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drawings/drawing2.xml" ContentType="application/vnd.openxmlformats-officedocument.drawingml.chartshapes+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presentation.xml" ContentType="application/vnd.openxmlformats-officedocument.presentationml.presentation.main+xml"/>
  <Override PartName="/ppt/drawings/drawing1.xml" ContentType="application/vnd.openxmlformats-officedocument.drawingml.chartshap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harts/colors28.xml" ContentType="application/vnd.ms-office.chartcolorstyle+xml"/>
  <Override PartName="/ppt/theme/theme1.xml" ContentType="application/vnd.openxmlformats-officedocument.theme+xml"/>
  <Override PartName="/ppt/theme/theme2.xml" ContentType="application/vnd.openxmlformats-officedocument.theme+xml"/>
  <Override PartName="/ppt/charts/chart2.xml" ContentType="application/vnd.openxmlformats-officedocument.drawingml.char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authors.xml" ContentType="application/vnd.ms-powerpoint.authors+xml"/>
  <Override PartName="/ppt/charts/style19.xml" ContentType="application/vnd.ms-office.chartstyle+xml"/>
  <Override PartName="/ppt/charts/colors17.xml" ContentType="application/vnd.ms-office.chartcolorstyle+xml"/>
  <Override PartName="/ppt/charts/style17.xml" ContentType="application/vnd.ms-office.chartstyle+xml"/>
  <Override PartName="/ppt/charts/colors19.xml" ContentType="application/vnd.ms-office.chartcolorstyle+xml"/>
  <Override PartName="/ppt/charts/style18.xml" ContentType="application/vnd.ms-office.chartstyle+xml"/>
  <Override PartName="/ppt/charts/colors18.xml" ContentType="application/vnd.ms-office.chartcolorstyle+xml"/>
  <Override PartName="/ppt/charts/chart20.xml" ContentType="application/vnd.openxmlformats-officedocument.drawingml.chart+xml"/>
  <Override PartName="/ppt/charts/chart17.xml" ContentType="application/vnd.openxmlformats-officedocument.drawingml.chart+xml"/>
  <Override PartName="/ppt/charts/colors16.xml" ContentType="application/vnd.ms-office.chartcolorstyle+xml"/>
  <Override PartName="/ppt/charts/style16.xml" ContentType="application/vnd.ms-office.chartstyle+xml"/>
  <Override PartName="/ppt/charts/chart16.xml" ContentType="application/vnd.openxmlformats-officedocument.drawingml.chart+xml"/>
  <Override PartName="/ppt/charts/colors15.xml" ContentType="application/vnd.ms-office.chartcolorstyle+xml"/>
  <Override PartName="/ppt/charts/style15.xml" ContentType="application/vnd.ms-office.chartstyle+xml"/>
  <Override PartName="/ppt/charts/chart15.xml" ContentType="application/vnd.openxmlformats-officedocument.drawingml.chart+xml"/>
  <Override PartName="/ppt/charts/colors14.xml" ContentType="application/vnd.ms-office.chartcolorstyle+xml"/>
  <Override PartName="/ppt/charts/style14.xml" ContentType="application/vnd.ms-office.chartstyle+xml"/>
  <Override PartName="/ppt/charts/chart14.xml" ContentType="application/vnd.openxmlformats-officedocument.drawingml.chart+xml"/>
  <Override PartName="/ppt/charts/colors13.xml" ContentType="application/vnd.ms-office.chartcolorstyle+xml"/>
  <Override PartName="/ppt/charts/style13.xml" ContentType="application/vnd.ms-office.chartstyle+xml"/>
  <Override PartName="/ppt/charts/chart13.xml" ContentType="application/vnd.openxmlformats-officedocument.drawingml.chart+xml"/>
  <Override PartName="/ppt/charts/colors12.xml" ContentType="application/vnd.ms-office.chartcolorstyle+xml"/>
  <Override PartName="/ppt/charts/style12.xml" ContentType="application/vnd.ms-office.chartstyle+xml"/>
  <Override PartName="/ppt/charts/chart12.xml" ContentType="application/vnd.openxmlformats-officedocument.drawingml.chart+xml"/>
  <Override PartName="/ppt/charts/colors11.xml" ContentType="application/vnd.ms-office.chartcolorstyle+xml"/>
  <Override PartName="/ppt/charts/style11.xml" ContentType="application/vnd.ms-office.chartstyle+xml"/>
  <Override PartName="/ppt/charts/chart11.xml" ContentType="application/vnd.openxmlformats-officedocument.drawingml.chart+xml"/>
  <Override PartName="/ppt/charts/colors10.xml" ContentType="application/vnd.ms-office.chartcolorstyle+xml"/>
  <Override PartName="/ppt/charts/style10.xml" ContentType="application/vnd.ms-office.chartstyle+xml"/>
  <Override PartName="/ppt/charts/chart10.xml" ContentType="application/vnd.openxmlformats-officedocument.drawingml.chart+xml"/>
  <Override PartName="/ppt/charts/colors9.xml" ContentType="application/vnd.ms-office.chartcolorstyle+xml"/>
  <Override PartName="/ppt/charts/style9.xml" ContentType="application/vnd.ms-office.chartstyle+xml"/>
  <Override PartName="/ppt/charts/chart9.xml" ContentType="application/vnd.openxmlformats-officedocument.drawingml.chart+xml"/>
  <Override PartName="/ppt/charts/colors8.xml" ContentType="application/vnd.ms-office.chartcolorstyle+xml"/>
  <Override PartName="/ppt/charts/style8.xml" ContentType="application/vnd.ms-office.chartstyle+xml"/>
  <Override PartName="/ppt/charts/chart8.xml" ContentType="application/vnd.openxmlformats-officedocument.drawingml.chart+xml"/>
  <Override PartName="/ppt/charts/colors7.xml" ContentType="application/vnd.ms-office.chartcolorstyle+xml"/>
  <Override PartName="/ppt/charts/style7.xml" ContentType="application/vnd.ms-office.chartstyle+xml"/>
  <Override PartName="/ppt/charts/chart7.xml" ContentType="application/vnd.openxmlformats-officedocument.drawingml.chart+xml"/>
  <Override PartName="/ppt/charts/colors6.xml" ContentType="application/vnd.ms-office.chartcolorstyle+xml"/>
  <Override PartName="/ppt/charts/style6.xml" ContentType="application/vnd.ms-office.chartstyle+xml"/>
  <Override PartName="/ppt/charts/chart6.xml" ContentType="application/vnd.openxmlformats-officedocument.drawingml.chart+xml"/>
  <Override PartName="/ppt/charts/colors5.xml" ContentType="application/vnd.ms-office.chartcolorstyle+xml"/>
  <Override PartName="/ppt/charts/style5.xml" ContentType="application/vnd.ms-office.chartstyle+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18.xml" ContentType="application/vnd.openxmlformats-officedocument.drawingml.chart+xml"/>
  <Override PartName="/ppt/charts/chart5.xml" ContentType="application/vnd.openxmlformats-officedocument.drawingml.chart+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19.xml" ContentType="application/vnd.openxmlformats-officedocument.drawingml.chart+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customXml/itemProps1.xml" ContentType="application/vnd.openxmlformats-officedocument.customXmlProperties+xml"/>
  <Override PartName="/customXml/itemProps2.xml" ContentType="application/vnd.openxmlformats-officedocument.customXmlProperties+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tags/tag3.xml" ContentType="application/vnd.openxmlformats-officedocument.presentationml.tag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145" r:id="rId3"/>
    <p:sldMasterId id="2147484275" r:id="rId4"/>
    <p:sldMasterId id="2147484337" r:id="rId5"/>
    <p:sldMasterId id="2147484352" r:id="rId6"/>
    <p:sldMasterId id="2147484382" r:id="rId7"/>
    <p:sldMasterId id="2147484387" r:id="rId8"/>
    <p:sldMasterId id="2147484390" r:id="rId9"/>
    <p:sldMasterId id="2147484409" r:id="rId10"/>
  </p:sldMasterIdLst>
  <p:notesMasterIdLst>
    <p:notesMasterId r:id="rId65"/>
  </p:notesMasterIdLst>
  <p:handoutMasterIdLst>
    <p:handoutMasterId r:id="rId66"/>
  </p:handoutMasterIdLst>
  <p:sldIdLst>
    <p:sldId id="267" r:id="rId11"/>
    <p:sldId id="2147479765" r:id="rId12"/>
    <p:sldId id="2147479669" r:id="rId13"/>
    <p:sldId id="2147479735" r:id="rId14"/>
    <p:sldId id="2147479751" r:id="rId15"/>
    <p:sldId id="2147479673" r:id="rId16"/>
    <p:sldId id="2147479674" r:id="rId17"/>
    <p:sldId id="2147479675" r:id="rId18"/>
    <p:sldId id="2147479676" r:id="rId19"/>
    <p:sldId id="2147479678" r:id="rId20"/>
    <p:sldId id="2147478719" r:id="rId21"/>
    <p:sldId id="2147479681" r:id="rId22"/>
    <p:sldId id="2147479682" r:id="rId23"/>
    <p:sldId id="2147479698" r:id="rId24"/>
    <p:sldId id="2147479684" r:id="rId25"/>
    <p:sldId id="2147479685" r:id="rId26"/>
    <p:sldId id="2147479686" r:id="rId27"/>
    <p:sldId id="2147479707" r:id="rId28"/>
    <p:sldId id="2147479756" r:id="rId29"/>
    <p:sldId id="2147479766" r:id="rId30"/>
    <p:sldId id="2147479688" r:id="rId31"/>
    <p:sldId id="2147479689" r:id="rId32"/>
    <p:sldId id="2147479690" r:id="rId33"/>
    <p:sldId id="2147479770" r:id="rId34"/>
    <p:sldId id="2147479691" r:id="rId35"/>
    <p:sldId id="2147479693" r:id="rId36"/>
    <p:sldId id="2147479761" r:id="rId37"/>
    <p:sldId id="2147479695" r:id="rId38"/>
    <p:sldId id="2147479708" r:id="rId39"/>
    <p:sldId id="2147479758" r:id="rId40"/>
    <p:sldId id="2147479752" r:id="rId41"/>
    <p:sldId id="2147479699" r:id="rId42"/>
    <p:sldId id="2147479705" r:id="rId43"/>
    <p:sldId id="316" r:id="rId44"/>
    <p:sldId id="2147479767" r:id="rId45"/>
    <p:sldId id="2147479706" r:id="rId46"/>
    <p:sldId id="2147479716" r:id="rId47"/>
    <p:sldId id="2147479709" r:id="rId48"/>
    <p:sldId id="2147479711" r:id="rId49"/>
    <p:sldId id="2147479712" r:id="rId50"/>
    <p:sldId id="399" r:id="rId51"/>
    <p:sldId id="2147479734" r:id="rId52"/>
    <p:sldId id="2147479771" r:id="rId53"/>
    <p:sldId id="2147479772" r:id="rId54"/>
    <p:sldId id="2147479773" r:id="rId55"/>
    <p:sldId id="2147479774" r:id="rId56"/>
    <p:sldId id="266" r:id="rId57"/>
    <p:sldId id="272" r:id="rId58"/>
    <p:sldId id="264" r:id="rId59"/>
    <p:sldId id="2147479777" r:id="rId60"/>
    <p:sldId id="265" r:id="rId61"/>
    <p:sldId id="2147479721" r:id="rId62"/>
    <p:sldId id="2147479768" r:id="rId63"/>
    <p:sldId id="2147479769"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85C8216-1BB8-3346-BC24-4637D4F06066}">
          <p14:sldIdLst>
            <p14:sldId id="267"/>
            <p14:sldId id="2147479765"/>
            <p14:sldId id="2147479669"/>
            <p14:sldId id="2147479735"/>
            <p14:sldId id="2147479751"/>
            <p14:sldId id="2147479673"/>
            <p14:sldId id="2147479674"/>
            <p14:sldId id="2147479675"/>
            <p14:sldId id="2147479676"/>
            <p14:sldId id="2147479678"/>
            <p14:sldId id="2147478719"/>
            <p14:sldId id="2147479681"/>
            <p14:sldId id="2147479682"/>
            <p14:sldId id="2147479698"/>
            <p14:sldId id="2147479684"/>
            <p14:sldId id="2147479685"/>
            <p14:sldId id="2147479686"/>
            <p14:sldId id="2147479707"/>
            <p14:sldId id="2147479756"/>
            <p14:sldId id="2147479766"/>
            <p14:sldId id="2147479688"/>
            <p14:sldId id="2147479689"/>
            <p14:sldId id="2147479690"/>
            <p14:sldId id="2147479770"/>
            <p14:sldId id="2147479691"/>
            <p14:sldId id="2147479693"/>
            <p14:sldId id="2147479761"/>
            <p14:sldId id="2147479695"/>
            <p14:sldId id="2147479708"/>
            <p14:sldId id="2147479758"/>
            <p14:sldId id="2147479752"/>
            <p14:sldId id="2147479699"/>
            <p14:sldId id="2147479705"/>
            <p14:sldId id="316"/>
            <p14:sldId id="2147479767"/>
            <p14:sldId id="2147479706"/>
            <p14:sldId id="2147479716"/>
            <p14:sldId id="2147479709"/>
            <p14:sldId id="2147479711"/>
            <p14:sldId id="2147479712"/>
            <p14:sldId id="399"/>
            <p14:sldId id="2147479734"/>
            <p14:sldId id="2147479771"/>
            <p14:sldId id="2147479772"/>
            <p14:sldId id="2147479773"/>
            <p14:sldId id="2147479774"/>
            <p14:sldId id="266"/>
            <p14:sldId id="272"/>
            <p14:sldId id="264"/>
            <p14:sldId id="2147479777"/>
            <p14:sldId id="265"/>
            <p14:sldId id="2147479721"/>
            <p14:sldId id="2147479768"/>
            <p14:sldId id="2147479769"/>
          </p14:sldIdLst>
        </p14:section>
        <p14:section name="About NIQ" id="{1825148B-5612-7A4E-A550-F131040E1E03}">
          <p14:sldIdLst/>
        </p14:section>
        <p14:section name="Covers" id="{B06D1529-9B62-A245-A559-0C4E2FB80E56}">
          <p14:sldIdLst/>
        </p14:section>
        <p14:section name="Agenda" id="{06D8F9C9-A01A-1B4F-9505-57AD8E79F2C5}">
          <p14:sldIdLst/>
        </p14:section>
        <p14:section name="Lists" id="{554C5795-0C6F-AF49-B5B4-5483BED6DEBA}">
          <p14:sldIdLst/>
        </p14:section>
        <p14:section name="Org charts/speaker intros" id="{FF4431B3-B7A9-394C-B1E7-E388B986E47F}">
          <p14:sldIdLst/>
        </p14:section>
        <p14:section name="Maps" id="{CD4A6F05-826F-BC44-88CD-1F12B9861D0B}">
          <p14:sldIdLst/>
        </p14:section>
        <p14:section name="Charts/Tables" id="{97FD6E91-8813-4D4D-80C4-8F3BEBC05C6A}">
          <p14:sldIdLst/>
        </p14:section>
        <p14:section name="Diagrams" id="{E7B7C995-19CD-DB4C-8652-BFD64F02F9B0}">
          <p14:sldIdLst/>
        </p14:section>
        <p14:section name="Quotes" id="{CE3160F4-4AEE-2B4C-858B-EDA20ACC438B}">
          <p14:sldIdLst/>
        </p14:section>
        <p14:section name="Photography usage" id="{DB496B10-0A8C-2342-A013-8520F8FB3E4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9DA9AB8-0E1D-7EED-1DB6-274A39B7AB53}" name="Andrew Oberright" initials="AO" userId="S::andrew.oberright@nielseniq.com::6d811c6b-c129-4426-9919-41bc848816cd" providerId="AD"/>
  <p188:author id="{864E68B9-ACAA-55E3-022D-B08035F58E01}" name="Adam Solarz" initials="AS" userId="S::adam.solarz@nielsen.com::351d155d-9875-4c05-9fcd-858b4be631f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BFA2"/>
    <a:srgbClr val="D2ECB6"/>
    <a:srgbClr val="3C1806"/>
    <a:srgbClr val="2D2D2D"/>
    <a:srgbClr val="FF0000"/>
    <a:srgbClr val="FFFFFF"/>
    <a:srgbClr val="F9BBD3"/>
    <a:srgbClr val="ACEDFF"/>
    <a:srgbClr val="F2F2F2"/>
    <a:srgbClr val="B3B3B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73A0DAA-6AF3-43AB-8588-CEC1D06C72B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5" autoAdjust="0"/>
    <p:restoredTop sz="94670" autoAdjust="0"/>
  </p:normalViewPr>
  <p:slideViewPr>
    <p:cSldViewPr snapToGrid="0">
      <p:cViewPr varScale="1">
        <p:scale>
          <a:sx n="149" d="100"/>
          <a:sy n="149" d="100"/>
        </p:scale>
        <p:origin x="712" y="88"/>
      </p:cViewPr>
      <p:guideLst/>
    </p:cSldViewPr>
  </p:slideViewPr>
  <p:outlineViewPr>
    <p:cViewPr>
      <p:scale>
        <a:sx n="33" d="100"/>
        <a:sy n="33" d="100"/>
      </p:scale>
      <p:origin x="0" y="-52"/>
    </p:cViewPr>
  </p:outlineViewPr>
  <p:notesTextViewPr>
    <p:cViewPr>
      <p:scale>
        <a:sx n="75" d="100"/>
        <a:sy n="75" d="100"/>
      </p:scale>
      <p:origin x="0" y="0"/>
    </p:cViewPr>
  </p:notesTextViewPr>
  <p:sorterViewPr>
    <p:cViewPr varScale="1">
      <p:scale>
        <a:sx n="100" d="100"/>
        <a:sy n="100" d="100"/>
      </p:scale>
      <p:origin x="0" y="0"/>
    </p:cViewPr>
  </p:sorterViewPr>
  <p:notesViewPr>
    <p:cSldViewPr snapToGrid="0">
      <p:cViewPr varScale="1">
        <p:scale>
          <a:sx n="45" d="100"/>
          <a:sy n="45" d="100"/>
        </p:scale>
        <p:origin x="2828" y="5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viewProps" Target="viewProps.xml"/><Relationship Id="rId7" Type="http://schemas.openxmlformats.org/officeDocument/2006/relationships/slideMaster" Target="slideMasters/slideMaster5.xml"/><Relationship Id="rId71"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handoutMaster" Target="handoutMasters/handoutMaster1.xml"/><Relationship Id="rId5" Type="http://schemas.openxmlformats.org/officeDocument/2006/relationships/slideMaster" Target="slideMasters/slideMaster3.xml"/><Relationship Id="rId61" Type="http://schemas.openxmlformats.org/officeDocument/2006/relationships/slide" Target="slides/slide5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theme" Target="theme/theme1.xml"/><Relationship Id="rId8" Type="http://schemas.openxmlformats.org/officeDocument/2006/relationships/slideMaster" Target="slideMasters/slideMaster6.xml"/><Relationship Id="rId51" Type="http://schemas.openxmlformats.org/officeDocument/2006/relationships/slide" Target="slides/slide41.xml"/><Relationship Id="rId72" Type="http://schemas.openxmlformats.org/officeDocument/2006/relationships/customXml" Target="../customXml/item3.xml"/><Relationship Id="rId3" Type="http://schemas.openxmlformats.org/officeDocument/2006/relationships/slideMaster" Target="slideMasters/slideMaster1.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presProps" Target="presProps.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4.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8.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notesMaster" Target="notesMasters/notesMaster1.xml"/><Relationship Id="rId4" Type="http://schemas.openxmlformats.org/officeDocument/2006/relationships/slideMaster" Target="slideMasters/slideMaster2.xml"/><Relationship Id="rId9" Type="http://schemas.openxmlformats.org/officeDocument/2006/relationships/slideMaster" Target="slideMasters/slideMaster7.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oleObject" Target="file:///C:\Users\oato2001\Downloads\Valentines%20Day%202024%20Deck.xlsx" TargetMode="External"/><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oleObject" Target="file:///C:\Users\oato2001\Downloads\Valentines%20Day%202024%20Deck%20(1).xlsx" TargetMode="External"/><Relationship Id="rId2" Type="http://schemas.microsoft.com/office/2011/relationships/chartColorStyle" Target="colors28.xml"/><Relationship Id="rId1" Type="http://schemas.microsoft.com/office/2011/relationships/chartStyle" Target="style28.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2.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8720802759095273E-2"/>
          <c:y val="1.7066885333283602E-2"/>
          <c:w val="0.91975237679107957"/>
          <c:h val="0.70593561347025668"/>
        </c:manualLayout>
      </c:layout>
      <c:barChart>
        <c:barDir val="col"/>
        <c:grouping val="clustered"/>
        <c:varyColors val="0"/>
        <c:ser>
          <c:idx val="0"/>
          <c:order val="0"/>
          <c:tx>
            <c:strRef>
              <c:f>Sheet1!$B$1</c:f>
              <c:strCache>
                <c:ptCount val="1"/>
                <c:pt idx="0">
                  <c:v>GB</c:v>
                </c:pt>
              </c:strCache>
            </c:strRef>
          </c:tx>
          <c:spPr>
            <a:solidFill>
              <a:schemeClr val="tx2"/>
            </a:solidFill>
            <a:ln>
              <a:noFill/>
            </a:ln>
            <a:effectLst/>
          </c:spPr>
          <c:invertIfNegative val="0"/>
          <c:dLbls>
            <c:delete val="1"/>
          </c:dLbls>
          <c:cat>
            <c:strRef>
              <c:f>Sheet1!$A$2:$A$64</c:f>
              <c:strCache>
                <c:ptCount val="14"/>
                <c:pt idx="0">
                  <c:v> 25-Feb-23</c:v>
                </c:pt>
                <c:pt idx="1">
                  <c:v>25-Mar-23</c:v>
                </c:pt>
                <c:pt idx="2">
                  <c:v> 22-Apr-23</c:v>
                </c:pt>
                <c:pt idx="3">
                  <c:v> 20-May-23</c:v>
                </c:pt>
                <c:pt idx="4">
                  <c:v>17-Jun-23</c:v>
                </c:pt>
                <c:pt idx="5">
                  <c:v>15-Jul-23</c:v>
                </c:pt>
                <c:pt idx="6">
                  <c:v> 12-Aug-23</c:v>
                </c:pt>
                <c:pt idx="7">
                  <c:v>09-Sep-23</c:v>
                </c:pt>
                <c:pt idx="8">
                  <c:v>07-Oct-23</c:v>
                </c:pt>
                <c:pt idx="9">
                  <c:v> 04-Nov-23</c:v>
                </c:pt>
                <c:pt idx="10">
                  <c:v> 02-Dec-23</c:v>
                </c:pt>
                <c:pt idx="11">
                  <c:v>30-Dec-23</c:v>
                </c:pt>
                <c:pt idx="12">
                  <c:v> 27-Jan-24</c:v>
                </c:pt>
                <c:pt idx="13">
                  <c:v>25-Feb-24</c:v>
                </c:pt>
              </c:strCache>
            </c:strRef>
          </c:cat>
          <c:val>
            <c:numRef>
              <c:f>Sheet1!$B$2:$B$64</c:f>
              <c:numCache>
                <c:formatCode>0.0%</c:formatCode>
                <c:ptCount val="14"/>
                <c:pt idx="0">
                  <c:v>6.974760667374591E-2</c:v>
                </c:pt>
                <c:pt idx="1">
                  <c:v>2.9924113524572471E-2</c:v>
                </c:pt>
                <c:pt idx="2">
                  <c:v>1.4799188717539824E-2</c:v>
                </c:pt>
                <c:pt idx="3">
                  <c:v>1.6195030802990784E-2</c:v>
                </c:pt>
                <c:pt idx="4">
                  <c:v>3.9488206372257029E-2</c:v>
                </c:pt>
                <c:pt idx="5">
                  <c:v>-3.2825977651810501E-2</c:v>
                </c:pt>
                <c:pt idx="6">
                  <c:v>-2.1302764452366008E-2</c:v>
                </c:pt>
                <c:pt idx="7">
                  <c:v>7.7465296385823557E-3</c:v>
                </c:pt>
                <c:pt idx="8">
                  <c:v>-1.6132371584644534E-2</c:v>
                </c:pt>
                <c:pt idx="9">
                  <c:v>1.3049981317682091E-2</c:v>
                </c:pt>
                <c:pt idx="10">
                  <c:v>4.8309137058807572E-2</c:v>
                </c:pt>
                <c:pt idx="11">
                  <c:v>0.15526024518070214</c:v>
                </c:pt>
                <c:pt idx="12">
                  <c:v>-0.23087177065977083</c:v>
                </c:pt>
                <c:pt idx="13">
                  <c:v>5.8308956939048251E-2</c:v>
                </c:pt>
              </c:numCache>
            </c:numRef>
          </c:val>
          <c:extLst>
            <c:ext xmlns:c16="http://schemas.microsoft.com/office/drawing/2014/chart" uri="{C3380CC4-5D6E-409C-BE32-E72D297353CC}">
              <c16:uniqueId val="{00000012-3CBE-2A43-A230-5D30B1133DFF}"/>
            </c:ext>
          </c:extLst>
        </c:ser>
        <c:dLbls>
          <c:showLegendKey val="0"/>
          <c:showVal val="1"/>
          <c:showCatName val="0"/>
          <c:showSerName val="0"/>
          <c:showPercent val="0"/>
          <c:showBubbleSize val="0"/>
        </c:dLbls>
        <c:gapWidth val="150"/>
        <c:axId val="528661759"/>
        <c:axId val="528662591"/>
      </c:barChart>
      <c:lineChart>
        <c:grouping val="standard"/>
        <c:varyColors val="0"/>
        <c:ser>
          <c:idx val="1"/>
          <c:order val="1"/>
          <c:tx>
            <c:strRef>
              <c:f>Sheet1!$C$1</c:f>
              <c:strCache>
                <c:ptCount val="1"/>
                <c:pt idx="0">
                  <c:v>Grocery Multiples</c:v>
                </c:pt>
              </c:strCache>
            </c:strRef>
          </c:tx>
          <c:spPr>
            <a:ln w="28575" cap="rnd">
              <a:solidFill>
                <a:schemeClr val="accent1"/>
              </a:solidFill>
              <a:round/>
            </a:ln>
            <a:effectLst/>
          </c:spPr>
          <c:marker>
            <c:symbol val="none"/>
          </c:marker>
          <c:dLbls>
            <c:dLbl>
              <c:idx val="0"/>
              <c:layout>
                <c:manualLayout>
                  <c:x val="-4.1983118323661472E-2"/>
                  <c:y val="-3.8202485808678979E-2"/>
                </c:manualLayout>
              </c:layout>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7D5-4B58-BB55-8B58F5FD79CA}"/>
                </c:ext>
              </c:extLst>
            </c:dLbl>
            <c:dLbl>
              <c:idx val="13"/>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487-4196-88FF-31B2BBB356DC}"/>
                </c:ext>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Sheet1!$A$2:$A$64</c:f>
              <c:strCache>
                <c:ptCount val="14"/>
                <c:pt idx="0">
                  <c:v> 25-Feb-23</c:v>
                </c:pt>
                <c:pt idx="1">
                  <c:v>25-Mar-23</c:v>
                </c:pt>
                <c:pt idx="2">
                  <c:v> 22-Apr-23</c:v>
                </c:pt>
                <c:pt idx="3">
                  <c:v> 20-May-23</c:v>
                </c:pt>
                <c:pt idx="4">
                  <c:v>17-Jun-23</c:v>
                </c:pt>
                <c:pt idx="5">
                  <c:v>15-Jul-23</c:v>
                </c:pt>
                <c:pt idx="6">
                  <c:v> 12-Aug-23</c:v>
                </c:pt>
                <c:pt idx="7">
                  <c:v>09-Sep-23</c:v>
                </c:pt>
                <c:pt idx="8">
                  <c:v>07-Oct-23</c:v>
                </c:pt>
                <c:pt idx="9">
                  <c:v> 04-Nov-23</c:v>
                </c:pt>
                <c:pt idx="10">
                  <c:v> 02-Dec-23</c:v>
                </c:pt>
                <c:pt idx="11">
                  <c:v>30-Dec-23</c:v>
                </c:pt>
                <c:pt idx="12">
                  <c:v> 27-Jan-24</c:v>
                </c:pt>
                <c:pt idx="13">
                  <c:v>25-Feb-24</c:v>
                </c:pt>
              </c:strCache>
            </c:strRef>
          </c:cat>
          <c:val>
            <c:numRef>
              <c:f>Sheet1!$C$2:$C$64</c:f>
              <c:numCache>
                <c:formatCode>0.0%</c:formatCode>
                <c:ptCount val="14"/>
                <c:pt idx="0">
                  <c:v>6.6723135764091612E-2</c:v>
                </c:pt>
                <c:pt idx="1">
                  <c:v>3.3349008188996443E-2</c:v>
                </c:pt>
                <c:pt idx="2">
                  <c:v>1.3889045560291358E-2</c:v>
                </c:pt>
                <c:pt idx="3">
                  <c:v>1.0452690475766913E-2</c:v>
                </c:pt>
                <c:pt idx="4">
                  <c:v>3.6938565662886891E-2</c:v>
                </c:pt>
                <c:pt idx="5">
                  <c:v>-3.4372504809714099E-2</c:v>
                </c:pt>
                <c:pt idx="6">
                  <c:v>-1.78148830055328E-2</c:v>
                </c:pt>
                <c:pt idx="7">
                  <c:v>5.8438902624822209E-3</c:v>
                </c:pt>
                <c:pt idx="8">
                  <c:v>-1.1462743242662055E-2</c:v>
                </c:pt>
                <c:pt idx="9">
                  <c:v>2.0283771120790162E-2</c:v>
                </c:pt>
                <c:pt idx="10">
                  <c:v>5.6021157987571124E-2</c:v>
                </c:pt>
                <c:pt idx="11">
                  <c:v>0.18068760327072408</c:v>
                </c:pt>
                <c:pt idx="12">
                  <c:v>-0.25067477619620582</c:v>
                </c:pt>
                <c:pt idx="13">
                  <c:v>5.5758499072954271E-2</c:v>
                </c:pt>
              </c:numCache>
            </c:numRef>
          </c:val>
          <c:smooth val="1"/>
          <c:extLst>
            <c:ext xmlns:c16="http://schemas.microsoft.com/office/drawing/2014/chart" uri="{C3380CC4-5D6E-409C-BE32-E72D297353CC}">
              <c16:uniqueId val="{00000000-EA31-425D-AD97-11C5933BE36A}"/>
            </c:ext>
          </c:extLst>
        </c:ser>
        <c:dLbls>
          <c:showLegendKey val="0"/>
          <c:showVal val="0"/>
          <c:showCatName val="0"/>
          <c:showSerName val="0"/>
          <c:showPercent val="0"/>
          <c:showBubbleSize val="0"/>
        </c:dLbls>
        <c:marker val="1"/>
        <c:smooth val="0"/>
        <c:axId val="931212400"/>
        <c:axId val="931212760"/>
      </c:lineChart>
      <c:catAx>
        <c:axId val="528661759"/>
        <c:scaling>
          <c:orientation val="minMax"/>
        </c:scaling>
        <c:delete val="0"/>
        <c:axPos val="b"/>
        <c:numFmt formatCode="General" sourceLinked="1"/>
        <c:majorTickMark val="none"/>
        <c:minorTickMark val="none"/>
        <c:tickLblPos val="low"/>
        <c:spPr>
          <a:noFill/>
          <a:ln w="25400" cap="flat" cmpd="sng" algn="ctr">
            <a:solidFill>
              <a:schemeClr val="tx1"/>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528662591"/>
        <c:crosses val="autoZero"/>
        <c:auto val="1"/>
        <c:lblAlgn val="ctr"/>
        <c:lblOffset val="100"/>
        <c:noMultiLvlLbl val="0"/>
      </c:catAx>
      <c:valAx>
        <c:axId val="528662591"/>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528661759"/>
        <c:crosses val="autoZero"/>
        <c:crossBetween val="between"/>
      </c:valAx>
      <c:valAx>
        <c:axId val="931212760"/>
        <c:scaling>
          <c:orientation val="minMax"/>
          <c:max val="0.2"/>
        </c:scaling>
        <c:delete val="1"/>
        <c:axPos val="r"/>
        <c:numFmt formatCode="0.0%" sourceLinked="1"/>
        <c:majorTickMark val="out"/>
        <c:minorTickMark val="none"/>
        <c:tickLblPos val="nextTo"/>
        <c:crossAx val="931212400"/>
        <c:crosses val="max"/>
        <c:crossBetween val="between"/>
      </c:valAx>
      <c:catAx>
        <c:axId val="931212400"/>
        <c:scaling>
          <c:orientation val="minMax"/>
        </c:scaling>
        <c:delete val="1"/>
        <c:axPos val="b"/>
        <c:numFmt formatCode="General" sourceLinked="1"/>
        <c:majorTickMark val="out"/>
        <c:minorTickMark val="none"/>
        <c:tickLblPos val="nextTo"/>
        <c:crossAx val="931212760"/>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959925963388595"/>
          <c:y val="3.1789753975705042E-2"/>
          <c:w val="0.48623542321929508"/>
          <c:h val="0.90731938676363888"/>
        </c:manualLayout>
      </c:layout>
      <c:barChart>
        <c:barDir val="bar"/>
        <c:grouping val="clustered"/>
        <c:varyColors val="0"/>
        <c:ser>
          <c:idx val="0"/>
          <c:order val="0"/>
          <c:tx>
            <c:strRef>
              <c:f>Sheet1!$B$1</c:f>
              <c:strCache>
                <c:ptCount val="1"/>
                <c:pt idx="0">
                  <c:v>v Last year</c:v>
                </c:pt>
              </c:strCache>
            </c:strRef>
          </c:tx>
          <c:spPr>
            <a:solidFill>
              <a:schemeClr val="bg1">
                <a:lumMod val="50000"/>
              </a:schemeClr>
            </a:solidFill>
            <a:ln w="25400">
              <a:noFill/>
            </a:ln>
            <a:effectLst/>
          </c:spPr>
          <c:invertIfNegative val="0"/>
          <c:dPt>
            <c:idx val="0"/>
            <c:invertIfNegative val="0"/>
            <c:bubble3D val="0"/>
            <c:spPr>
              <a:solidFill>
                <a:srgbClr val="7030A0"/>
              </a:solidFill>
              <a:ln w="25400">
                <a:noFill/>
              </a:ln>
              <a:effectLst/>
            </c:spPr>
            <c:extLst>
              <c:ext xmlns:c16="http://schemas.microsoft.com/office/drawing/2014/chart" uri="{C3380CC4-5D6E-409C-BE32-E72D297353CC}">
                <c16:uniqueId val="{00000001-C108-47B5-B4FF-518938C02829}"/>
              </c:ext>
            </c:extLst>
          </c:dPt>
          <c:dPt>
            <c:idx val="1"/>
            <c:invertIfNegative val="0"/>
            <c:bubble3D val="0"/>
            <c:spPr>
              <a:solidFill>
                <a:srgbClr val="7030A0"/>
              </a:solidFill>
              <a:ln w="25400">
                <a:noFill/>
              </a:ln>
              <a:effectLst/>
            </c:spPr>
            <c:extLst>
              <c:ext xmlns:c16="http://schemas.microsoft.com/office/drawing/2014/chart" uri="{C3380CC4-5D6E-409C-BE32-E72D297353CC}">
                <c16:uniqueId val="{00000003-C108-47B5-B4FF-518938C02829}"/>
              </c:ext>
            </c:extLst>
          </c:dPt>
          <c:dPt>
            <c:idx val="2"/>
            <c:invertIfNegative val="0"/>
            <c:bubble3D val="0"/>
            <c:spPr>
              <a:solidFill>
                <a:schemeClr val="bg1">
                  <a:lumMod val="50000"/>
                </a:schemeClr>
              </a:solidFill>
              <a:ln w="25400">
                <a:noFill/>
              </a:ln>
              <a:effectLst/>
            </c:spPr>
            <c:extLst>
              <c:ext xmlns:c16="http://schemas.microsoft.com/office/drawing/2014/chart" uri="{C3380CC4-5D6E-409C-BE32-E72D297353CC}">
                <c16:uniqueId val="{00000005-C108-47B5-B4FF-518938C02829}"/>
              </c:ext>
            </c:extLst>
          </c:dPt>
          <c:dLbls>
            <c:dLbl>
              <c:idx val="0"/>
              <c:layout>
                <c:manualLayout>
                  <c:x val="0"/>
                  <c:y val="2.5629833946868842E-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108-47B5-B4FF-518938C0282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MFP Brands</c:v>
                </c:pt>
                <c:pt idx="1">
                  <c:v>Bakery Brands</c:v>
                </c:pt>
                <c:pt idx="2">
                  <c:v>Delicatessen Brands</c:v>
                </c:pt>
                <c:pt idx="3">
                  <c:v>Frozen Brands</c:v>
                </c:pt>
                <c:pt idx="4">
                  <c:v>Dairy Brands</c:v>
                </c:pt>
                <c:pt idx="5">
                  <c:v>Soft Drinks Brands</c:v>
                </c:pt>
                <c:pt idx="6">
                  <c:v>Brands</c:v>
                </c:pt>
                <c:pt idx="7">
                  <c:v>Household Brands</c:v>
                </c:pt>
                <c:pt idx="8">
                  <c:v>Dry Grocery Brands</c:v>
                </c:pt>
                <c:pt idx="9">
                  <c:v>Confectionery Brands</c:v>
                </c:pt>
                <c:pt idx="10">
                  <c:v>Health &amp; Beauty Brands</c:v>
                </c:pt>
                <c:pt idx="11">
                  <c:v>BWS Brands</c:v>
                </c:pt>
              </c:strCache>
            </c:strRef>
          </c:cat>
          <c:val>
            <c:numRef>
              <c:f>Sheet1!$B$2:$B$13</c:f>
              <c:numCache>
                <c:formatCode>0.0%</c:formatCode>
                <c:ptCount val="12"/>
                <c:pt idx="0">
                  <c:v>5.9936908517350229E-2</c:v>
                </c:pt>
                <c:pt idx="1">
                  <c:v>1.1102886750555152E-2</c:v>
                </c:pt>
                <c:pt idx="2">
                  <c:v>2.8169014084507005E-3</c:v>
                </c:pt>
                <c:pt idx="3">
                  <c:v>-8.4317032040470696E-4</c:v>
                </c:pt>
                <c:pt idx="4">
                  <c:v>-3.154574132492094E-3</c:v>
                </c:pt>
                <c:pt idx="5">
                  <c:v>-1.7123287671232834E-2</c:v>
                </c:pt>
                <c:pt idx="6">
                  <c:v>-2.9361296472831366E-2</c:v>
                </c:pt>
                <c:pt idx="7">
                  <c:v>-3.1297324583543507E-2</c:v>
                </c:pt>
                <c:pt idx="8">
                  <c:v>-3.3184552687754776E-2</c:v>
                </c:pt>
                <c:pt idx="9">
                  <c:v>-3.6019694221300913E-2</c:v>
                </c:pt>
                <c:pt idx="10">
                  <c:v>-4.4164037854889537E-2</c:v>
                </c:pt>
                <c:pt idx="11">
                  <c:v>-4.745370370370372E-2</c:v>
                </c:pt>
              </c:numCache>
            </c:numRef>
          </c:val>
          <c:extLst>
            <c:ext xmlns:c16="http://schemas.microsoft.com/office/drawing/2014/chart" uri="{C3380CC4-5D6E-409C-BE32-E72D297353CC}">
              <c16:uniqueId val="{00000006-C108-47B5-B4FF-518938C02829}"/>
            </c:ext>
          </c:extLst>
        </c:ser>
        <c:dLbls>
          <c:showLegendKey val="0"/>
          <c:showVal val="0"/>
          <c:showCatName val="0"/>
          <c:showSerName val="0"/>
          <c:showPercent val="0"/>
          <c:showBubbleSize val="0"/>
        </c:dLbls>
        <c:gapWidth val="50"/>
        <c:axId val="564061792"/>
        <c:axId val="520588296"/>
      </c:barChart>
      <c:catAx>
        <c:axId val="564061792"/>
        <c:scaling>
          <c:orientation val="maxMin"/>
        </c:scaling>
        <c:delete val="0"/>
        <c:axPos val="l"/>
        <c:numFmt formatCode="General" sourceLinked="1"/>
        <c:majorTickMark val="none"/>
        <c:minorTickMark val="none"/>
        <c:tickLblPos val="low"/>
        <c:spPr>
          <a:noFill/>
          <a:ln w="25400"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520588296"/>
        <c:crosses val="autoZero"/>
        <c:auto val="1"/>
        <c:lblAlgn val="ctr"/>
        <c:lblOffset val="80"/>
        <c:noMultiLvlLbl val="0"/>
      </c:catAx>
      <c:valAx>
        <c:axId val="520588296"/>
        <c:scaling>
          <c:orientation val="minMax"/>
          <c:max val="0.12000000000000001"/>
          <c:min val="-0.12000000000000001"/>
        </c:scaling>
        <c:delete val="1"/>
        <c:axPos val="t"/>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nextTo"/>
        <c:crossAx val="5640617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1"/>
          </a:solidFill>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959917112819213"/>
          <c:y val="2.8535599932764562E-2"/>
          <c:w val="0.5704007403661141"/>
          <c:h val="0.90731938676363888"/>
        </c:manualLayout>
      </c:layout>
      <c:barChart>
        <c:barDir val="bar"/>
        <c:grouping val="clustered"/>
        <c:varyColors val="0"/>
        <c:ser>
          <c:idx val="0"/>
          <c:order val="0"/>
          <c:tx>
            <c:strRef>
              <c:f>Sheet1!$B$1</c:f>
              <c:strCache>
                <c:ptCount val="1"/>
                <c:pt idx="0">
                  <c:v>v Last year</c:v>
                </c:pt>
              </c:strCache>
            </c:strRef>
          </c:tx>
          <c:spPr>
            <a:solidFill>
              <a:schemeClr val="accent2"/>
            </a:solidFill>
            <a:ln w="25400">
              <a:noFill/>
            </a:ln>
            <a:effectLst/>
          </c:spPr>
          <c:invertIfNegative val="0"/>
          <c:dPt>
            <c:idx val="0"/>
            <c:invertIfNegative val="0"/>
            <c:bubble3D val="0"/>
            <c:spPr>
              <a:solidFill>
                <a:schemeClr val="accent2"/>
              </a:solidFill>
              <a:ln w="25400">
                <a:noFill/>
              </a:ln>
              <a:effectLst/>
            </c:spPr>
            <c:extLst>
              <c:ext xmlns:c16="http://schemas.microsoft.com/office/drawing/2014/chart" uri="{C3380CC4-5D6E-409C-BE32-E72D297353CC}">
                <c16:uniqueId val="{00000001-5AA4-45EA-A27A-EA922E8F154B}"/>
              </c:ext>
            </c:extLst>
          </c:dPt>
          <c:dPt>
            <c:idx val="1"/>
            <c:invertIfNegative val="0"/>
            <c:bubble3D val="0"/>
            <c:spPr>
              <a:solidFill>
                <a:schemeClr val="accent2"/>
              </a:solidFill>
              <a:ln w="25400">
                <a:noFill/>
              </a:ln>
              <a:effectLst/>
            </c:spPr>
            <c:extLst>
              <c:ext xmlns:c16="http://schemas.microsoft.com/office/drawing/2014/chart" uri="{C3380CC4-5D6E-409C-BE32-E72D297353CC}">
                <c16:uniqueId val="{00000003-5AA4-45EA-A27A-EA922E8F154B}"/>
              </c:ext>
            </c:extLst>
          </c:dPt>
          <c:dPt>
            <c:idx val="2"/>
            <c:invertIfNegative val="0"/>
            <c:bubble3D val="0"/>
            <c:spPr>
              <a:solidFill>
                <a:schemeClr val="accent2"/>
              </a:solidFill>
              <a:ln w="25400">
                <a:noFill/>
              </a:ln>
              <a:effectLst/>
            </c:spPr>
            <c:extLst>
              <c:ext xmlns:c16="http://schemas.microsoft.com/office/drawing/2014/chart" uri="{C3380CC4-5D6E-409C-BE32-E72D297353CC}">
                <c16:uniqueId val="{00000005-5AA4-45EA-A27A-EA922E8F154B}"/>
              </c:ext>
            </c:extLst>
          </c:dPt>
          <c:dPt>
            <c:idx val="6"/>
            <c:invertIfNegative val="0"/>
            <c:bubble3D val="0"/>
            <c:spPr>
              <a:solidFill>
                <a:schemeClr val="bg1">
                  <a:lumMod val="50000"/>
                </a:schemeClr>
              </a:solidFill>
              <a:ln w="25400">
                <a:noFill/>
              </a:ln>
              <a:effectLst/>
            </c:spPr>
            <c:extLst>
              <c:ext xmlns:c16="http://schemas.microsoft.com/office/drawing/2014/chart" uri="{C3380CC4-5D6E-409C-BE32-E72D297353CC}">
                <c16:uniqueId val="{00000010-D9C9-431F-BA8D-A55F694473FC}"/>
              </c:ext>
            </c:extLst>
          </c:dPt>
          <c:dPt>
            <c:idx val="7"/>
            <c:invertIfNegative val="0"/>
            <c:bubble3D val="0"/>
            <c:spPr>
              <a:solidFill>
                <a:schemeClr val="bg1">
                  <a:lumMod val="50000"/>
                </a:schemeClr>
              </a:solidFill>
              <a:ln w="25400">
                <a:noFill/>
              </a:ln>
              <a:effectLst/>
            </c:spPr>
            <c:extLst>
              <c:ext xmlns:c16="http://schemas.microsoft.com/office/drawing/2014/chart" uri="{C3380CC4-5D6E-409C-BE32-E72D297353CC}">
                <c16:uniqueId val="{00000007-5AA4-45EA-A27A-EA922E8F154B}"/>
              </c:ext>
            </c:extLst>
          </c:dPt>
          <c:dPt>
            <c:idx val="8"/>
            <c:invertIfNegative val="0"/>
            <c:bubble3D val="0"/>
            <c:spPr>
              <a:solidFill>
                <a:schemeClr val="bg1">
                  <a:lumMod val="50000"/>
                </a:schemeClr>
              </a:solidFill>
              <a:ln w="25400">
                <a:noFill/>
              </a:ln>
              <a:effectLst/>
            </c:spPr>
            <c:extLst>
              <c:ext xmlns:c16="http://schemas.microsoft.com/office/drawing/2014/chart" uri="{C3380CC4-5D6E-409C-BE32-E72D297353CC}">
                <c16:uniqueId val="{00000008-5AA4-45EA-A27A-EA922E8F154B}"/>
              </c:ext>
            </c:extLst>
          </c:dPt>
          <c:dPt>
            <c:idx val="9"/>
            <c:invertIfNegative val="0"/>
            <c:bubble3D val="0"/>
            <c:spPr>
              <a:solidFill>
                <a:schemeClr val="bg1">
                  <a:lumMod val="50000"/>
                </a:schemeClr>
              </a:solidFill>
              <a:ln w="25400">
                <a:noFill/>
              </a:ln>
              <a:effectLst/>
            </c:spPr>
            <c:extLst>
              <c:ext xmlns:c16="http://schemas.microsoft.com/office/drawing/2014/chart" uri="{C3380CC4-5D6E-409C-BE32-E72D297353CC}">
                <c16:uniqueId val="{00000009-5AA4-45EA-A27A-EA922E8F154B}"/>
              </c:ext>
            </c:extLst>
          </c:dPt>
          <c:dPt>
            <c:idx val="10"/>
            <c:invertIfNegative val="0"/>
            <c:bubble3D val="0"/>
            <c:spPr>
              <a:solidFill>
                <a:schemeClr val="bg1">
                  <a:lumMod val="50000"/>
                </a:schemeClr>
              </a:solidFill>
              <a:ln w="25400">
                <a:noFill/>
              </a:ln>
              <a:effectLst/>
            </c:spPr>
            <c:extLst>
              <c:ext xmlns:c16="http://schemas.microsoft.com/office/drawing/2014/chart" uri="{C3380CC4-5D6E-409C-BE32-E72D297353CC}">
                <c16:uniqueId val="{0000000A-5AA4-45EA-A27A-EA922E8F154B}"/>
              </c:ext>
            </c:extLst>
          </c:dPt>
          <c:dPt>
            <c:idx val="11"/>
            <c:invertIfNegative val="0"/>
            <c:bubble3D val="0"/>
            <c:spPr>
              <a:solidFill>
                <a:schemeClr val="bg1">
                  <a:lumMod val="50000"/>
                </a:schemeClr>
              </a:solidFill>
              <a:ln w="25400">
                <a:noFill/>
              </a:ln>
              <a:effectLst/>
            </c:spPr>
            <c:extLst>
              <c:ext xmlns:c16="http://schemas.microsoft.com/office/drawing/2014/chart" uri="{C3380CC4-5D6E-409C-BE32-E72D297353CC}">
                <c16:uniqueId val="{0000000B-5AA4-45EA-A27A-EA922E8F154B}"/>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MFP OL</c:v>
                </c:pt>
                <c:pt idx="1">
                  <c:v>Dairy OL</c:v>
                </c:pt>
                <c:pt idx="2">
                  <c:v>BWS OL</c:v>
                </c:pt>
                <c:pt idx="3">
                  <c:v>OL</c:v>
                </c:pt>
                <c:pt idx="4">
                  <c:v>Delicatessen OL</c:v>
                </c:pt>
                <c:pt idx="5">
                  <c:v>Bakery OL</c:v>
                </c:pt>
                <c:pt idx="6">
                  <c:v>Dry Grocery OL</c:v>
                </c:pt>
                <c:pt idx="7">
                  <c:v>Health &amp; Beauty OL</c:v>
                </c:pt>
                <c:pt idx="8">
                  <c:v>Frozen OL</c:v>
                </c:pt>
                <c:pt idx="9">
                  <c:v>Confectionery OL</c:v>
                </c:pt>
                <c:pt idx="10">
                  <c:v>Household OL</c:v>
                </c:pt>
                <c:pt idx="11">
                  <c:v>Soft Drinks OL</c:v>
                </c:pt>
              </c:strCache>
            </c:strRef>
          </c:cat>
          <c:val>
            <c:numRef>
              <c:f>Sheet1!$B$2:$B$13</c:f>
              <c:numCache>
                <c:formatCode>0.0%</c:formatCode>
                <c:ptCount val="12"/>
                <c:pt idx="0">
                  <c:v>3.4722222222222099E-2</c:v>
                </c:pt>
                <c:pt idx="1">
                  <c:v>2.2781065088757435E-2</c:v>
                </c:pt>
                <c:pt idx="2">
                  <c:v>2.0293122886133164E-2</c:v>
                </c:pt>
                <c:pt idx="3">
                  <c:v>-2.5440367226170491E-3</c:v>
                </c:pt>
                <c:pt idx="4">
                  <c:v>-4.9261083743842304E-3</c:v>
                </c:pt>
                <c:pt idx="5">
                  <c:v>-6.8233510235026218E-3</c:v>
                </c:pt>
                <c:pt idx="6">
                  <c:v>-7.2568940493468181E-3</c:v>
                </c:pt>
                <c:pt idx="7">
                  <c:v>-1.7321016166281789E-2</c:v>
                </c:pt>
                <c:pt idx="8">
                  <c:v>-1.8499486125385323E-2</c:v>
                </c:pt>
                <c:pt idx="9">
                  <c:v>-2.3108030040438932E-2</c:v>
                </c:pt>
                <c:pt idx="10">
                  <c:v>-4.7727272727272729E-2</c:v>
                </c:pt>
                <c:pt idx="11">
                  <c:v>-6.6983122362869185E-2</c:v>
                </c:pt>
              </c:numCache>
            </c:numRef>
          </c:val>
          <c:extLst>
            <c:ext xmlns:c16="http://schemas.microsoft.com/office/drawing/2014/chart" uri="{C3380CC4-5D6E-409C-BE32-E72D297353CC}">
              <c16:uniqueId val="{00000006-5AA4-45EA-A27A-EA922E8F154B}"/>
            </c:ext>
          </c:extLst>
        </c:ser>
        <c:dLbls>
          <c:showLegendKey val="0"/>
          <c:showVal val="0"/>
          <c:showCatName val="0"/>
          <c:showSerName val="0"/>
          <c:showPercent val="0"/>
          <c:showBubbleSize val="0"/>
        </c:dLbls>
        <c:gapWidth val="50"/>
        <c:axId val="564061792"/>
        <c:axId val="520588296"/>
      </c:barChart>
      <c:catAx>
        <c:axId val="564061792"/>
        <c:scaling>
          <c:orientation val="maxMin"/>
        </c:scaling>
        <c:delete val="0"/>
        <c:axPos val="l"/>
        <c:numFmt formatCode="General" sourceLinked="1"/>
        <c:majorTickMark val="none"/>
        <c:minorTickMark val="none"/>
        <c:tickLblPos val="low"/>
        <c:spPr>
          <a:noFill/>
          <a:ln w="25400"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520588296"/>
        <c:crosses val="autoZero"/>
        <c:auto val="1"/>
        <c:lblAlgn val="ctr"/>
        <c:lblOffset val="80"/>
        <c:noMultiLvlLbl val="0"/>
      </c:catAx>
      <c:valAx>
        <c:axId val="520588296"/>
        <c:scaling>
          <c:orientation val="minMax"/>
          <c:max val="0.12000000000000001"/>
          <c:min val="-0.15000000000000002"/>
        </c:scaling>
        <c:delete val="1"/>
        <c:axPos val="t"/>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nextTo"/>
        <c:crossAx val="5640617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1"/>
          </a:solidFill>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253733099679957E-2"/>
          <c:y val="1.5121951454352274E-2"/>
          <c:w val="0.96107340978121836"/>
          <c:h val="0.62928255099825303"/>
        </c:manualLayout>
      </c:layout>
      <c:barChart>
        <c:barDir val="col"/>
        <c:grouping val="clustered"/>
        <c:varyColors val="0"/>
        <c:ser>
          <c:idx val="0"/>
          <c:order val="0"/>
          <c:tx>
            <c:strRef>
              <c:f>Sheet1!$B$1</c:f>
              <c:strCache>
                <c:ptCount val="1"/>
                <c:pt idx="0">
                  <c:v>GB</c:v>
                </c:pt>
              </c:strCache>
            </c:strRef>
          </c:tx>
          <c:spPr>
            <a:solidFill>
              <a:srgbClr val="30D1FF"/>
            </a:solidFill>
            <a:ln>
              <a:noFill/>
            </a:ln>
            <a:effectLst/>
          </c:spPr>
          <c:invertIfNegative val="1"/>
          <c:dPt>
            <c:idx val="0"/>
            <c:invertIfNegative val="1"/>
            <c:bubble3D val="0"/>
            <c:extLst>
              <c:ext xmlns:c16="http://schemas.microsoft.com/office/drawing/2014/chart" uri="{C3380CC4-5D6E-409C-BE32-E72D297353CC}">
                <c16:uniqueId val="{00000000-BC35-4256-9676-7B5ED5A44C51}"/>
              </c:ext>
            </c:extLst>
          </c:dPt>
          <c:dPt>
            <c:idx val="1"/>
            <c:invertIfNegative val="1"/>
            <c:bubble3D val="0"/>
            <c:extLst>
              <c:ext xmlns:c16="http://schemas.microsoft.com/office/drawing/2014/chart" uri="{C3380CC4-5D6E-409C-BE32-E72D297353CC}">
                <c16:uniqueId val="{00000001-BC35-4256-9676-7B5ED5A44C51}"/>
              </c:ext>
            </c:extLst>
          </c:dPt>
          <c:dPt>
            <c:idx val="2"/>
            <c:invertIfNegative val="1"/>
            <c:bubble3D val="0"/>
            <c:extLst>
              <c:ext xmlns:c16="http://schemas.microsoft.com/office/drawing/2014/chart" uri="{C3380CC4-5D6E-409C-BE32-E72D297353CC}">
                <c16:uniqueId val="{00000002-BC35-4256-9676-7B5ED5A44C51}"/>
              </c:ext>
            </c:extLst>
          </c:dPt>
          <c:dPt>
            <c:idx val="3"/>
            <c:invertIfNegative val="1"/>
            <c:bubble3D val="0"/>
            <c:extLst>
              <c:ext xmlns:c16="http://schemas.microsoft.com/office/drawing/2014/chart" uri="{C3380CC4-5D6E-409C-BE32-E72D297353CC}">
                <c16:uniqueId val="{00000003-BC35-4256-9676-7B5ED5A44C51}"/>
              </c:ext>
            </c:extLst>
          </c:dPt>
          <c:dPt>
            <c:idx val="4"/>
            <c:invertIfNegative val="1"/>
            <c:bubble3D val="0"/>
            <c:extLst>
              <c:ext xmlns:c16="http://schemas.microsoft.com/office/drawing/2014/chart" uri="{C3380CC4-5D6E-409C-BE32-E72D297353CC}">
                <c16:uniqueId val="{00000004-BC35-4256-9676-7B5ED5A44C51}"/>
              </c:ext>
            </c:extLst>
          </c:dPt>
          <c:dPt>
            <c:idx val="12"/>
            <c:invertIfNegative val="1"/>
            <c:bubble3D val="0"/>
            <c:spPr>
              <a:solidFill>
                <a:schemeClr val="accent1"/>
              </a:solidFill>
              <a:ln>
                <a:noFill/>
              </a:ln>
              <a:effectLst/>
            </c:spPr>
            <c:extLst>
              <c:ext xmlns:c16="http://schemas.microsoft.com/office/drawing/2014/chart" uri="{C3380CC4-5D6E-409C-BE32-E72D297353CC}">
                <c16:uniqueId val="{00000005-2B4A-48F3-9608-80034CA7066F}"/>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Sheet1!$A$2:$A$17</c:f>
              <c:strCache>
                <c:ptCount val="16"/>
                <c:pt idx="0">
                  <c:v>GB</c:v>
                </c:pt>
                <c:pt idx="1">
                  <c:v>Supermarkets</c:v>
                </c:pt>
                <c:pt idx="2">
                  <c:v>Convenience</c:v>
                </c:pt>
                <c:pt idx="4">
                  <c:v>Grocery Multiples</c:v>
                </c:pt>
                <c:pt idx="5">
                  <c:v>Chemists</c:v>
                </c:pt>
                <c:pt idx="7">
                  <c:v>Independents</c:v>
                </c:pt>
                <c:pt idx="8">
                  <c:v>Symbols</c:v>
                </c:pt>
                <c:pt idx="9">
                  <c:v>Convenience Multiples</c:v>
                </c:pt>
                <c:pt idx="10">
                  <c:v>Multiple Forecourts</c:v>
                </c:pt>
                <c:pt idx="12">
                  <c:v>*Discounters</c:v>
                </c:pt>
                <c:pt idx="13">
                  <c:v>*Value Retailers</c:v>
                </c:pt>
                <c:pt idx="14">
                  <c:v>*Online</c:v>
                </c:pt>
                <c:pt idx="15">
                  <c:v>*Bricks &amp; Mortar</c:v>
                </c:pt>
              </c:strCache>
            </c:strRef>
          </c:cat>
          <c:val>
            <c:numRef>
              <c:f>Sheet1!$B$2:$B$17</c:f>
              <c:numCache>
                <c:formatCode>0.0%</c:formatCode>
                <c:ptCount val="16"/>
                <c:pt idx="0">
                  <c:v>3.4747139378565217E-2</c:v>
                </c:pt>
                <c:pt idx="1">
                  <c:v>4.0203497927369991E-2</c:v>
                </c:pt>
                <c:pt idx="2">
                  <c:v>2.0503629880341601E-2</c:v>
                </c:pt>
                <c:pt idx="4">
                  <c:v>4.1829393009878979E-2</c:v>
                </c:pt>
                <c:pt idx="5">
                  <c:v>-1.5279795798806783E-2</c:v>
                </c:pt>
                <c:pt idx="7">
                  <c:v>-2.1326921355343753E-2</c:v>
                </c:pt>
                <c:pt idx="8">
                  <c:v>2.5146113055514174E-3</c:v>
                </c:pt>
                <c:pt idx="9">
                  <c:v>3.6335977228378225E-2</c:v>
                </c:pt>
                <c:pt idx="10">
                  <c:v>1.4159143576874644E-2</c:v>
                </c:pt>
                <c:pt idx="12">
                  <c:v>3.3773346557022466E-2</c:v>
                </c:pt>
                <c:pt idx="13">
                  <c:v>1.9E-2</c:v>
                </c:pt>
                <c:pt idx="14">
                  <c:v>7.9163652796504502E-2</c:v>
                </c:pt>
                <c:pt idx="15">
                  <c:v>3.8441158516001606E-2</c:v>
                </c:pt>
              </c:numCache>
            </c:numRef>
          </c:val>
          <c:extLst>
            <c:ext xmlns:c14="http://schemas.microsoft.com/office/drawing/2007/8/2/chart" uri="{6F2FDCE9-48DA-4B69-8628-5D25D57E5C99}">
              <c14:invertSolidFillFmt>
                <c14:spPr xmlns:c14="http://schemas.microsoft.com/office/drawing/2007/8/2/chart">
                  <a:solidFill>
                    <a:srgbClr val="555555"/>
                  </a:solidFill>
                  <a:ln>
                    <a:noFill/>
                  </a:ln>
                  <a:effectLst/>
                </c14:spPr>
              </c14:invertSolidFillFmt>
            </c:ext>
            <c:ext xmlns:c16="http://schemas.microsoft.com/office/drawing/2014/chart" uri="{C3380CC4-5D6E-409C-BE32-E72D297353CC}">
              <c16:uniqueId val="{0000000F-BC35-4256-9676-7B5ED5A44C51}"/>
            </c:ext>
          </c:extLst>
        </c:ser>
        <c:dLbls>
          <c:dLblPos val="inEnd"/>
          <c:showLegendKey val="0"/>
          <c:showVal val="1"/>
          <c:showCatName val="0"/>
          <c:showSerName val="0"/>
          <c:showPercent val="0"/>
          <c:showBubbleSize val="0"/>
        </c:dLbls>
        <c:gapWidth val="61"/>
        <c:overlap val="-30"/>
        <c:axId val="145143296"/>
        <c:axId val="145151104"/>
      </c:barChart>
      <c:catAx>
        <c:axId val="145143296"/>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1800000" spcFirstLastPara="1" vertOverflow="ellipsis"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145151104"/>
        <c:crosses val="autoZero"/>
        <c:auto val="1"/>
        <c:lblAlgn val="ctr"/>
        <c:lblOffset val="100"/>
        <c:noMultiLvlLbl val="0"/>
      </c:catAx>
      <c:valAx>
        <c:axId val="145151104"/>
        <c:scaling>
          <c:orientation val="minMax"/>
        </c:scaling>
        <c:delete val="1"/>
        <c:axPos val="r"/>
        <c:numFmt formatCode="0.0%" sourceLinked="1"/>
        <c:majorTickMark val="out"/>
        <c:minorTickMark val="none"/>
        <c:tickLblPos val="nextTo"/>
        <c:crossAx val="145143296"/>
        <c:crosses val="max"/>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7291758814387256E-4"/>
          <c:y val="5.1982365529601254E-2"/>
          <c:w val="0.99932708241185608"/>
          <c:h val="0.58483022580724353"/>
        </c:manualLayout>
      </c:layout>
      <c:barChart>
        <c:barDir val="col"/>
        <c:grouping val="clustered"/>
        <c:varyColors val="0"/>
        <c:ser>
          <c:idx val="0"/>
          <c:order val="0"/>
          <c:tx>
            <c:strRef>
              <c:f>Sheet1!$B$1</c:f>
              <c:strCache>
                <c:ptCount val="1"/>
                <c:pt idx="0">
                  <c:v>GB</c:v>
                </c:pt>
              </c:strCache>
            </c:strRef>
          </c:tx>
          <c:spPr>
            <a:solidFill>
              <a:schemeClr val="accent1"/>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0-433D-4183-BC76-E5A043214F9B}"/>
              </c:ext>
            </c:extLst>
          </c:dPt>
          <c:dPt>
            <c:idx val="1"/>
            <c:invertIfNegative val="0"/>
            <c:bubble3D val="0"/>
            <c:spPr>
              <a:solidFill>
                <a:schemeClr val="accent1"/>
              </a:solidFill>
              <a:ln>
                <a:noFill/>
              </a:ln>
              <a:effectLst/>
            </c:spPr>
            <c:extLst>
              <c:ext xmlns:c16="http://schemas.microsoft.com/office/drawing/2014/chart" uri="{C3380CC4-5D6E-409C-BE32-E72D297353CC}">
                <c16:uniqueId val="{00000001-433D-4183-BC76-E5A043214F9B}"/>
              </c:ext>
            </c:extLst>
          </c:dPt>
          <c:dPt>
            <c:idx val="2"/>
            <c:invertIfNegative val="0"/>
            <c:bubble3D val="0"/>
            <c:spPr>
              <a:solidFill>
                <a:schemeClr val="accent1"/>
              </a:solidFill>
              <a:ln>
                <a:noFill/>
              </a:ln>
              <a:effectLst/>
            </c:spPr>
            <c:extLst>
              <c:ext xmlns:c16="http://schemas.microsoft.com/office/drawing/2014/chart" uri="{C3380CC4-5D6E-409C-BE32-E72D297353CC}">
                <c16:uniqueId val="{00000002-433D-4183-BC76-E5A043214F9B}"/>
              </c:ext>
            </c:extLst>
          </c:dPt>
          <c:dPt>
            <c:idx val="3"/>
            <c:invertIfNegative val="0"/>
            <c:bubble3D val="0"/>
            <c:extLst>
              <c:ext xmlns:c16="http://schemas.microsoft.com/office/drawing/2014/chart" uri="{C3380CC4-5D6E-409C-BE32-E72D297353CC}">
                <c16:uniqueId val="{00000003-433D-4183-BC76-E5A043214F9B}"/>
              </c:ext>
            </c:extLst>
          </c:dPt>
          <c:dPt>
            <c:idx val="4"/>
            <c:invertIfNegative val="0"/>
            <c:bubble3D val="0"/>
            <c:spPr>
              <a:solidFill>
                <a:schemeClr val="accent1"/>
              </a:solidFill>
              <a:ln>
                <a:noFill/>
              </a:ln>
              <a:effectLst/>
            </c:spPr>
            <c:extLst>
              <c:ext xmlns:c16="http://schemas.microsoft.com/office/drawing/2014/chart" uri="{C3380CC4-5D6E-409C-BE32-E72D297353CC}">
                <c16:uniqueId val="{00000004-433D-4183-BC76-E5A043214F9B}"/>
              </c:ext>
            </c:extLst>
          </c:dPt>
          <c:dPt>
            <c:idx val="5"/>
            <c:invertIfNegative val="0"/>
            <c:bubble3D val="0"/>
            <c:spPr>
              <a:solidFill>
                <a:schemeClr val="accent1"/>
              </a:solidFill>
              <a:ln>
                <a:noFill/>
              </a:ln>
              <a:effectLst/>
            </c:spPr>
            <c:extLst>
              <c:ext xmlns:c16="http://schemas.microsoft.com/office/drawing/2014/chart" uri="{C3380CC4-5D6E-409C-BE32-E72D297353CC}">
                <c16:uniqueId val="{0000000F-56D5-45B6-B1D6-4E2AB462CE61}"/>
              </c:ext>
            </c:extLst>
          </c:dPt>
          <c:dPt>
            <c:idx val="7"/>
            <c:invertIfNegative val="0"/>
            <c:bubble3D val="0"/>
            <c:spPr>
              <a:solidFill>
                <a:schemeClr val="accent1"/>
              </a:solidFill>
              <a:ln>
                <a:noFill/>
              </a:ln>
              <a:effectLst/>
            </c:spPr>
            <c:extLst>
              <c:ext xmlns:c16="http://schemas.microsoft.com/office/drawing/2014/chart" uri="{C3380CC4-5D6E-409C-BE32-E72D297353CC}">
                <c16:uniqueId val="{00000017-54FE-45DF-A4A2-55F0F4626565}"/>
              </c:ext>
            </c:extLst>
          </c:dPt>
          <c:dPt>
            <c:idx val="9"/>
            <c:invertIfNegative val="0"/>
            <c:bubble3D val="0"/>
            <c:spPr>
              <a:solidFill>
                <a:schemeClr val="accent1"/>
              </a:solidFill>
              <a:ln>
                <a:noFill/>
              </a:ln>
              <a:effectLst/>
            </c:spPr>
            <c:extLst>
              <c:ext xmlns:c16="http://schemas.microsoft.com/office/drawing/2014/chart" uri="{C3380CC4-5D6E-409C-BE32-E72D297353CC}">
                <c16:uniqueId val="{00000011-8F90-4731-B4FF-0D6BE2561739}"/>
              </c:ext>
            </c:extLst>
          </c:dPt>
          <c:dPt>
            <c:idx val="10"/>
            <c:invertIfNegative val="0"/>
            <c:bubble3D val="0"/>
            <c:spPr>
              <a:solidFill>
                <a:schemeClr val="accent1"/>
              </a:solidFill>
              <a:ln>
                <a:noFill/>
              </a:ln>
              <a:effectLst/>
            </c:spPr>
            <c:extLst>
              <c:ext xmlns:c16="http://schemas.microsoft.com/office/drawing/2014/chart" uri="{C3380CC4-5D6E-409C-BE32-E72D297353CC}">
                <c16:uniqueId val="{0000000D-5882-48CA-95BE-9920163C6A9B}"/>
              </c:ext>
            </c:extLst>
          </c:dPt>
          <c:dPt>
            <c:idx val="11"/>
            <c:invertIfNegative val="0"/>
            <c:bubble3D val="0"/>
            <c:extLst>
              <c:ext xmlns:c16="http://schemas.microsoft.com/office/drawing/2014/chart" uri="{C3380CC4-5D6E-409C-BE32-E72D297353CC}">
                <c16:uniqueId val="{00000005-95F0-4CBC-8D91-34D497C53247}"/>
              </c:ext>
            </c:extLst>
          </c:dPt>
          <c:dPt>
            <c:idx val="12"/>
            <c:invertIfNegative val="0"/>
            <c:bubble3D val="0"/>
            <c:spPr>
              <a:solidFill>
                <a:schemeClr val="accent1"/>
              </a:solidFill>
              <a:ln>
                <a:noFill/>
              </a:ln>
              <a:effectLst/>
            </c:spPr>
            <c:extLst>
              <c:ext xmlns:c16="http://schemas.microsoft.com/office/drawing/2014/chart" uri="{C3380CC4-5D6E-409C-BE32-E72D297353CC}">
                <c16:uniqueId val="{00000007-95F0-4CBC-8D91-34D497C53247}"/>
              </c:ext>
            </c:extLst>
          </c:dPt>
          <c:dPt>
            <c:idx val="13"/>
            <c:invertIfNegative val="0"/>
            <c:bubble3D val="0"/>
            <c:spPr>
              <a:solidFill>
                <a:schemeClr val="accent1"/>
              </a:solidFill>
              <a:ln>
                <a:noFill/>
              </a:ln>
              <a:effectLst/>
            </c:spPr>
            <c:extLst>
              <c:ext xmlns:c16="http://schemas.microsoft.com/office/drawing/2014/chart" uri="{C3380CC4-5D6E-409C-BE32-E72D297353CC}">
                <c16:uniqueId val="{00000008-95F0-4CBC-8D91-34D497C53247}"/>
              </c:ext>
            </c:extLst>
          </c:dPt>
          <c:dPt>
            <c:idx val="14"/>
            <c:invertIfNegative val="0"/>
            <c:bubble3D val="0"/>
            <c:spPr>
              <a:solidFill>
                <a:schemeClr val="accent1"/>
              </a:solidFill>
              <a:ln>
                <a:noFill/>
              </a:ln>
              <a:effectLst/>
            </c:spPr>
            <c:extLst>
              <c:ext xmlns:c16="http://schemas.microsoft.com/office/drawing/2014/chart" uri="{C3380CC4-5D6E-409C-BE32-E72D297353CC}">
                <c16:uniqueId val="{0000000A-95F0-4CBC-8D91-34D497C53247}"/>
              </c:ext>
            </c:extLst>
          </c:dPt>
          <c:dPt>
            <c:idx val="15"/>
            <c:invertIfNegative val="0"/>
            <c:bubble3D val="0"/>
            <c:spPr>
              <a:solidFill>
                <a:schemeClr val="accent1"/>
              </a:solidFill>
              <a:ln>
                <a:noFill/>
              </a:ln>
              <a:effectLst/>
            </c:spPr>
            <c:extLst>
              <c:ext xmlns:c16="http://schemas.microsoft.com/office/drawing/2014/chart" uri="{C3380CC4-5D6E-409C-BE32-E72D297353CC}">
                <c16:uniqueId val="{0000000B-95F0-4CBC-8D91-34D497C53247}"/>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Sheet1!$A$2:$A$17</c:f>
              <c:strCache>
                <c:ptCount val="16"/>
                <c:pt idx="0">
                  <c:v>GB</c:v>
                </c:pt>
                <c:pt idx="1">
                  <c:v>Supermarkets</c:v>
                </c:pt>
                <c:pt idx="2">
                  <c:v>Convenience</c:v>
                </c:pt>
                <c:pt idx="3">
                  <c:v> </c:v>
                </c:pt>
                <c:pt idx="4">
                  <c:v>Grocery Multiples</c:v>
                </c:pt>
                <c:pt idx="5">
                  <c:v>Chemists</c:v>
                </c:pt>
                <c:pt idx="7">
                  <c:v>Independents</c:v>
                </c:pt>
                <c:pt idx="8">
                  <c:v>Symbols</c:v>
                </c:pt>
                <c:pt idx="9">
                  <c:v>Convenience Multiples</c:v>
                </c:pt>
                <c:pt idx="10">
                  <c:v>Multiple Forecourts</c:v>
                </c:pt>
                <c:pt idx="12">
                  <c:v>*Discounters</c:v>
                </c:pt>
                <c:pt idx="13">
                  <c:v>*Value Retailers</c:v>
                </c:pt>
                <c:pt idx="14">
                  <c:v>*Online</c:v>
                </c:pt>
                <c:pt idx="15">
                  <c:v>*Bricks &amp; Mortar</c:v>
                </c:pt>
              </c:strCache>
            </c:strRef>
          </c:cat>
          <c:val>
            <c:numRef>
              <c:f>Sheet1!$B$2:$B$17</c:f>
              <c:numCache>
                <c:formatCode>0.0%</c:formatCode>
                <c:ptCount val="16"/>
                <c:pt idx="0">
                  <c:v>5.8308956939048251E-2</c:v>
                </c:pt>
                <c:pt idx="1">
                  <c:v>5.1969289880218428E-2</c:v>
                </c:pt>
                <c:pt idx="2">
                  <c:v>7.5555985193846098E-2</c:v>
                </c:pt>
                <c:pt idx="4">
                  <c:v>5.5758499072954271E-2</c:v>
                </c:pt>
                <c:pt idx="5">
                  <c:v>1.875277119898322E-2</c:v>
                </c:pt>
                <c:pt idx="7">
                  <c:v>7.5652130076632407E-2</c:v>
                </c:pt>
                <c:pt idx="8">
                  <c:v>7.8368342801422797E-2</c:v>
                </c:pt>
                <c:pt idx="9">
                  <c:v>9.055805307277609E-2</c:v>
                </c:pt>
                <c:pt idx="10">
                  <c:v>5.9075503204936597E-2</c:v>
                </c:pt>
                <c:pt idx="12">
                  <c:v>5.5579804013013989E-2</c:v>
                </c:pt>
                <c:pt idx="13">
                  <c:v>7.4361459202774816E-2</c:v>
                </c:pt>
                <c:pt idx="14">
                  <c:v>6.5753809107877981E-2</c:v>
                </c:pt>
                <c:pt idx="15">
                  <c:v>6.0334301477979135E-2</c:v>
                </c:pt>
              </c:numCache>
            </c:numRef>
          </c:val>
          <c:extLst>
            <c:ext xmlns:c16="http://schemas.microsoft.com/office/drawing/2014/chart" uri="{C3380CC4-5D6E-409C-BE32-E72D297353CC}">
              <c16:uniqueId val="{00000010-433D-4183-BC76-E5A043214F9B}"/>
            </c:ext>
          </c:extLst>
        </c:ser>
        <c:dLbls>
          <c:dLblPos val="inEnd"/>
          <c:showLegendKey val="0"/>
          <c:showVal val="1"/>
          <c:showCatName val="0"/>
          <c:showSerName val="0"/>
          <c:showPercent val="0"/>
          <c:showBubbleSize val="0"/>
        </c:dLbls>
        <c:gapWidth val="61"/>
        <c:overlap val="-30"/>
        <c:axId val="145143296"/>
        <c:axId val="145151104"/>
      </c:barChart>
      <c:catAx>
        <c:axId val="145143296"/>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180000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5151104"/>
        <c:crosses val="autoZero"/>
        <c:auto val="1"/>
        <c:lblAlgn val="ctr"/>
        <c:lblOffset val="100"/>
        <c:noMultiLvlLbl val="0"/>
      </c:catAx>
      <c:valAx>
        <c:axId val="145151104"/>
        <c:scaling>
          <c:orientation val="minMax"/>
        </c:scaling>
        <c:delete val="1"/>
        <c:axPos val="r"/>
        <c:numFmt formatCode="0.0%" sourceLinked="1"/>
        <c:majorTickMark val="out"/>
        <c:minorTickMark val="none"/>
        <c:tickLblPos val="nextTo"/>
        <c:crossAx val="145143296"/>
        <c:crosses val="max"/>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7291758814387256E-4"/>
          <c:y val="2.3171331130284856E-2"/>
          <c:w val="0.99932708241185608"/>
          <c:h val="0.58483022580724353"/>
        </c:manualLayout>
      </c:layout>
      <c:barChart>
        <c:barDir val="col"/>
        <c:grouping val="clustered"/>
        <c:varyColors val="0"/>
        <c:ser>
          <c:idx val="0"/>
          <c:order val="0"/>
          <c:tx>
            <c:strRef>
              <c:f>Sheet1!$B$1</c:f>
              <c:strCache>
                <c:ptCount val="1"/>
                <c:pt idx="0">
                  <c:v>GB</c:v>
                </c:pt>
              </c:strCache>
            </c:strRef>
          </c:tx>
          <c:spPr>
            <a:solidFill>
              <a:schemeClr val="accent1"/>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0-433D-4183-BC76-E5A043214F9B}"/>
              </c:ext>
            </c:extLst>
          </c:dPt>
          <c:dPt>
            <c:idx val="1"/>
            <c:invertIfNegative val="0"/>
            <c:bubble3D val="0"/>
            <c:spPr>
              <a:solidFill>
                <a:schemeClr val="accent1"/>
              </a:solidFill>
              <a:ln>
                <a:noFill/>
              </a:ln>
              <a:effectLst/>
            </c:spPr>
            <c:extLst>
              <c:ext xmlns:c16="http://schemas.microsoft.com/office/drawing/2014/chart" uri="{C3380CC4-5D6E-409C-BE32-E72D297353CC}">
                <c16:uniqueId val="{00000001-433D-4183-BC76-E5A043214F9B}"/>
              </c:ext>
            </c:extLst>
          </c:dPt>
          <c:dPt>
            <c:idx val="2"/>
            <c:invertIfNegative val="0"/>
            <c:bubble3D val="0"/>
            <c:spPr>
              <a:solidFill>
                <a:schemeClr val="accent1"/>
              </a:solidFill>
              <a:ln>
                <a:noFill/>
              </a:ln>
              <a:effectLst/>
            </c:spPr>
            <c:extLst>
              <c:ext xmlns:c16="http://schemas.microsoft.com/office/drawing/2014/chart" uri="{C3380CC4-5D6E-409C-BE32-E72D297353CC}">
                <c16:uniqueId val="{00000002-433D-4183-BC76-E5A043214F9B}"/>
              </c:ext>
            </c:extLst>
          </c:dPt>
          <c:dPt>
            <c:idx val="3"/>
            <c:invertIfNegative val="0"/>
            <c:bubble3D val="0"/>
            <c:extLst>
              <c:ext xmlns:c16="http://schemas.microsoft.com/office/drawing/2014/chart" uri="{C3380CC4-5D6E-409C-BE32-E72D297353CC}">
                <c16:uniqueId val="{00000003-433D-4183-BC76-E5A043214F9B}"/>
              </c:ext>
            </c:extLst>
          </c:dPt>
          <c:dPt>
            <c:idx val="4"/>
            <c:invertIfNegative val="0"/>
            <c:bubble3D val="0"/>
            <c:spPr>
              <a:solidFill>
                <a:schemeClr val="accent1"/>
              </a:solidFill>
              <a:ln>
                <a:noFill/>
              </a:ln>
              <a:effectLst/>
            </c:spPr>
            <c:extLst>
              <c:ext xmlns:c16="http://schemas.microsoft.com/office/drawing/2014/chart" uri="{C3380CC4-5D6E-409C-BE32-E72D297353CC}">
                <c16:uniqueId val="{00000004-433D-4183-BC76-E5A043214F9B}"/>
              </c:ext>
            </c:extLst>
          </c:dPt>
          <c:dPt>
            <c:idx val="5"/>
            <c:invertIfNegative val="0"/>
            <c:bubble3D val="0"/>
            <c:spPr>
              <a:solidFill>
                <a:schemeClr val="bg1">
                  <a:lumMod val="50000"/>
                </a:schemeClr>
              </a:solidFill>
              <a:ln>
                <a:noFill/>
              </a:ln>
              <a:effectLst/>
            </c:spPr>
            <c:extLst>
              <c:ext xmlns:c16="http://schemas.microsoft.com/office/drawing/2014/chart" uri="{C3380CC4-5D6E-409C-BE32-E72D297353CC}">
                <c16:uniqueId val="{0000000F-56D5-45B6-B1D6-4E2AB462CE61}"/>
              </c:ext>
            </c:extLst>
          </c:dPt>
          <c:dPt>
            <c:idx val="7"/>
            <c:invertIfNegative val="0"/>
            <c:bubble3D val="0"/>
            <c:spPr>
              <a:solidFill>
                <a:schemeClr val="bg1">
                  <a:lumMod val="50000"/>
                </a:schemeClr>
              </a:solidFill>
              <a:ln>
                <a:noFill/>
              </a:ln>
              <a:effectLst/>
            </c:spPr>
            <c:extLst>
              <c:ext xmlns:c16="http://schemas.microsoft.com/office/drawing/2014/chart" uri="{C3380CC4-5D6E-409C-BE32-E72D297353CC}">
                <c16:uniqueId val="{00000017-54FE-45DF-A4A2-55F0F4626565}"/>
              </c:ext>
            </c:extLst>
          </c:dPt>
          <c:dPt>
            <c:idx val="9"/>
            <c:invertIfNegative val="0"/>
            <c:bubble3D val="0"/>
            <c:spPr>
              <a:solidFill>
                <a:schemeClr val="accent1"/>
              </a:solidFill>
              <a:ln>
                <a:noFill/>
              </a:ln>
              <a:effectLst/>
            </c:spPr>
            <c:extLst>
              <c:ext xmlns:c16="http://schemas.microsoft.com/office/drawing/2014/chart" uri="{C3380CC4-5D6E-409C-BE32-E72D297353CC}">
                <c16:uniqueId val="{00000011-8F90-4731-B4FF-0D6BE2561739}"/>
              </c:ext>
            </c:extLst>
          </c:dPt>
          <c:dPt>
            <c:idx val="10"/>
            <c:invertIfNegative val="0"/>
            <c:bubble3D val="0"/>
            <c:spPr>
              <a:solidFill>
                <a:schemeClr val="accent1"/>
              </a:solidFill>
              <a:ln>
                <a:noFill/>
              </a:ln>
              <a:effectLst/>
            </c:spPr>
            <c:extLst>
              <c:ext xmlns:c16="http://schemas.microsoft.com/office/drawing/2014/chart" uri="{C3380CC4-5D6E-409C-BE32-E72D297353CC}">
                <c16:uniqueId val="{0000000D-5882-48CA-95BE-9920163C6A9B}"/>
              </c:ext>
            </c:extLst>
          </c:dPt>
          <c:dPt>
            <c:idx val="11"/>
            <c:invertIfNegative val="0"/>
            <c:bubble3D val="0"/>
            <c:extLst>
              <c:ext xmlns:c16="http://schemas.microsoft.com/office/drawing/2014/chart" uri="{C3380CC4-5D6E-409C-BE32-E72D297353CC}">
                <c16:uniqueId val="{00000005-95F0-4CBC-8D91-34D497C53247}"/>
              </c:ext>
            </c:extLst>
          </c:dPt>
          <c:dPt>
            <c:idx val="12"/>
            <c:invertIfNegative val="0"/>
            <c:bubble3D val="0"/>
            <c:spPr>
              <a:solidFill>
                <a:schemeClr val="accent1"/>
              </a:solidFill>
              <a:ln>
                <a:noFill/>
              </a:ln>
              <a:effectLst/>
            </c:spPr>
            <c:extLst>
              <c:ext xmlns:c16="http://schemas.microsoft.com/office/drawing/2014/chart" uri="{C3380CC4-5D6E-409C-BE32-E72D297353CC}">
                <c16:uniqueId val="{00000007-95F0-4CBC-8D91-34D497C53247}"/>
              </c:ext>
            </c:extLst>
          </c:dPt>
          <c:dPt>
            <c:idx val="13"/>
            <c:invertIfNegative val="0"/>
            <c:bubble3D val="0"/>
            <c:spPr>
              <a:solidFill>
                <a:schemeClr val="accent1"/>
              </a:solidFill>
              <a:ln>
                <a:noFill/>
              </a:ln>
              <a:effectLst/>
            </c:spPr>
            <c:extLst>
              <c:ext xmlns:c16="http://schemas.microsoft.com/office/drawing/2014/chart" uri="{C3380CC4-5D6E-409C-BE32-E72D297353CC}">
                <c16:uniqueId val="{00000008-95F0-4CBC-8D91-34D497C53247}"/>
              </c:ext>
            </c:extLst>
          </c:dPt>
          <c:dPt>
            <c:idx val="14"/>
            <c:invertIfNegative val="0"/>
            <c:bubble3D val="0"/>
            <c:spPr>
              <a:solidFill>
                <a:schemeClr val="accent1"/>
              </a:solidFill>
              <a:ln>
                <a:noFill/>
              </a:ln>
              <a:effectLst/>
            </c:spPr>
            <c:extLst>
              <c:ext xmlns:c16="http://schemas.microsoft.com/office/drawing/2014/chart" uri="{C3380CC4-5D6E-409C-BE32-E72D297353CC}">
                <c16:uniqueId val="{0000000A-95F0-4CBC-8D91-34D497C53247}"/>
              </c:ext>
            </c:extLst>
          </c:dPt>
          <c:dPt>
            <c:idx val="15"/>
            <c:invertIfNegative val="0"/>
            <c:bubble3D val="0"/>
            <c:spPr>
              <a:solidFill>
                <a:schemeClr val="accent1"/>
              </a:solidFill>
              <a:ln>
                <a:noFill/>
              </a:ln>
              <a:effectLst/>
            </c:spPr>
            <c:extLst>
              <c:ext xmlns:c16="http://schemas.microsoft.com/office/drawing/2014/chart" uri="{C3380CC4-5D6E-409C-BE32-E72D297353CC}">
                <c16:uniqueId val="{0000000B-95F0-4CBC-8D91-34D497C53247}"/>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Sheet1!$A$2:$A$17</c:f>
              <c:strCache>
                <c:ptCount val="16"/>
                <c:pt idx="0">
                  <c:v>GB</c:v>
                </c:pt>
                <c:pt idx="1">
                  <c:v>Supermarkets</c:v>
                </c:pt>
                <c:pt idx="2">
                  <c:v>Convenience</c:v>
                </c:pt>
                <c:pt idx="3">
                  <c:v> </c:v>
                </c:pt>
                <c:pt idx="4">
                  <c:v>Grocery Multiples</c:v>
                </c:pt>
                <c:pt idx="5">
                  <c:v>Chemists</c:v>
                </c:pt>
                <c:pt idx="7">
                  <c:v>Independents</c:v>
                </c:pt>
                <c:pt idx="8">
                  <c:v>Symbols</c:v>
                </c:pt>
                <c:pt idx="9">
                  <c:v>Convenience Multiples</c:v>
                </c:pt>
                <c:pt idx="10">
                  <c:v>Multiple Forecourts</c:v>
                </c:pt>
                <c:pt idx="12">
                  <c:v>*Discounters</c:v>
                </c:pt>
                <c:pt idx="13">
                  <c:v>*Value Retailers</c:v>
                </c:pt>
                <c:pt idx="14">
                  <c:v>*Online</c:v>
                </c:pt>
                <c:pt idx="15">
                  <c:v>*Bricks &amp; Mortar</c:v>
                </c:pt>
              </c:strCache>
            </c:strRef>
          </c:cat>
          <c:val>
            <c:numRef>
              <c:f>Sheet1!$B$2:$B$17</c:f>
              <c:numCache>
                <c:formatCode>0.0%</c:formatCode>
                <c:ptCount val="16"/>
                <c:pt idx="0">
                  <c:v>4.0150688890156827E-2</c:v>
                </c:pt>
                <c:pt idx="1">
                  <c:v>4.5232863992005434E-2</c:v>
                </c:pt>
                <c:pt idx="2">
                  <c:v>2.6723829575601599E-2</c:v>
                </c:pt>
                <c:pt idx="4">
                  <c:v>4.7064721837193568E-2</c:v>
                </c:pt>
                <c:pt idx="5">
                  <c:v>-4.0336990487094271E-3</c:v>
                </c:pt>
                <c:pt idx="7">
                  <c:v>-1.7406110456254398E-2</c:v>
                </c:pt>
                <c:pt idx="8">
                  <c:v>8.2937047065565483E-3</c:v>
                </c:pt>
                <c:pt idx="9">
                  <c:v>3.8441646446288447E-2</c:v>
                </c:pt>
                <c:pt idx="10">
                  <c:v>2.6682837456234898E-2</c:v>
                </c:pt>
                <c:pt idx="12">
                  <c:v>4.9093492248697412E-2</c:v>
                </c:pt>
                <c:pt idx="13">
                  <c:v>2.6570834161443901E-2</c:v>
                </c:pt>
                <c:pt idx="14">
                  <c:v>7.4036205831071955E-2</c:v>
                </c:pt>
                <c:pt idx="15">
                  <c:v>4.705700528915413E-2</c:v>
                </c:pt>
              </c:numCache>
            </c:numRef>
          </c:val>
          <c:extLst>
            <c:ext xmlns:c16="http://schemas.microsoft.com/office/drawing/2014/chart" uri="{C3380CC4-5D6E-409C-BE32-E72D297353CC}">
              <c16:uniqueId val="{00000010-433D-4183-BC76-E5A043214F9B}"/>
            </c:ext>
          </c:extLst>
        </c:ser>
        <c:dLbls>
          <c:dLblPos val="inEnd"/>
          <c:showLegendKey val="0"/>
          <c:showVal val="1"/>
          <c:showCatName val="0"/>
          <c:showSerName val="0"/>
          <c:showPercent val="0"/>
          <c:showBubbleSize val="0"/>
        </c:dLbls>
        <c:gapWidth val="61"/>
        <c:overlap val="-30"/>
        <c:axId val="145143296"/>
        <c:axId val="145151104"/>
      </c:barChart>
      <c:catAx>
        <c:axId val="145143296"/>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180000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5151104"/>
        <c:crosses val="autoZero"/>
        <c:auto val="1"/>
        <c:lblAlgn val="ctr"/>
        <c:lblOffset val="100"/>
        <c:noMultiLvlLbl val="0"/>
      </c:catAx>
      <c:valAx>
        <c:axId val="145151104"/>
        <c:scaling>
          <c:orientation val="minMax"/>
        </c:scaling>
        <c:delete val="1"/>
        <c:axPos val="r"/>
        <c:numFmt formatCode="0.0%" sourceLinked="1"/>
        <c:majorTickMark val="out"/>
        <c:minorTickMark val="none"/>
        <c:tickLblPos val="nextTo"/>
        <c:crossAx val="145143296"/>
        <c:crosses val="max"/>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1675386793756045E-2"/>
          <c:y val="3.1463208449668371E-2"/>
          <c:w val="0.86464601464290647"/>
          <c:h val="0.68823527380983884"/>
        </c:manualLayout>
      </c:layout>
      <c:barChart>
        <c:barDir val="col"/>
        <c:grouping val="clustered"/>
        <c:varyColors val="0"/>
        <c:ser>
          <c:idx val="0"/>
          <c:order val="0"/>
          <c:tx>
            <c:strRef>
              <c:f>Sheet1!$B$1</c:f>
              <c:strCache>
                <c:ptCount val="1"/>
                <c:pt idx="0">
                  <c:v>Online % GB</c:v>
                </c:pt>
              </c:strCache>
            </c:strRef>
          </c:tx>
          <c:spPr>
            <a:solidFill>
              <a:schemeClr val="tx2"/>
            </a:soli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0BD-4624-8ABE-E06A7AC24058}"/>
                </c:ext>
              </c:extLst>
            </c:dLbl>
            <c:dLbl>
              <c:idx val="1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2C7-4D86-A1CC-8B69241B57FB}"/>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Sheet1!$A$2:$A$55</c:f>
              <c:strCache>
                <c:ptCount val="14"/>
                <c:pt idx="0">
                  <c:v> 25-Feb-23</c:v>
                </c:pt>
                <c:pt idx="1">
                  <c:v> 25-Mar-23</c:v>
                </c:pt>
                <c:pt idx="2">
                  <c:v> 22-Apr-23</c:v>
                </c:pt>
                <c:pt idx="3">
                  <c:v>20-May-23</c:v>
                </c:pt>
                <c:pt idx="4">
                  <c:v> 17-Jun-23</c:v>
                </c:pt>
                <c:pt idx="5">
                  <c:v> 15-Jul-23</c:v>
                </c:pt>
                <c:pt idx="6">
                  <c:v> 12-Aug-23</c:v>
                </c:pt>
                <c:pt idx="7">
                  <c:v> 9-Sep-23</c:v>
                </c:pt>
                <c:pt idx="8">
                  <c:v>07-Oct-23</c:v>
                </c:pt>
                <c:pt idx="9">
                  <c:v> 04-Nov-23</c:v>
                </c:pt>
                <c:pt idx="10">
                  <c:v>02-Dec-23</c:v>
                </c:pt>
                <c:pt idx="11">
                  <c:v>30-Dec-23</c:v>
                </c:pt>
                <c:pt idx="12">
                  <c:v> 27-Jan-24</c:v>
                </c:pt>
                <c:pt idx="13">
                  <c:v>24-Feb-24</c:v>
                </c:pt>
              </c:strCache>
            </c:strRef>
          </c:cat>
          <c:val>
            <c:numRef>
              <c:f>Sheet1!$B$2:$B$55</c:f>
              <c:numCache>
                <c:formatCode>0.0%</c:formatCode>
                <c:ptCount val="14"/>
                <c:pt idx="0">
                  <c:v>0.1083752685468065</c:v>
                </c:pt>
                <c:pt idx="1">
                  <c:v>0.11003093798950926</c:v>
                </c:pt>
                <c:pt idx="2">
                  <c:v>0.10717914069966786</c:v>
                </c:pt>
                <c:pt idx="3">
                  <c:v>0.10841204201967547</c:v>
                </c:pt>
                <c:pt idx="4">
                  <c:v>0.10397825191928259</c:v>
                </c:pt>
                <c:pt idx="5">
                  <c:v>0.10878211499039493</c:v>
                </c:pt>
                <c:pt idx="6">
                  <c:v>0.10796443952900683</c:v>
                </c:pt>
                <c:pt idx="7">
                  <c:v>0.10582803703004136</c:v>
                </c:pt>
                <c:pt idx="8">
                  <c:v>0.11009260286778813</c:v>
                </c:pt>
                <c:pt idx="9">
                  <c:v>0.10912910907458091</c:v>
                </c:pt>
                <c:pt idx="10">
                  <c:v>0.11452297714234151</c:v>
                </c:pt>
                <c:pt idx="11">
                  <c:v>0.10559586895975959</c:v>
                </c:pt>
                <c:pt idx="12">
                  <c:v>0.11163257831399204</c:v>
                </c:pt>
                <c:pt idx="13">
                  <c:v>0.11214144894488945</c:v>
                </c:pt>
              </c:numCache>
            </c:numRef>
          </c:val>
          <c:extLst>
            <c:ext xmlns:c16="http://schemas.microsoft.com/office/drawing/2014/chart" uri="{C3380CC4-5D6E-409C-BE32-E72D297353CC}">
              <c16:uniqueId val="{00000001-32C7-4D86-A1CC-8B69241B57FB}"/>
            </c:ext>
          </c:extLst>
        </c:ser>
        <c:dLbls>
          <c:showLegendKey val="0"/>
          <c:showVal val="0"/>
          <c:showCatName val="0"/>
          <c:showSerName val="0"/>
          <c:showPercent val="0"/>
          <c:showBubbleSize val="0"/>
        </c:dLbls>
        <c:gapWidth val="80"/>
        <c:axId val="559234192"/>
        <c:axId val="559233864"/>
      </c:barChart>
      <c:lineChart>
        <c:grouping val="standard"/>
        <c:varyColors val="0"/>
        <c:ser>
          <c:idx val="1"/>
          <c:order val="1"/>
          <c:tx>
            <c:strRef>
              <c:f>Sheet1!$C$1</c:f>
              <c:strCache>
                <c:ptCount val="1"/>
                <c:pt idx="0">
                  <c:v>%Growth</c:v>
                </c:pt>
              </c:strCache>
            </c:strRef>
          </c:tx>
          <c:spPr>
            <a:ln w="28575" cap="rnd">
              <a:solidFill>
                <a:schemeClr val="accent1"/>
              </a:solidFill>
              <a:round/>
            </a:ln>
            <a:effectLst/>
          </c:spPr>
          <c:marker>
            <c:symbol val="none"/>
          </c:marker>
          <c:dPt>
            <c:idx val="0"/>
            <c:marker>
              <c:symbol val="none"/>
            </c:marker>
            <c:bubble3D val="0"/>
            <c:extLst>
              <c:ext xmlns:c16="http://schemas.microsoft.com/office/drawing/2014/chart" uri="{C3380CC4-5D6E-409C-BE32-E72D297353CC}">
                <c16:uniqueId val="{00000000-E198-46F5-807A-53C1428E569A}"/>
              </c:ext>
            </c:extLst>
          </c:dPt>
          <c:cat>
            <c:strRef>
              <c:f>Sheet1!$A$2:$A$55</c:f>
              <c:strCache>
                <c:ptCount val="14"/>
                <c:pt idx="0">
                  <c:v> 25-Feb-23</c:v>
                </c:pt>
                <c:pt idx="1">
                  <c:v> 25-Mar-23</c:v>
                </c:pt>
                <c:pt idx="2">
                  <c:v> 22-Apr-23</c:v>
                </c:pt>
                <c:pt idx="3">
                  <c:v>20-May-23</c:v>
                </c:pt>
                <c:pt idx="4">
                  <c:v> 17-Jun-23</c:v>
                </c:pt>
                <c:pt idx="5">
                  <c:v> 15-Jul-23</c:v>
                </c:pt>
                <c:pt idx="6">
                  <c:v> 12-Aug-23</c:v>
                </c:pt>
                <c:pt idx="7">
                  <c:v> 9-Sep-23</c:v>
                </c:pt>
                <c:pt idx="8">
                  <c:v>07-Oct-23</c:v>
                </c:pt>
                <c:pt idx="9">
                  <c:v> 04-Nov-23</c:v>
                </c:pt>
                <c:pt idx="10">
                  <c:v>02-Dec-23</c:v>
                </c:pt>
                <c:pt idx="11">
                  <c:v>30-Dec-23</c:v>
                </c:pt>
                <c:pt idx="12">
                  <c:v> 27-Jan-24</c:v>
                </c:pt>
                <c:pt idx="13">
                  <c:v>24-Feb-24</c:v>
                </c:pt>
              </c:strCache>
            </c:strRef>
          </c:cat>
          <c:val>
            <c:numRef>
              <c:f>Sheet1!$C$2:$C$55</c:f>
              <c:numCache>
                <c:formatCode>0.0%</c:formatCode>
                <c:ptCount val="14"/>
                <c:pt idx="0">
                  <c:v>-2.4288355503615411E-2</c:v>
                </c:pt>
                <c:pt idx="1">
                  <c:v>4.8401359567840085E-3</c:v>
                </c:pt>
                <c:pt idx="2">
                  <c:v>1.3763313487346274E-2</c:v>
                </c:pt>
                <c:pt idx="3">
                  <c:v>5.2767241860869563E-2</c:v>
                </c:pt>
                <c:pt idx="4">
                  <c:v>4.2094109706872551E-2</c:v>
                </c:pt>
                <c:pt idx="5">
                  <c:v>4.3891097973158377E-2</c:v>
                </c:pt>
                <c:pt idx="6">
                  <c:v>3.8232544511950239E-2</c:v>
                </c:pt>
                <c:pt idx="7">
                  <c:v>7.273804243243398E-2</c:v>
                </c:pt>
                <c:pt idx="8">
                  <c:v>0.10907714985808092</c:v>
                </c:pt>
                <c:pt idx="9">
                  <c:v>4.8617277749395171E-2</c:v>
                </c:pt>
                <c:pt idx="10">
                  <c:v>8.3441466923802388E-2</c:v>
                </c:pt>
                <c:pt idx="11">
                  <c:v>7.6701627367682379E-2</c:v>
                </c:pt>
                <c:pt idx="12">
                  <c:v>6.8624974743937361E-2</c:v>
                </c:pt>
                <c:pt idx="13">
                  <c:v>7.9163652796504502E-2</c:v>
                </c:pt>
              </c:numCache>
            </c:numRef>
          </c:val>
          <c:smooth val="1"/>
          <c:extLst>
            <c:ext xmlns:c16="http://schemas.microsoft.com/office/drawing/2014/chart" uri="{C3380CC4-5D6E-409C-BE32-E72D297353CC}">
              <c16:uniqueId val="{00000004-32C7-4D86-A1CC-8B69241B57FB}"/>
            </c:ext>
          </c:extLst>
        </c:ser>
        <c:dLbls>
          <c:showLegendKey val="0"/>
          <c:showVal val="0"/>
          <c:showCatName val="0"/>
          <c:showSerName val="0"/>
          <c:showPercent val="0"/>
          <c:showBubbleSize val="0"/>
        </c:dLbls>
        <c:marker val="1"/>
        <c:smooth val="0"/>
        <c:axId val="214567584"/>
        <c:axId val="214566272"/>
      </c:lineChart>
      <c:catAx>
        <c:axId val="5592341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59233864"/>
        <c:crosses val="autoZero"/>
        <c:auto val="1"/>
        <c:lblAlgn val="ctr"/>
        <c:lblOffset val="100"/>
        <c:noMultiLvlLbl val="0"/>
      </c:catAx>
      <c:valAx>
        <c:axId val="55923386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dirty="0"/>
                  <a:t>Online % GB</a:t>
                </a:r>
              </a:p>
            </c:rich>
          </c:tx>
          <c:layout>
            <c:manualLayout>
              <c:xMode val="edge"/>
              <c:yMode val="edge"/>
              <c:x val="7.5243472855366636E-4"/>
              <c:y val="0.31440543581944441"/>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59234192"/>
        <c:crosses val="autoZero"/>
        <c:crossBetween val="between"/>
        <c:minorUnit val="1.0000000000000002E-2"/>
      </c:valAx>
      <c:valAx>
        <c:axId val="214566272"/>
        <c:scaling>
          <c:orientation val="minMax"/>
        </c:scaling>
        <c:delete val="0"/>
        <c:axPos val="r"/>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dirty="0"/>
                  <a:t>Online Growth</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567584"/>
        <c:crosses val="max"/>
        <c:crossBetween val="between"/>
      </c:valAx>
      <c:catAx>
        <c:axId val="214567584"/>
        <c:scaling>
          <c:orientation val="minMax"/>
        </c:scaling>
        <c:delete val="1"/>
        <c:axPos val="b"/>
        <c:numFmt formatCode="General" sourceLinked="1"/>
        <c:majorTickMark val="none"/>
        <c:minorTickMark val="none"/>
        <c:tickLblPos val="nextTo"/>
        <c:crossAx val="214566272"/>
        <c:crosses val="autoZero"/>
        <c:auto val="1"/>
        <c:lblAlgn val="ctr"/>
        <c:lblOffset val="100"/>
        <c:noMultiLvlLbl val="0"/>
      </c:catAx>
      <c:spPr>
        <a:noFill/>
        <a:ln w="25400">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3578882267679358E-2"/>
          <c:y val="0.23080521370367765"/>
          <c:w val="0.91497367125984252"/>
          <c:h val="0.57810138417580403"/>
        </c:manualLayout>
      </c:layout>
      <c:lineChart>
        <c:grouping val="standard"/>
        <c:varyColors val="0"/>
        <c:ser>
          <c:idx val="0"/>
          <c:order val="0"/>
          <c:tx>
            <c:strRef>
              <c:f>Sheet1!$B$1</c:f>
              <c:strCache>
                <c:ptCount val="1"/>
                <c:pt idx="0">
                  <c:v>Shoppers</c:v>
                </c:pt>
              </c:strCache>
            </c:strRef>
          </c:tx>
          <c:spPr>
            <a:ln w="28575" cap="rnd">
              <a:solidFill>
                <a:schemeClr val="accent2"/>
              </a:solidFill>
              <a:round/>
            </a:ln>
            <a:effectLst/>
          </c:spPr>
          <c:marker>
            <c:symbol val="none"/>
          </c:marker>
          <c:dLbls>
            <c:dLbl>
              <c:idx val="13"/>
              <c:layout>
                <c:manualLayout>
                  <c:x val="-1.5885443050765919E-3"/>
                  <c:y val="-1.899458465602210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2C9-4DB0-85EF-9A177D483AAC}"/>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dLblPos val="b"/>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Sheet1!$A$2:$A$40</c:f>
              <c:strCache>
                <c:ptCount val="14"/>
                <c:pt idx="0">
                  <c:v> 25-Feb-23</c:v>
                </c:pt>
                <c:pt idx="1">
                  <c:v> 25-Mar-23</c:v>
                </c:pt>
                <c:pt idx="2">
                  <c:v> 22-Apr-23</c:v>
                </c:pt>
                <c:pt idx="3">
                  <c:v> 20-May-23</c:v>
                </c:pt>
                <c:pt idx="4">
                  <c:v> 17-Jun-23</c:v>
                </c:pt>
                <c:pt idx="5">
                  <c:v> 15-Jul-23</c:v>
                </c:pt>
                <c:pt idx="6">
                  <c:v> 12-Aug-23</c:v>
                </c:pt>
                <c:pt idx="7">
                  <c:v>09-Sep-23</c:v>
                </c:pt>
                <c:pt idx="8">
                  <c:v> 7-Oct-23</c:v>
                </c:pt>
                <c:pt idx="9">
                  <c:v> 04-Nov-23</c:v>
                </c:pt>
                <c:pt idx="10">
                  <c:v>02-Dec-23</c:v>
                </c:pt>
                <c:pt idx="11">
                  <c:v>30-Dec-23</c:v>
                </c:pt>
                <c:pt idx="12">
                  <c:v> 27-Jan-24</c:v>
                </c:pt>
                <c:pt idx="13">
                  <c:v> 24-Feb-24</c:v>
                </c:pt>
              </c:strCache>
            </c:strRef>
          </c:cat>
          <c:val>
            <c:numRef>
              <c:f>Sheet1!$B$2:$B$40</c:f>
              <c:numCache>
                <c:formatCode>0.0%</c:formatCode>
                <c:ptCount val="14"/>
                <c:pt idx="0">
                  <c:v>-4.7431601154949488E-2</c:v>
                </c:pt>
                <c:pt idx="1">
                  <c:v>-1.8630736804857384E-2</c:v>
                </c:pt>
                <c:pt idx="2">
                  <c:v>-8.6334336824289704E-3</c:v>
                </c:pt>
                <c:pt idx="3">
                  <c:v>-1.1368615892225153E-2</c:v>
                </c:pt>
                <c:pt idx="4">
                  <c:v>-1.5245548338103099E-2</c:v>
                </c:pt>
                <c:pt idx="5">
                  <c:v>-4.8991574644889235E-2</c:v>
                </c:pt>
                <c:pt idx="6">
                  <c:v>-4.4127432469456385E-2</c:v>
                </c:pt>
                <c:pt idx="7">
                  <c:v>-2.3421628483032531E-2</c:v>
                </c:pt>
                <c:pt idx="8">
                  <c:v>-1.3539624396172067E-2</c:v>
                </c:pt>
                <c:pt idx="9">
                  <c:v>-2.6239853110895828E-2</c:v>
                </c:pt>
                <c:pt idx="10">
                  <c:v>4.6392826032159995E-3</c:v>
                </c:pt>
                <c:pt idx="11">
                  <c:v>-1.3676419966269449E-2</c:v>
                </c:pt>
                <c:pt idx="12">
                  <c:v>-1.4852779900778712E-2</c:v>
                </c:pt>
                <c:pt idx="13">
                  <c:v>1.4286949676036276E-2</c:v>
                </c:pt>
              </c:numCache>
            </c:numRef>
          </c:val>
          <c:smooth val="1"/>
          <c:extLst>
            <c:ext xmlns:c16="http://schemas.microsoft.com/office/drawing/2014/chart" uri="{C3380CC4-5D6E-409C-BE32-E72D297353CC}">
              <c16:uniqueId val="{00000000-F042-3D47-85C4-81D7D728E239}"/>
            </c:ext>
          </c:extLst>
        </c:ser>
        <c:ser>
          <c:idx val="1"/>
          <c:order val="1"/>
          <c:tx>
            <c:strRef>
              <c:f>Sheet1!$C$1</c:f>
              <c:strCache>
                <c:ptCount val="1"/>
                <c:pt idx="0">
                  <c:v>Orders</c:v>
                </c:pt>
              </c:strCache>
            </c:strRef>
          </c:tx>
          <c:spPr>
            <a:ln w="28575" cap="rnd">
              <a:solidFill>
                <a:schemeClr val="accent1"/>
              </a:solidFill>
              <a:round/>
            </a:ln>
            <a:effectLst/>
          </c:spPr>
          <c:marker>
            <c:symbol val="none"/>
          </c:marker>
          <c:dLbls>
            <c:dLbl>
              <c:idx val="11"/>
              <c:delete val="1"/>
              <c:extLst>
                <c:ext xmlns:c15="http://schemas.microsoft.com/office/drawing/2012/chart" uri="{CE6537A1-D6FC-4f65-9D91-7224C49458BB}"/>
                <c:ext xmlns:c16="http://schemas.microsoft.com/office/drawing/2014/chart" uri="{C3380CC4-5D6E-409C-BE32-E72D297353CC}">
                  <c16:uniqueId val="{00000000-4E02-47D2-8ADA-0545D136F7D9}"/>
                </c:ext>
              </c:extLst>
            </c:dLbl>
            <c:dLbl>
              <c:idx val="13"/>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2C9-4DB0-85EF-9A177D483AAC}"/>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dLblPos val="t"/>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Sheet1!$A$2:$A$40</c:f>
              <c:strCache>
                <c:ptCount val="14"/>
                <c:pt idx="0">
                  <c:v> 25-Feb-23</c:v>
                </c:pt>
                <c:pt idx="1">
                  <c:v> 25-Mar-23</c:v>
                </c:pt>
                <c:pt idx="2">
                  <c:v> 22-Apr-23</c:v>
                </c:pt>
                <c:pt idx="3">
                  <c:v> 20-May-23</c:v>
                </c:pt>
                <c:pt idx="4">
                  <c:v> 17-Jun-23</c:v>
                </c:pt>
                <c:pt idx="5">
                  <c:v> 15-Jul-23</c:v>
                </c:pt>
                <c:pt idx="6">
                  <c:v> 12-Aug-23</c:v>
                </c:pt>
                <c:pt idx="7">
                  <c:v>09-Sep-23</c:v>
                </c:pt>
                <c:pt idx="8">
                  <c:v> 7-Oct-23</c:v>
                </c:pt>
                <c:pt idx="9">
                  <c:v> 04-Nov-23</c:v>
                </c:pt>
                <c:pt idx="10">
                  <c:v>02-Dec-23</c:v>
                </c:pt>
                <c:pt idx="11">
                  <c:v>30-Dec-23</c:v>
                </c:pt>
                <c:pt idx="12">
                  <c:v> 27-Jan-24</c:v>
                </c:pt>
                <c:pt idx="13">
                  <c:v> 24-Feb-24</c:v>
                </c:pt>
              </c:strCache>
            </c:strRef>
          </c:cat>
          <c:val>
            <c:numRef>
              <c:f>Sheet1!$C$2:$C$40</c:f>
              <c:numCache>
                <c:formatCode>0.0%</c:formatCode>
                <c:ptCount val="14"/>
                <c:pt idx="0">
                  <c:v>-4.6127868053215115E-2</c:v>
                </c:pt>
                <c:pt idx="1">
                  <c:v>-9.981574367453061E-3</c:v>
                </c:pt>
                <c:pt idx="2">
                  <c:v>-1.886904506149556E-2</c:v>
                </c:pt>
                <c:pt idx="3">
                  <c:v>-1.4159426435172984E-2</c:v>
                </c:pt>
                <c:pt idx="4">
                  <c:v>-3.6219815525566634E-3</c:v>
                </c:pt>
                <c:pt idx="5">
                  <c:v>-2.9059222738800794E-2</c:v>
                </c:pt>
                <c:pt idx="6">
                  <c:v>-4.1694503454466902E-2</c:v>
                </c:pt>
                <c:pt idx="7">
                  <c:v>2.7465702345852216E-2</c:v>
                </c:pt>
                <c:pt idx="8">
                  <c:v>3.3099929189883248E-2</c:v>
                </c:pt>
                <c:pt idx="9">
                  <c:v>1.3702419199353333E-2</c:v>
                </c:pt>
                <c:pt idx="10">
                  <c:v>6.4497898829845468E-2</c:v>
                </c:pt>
                <c:pt idx="11">
                  <c:v>2.4534277214193878E-2</c:v>
                </c:pt>
                <c:pt idx="12">
                  <c:v>5.600476205189775E-3</c:v>
                </c:pt>
                <c:pt idx="13">
                  <c:v>3.690167021055446E-2</c:v>
                </c:pt>
              </c:numCache>
            </c:numRef>
          </c:val>
          <c:smooth val="1"/>
          <c:extLst>
            <c:ext xmlns:c16="http://schemas.microsoft.com/office/drawing/2014/chart" uri="{C3380CC4-5D6E-409C-BE32-E72D297353CC}">
              <c16:uniqueId val="{00000000-9CFE-49C1-AA8B-E59CB8DC0E2E}"/>
            </c:ext>
          </c:extLst>
        </c:ser>
        <c:ser>
          <c:idx val="2"/>
          <c:order val="2"/>
          <c:tx>
            <c:strRef>
              <c:f>Sheet1!$D$1</c:f>
              <c:strCache>
                <c:ptCount val="1"/>
                <c:pt idx="0">
                  <c:v>Items in Basket</c:v>
                </c:pt>
              </c:strCache>
            </c:strRef>
          </c:tx>
          <c:spPr>
            <a:ln w="28575" cap="rnd">
              <a:solidFill>
                <a:schemeClr val="tx2"/>
              </a:solidFill>
              <a:round/>
            </a:ln>
            <a:effectLst/>
          </c:spPr>
          <c:marker>
            <c:symbol val="none"/>
          </c:marker>
          <c:dLbls>
            <c:dLbl>
              <c:idx val="12"/>
              <c:delete val="1"/>
              <c:extLst>
                <c:ext xmlns:c15="http://schemas.microsoft.com/office/drawing/2012/chart" uri="{CE6537A1-D6FC-4f65-9D91-7224C49458BB}"/>
                <c:ext xmlns:c16="http://schemas.microsoft.com/office/drawing/2014/chart" uri="{C3380CC4-5D6E-409C-BE32-E72D297353CC}">
                  <c16:uniqueId val="{00000001-4E02-47D2-8ADA-0545D136F7D9}"/>
                </c:ext>
              </c:extLst>
            </c:dLbl>
            <c:dLbl>
              <c:idx val="13"/>
              <c:layout>
                <c:manualLayout>
                  <c:x val="-1.6775746444764839E-3"/>
                  <c:y val="4.703420962443568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2C9-4DB0-85EF-9A177D483AAC}"/>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Sheet1!$A$2:$A$40</c:f>
              <c:strCache>
                <c:ptCount val="14"/>
                <c:pt idx="0">
                  <c:v> 25-Feb-23</c:v>
                </c:pt>
                <c:pt idx="1">
                  <c:v> 25-Mar-23</c:v>
                </c:pt>
                <c:pt idx="2">
                  <c:v> 22-Apr-23</c:v>
                </c:pt>
                <c:pt idx="3">
                  <c:v> 20-May-23</c:v>
                </c:pt>
                <c:pt idx="4">
                  <c:v> 17-Jun-23</c:v>
                </c:pt>
                <c:pt idx="5">
                  <c:v> 15-Jul-23</c:v>
                </c:pt>
                <c:pt idx="6">
                  <c:v> 12-Aug-23</c:v>
                </c:pt>
                <c:pt idx="7">
                  <c:v>09-Sep-23</c:v>
                </c:pt>
                <c:pt idx="8">
                  <c:v> 7-Oct-23</c:v>
                </c:pt>
                <c:pt idx="9">
                  <c:v> 04-Nov-23</c:v>
                </c:pt>
                <c:pt idx="10">
                  <c:v>02-Dec-23</c:v>
                </c:pt>
                <c:pt idx="11">
                  <c:v>30-Dec-23</c:v>
                </c:pt>
                <c:pt idx="12">
                  <c:v> 27-Jan-24</c:v>
                </c:pt>
                <c:pt idx="13">
                  <c:v> 24-Feb-24</c:v>
                </c:pt>
              </c:strCache>
            </c:strRef>
          </c:cat>
          <c:val>
            <c:numRef>
              <c:f>Sheet1!$D$2:$D$40</c:f>
              <c:numCache>
                <c:formatCode>0.0%</c:formatCode>
                <c:ptCount val="14"/>
                <c:pt idx="0">
                  <c:v>-8.1354859132636959E-2</c:v>
                </c:pt>
                <c:pt idx="1">
                  <c:v>-0.10464029897228277</c:v>
                </c:pt>
                <c:pt idx="2">
                  <c:v>-8.8439671509791595E-2</c:v>
                </c:pt>
                <c:pt idx="3">
                  <c:v>-5.7452920523459849E-2</c:v>
                </c:pt>
                <c:pt idx="4">
                  <c:v>-6.2137797810688955E-2</c:v>
                </c:pt>
                <c:pt idx="5">
                  <c:v>-4.6366326866162488E-2</c:v>
                </c:pt>
                <c:pt idx="6">
                  <c:v>-2.3038397328881355E-2</c:v>
                </c:pt>
                <c:pt idx="7">
                  <c:v>-5.4081289889150175E-2</c:v>
                </c:pt>
                <c:pt idx="8">
                  <c:v>-2.5623735670937342E-2</c:v>
                </c:pt>
                <c:pt idx="9">
                  <c:v>-4.0878378378378377E-2</c:v>
                </c:pt>
                <c:pt idx="10">
                  <c:v>-4.0887040887040871E-2</c:v>
                </c:pt>
                <c:pt idx="11">
                  <c:v>8.0167305681422274E-3</c:v>
                </c:pt>
                <c:pt idx="12">
                  <c:v>1.0679957280170793E-3</c:v>
                </c:pt>
                <c:pt idx="13">
                  <c:v>-7.5809786354238407E-3</c:v>
                </c:pt>
              </c:numCache>
            </c:numRef>
          </c:val>
          <c:smooth val="1"/>
          <c:extLst>
            <c:ext xmlns:c16="http://schemas.microsoft.com/office/drawing/2014/chart" uri="{C3380CC4-5D6E-409C-BE32-E72D297353CC}">
              <c16:uniqueId val="{00000001-9CFE-49C1-AA8B-E59CB8DC0E2E}"/>
            </c:ext>
          </c:extLst>
        </c:ser>
        <c:dLbls>
          <c:showLegendKey val="0"/>
          <c:showVal val="0"/>
          <c:showCatName val="0"/>
          <c:showSerName val="0"/>
          <c:showPercent val="0"/>
          <c:showBubbleSize val="0"/>
        </c:dLbls>
        <c:smooth val="0"/>
        <c:axId val="564061792"/>
        <c:axId val="520588296"/>
      </c:lineChart>
      <c:catAx>
        <c:axId val="564061792"/>
        <c:scaling>
          <c:orientation val="minMax"/>
        </c:scaling>
        <c:delete val="0"/>
        <c:axPos val="b"/>
        <c:numFmt formatCode="General" sourceLinked="1"/>
        <c:majorTickMark val="none"/>
        <c:minorTickMark val="none"/>
        <c:tickLblPos val="low"/>
        <c:spPr>
          <a:noFill/>
          <a:ln w="25400"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520588296"/>
        <c:crosses val="autoZero"/>
        <c:auto val="1"/>
        <c:lblAlgn val="ctr"/>
        <c:lblOffset val="100"/>
        <c:noMultiLvlLbl val="1"/>
      </c:catAx>
      <c:valAx>
        <c:axId val="52058829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564061792"/>
        <c:crosses val="autoZero"/>
        <c:crossBetween val="between"/>
        <c:majorUnit val="5.000000000000001E-2"/>
      </c:valAx>
      <c:spPr>
        <a:noFill/>
        <a:ln>
          <a:noFill/>
        </a:ln>
        <a:effectLst/>
      </c:spPr>
    </c:plotArea>
    <c:legend>
      <c:legendPos val="b"/>
      <c:layout>
        <c:manualLayout>
          <c:xMode val="edge"/>
          <c:yMode val="edge"/>
          <c:x val="9.3255581931490764E-2"/>
          <c:y val="0.26741099039345506"/>
          <c:w val="0.43023739794699206"/>
          <c:h val="6.1735035301296703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1"/>
          </a:solidFill>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2478312069313169E-2"/>
          <c:y val="0.25920264651143021"/>
          <c:w val="0.96327840622339078"/>
          <c:h val="0.44445449306990786"/>
        </c:manualLayout>
      </c:layout>
      <c:barChart>
        <c:barDir val="col"/>
        <c:grouping val="clustered"/>
        <c:varyColors val="0"/>
        <c:ser>
          <c:idx val="0"/>
          <c:order val="0"/>
          <c:tx>
            <c:strRef>
              <c:f>Sheet1!$B$1</c:f>
              <c:strCache>
                <c:ptCount val="1"/>
                <c:pt idx="0">
                  <c:v>Supermarkets</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Sheet1!$A$3:$A$85</c:f>
              <c:strCache>
                <c:ptCount val="4"/>
                <c:pt idx="0">
                  <c:v>03-Feb-24</c:v>
                </c:pt>
                <c:pt idx="1">
                  <c:v>10-Feb-24</c:v>
                </c:pt>
                <c:pt idx="2">
                  <c:v>17-Feb-24</c:v>
                </c:pt>
                <c:pt idx="3">
                  <c:v> 24-Feb-24</c:v>
                </c:pt>
              </c:strCache>
            </c:strRef>
          </c:cat>
          <c:val>
            <c:numRef>
              <c:f>Sheet1!$B$3:$B$85</c:f>
              <c:numCache>
                <c:formatCode>0.0%</c:formatCode>
                <c:ptCount val="4"/>
                <c:pt idx="0">
                  <c:v>4.4826640789578098E-2</c:v>
                </c:pt>
                <c:pt idx="1">
                  <c:v>5.412894851379324E-2</c:v>
                </c:pt>
                <c:pt idx="2">
                  <c:v>5.1513089910286691E-2</c:v>
                </c:pt>
                <c:pt idx="3">
                  <c:v>3.8977603867363042E-2</c:v>
                </c:pt>
              </c:numCache>
            </c:numRef>
          </c:val>
          <c:extLst>
            <c:ext xmlns:c16="http://schemas.microsoft.com/office/drawing/2014/chart" uri="{C3380CC4-5D6E-409C-BE32-E72D297353CC}">
              <c16:uniqueId val="{00000000-131A-4066-9269-8FAD8D1E88FA}"/>
            </c:ext>
          </c:extLst>
        </c:ser>
        <c:ser>
          <c:idx val="1"/>
          <c:order val="1"/>
          <c:tx>
            <c:strRef>
              <c:f>Sheet1!$C$1</c:f>
              <c:strCache>
                <c:ptCount val="1"/>
                <c:pt idx="0">
                  <c:v>Convenience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Sheet1!$A$3:$A$85</c:f>
              <c:strCache>
                <c:ptCount val="4"/>
                <c:pt idx="0">
                  <c:v>03-Feb-24</c:v>
                </c:pt>
                <c:pt idx="1">
                  <c:v>10-Feb-24</c:v>
                </c:pt>
                <c:pt idx="2">
                  <c:v>17-Feb-24</c:v>
                </c:pt>
                <c:pt idx="3">
                  <c:v> 24-Feb-24</c:v>
                </c:pt>
              </c:strCache>
            </c:strRef>
          </c:cat>
          <c:val>
            <c:numRef>
              <c:f>Sheet1!$C$3:$C$85</c:f>
              <c:numCache>
                <c:formatCode>0.0%</c:formatCode>
                <c:ptCount val="4"/>
                <c:pt idx="0">
                  <c:v>4.9512378134806356E-2</c:v>
                </c:pt>
                <c:pt idx="1">
                  <c:v>4.7666367545409427E-2</c:v>
                </c:pt>
                <c:pt idx="2">
                  <c:v>5.3955247918058724E-2</c:v>
                </c:pt>
                <c:pt idx="3">
                  <c:v>3.1678778202302027E-2</c:v>
                </c:pt>
              </c:numCache>
            </c:numRef>
          </c:val>
          <c:extLst>
            <c:ext xmlns:c16="http://schemas.microsoft.com/office/drawing/2014/chart" uri="{C3380CC4-5D6E-409C-BE32-E72D297353CC}">
              <c16:uniqueId val="{00000001-823A-429A-9079-83CE45BF265F}"/>
            </c:ext>
          </c:extLst>
        </c:ser>
        <c:dLbls>
          <c:showLegendKey val="0"/>
          <c:showVal val="1"/>
          <c:showCatName val="0"/>
          <c:showSerName val="0"/>
          <c:showPercent val="0"/>
          <c:showBubbleSize val="0"/>
        </c:dLbls>
        <c:gapWidth val="219"/>
        <c:axId val="218603520"/>
        <c:axId val="218605056"/>
      </c:barChart>
      <c:catAx>
        <c:axId val="218603520"/>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218605056"/>
        <c:crosses val="autoZero"/>
        <c:auto val="1"/>
        <c:lblAlgn val="ctr"/>
        <c:lblOffset val="300"/>
        <c:noMultiLvlLbl val="0"/>
      </c:catAx>
      <c:valAx>
        <c:axId val="218605056"/>
        <c:scaling>
          <c:orientation val="minMax"/>
          <c:max val="0.25"/>
        </c:scaling>
        <c:delete val="1"/>
        <c:axPos val="l"/>
        <c:numFmt formatCode="0%" sourceLinked="0"/>
        <c:majorTickMark val="out"/>
        <c:minorTickMark val="none"/>
        <c:tickLblPos val="nextTo"/>
        <c:crossAx val="218603520"/>
        <c:crosses val="autoZero"/>
        <c:crossBetween val="between"/>
        <c:minorUnit val="1.0000000000000002E-2"/>
      </c:valAx>
      <c:spPr>
        <a:noFill/>
        <a:ln>
          <a:noFill/>
        </a:ln>
        <a:effectLst/>
      </c:spPr>
    </c:plotArea>
    <c:legend>
      <c:legendPos val="b"/>
      <c:layout>
        <c:manualLayout>
          <c:xMode val="edge"/>
          <c:yMode val="edge"/>
          <c:x val="0.32299359180933029"/>
          <c:y val="0.89290652702701367"/>
          <c:w val="0.35825593103030057"/>
          <c:h val="0.10709347297298633"/>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4588429239017547E-4"/>
          <c:y val="0"/>
          <c:w val="0.97571606631748131"/>
          <c:h val="0.55226709397276286"/>
        </c:manualLayout>
      </c:layout>
      <c:barChart>
        <c:barDir val="col"/>
        <c:grouping val="clustered"/>
        <c:varyColors val="0"/>
        <c:ser>
          <c:idx val="0"/>
          <c:order val="0"/>
          <c:tx>
            <c:strRef>
              <c:f>Sheet1!$B$1</c:f>
              <c:strCache>
                <c:ptCount val="1"/>
                <c:pt idx="0">
                  <c:v>Growth v last year</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GB</c:v>
                </c:pt>
                <c:pt idx="1">
                  <c:v>Supermarkets</c:v>
                </c:pt>
                <c:pt idx="2">
                  <c:v>Convenience</c:v>
                </c:pt>
              </c:strCache>
            </c:strRef>
          </c:cat>
          <c:val>
            <c:numRef>
              <c:f>Sheet1!$B$2:$B$4</c:f>
              <c:numCache>
                <c:formatCode>0.0%</c:formatCode>
                <c:ptCount val="3"/>
                <c:pt idx="0">
                  <c:v>4.6985907944608218E-2</c:v>
                </c:pt>
                <c:pt idx="1">
                  <c:v>4.7891408595511775E-2</c:v>
                </c:pt>
                <c:pt idx="2">
                  <c:v>4.568367385564942E-2</c:v>
                </c:pt>
              </c:numCache>
            </c:numRef>
          </c:val>
          <c:extLst>
            <c:ext xmlns:c16="http://schemas.microsoft.com/office/drawing/2014/chart" uri="{C3380CC4-5D6E-409C-BE32-E72D297353CC}">
              <c16:uniqueId val="{00000000-83BD-4B5A-925C-526FB38B6B69}"/>
            </c:ext>
          </c:extLst>
        </c:ser>
        <c:ser>
          <c:idx val="1"/>
          <c:order val="1"/>
          <c:tx>
            <c:strRef>
              <c:f>Sheet1!$C$1</c:f>
              <c:strCache>
                <c:ptCount val="1"/>
                <c:pt idx="0">
                  <c:v>Growth v Last Month</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GB</c:v>
                </c:pt>
                <c:pt idx="1">
                  <c:v>Supermarkets</c:v>
                </c:pt>
                <c:pt idx="2">
                  <c:v>Convenience</c:v>
                </c:pt>
              </c:strCache>
            </c:strRef>
          </c:cat>
          <c:val>
            <c:numRef>
              <c:f>Sheet1!$C$2:$C$4</c:f>
              <c:numCache>
                <c:formatCode>0.0%</c:formatCode>
                <c:ptCount val="3"/>
                <c:pt idx="0">
                  <c:v>6.5178456669092943E-2</c:v>
                </c:pt>
                <c:pt idx="1">
                  <c:v>6.1589625109347512E-2</c:v>
                </c:pt>
                <c:pt idx="2">
                  <c:v>8.8806441767405042E-2</c:v>
                </c:pt>
              </c:numCache>
            </c:numRef>
          </c:val>
          <c:extLst>
            <c:ext xmlns:c16="http://schemas.microsoft.com/office/drawing/2014/chart" uri="{C3380CC4-5D6E-409C-BE32-E72D297353CC}">
              <c16:uniqueId val="{00000001-83BD-4B5A-925C-526FB38B6B69}"/>
            </c:ext>
          </c:extLst>
        </c:ser>
        <c:dLbls>
          <c:showLegendKey val="0"/>
          <c:showVal val="1"/>
          <c:showCatName val="0"/>
          <c:showSerName val="0"/>
          <c:showPercent val="0"/>
          <c:showBubbleSize val="0"/>
        </c:dLbls>
        <c:gapWidth val="219"/>
        <c:overlap val="-27"/>
        <c:axId val="218603520"/>
        <c:axId val="218605056"/>
      </c:barChart>
      <c:catAx>
        <c:axId val="218603520"/>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218605056"/>
        <c:crosses val="autoZero"/>
        <c:auto val="1"/>
        <c:lblAlgn val="ctr"/>
        <c:lblOffset val="300"/>
        <c:noMultiLvlLbl val="0"/>
      </c:catAx>
      <c:valAx>
        <c:axId val="218605056"/>
        <c:scaling>
          <c:orientation val="minMax"/>
          <c:max val="0.18000000000000002"/>
          <c:min val="0"/>
        </c:scaling>
        <c:delete val="1"/>
        <c:axPos val="l"/>
        <c:numFmt formatCode="0%" sourceLinked="0"/>
        <c:majorTickMark val="out"/>
        <c:minorTickMark val="none"/>
        <c:tickLblPos val="nextTo"/>
        <c:crossAx val="2186035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901328740157486E-2"/>
          <c:y val="0.21995122365848715"/>
          <c:w val="0.91497367125984252"/>
          <c:h val="0.57810138417580403"/>
        </c:manualLayout>
      </c:layout>
      <c:barChart>
        <c:barDir val="col"/>
        <c:grouping val="clustered"/>
        <c:varyColors val="0"/>
        <c:ser>
          <c:idx val="0"/>
          <c:order val="0"/>
          <c:tx>
            <c:strRef>
              <c:f>Sheet1!$B$1</c:f>
              <c:strCache>
                <c:ptCount val="1"/>
                <c:pt idx="0">
                  <c:v>Discounters</c:v>
                </c:pt>
              </c:strCache>
            </c:strRef>
          </c:tx>
          <c:spPr>
            <a:solidFill>
              <a:srgbClr val="675895"/>
            </a:soli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9CE-4C44-9F3A-68E51DCEB605}"/>
                </c:ext>
              </c:extLst>
            </c:dLbl>
            <c:dLbl>
              <c:idx val="1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899-4A6F-A276-DF804707D178}"/>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Sheet1!$A$2:$A$69</c:f>
              <c:strCache>
                <c:ptCount val="14"/>
                <c:pt idx="0">
                  <c:v> 25-Feb-23</c:v>
                </c:pt>
                <c:pt idx="1">
                  <c:v> 25-Mar-23</c:v>
                </c:pt>
                <c:pt idx="2">
                  <c:v> 22-Apr-23</c:v>
                </c:pt>
                <c:pt idx="3">
                  <c:v>20-May-22</c:v>
                </c:pt>
                <c:pt idx="4">
                  <c:v>17-Jun-23</c:v>
                </c:pt>
                <c:pt idx="5">
                  <c:v>15-Jul-23</c:v>
                </c:pt>
                <c:pt idx="6">
                  <c:v> 12-Aug-23</c:v>
                </c:pt>
                <c:pt idx="7">
                  <c:v>09-Sep-23</c:v>
                </c:pt>
                <c:pt idx="8">
                  <c:v>07-Oct-23</c:v>
                </c:pt>
                <c:pt idx="9">
                  <c:v> 04-Nov-23</c:v>
                </c:pt>
                <c:pt idx="10">
                  <c:v>02-Dec-23</c:v>
                </c:pt>
                <c:pt idx="11">
                  <c:v> 30-Dec-23</c:v>
                </c:pt>
                <c:pt idx="12">
                  <c:v> 27-Jan-24</c:v>
                </c:pt>
                <c:pt idx="13">
                  <c:v>24-Feb-24</c:v>
                </c:pt>
              </c:strCache>
            </c:strRef>
          </c:cat>
          <c:val>
            <c:numRef>
              <c:f>Sheet1!$B$2:$B$69</c:f>
              <c:numCache>
                <c:formatCode>0.0%</c:formatCode>
                <c:ptCount val="14"/>
                <c:pt idx="0">
                  <c:v>0.20669301594981099</c:v>
                </c:pt>
                <c:pt idx="1">
                  <c:v>0.2217800808671658</c:v>
                </c:pt>
                <c:pt idx="2">
                  <c:v>0.21597774284728838</c:v>
                </c:pt>
                <c:pt idx="3">
                  <c:v>0.21202589113484077</c:v>
                </c:pt>
                <c:pt idx="4">
                  <c:v>0.20691157752502898</c:v>
                </c:pt>
                <c:pt idx="5">
                  <c:v>0.20671810433982934</c:v>
                </c:pt>
                <c:pt idx="6">
                  <c:v>0.20225566346714352</c:v>
                </c:pt>
                <c:pt idx="7">
                  <c:v>0.20118803146098946</c:v>
                </c:pt>
                <c:pt idx="8">
                  <c:v>0.20485639804994216</c:v>
                </c:pt>
                <c:pt idx="9">
                  <c:v>0.20850745588858599</c:v>
                </c:pt>
                <c:pt idx="10">
                  <c:v>0.20775048313594452</c:v>
                </c:pt>
                <c:pt idx="11">
                  <c:v>0.20084910016661606</c:v>
                </c:pt>
                <c:pt idx="12">
                  <c:v>0.20548100260662605</c:v>
                </c:pt>
                <c:pt idx="13">
                  <c:v>0.21089740785295535</c:v>
                </c:pt>
              </c:numCache>
            </c:numRef>
          </c:val>
          <c:extLst>
            <c:ext xmlns:c16="http://schemas.microsoft.com/office/drawing/2014/chart" uri="{C3380CC4-5D6E-409C-BE32-E72D297353CC}">
              <c16:uniqueId val="{00000000-C899-4A6F-A276-DF804707D178}"/>
            </c:ext>
          </c:extLst>
        </c:ser>
        <c:dLbls>
          <c:showLegendKey val="0"/>
          <c:showVal val="0"/>
          <c:showCatName val="0"/>
          <c:showSerName val="0"/>
          <c:showPercent val="0"/>
          <c:showBubbleSize val="0"/>
        </c:dLbls>
        <c:gapWidth val="50"/>
        <c:overlap val="2"/>
        <c:axId val="564061792"/>
        <c:axId val="520588296"/>
      </c:barChart>
      <c:lineChart>
        <c:grouping val="standard"/>
        <c:varyColors val="0"/>
        <c:ser>
          <c:idx val="1"/>
          <c:order val="1"/>
          <c:tx>
            <c:strRef>
              <c:f>Sheet1!$C$1</c:f>
              <c:strCache>
                <c:ptCount val="1"/>
                <c:pt idx="0">
                  <c:v>Big 4 Supermarkets</c:v>
                </c:pt>
              </c:strCache>
            </c:strRef>
          </c:tx>
          <c:spPr>
            <a:ln w="28575" cap="rnd">
              <a:solidFill>
                <a:schemeClr val="accent2"/>
              </a:solidFill>
              <a:round/>
            </a:ln>
            <a:effectLst/>
          </c:spPr>
          <c:marker>
            <c:symbol val="none"/>
          </c:marker>
          <c:cat>
            <c:strRef>
              <c:f>Sheet1!$A$2:$A$69</c:f>
              <c:strCache>
                <c:ptCount val="14"/>
                <c:pt idx="0">
                  <c:v> 25-Feb-23</c:v>
                </c:pt>
                <c:pt idx="1">
                  <c:v> 25-Mar-23</c:v>
                </c:pt>
                <c:pt idx="2">
                  <c:v> 22-Apr-23</c:v>
                </c:pt>
                <c:pt idx="3">
                  <c:v>20-May-22</c:v>
                </c:pt>
                <c:pt idx="4">
                  <c:v>17-Jun-23</c:v>
                </c:pt>
                <c:pt idx="5">
                  <c:v>15-Jul-23</c:v>
                </c:pt>
                <c:pt idx="6">
                  <c:v> 12-Aug-23</c:v>
                </c:pt>
                <c:pt idx="7">
                  <c:v>09-Sep-23</c:v>
                </c:pt>
                <c:pt idx="8">
                  <c:v>07-Oct-23</c:v>
                </c:pt>
                <c:pt idx="9">
                  <c:v> 04-Nov-23</c:v>
                </c:pt>
                <c:pt idx="10">
                  <c:v>02-Dec-23</c:v>
                </c:pt>
                <c:pt idx="11">
                  <c:v> 30-Dec-23</c:v>
                </c:pt>
                <c:pt idx="12">
                  <c:v> 27-Jan-24</c:v>
                </c:pt>
                <c:pt idx="13">
                  <c:v>24-Feb-24</c:v>
                </c:pt>
              </c:strCache>
            </c:strRef>
          </c:cat>
          <c:val>
            <c:numRef>
              <c:f>Sheet1!$C$2:$C$69</c:f>
              <c:numCache>
                <c:formatCode>0.0%</c:formatCode>
                <c:ptCount val="14"/>
                <c:pt idx="0">
                  <c:v>0.61006773038938078</c:v>
                </c:pt>
                <c:pt idx="1">
                  <c:v>0.5972410296085281</c:v>
                </c:pt>
                <c:pt idx="2">
                  <c:v>0.60193035783874993</c:v>
                </c:pt>
                <c:pt idx="3">
                  <c:v>0.6038892513869647</c:v>
                </c:pt>
                <c:pt idx="4">
                  <c:v>0.60652413093241286</c:v>
                </c:pt>
                <c:pt idx="5">
                  <c:v>0.60481834357191333</c:v>
                </c:pt>
                <c:pt idx="6">
                  <c:v>0.60918129065000803</c:v>
                </c:pt>
                <c:pt idx="7">
                  <c:v>0.61036050317097668</c:v>
                </c:pt>
                <c:pt idx="8">
                  <c:v>0.6086727019924657</c:v>
                </c:pt>
                <c:pt idx="9">
                  <c:v>0.60657915702718046</c:v>
                </c:pt>
                <c:pt idx="10">
                  <c:v>0.6098724234321351</c:v>
                </c:pt>
                <c:pt idx="11">
                  <c:v>0.61666706784565339</c:v>
                </c:pt>
                <c:pt idx="12">
                  <c:v>0.61275532034504465</c:v>
                </c:pt>
                <c:pt idx="13">
                  <c:v>0.60547483202244168</c:v>
                </c:pt>
              </c:numCache>
            </c:numRef>
          </c:val>
          <c:smooth val="1"/>
          <c:extLst>
            <c:ext xmlns:c16="http://schemas.microsoft.com/office/drawing/2014/chart" uri="{C3380CC4-5D6E-409C-BE32-E72D297353CC}">
              <c16:uniqueId val="{00000001-C899-4A6F-A276-DF804707D178}"/>
            </c:ext>
          </c:extLst>
        </c:ser>
        <c:dLbls>
          <c:showLegendKey val="0"/>
          <c:showVal val="0"/>
          <c:showCatName val="0"/>
          <c:showSerName val="0"/>
          <c:showPercent val="0"/>
          <c:showBubbleSize val="0"/>
        </c:dLbls>
        <c:marker val="1"/>
        <c:smooth val="0"/>
        <c:axId val="631106456"/>
        <c:axId val="631105736"/>
      </c:lineChart>
      <c:catAx>
        <c:axId val="564061792"/>
        <c:scaling>
          <c:orientation val="minMax"/>
        </c:scaling>
        <c:delete val="0"/>
        <c:axPos val="b"/>
        <c:numFmt formatCode="General" sourceLinked="1"/>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520588296"/>
        <c:crosses val="autoZero"/>
        <c:auto val="1"/>
        <c:lblAlgn val="ctr"/>
        <c:lblOffset val="100"/>
        <c:noMultiLvlLbl val="0"/>
      </c:catAx>
      <c:valAx>
        <c:axId val="52058829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564061792"/>
        <c:crosses val="autoZero"/>
        <c:crossBetween val="between"/>
        <c:majorUnit val="2.0000000000000004E-2"/>
      </c:valAx>
      <c:valAx>
        <c:axId val="631105736"/>
        <c:scaling>
          <c:orientation val="minMax"/>
        </c:scaling>
        <c:delete val="0"/>
        <c:axPos val="r"/>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631106456"/>
        <c:crosses val="max"/>
        <c:crossBetween val="between"/>
        <c:majorUnit val="1.0000000000000002E-2"/>
      </c:valAx>
      <c:catAx>
        <c:axId val="631106456"/>
        <c:scaling>
          <c:orientation val="minMax"/>
        </c:scaling>
        <c:delete val="1"/>
        <c:axPos val="b"/>
        <c:numFmt formatCode="General" sourceLinked="1"/>
        <c:majorTickMark val="out"/>
        <c:minorTickMark val="none"/>
        <c:tickLblPos val="nextTo"/>
        <c:crossAx val="631105736"/>
        <c:crosses val="autoZero"/>
        <c:auto val="1"/>
        <c:lblAlgn val="ctr"/>
        <c:lblOffset val="100"/>
        <c:noMultiLvlLbl val="0"/>
      </c:catAx>
      <c:spPr>
        <a:noFill/>
        <a:ln>
          <a:noFill/>
        </a:ln>
        <a:effectLst/>
      </c:spPr>
    </c:plotArea>
    <c:legend>
      <c:legendPos val="t"/>
      <c:layout>
        <c:manualLayout>
          <c:xMode val="edge"/>
          <c:yMode val="edge"/>
          <c:x val="0.12227722700345674"/>
          <c:y val="0.11577651599861091"/>
          <c:w val="0.37966869353789001"/>
          <c:h val="6.1735035301296703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2027621844774104E-2"/>
          <c:y val="0.10783425056652639"/>
          <c:w val="0.97294397998183768"/>
          <c:h val="0.69530366040563518"/>
        </c:manualLayout>
      </c:layout>
      <c:lineChart>
        <c:grouping val="standard"/>
        <c:varyColors val="0"/>
        <c:ser>
          <c:idx val="0"/>
          <c:order val="0"/>
          <c:tx>
            <c:strRef>
              <c:f>Sheet1!$B$1</c:f>
              <c:strCache>
                <c:ptCount val="1"/>
                <c:pt idx="0">
                  <c:v>Value Sales</c:v>
                </c:pt>
              </c:strCache>
            </c:strRef>
          </c:tx>
          <c:spPr>
            <a:ln w="28575" cap="rnd">
              <a:solidFill>
                <a:schemeClr val="tx2">
                  <a:lumMod val="50000"/>
                  <a:lumOff val="50000"/>
                </a:schemeClr>
              </a:solidFill>
              <a:round/>
            </a:ln>
            <a:effectLst/>
          </c:spPr>
          <c:marker>
            <c:symbol val="none"/>
          </c:marker>
          <c:dLbls>
            <c:numFmt formatCode="0.0%" sourceLinked="0"/>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Sheet1!$A$2:$A$414</c:f>
              <c:strCache>
                <c:ptCount val="12"/>
                <c:pt idx="0">
                  <c:v>09-Dec-23</c:v>
                </c:pt>
                <c:pt idx="1">
                  <c:v>16-Dec-23</c:v>
                </c:pt>
                <c:pt idx="2">
                  <c:v>23-Dec-23</c:v>
                </c:pt>
                <c:pt idx="3">
                  <c:v> 30-Dec-23</c:v>
                </c:pt>
                <c:pt idx="4">
                  <c:v>06-Jan-24</c:v>
                </c:pt>
                <c:pt idx="5">
                  <c:v>13-Jan-24</c:v>
                </c:pt>
                <c:pt idx="6">
                  <c:v>20-Jan-24</c:v>
                </c:pt>
                <c:pt idx="7">
                  <c:v>27-Jan-24</c:v>
                </c:pt>
                <c:pt idx="8">
                  <c:v>03-Feb-24</c:v>
                </c:pt>
                <c:pt idx="9">
                  <c:v>10-Feb-24</c:v>
                </c:pt>
                <c:pt idx="10">
                  <c:v>17-Feb-24</c:v>
                </c:pt>
                <c:pt idx="11">
                  <c:v> 24-Feb-24</c:v>
                </c:pt>
              </c:strCache>
            </c:strRef>
          </c:cat>
          <c:val>
            <c:numRef>
              <c:f>Sheet1!$B$2:$B$414</c:f>
              <c:numCache>
                <c:formatCode>0.0%</c:formatCode>
                <c:ptCount val="12"/>
                <c:pt idx="0">
                  <c:v>2.8176407189459685E-2</c:v>
                </c:pt>
                <c:pt idx="1">
                  <c:v>1.7706831427229508E-2</c:v>
                </c:pt>
                <c:pt idx="2">
                  <c:v>4.3356026490362076E-2</c:v>
                </c:pt>
                <c:pt idx="3">
                  <c:v>8.9627200563672238E-2</c:v>
                </c:pt>
                <c:pt idx="4">
                  <c:v>8.4170659294401817E-2</c:v>
                </c:pt>
                <c:pt idx="5">
                  <c:v>4.9305674714459125E-2</c:v>
                </c:pt>
                <c:pt idx="6">
                  <c:v>4.4054250732143529E-2</c:v>
                </c:pt>
                <c:pt idx="7">
                  <c:v>3.5534292563798919E-2</c:v>
                </c:pt>
                <c:pt idx="8">
                  <c:v>3.9477009379777384E-2</c:v>
                </c:pt>
                <c:pt idx="9">
                  <c:v>4.8663861995039914E-2</c:v>
                </c:pt>
                <c:pt idx="10">
                  <c:v>4.5714013710721035E-2</c:v>
                </c:pt>
                <c:pt idx="11">
                  <c:v>3.3388052105725929E-2</c:v>
                </c:pt>
              </c:numCache>
            </c:numRef>
          </c:val>
          <c:smooth val="1"/>
          <c:extLst>
            <c:ext xmlns:c16="http://schemas.microsoft.com/office/drawing/2014/chart" uri="{C3380CC4-5D6E-409C-BE32-E72D297353CC}">
              <c16:uniqueId val="{00000003-80AA-45AD-A737-1914077A2C62}"/>
            </c:ext>
          </c:extLst>
        </c:ser>
        <c:ser>
          <c:idx val="1"/>
          <c:order val="1"/>
          <c:tx>
            <c:strRef>
              <c:f>Sheet1!$C$1</c:f>
              <c:strCache>
                <c:ptCount val="1"/>
                <c:pt idx="0">
                  <c:v>Unit Sales</c:v>
                </c:pt>
              </c:strCache>
            </c:strRef>
          </c:tx>
          <c:spPr>
            <a:ln w="28575" cap="rnd">
              <a:solidFill>
                <a:schemeClr val="accent2"/>
              </a:solidFill>
              <a:round/>
            </a:ln>
            <a:effectLst/>
          </c:spPr>
          <c:marker>
            <c:symbol val="none"/>
          </c:marker>
          <c:dLbls>
            <c:numFmt formatCode="0.0%" sourceLinked="0"/>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Sheet1!$A$2:$A$414</c:f>
              <c:strCache>
                <c:ptCount val="12"/>
                <c:pt idx="0">
                  <c:v>09-Dec-23</c:v>
                </c:pt>
                <c:pt idx="1">
                  <c:v>16-Dec-23</c:v>
                </c:pt>
                <c:pt idx="2">
                  <c:v>23-Dec-23</c:v>
                </c:pt>
                <c:pt idx="3">
                  <c:v> 30-Dec-23</c:v>
                </c:pt>
                <c:pt idx="4">
                  <c:v>06-Jan-24</c:v>
                </c:pt>
                <c:pt idx="5">
                  <c:v>13-Jan-24</c:v>
                </c:pt>
                <c:pt idx="6">
                  <c:v>20-Jan-24</c:v>
                </c:pt>
                <c:pt idx="7">
                  <c:v>27-Jan-24</c:v>
                </c:pt>
                <c:pt idx="8">
                  <c:v>03-Feb-24</c:v>
                </c:pt>
                <c:pt idx="9">
                  <c:v>10-Feb-24</c:v>
                </c:pt>
                <c:pt idx="10">
                  <c:v>17-Feb-24</c:v>
                </c:pt>
                <c:pt idx="11">
                  <c:v> 24-Feb-24</c:v>
                </c:pt>
              </c:strCache>
            </c:strRef>
          </c:cat>
          <c:val>
            <c:numRef>
              <c:f>Sheet1!$C$2:$C$414</c:f>
              <c:numCache>
                <c:formatCode>0.0%</c:formatCode>
                <c:ptCount val="12"/>
                <c:pt idx="0">
                  <c:v>-1.3061217247928525E-2</c:v>
                </c:pt>
                <c:pt idx="1">
                  <c:v>-2.3863046844535885E-2</c:v>
                </c:pt>
                <c:pt idx="2">
                  <c:v>1.2238191796492215E-2</c:v>
                </c:pt>
                <c:pt idx="3">
                  <c:v>5.7667959565104177E-3</c:v>
                </c:pt>
                <c:pt idx="4">
                  <c:v>2.1352783236974648E-2</c:v>
                </c:pt>
                <c:pt idx="5">
                  <c:v>1.3180108988461336E-2</c:v>
                </c:pt>
                <c:pt idx="6">
                  <c:v>1.157646464961104E-2</c:v>
                </c:pt>
                <c:pt idx="7">
                  <c:v>5.5250477760155903E-3</c:v>
                </c:pt>
                <c:pt idx="8">
                  <c:v>7.2463743994504171E-3</c:v>
                </c:pt>
                <c:pt idx="9">
                  <c:v>1.6684986167234017E-2</c:v>
                </c:pt>
                <c:pt idx="10">
                  <c:v>1.4132849760614574E-2</c:v>
                </c:pt>
                <c:pt idx="11">
                  <c:v>7.4899568743025391E-4</c:v>
                </c:pt>
              </c:numCache>
            </c:numRef>
          </c:val>
          <c:smooth val="1"/>
          <c:extLst>
            <c:ext xmlns:c16="http://schemas.microsoft.com/office/drawing/2014/chart" uri="{C3380CC4-5D6E-409C-BE32-E72D297353CC}">
              <c16:uniqueId val="{00000005-80AA-45AD-A737-1914077A2C62}"/>
            </c:ext>
          </c:extLst>
        </c:ser>
        <c:dLbls>
          <c:showLegendKey val="0"/>
          <c:showVal val="1"/>
          <c:showCatName val="0"/>
          <c:showSerName val="0"/>
          <c:showPercent val="0"/>
          <c:showBubbleSize val="0"/>
        </c:dLbls>
        <c:smooth val="0"/>
        <c:axId val="45898368"/>
        <c:axId val="45912448"/>
      </c:lineChart>
      <c:catAx>
        <c:axId val="45898368"/>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45912448"/>
        <c:crosses val="autoZero"/>
        <c:auto val="1"/>
        <c:lblAlgn val="ctr"/>
        <c:lblOffset val="100"/>
        <c:noMultiLvlLbl val="1"/>
      </c:catAx>
      <c:valAx>
        <c:axId val="45912448"/>
        <c:scaling>
          <c:orientation val="minMax"/>
          <c:max val="0.12000000000000001"/>
          <c:min val="-4.0000000000000008E-2"/>
        </c:scaling>
        <c:delete val="1"/>
        <c:axPos val="l"/>
        <c:numFmt formatCode="0%" sourceLinked="0"/>
        <c:majorTickMark val="none"/>
        <c:minorTickMark val="none"/>
        <c:tickLblPos val="nextTo"/>
        <c:crossAx val="45898368"/>
        <c:crossesAt val="45073"/>
        <c:crossBetween val="midCat"/>
      </c:valAx>
      <c:spPr>
        <a:noFill/>
        <a:ln>
          <a:noFill/>
        </a:ln>
        <a:effectLst/>
      </c:spPr>
    </c:plotArea>
    <c:legend>
      <c:legendPos val="b"/>
      <c:layout>
        <c:manualLayout>
          <c:xMode val="edge"/>
          <c:yMode val="edge"/>
          <c:x val="0.38798461458765021"/>
          <c:y val="0.93253563149536234"/>
          <c:w val="0.19332893010084265"/>
          <c:h val="5.2175497935641316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004845341186496"/>
          <c:y val="3.0954431643463846E-2"/>
          <c:w val="0.84995154658813499"/>
          <c:h val="0.68131693714114994"/>
        </c:manualLayout>
      </c:layout>
      <c:barChart>
        <c:barDir val="col"/>
        <c:grouping val="clustered"/>
        <c:varyColors val="0"/>
        <c:ser>
          <c:idx val="0"/>
          <c:order val="0"/>
          <c:tx>
            <c:strRef>
              <c:f>Sheet1!$B$1</c:f>
              <c:strCache>
                <c:ptCount val="1"/>
                <c:pt idx="0">
                  <c:v>New Shoppers</c:v>
                </c:pt>
              </c:strCache>
            </c:strRef>
          </c:tx>
          <c:spPr>
            <a:solidFill>
              <a:schemeClr val="bg2"/>
            </a:solidFill>
            <a:ln>
              <a:noFill/>
            </a:ln>
            <a:effectLst/>
          </c:spPr>
          <c:invertIfNegative val="0"/>
          <c:dLbls>
            <c:delete val="1"/>
          </c:dLbls>
          <c:cat>
            <c:strRef>
              <c:f>Sheet1!$A$2:$A$12</c:f>
              <c:strCache>
                <c:ptCount val="11"/>
                <c:pt idx="0">
                  <c:v>M&amp;S</c:v>
                </c:pt>
                <c:pt idx="1">
                  <c:v>Lidl</c:v>
                </c:pt>
                <c:pt idx="2">
                  <c:v>Ocado</c:v>
                </c:pt>
                <c:pt idx="3">
                  <c:v>Coop</c:v>
                </c:pt>
                <c:pt idx="4">
                  <c:v>Tesco</c:v>
                </c:pt>
                <c:pt idx="5">
                  <c:v>ASDA</c:v>
                </c:pt>
                <c:pt idx="6">
                  <c:v>Morrisons</c:v>
                </c:pt>
                <c:pt idx="7">
                  <c:v>Waitrose</c:v>
                </c:pt>
                <c:pt idx="8">
                  <c:v>Sainsbury's</c:v>
                </c:pt>
                <c:pt idx="9">
                  <c:v>Aldi </c:v>
                </c:pt>
                <c:pt idx="10">
                  <c:v>Iceland</c:v>
                </c:pt>
              </c:strCache>
            </c:strRef>
          </c:cat>
          <c:val>
            <c:numRef>
              <c:f>Sheet1!$B$2:$B$12</c:f>
              <c:numCache>
                <c:formatCode>0.0%</c:formatCode>
                <c:ptCount val="11"/>
                <c:pt idx="0">
                  <c:v>2.3545473392417193E-2</c:v>
                </c:pt>
                <c:pt idx="1">
                  <c:v>5.2481332129215685E-2</c:v>
                </c:pt>
                <c:pt idx="2">
                  <c:v>9.8239696230542961E-2</c:v>
                </c:pt>
                <c:pt idx="3">
                  <c:v>2.1974679164921573E-2</c:v>
                </c:pt>
                <c:pt idx="4">
                  <c:v>3.1163574184542853E-3</c:v>
                </c:pt>
                <c:pt idx="5">
                  <c:v>1.764186974350701E-2</c:v>
                </c:pt>
                <c:pt idx="6">
                  <c:v>4.8220434746628626E-2</c:v>
                </c:pt>
                <c:pt idx="7">
                  <c:v>3.8946025809663665E-2</c:v>
                </c:pt>
                <c:pt idx="8">
                  <c:v>-9.8972958716947446E-4</c:v>
                </c:pt>
                <c:pt idx="9">
                  <c:v>-3.2083633529954581E-3</c:v>
                </c:pt>
                <c:pt idx="10">
                  <c:v>7.5049197168752801E-3</c:v>
                </c:pt>
              </c:numCache>
            </c:numRef>
          </c:val>
          <c:extLst>
            <c:ext xmlns:c16="http://schemas.microsoft.com/office/drawing/2014/chart" uri="{C3380CC4-5D6E-409C-BE32-E72D297353CC}">
              <c16:uniqueId val="{00000000-0FB2-4775-84E6-835214C9350B}"/>
            </c:ext>
          </c:extLst>
        </c:ser>
        <c:ser>
          <c:idx val="1"/>
          <c:order val="1"/>
          <c:tx>
            <c:strRef>
              <c:f>Sheet1!$C$1</c:f>
              <c:strCache>
                <c:ptCount val="1"/>
                <c:pt idx="0">
                  <c:v>Visits</c:v>
                </c:pt>
              </c:strCache>
            </c:strRef>
          </c:tx>
          <c:spPr>
            <a:solidFill>
              <a:schemeClr val="accent1"/>
            </a:solidFill>
            <a:ln>
              <a:noFill/>
            </a:ln>
            <a:effectLst/>
          </c:spPr>
          <c:invertIfNegative val="0"/>
          <c:dLbls>
            <c:delete val="1"/>
          </c:dLbls>
          <c:cat>
            <c:strRef>
              <c:f>Sheet1!$A$2:$A$12</c:f>
              <c:strCache>
                <c:ptCount val="11"/>
                <c:pt idx="0">
                  <c:v>M&amp;S</c:v>
                </c:pt>
                <c:pt idx="1">
                  <c:v>Lidl</c:v>
                </c:pt>
                <c:pt idx="2">
                  <c:v>Ocado</c:v>
                </c:pt>
                <c:pt idx="3">
                  <c:v>Coop</c:v>
                </c:pt>
                <c:pt idx="4">
                  <c:v>Tesco</c:v>
                </c:pt>
                <c:pt idx="5">
                  <c:v>ASDA</c:v>
                </c:pt>
                <c:pt idx="6">
                  <c:v>Morrisons</c:v>
                </c:pt>
                <c:pt idx="7">
                  <c:v>Waitrose</c:v>
                </c:pt>
                <c:pt idx="8">
                  <c:v>Sainsbury's</c:v>
                </c:pt>
                <c:pt idx="9">
                  <c:v>Aldi </c:v>
                </c:pt>
                <c:pt idx="10">
                  <c:v>Iceland</c:v>
                </c:pt>
              </c:strCache>
            </c:strRef>
          </c:cat>
          <c:val>
            <c:numRef>
              <c:f>Sheet1!$C$2:$C$12</c:f>
              <c:numCache>
                <c:formatCode>0.0%</c:formatCode>
                <c:ptCount val="11"/>
                <c:pt idx="0">
                  <c:v>5.0150704647685007E-2</c:v>
                </c:pt>
                <c:pt idx="1">
                  <c:v>0.15298625069552108</c:v>
                </c:pt>
                <c:pt idx="2">
                  <c:v>6.9739146814543185E-2</c:v>
                </c:pt>
                <c:pt idx="3">
                  <c:v>5.7734564631169105E-2</c:v>
                </c:pt>
                <c:pt idx="4">
                  <c:v>2.1554325934570739E-2</c:v>
                </c:pt>
                <c:pt idx="5">
                  <c:v>4.2301983300749413E-2</c:v>
                </c:pt>
                <c:pt idx="6">
                  <c:v>5.0030224876617124E-2</c:v>
                </c:pt>
                <c:pt idx="7">
                  <c:v>3.8623753128834037E-2</c:v>
                </c:pt>
                <c:pt idx="8">
                  <c:v>2.2050094017418864E-2</c:v>
                </c:pt>
                <c:pt idx="9">
                  <c:v>2.9543413516616823E-2</c:v>
                </c:pt>
                <c:pt idx="10">
                  <c:v>2.5613446469717083E-2</c:v>
                </c:pt>
              </c:numCache>
            </c:numRef>
          </c:val>
          <c:extLst>
            <c:ext xmlns:c16="http://schemas.microsoft.com/office/drawing/2014/chart" uri="{C3380CC4-5D6E-409C-BE32-E72D297353CC}">
              <c16:uniqueId val="{00000001-0FB2-4775-84E6-835214C9350B}"/>
            </c:ext>
          </c:extLst>
        </c:ser>
        <c:ser>
          <c:idx val="2"/>
          <c:order val="2"/>
          <c:tx>
            <c:strRef>
              <c:f>Sheet1!$D$1</c:f>
              <c:strCache>
                <c:ptCount val="1"/>
                <c:pt idx="0">
                  <c:v>Spend Per Visit</c:v>
                </c:pt>
              </c:strCache>
            </c:strRef>
          </c:tx>
          <c:spPr>
            <a:solidFill>
              <a:schemeClr val="accent2"/>
            </a:solidFill>
            <a:ln>
              <a:noFill/>
            </a:ln>
            <a:effectLst/>
          </c:spPr>
          <c:invertIfNegative val="0"/>
          <c:dLbls>
            <c:delete val="1"/>
          </c:dLbls>
          <c:cat>
            <c:strRef>
              <c:f>Sheet1!$A$2:$A$12</c:f>
              <c:strCache>
                <c:ptCount val="11"/>
                <c:pt idx="0">
                  <c:v>M&amp;S</c:v>
                </c:pt>
                <c:pt idx="1">
                  <c:v>Lidl</c:v>
                </c:pt>
                <c:pt idx="2">
                  <c:v>Ocado</c:v>
                </c:pt>
                <c:pt idx="3">
                  <c:v>Coop</c:v>
                </c:pt>
                <c:pt idx="4">
                  <c:v>Tesco</c:v>
                </c:pt>
                <c:pt idx="5">
                  <c:v>ASDA</c:v>
                </c:pt>
                <c:pt idx="6">
                  <c:v>Morrisons</c:v>
                </c:pt>
                <c:pt idx="7">
                  <c:v>Waitrose</c:v>
                </c:pt>
                <c:pt idx="8">
                  <c:v>Sainsbury's</c:v>
                </c:pt>
                <c:pt idx="9">
                  <c:v>Aldi </c:v>
                </c:pt>
                <c:pt idx="10">
                  <c:v>Iceland</c:v>
                </c:pt>
              </c:strCache>
            </c:strRef>
          </c:cat>
          <c:val>
            <c:numRef>
              <c:f>Sheet1!$D$2:$D$12</c:f>
              <c:numCache>
                <c:formatCode>0.0%</c:formatCode>
                <c:ptCount val="11"/>
                <c:pt idx="0">
                  <c:v>5.9880239520958112E-2</c:v>
                </c:pt>
                <c:pt idx="1">
                  <c:v>-5.2631578947368474E-2</c:v>
                </c:pt>
                <c:pt idx="2">
                  <c:v>-9.7751710654925272E-4</c:v>
                </c:pt>
                <c:pt idx="3">
                  <c:v>4.3525571273124175E-3</c:v>
                </c:pt>
                <c:pt idx="4">
                  <c:v>3.8788326560768471E-2</c:v>
                </c:pt>
                <c:pt idx="5">
                  <c:v>1.5828350334154084E-2</c:v>
                </c:pt>
                <c:pt idx="6">
                  <c:v>4.1101520756268162E-3</c:v>
                </c:pt>
                <c:pt idx="7">
                  <c:v>6.4516129032259339E-3</c:v>
                </c:pt>
                <c:pt idx="8">
                  <c:v>1.8927444794952786E-2</c:v>
                </c:pt>
                <c:pt idx="9">
                  <c:v>0</c:v>
                </c:pt>
                <c:pt idx="10">
                  <c:v>-4.1343669250647475E-3</c:v>
                </c:pt>
              </c:numCache>
            </c:numRef>
          </c:val>
          <c:extLst>
            <c:ext xmlns:c16="http://schemas.microsoft.com/office/drawing/2014/chart" uri="{C3380CC4-5D6E-409C-BE32-E72D297353CC}">
              <c16:uniqueId val="{00000002-0FB2-4775-84E6-835214C9350B}"/>
            </c:ext>
          </c:extLst>
        </c:ser>
        <c:dLbls>
          <c:showLegendKey val="0"/>
          <c:showVal val="1"/>
          <c:showCatName val="0"/>
          <c:showSerName val="0"/>
          <c:showPercent val="0"/>
          <c:showBubbleSize val="0"/>
        </c:dLbls>
        <c:gapWidth val="74"/>
        <c:overlap val="3"/>
        <c:axId val="218603520"/>
        <c:axId val="218605056"/>
      </c:barChart>
      <c:catAx>
        <c:axId val="218603520"/>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218605056"/>
        <c:crosses val="autoZero"/>
        <c:auto val="1"/>
        <c:lblAlgn val="ctr"/>
        <c:lblOffset val="100"/>
        <c:noMultiLvlLbl val="0"/>
      </c:catAx>
      <c:valAx>
        <c:axId val="218605056"/>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218603520"/>
        <c:crosses val="autoZero"/>
        <c:crossBetween val="between"/>
      </c:valAx>
      <c:spPr>
        <a:noFill/>
        <a:ln>
          <a:noFill/>
        </a:ln>
        <a:effectLst/>
      </c:spPr>
    </c:plotArea>
    <c:legend>
      <c:legendPos val="b"/>
      <c:layout>
        <c:manualLayout>
          <c:xMode val="edge"/>
          <c:yMode val="edge"/>
          <c:x val="0.59988519857028999"/>
          <c:y val="2.9132479541886407E-2"/>
          <c:w val="0.39743919881723833"/>
          <c:h val="7.2258684510013202E-2"/>
        </c:manualLayout>
      </c:layout>
      <c:overlay val="1"/>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8545586128659E-2"/>
          <c:y val="8.9023859580633455E-2"/>
          <c:w val="0.916719971051695"/>
          <c:h val="0.67652579400277912"/>
        </c:manualLayout>
      </c:layout>
      <c:barChart>
        <c:barDir val="col"/>
        <c:grouping val="clustered"/>
        <c:varyColors val="0"/>
        <c:ser>
          <c:idx val="0"/>
          <c:order val="0"/>
          <c:tx>
            <c:strRef>
              <c:f>Sheet1!$B$1</c:f>
              <c:strCache>
                <c:ptCount val="1"/>
                <c:pt idx="0">
                  <c:v>GB</c:v>
                </c:pt>
              </c:strCache>
            </c:strRef>
          </c:tx>
          <c:spPr>
            <a:solidFill>
              <a:schemeClr val="tx1">
                <a:lumMod val="50000"/>
              </a:schemeClr>
            </a:solidFill>
            <a:ln>
              <a:noFill/>
            </a:ln>
            <a:effectLst/>
          </c:spPr>
          <c:invertIfNegative val="0"/>
          <c:dPt>
            <c:idx val="0"/>
            <c:invertIfNegative val="0"/>
            <c:bubble3D val="0"/>
            <c:spPr>
              <a:solidFill>
                <a:schemeClr val="tx1">
                  <a:lumMod val="50000"/>
                </a:schemeClr>
              </a:solidFill>
              <a:ln>
                <a:noFill/>
              </a:ln>
              <a:effectLst/>
            </c:spPr>
            <c:extLst>
              <c:ext xmlns:c16="http://schemas.microsoft.com/office/drawing/2014/chart" uri="{C3380CC4-5D6E-409C-BE32-E72D297353CC}">
                <c16:uniqueId val="{00000001-7B4D-4175-A01D-7B21B137A78A}"/>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5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Occ per Buyer</c:v>
                </c:pt>
              </c:strCache>
            </c:strRef>
          </c:cat>
          <c:val>
            <c:numRef>
              <c:f>Sheet1!$B$2</c:f>
              <c:numCache>
                <c:formatCode>0.0%</c:formatCode>
                <c:ptCount val="1"/>
                <c:pt idx="0">
                  <c:v>2.2172949002217113E-3</c:v>
                </c:pt>
              </c:numCache>
            </c:numRef>
          </c:val>
          <c:extLst>
            <c:ext xmlns:c16="http://schemas.microsoft.com/office/drawing/2014/chart" uri="{C3380CC4-5D6E-409C-BE32-E72D297353CC}">
              <c16:uniqueId val="{00000002-7B4D-4175-A01D-7B21B137A78A}"/>
            </c:ext>
          </c:extLst>
        </c:ser>
        <c:ser>
          <c:idx val="1"/>
          <c:order val="1"/>
          <c:tx>
            <c:strRef>
              <c:f>Sheet1!$C$1</c:f>
              <c:strCache>
                <c:ptCount val="1"/>
                <c:pt idx="0">
                  <c:v>G Mults</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Occ per Buyer</c:v>
                </c:pt>
              </c:strCache>
            </c:strRef>
          </c:cat>
          <c:val>
            <c:numRef>
              <c:f>Sheet1!$C$2</c:f>
              <c:numCache>
                <c:formatCode>0.0%</c:formatCode>
                <c:ptCount val="1"/>
                <c:pt idx="0">
                  <c:v>4.7348484848483974E-3</c:v>
                </c:pt>
              </c:numCache>
            </c:numRef>
          </c:val>
          <c:extLst>
            <c:ext xmlns:c16="http://schemas.microsoft.com/office/drawing/2014/chart" uri="{C3380CC4-5D6E-409C-BE32-E72D297353CC}">
              <c16:uniqueId val="{00000003-7B4D-4175-A01D-7B21B137A78A}"/>
            </c:ext>
          </c:extLst>
        </c:ser>
        <c:ser>
          <c:idx val="2"/>
          <c:order val="2"/>
          <c:tx>
            <c:strRef>
              <c:f>Sheet1!$D$1</c:f>
              <c:strCache>
                <c:ptCount val="1"/>
                <c:pt idx="0">
                  <c:v>Online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5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Occ per Buyer</c:v>
                </c:pt>
              </c:strCache>
            </c:strRef>
          </c:cat>
          <c:val>
            <c:numRef>
              <c:f>Sheet1!$D$2</c:f>
              <c:numCache>
                <c:formatCode>0.0%</c:formatCode>
                <c:ptCount val="1"/>
                <c:pt idx="0">
                  <c:v>2.34375E-2</c:v>
                </c:pt>
              </c:numCache>
            </c:numRef>
          </c:val>
          <c:extLst>
            <c:ext xmlns:c16="http://schemas.microsoft.com/office/drawing/2014/chart" uri="{C3380CC4-5D6E-409C-BE32-E72D297353CC}">
              <c16:uniqueId val="{00000004-7B4D-4175-A01D-7B21B137A78A}"/>
            </c:ext>
          </c:extLst>
        </c:ser>
        <c:ser>
          <c:idx val="3"/>
          <c:order val="3"/>
          <c:tx>
            <c:strRef>
              <c:f>Sheet1!$E$1</c:f>
              <c:strCache>
                <c:ptCount val="1"/>
                <c:pt idx="0">
                  <c:v>Instore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5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Occ per Buyer</c:v>
                </c:pt>
              </c:strCache>
            </c:strRef>
          </c:cat>
          <c:val>
            <c:numRef>
              <c:f>Sheet1!$E$2</c:f>
              <c:numCache>
                <c:formatCode>0.0%</c:formatCode>
                <c:ptCount val="1"/>
                <c:pt idx="0">
                  <c:v>3.9682539682539542E-3</c:v>
                </c:pt>
              </c:numCache>
            </c:numRef>
          </c:val>
          <c:extLst>
            <c:ext xmlns:c16="http://schemas.microsoft.com/office/drawing/2014/chart" uri="{C3380CC4-5D6E-409C-BE32-E72D297353CC}">
              <c16:uniqueId val="{00000005-7B4D-4175-A01D-7B21B137A78A}"/>
            </c:ext>
          </c:extLst>
        </c:ser>
        <c:ser>
          <c:idx val="4"/>
          <c:order val="4"/>
          <c:tx>
            <c:strRef>
              <c:f>Sheet1!$F$1</c:f>
              <c:strCache>
                <c:ptCount val="1"/>
                <c:pt idx="0">
                  <c:v>Discounters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5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Occ per Buyer</c:v>
                </c:pt>
              </c:strCache>
            </c:strRef>
          </c:cat>
          <c:val>
            <c:numRef>
              <c:f>Sheet1!$F$2</c:f>
              <c:numCache>
                <c:formatCode>0.0%</c:formatCode>
                <c:ptCount val="1"/>
                <c:pt idx="0">
                  <c:v>6.487695749440725E-2</c:v>
                </c:pt>
              </c:numCache>
            </c:numRef>
          </c:val>
          <c:extLst>
            <c:ext xmlns:c16="http://schemas.microsoft.com/office/drawing/2014/chart" uri="{C3380CC4-5D6E-409C-BE32-E72D297353CC}">
              <c16:uniqueId val="{00000002-EF18-4C29-8562-B9E8219637DC}"/>
            </c:ext>
          </c:extLst>
        </c:ser>
        <c:dLbls>
          <c:showLegendKey val="0"/>
          <c:showVal val="0"/>
          <c:showCatName val="0"/>
          <c:showSerName val="0"/>
          <c:showPercent val="0"/>
          <c:showBubbleSize val="0"/>
        </c:dLbls>
        <c:gapWidth val="219"/>
        <c:overlap val="-27"/>
        <c:axId val="1735646504"/>
        <c:axId val="1735641824"/>
      </c:barChart>
      <c:catAx>
        <c:axId val="1735646504"/>
        <c:scaling>
          <c:orientation val="minMax"/>
        </c:scaling>
        <c:delete val="1"/>
        <c:axPos val="b"/>
        <c:numFmt formatCode="General" sourceLinked="1"/>
        <c:majorTickMark val="none"/>
        <c:minorTickMark val="none"/>
        <c:tickLblPos val="nextTo"/>
        <c:crossAx val="1735641824"/>
        <c:crosses val="autoZero"/>
        <c:auto val="1"/>
        <c:lblAlgn val="ctr"/>
        <c:lblOffset val="100"/>
        <c:noMultiLvlLbl val="0"/>
      </c:catAx>
      <c:valAx>
        <c:axId val="1735641824"/>
        <c:scaling>
          <c:orientation val="minMax"/>
          <c:max val="0.12000000000000001"/>
          <c:min val="-4.0000000000000008E-2"/>
        </c:scaling>
        <c:delete val="1"/>
        <c:axPos val="l"/>
        <c:numFmt formatCode="0.0%" sourceLinked="1"/>
        <c:majorTickMark val="out"/>
        <c:minorTickMark val="none"/>
        <c:tickLblPos val="nextTo"/>
        <c:crossAx val="1735646504"/>
        <c:crosses val="autoZero"/>
        <c:crossBetween val="between"/>
      </c:valAx>
      <c:spPr>
        <a:noFill/>
        <a:ln>
          <a:noFill/>
        </a:ln>
        <a:effectLst/>
      </c:spPr>
    </c:plotArea>
    <c:legend>
      <c:legendPos val="b"/>
      <c:layout>
        <c:manualLayout>
          <c:xMode val="edge"/>
          <c:yMode val="edge"/>
          <c:x val="4.9999910579782807E-2"/>
          <c:y val="0.8271815563700049"/>
          <c:w val="0.89999988077304371"/>
          <c:h val="0.1168488034082496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5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1640014474152491E-2"/>
          <c:y val="8.2175870382123192E-2"/>
          <c:w val="0.916719971051695"/>
          <c:h val="0.67652579400277912"/>
        </c:manualLayout>
      </c:layout>
      <c:barChart>
        <c:barDir val="col"/>
        <c:grouping val="clustered"/>
        <c:varyColors val="0"/>
        <c:ser>
          <c:idx val="0"/>
          <c:order val="0"/>
          <c:tx>
            <c:strRef>
              <c:f>Sheet1!$B$1</c:f>
              <c:strCache>
                <c:ptCount val="1"/>
                <c:pt idx="0">
                  <c:v>GB</c:v>
                </c:pt>
              </c:strCache>
            </c:strRef>
          </c:tx>
          <c:spPr>
            <a:solidFill>
              <a:schemeClr val="tx1">
                <a:lumMod val="50000"/>
              </a:schemeClr>
            </a:solidFill>
            <a:ln>
              <a:noFill/>
            </a:ln>
            <a:effectLst/>
          </c:spPr>
          <c:invertIfNegative val="0"/>
          <c:dPt>
            <c:idx val="0"/>
            <c:invertIfNegative val="0"/>
            <c:bubble3D val="0"/>
            <c:spPr>
              <a:solidFill>
                <a:schemeClr val="tx1">
                  <a:lumMod val="50000"/>
                </a:schemeClr>
              </a:solidFill>
              <a:ln>
                <a:noFill/>
              </a:ln>
              <a:effectLst/>
            </c:spPr>
            <c:extLst>
              <c:ext xmlns:c16="http://schemas.microsoft.com/office/drawing/2014/chart" uri="{C3380CC4-5D6E-409C-BE32-E72D297353CC}">
                <c16:uniqueId val="{00000001-89A1-4D8A-A761-15E50F52159E}"/>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 Per Buyer</c:v>
                </c:pt>
              </c:strCache>
            </c:strRef>
          </c:cat>
          <c:val>
            <c:numRef>
              <c:f>Sheet1!$B$2</c:f>
              <c:numCache>
                <c:formatCode>0.0%</c:formatCode>
                <c:ptCount val="1"/>
                <c:pt idx="0">
                  <c:v>3.4947257692195199E-2</c:v>
                </c:pt>
              </c:numCache>
            </c:numRef>
          </c:val>
          <c:extLst>
            <c:ext xmlns:c16="http://schemas.microsoft.com/office/drawing/2014/chart" uri="{C3380CC4-5D6E-409C-BE32-E72D297353CC}">
              <c16:uniqueId val="{00000002-89A1-4D8A-A761-15E50F52159E}"/>
            </c:ext>
          </c:extLst>
        </c:ser>
        <c:ser>
          <c:idx val="1"/>
          <c:order val="1"/>
          <c:tx>
            <c:strRef>
              <c:f>Sheet1!$C$1</c:f>
              <c:strCache>
                <c:ptCount val="1"/>
                <c:pt idx="0">
                  <c:v>G Mults</c:v>
                </c:pt>
              </c:strCache>
            </c:strRef>
          </c:tx>
          <c:spPr>
            <a:solidFill>
              <a:schemeClr val="accent5"/>
            </a:solidFill>
            <a:ln>
              <a:noFill/>
            </a:ln>
            <a:effectLst/>
          </c:spPr>
          <c:invertIfNegative val="0"/>
          <c:dPt>
            <c:idx val="0"/>
            <c:invertIfNegative val="0"/>
            <c:bubble3D val="0"/>
            <c:spPr>
              <a:solidFill>
                <a:schemeClr val="accent5"/>
              </a:solidFill>
              <a:ln>
                <a:noFill/>
              </a:ln>
              <a:effectLst/>
            </c:spPr>
            <c:extLst>
              <c:ext xmlns:c16="http://schemas.microsoft.com/office/drawing/2014/chart" uri="{C3380CC4-5D6E-409C-BE32-E72D297353CC}">
                <c16:uniqueId val="{00000003-E798-4DBC-A292-0A1B85A4792F}"/>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798-4DBC-A292-0A1B85A4792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 Per Buyer</c:v>
                </c:pt>
              </c:strCache>
            </c:strRef>
          </c:cat>
          <c:val>
            <c:numRef>
              <c:f>Sheet1!$C$2</c:f>
              <c:numCache>
                <c:formatCode>0.0%</c:formatCode>
                <c:ptCount val="1"/>
                <c:pt idx="0">
                  <c:v>4.7356689237498362E-2</c:v>
                </c:pt>
              </c:numCache>
            </c:numRef>
          </c:val>
          <c:extLst>
            <c:ext xmlns:c16="http://schemas.microsoft.com/office/drawing/2014/chart" uri="{C3380CC4-5D6E-409C-BE32-E72D297353CC}">
              <c16:uniqueId val="{00000003-89A1-4D8A-A761-15E50F52159E}"/>
            </c:ext>
          </c:extLst>
        </c:ser>
        <c:ser>
          <c:idx val="2"/>
          <c:order val="2"/>
          <c:tx>
            <c:strRef>
              <c:f>Sheet1!$D$1</c:f>
              <c:strCache>
                <c:ptCount val="1"/>
                <c:pt idx="0">
                  <c:v>Online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 Per Buyer</c:v>
                </c:pt>
              </c:strCache>
            </c:strRef>
          </c:cat>
          <c:val>
            <c:numRef>
              <c:f>Sheet1!$D$2</c:f>
              <c:numCache>
                <c:formatCode>0.0%</c:formatCode>
                <c:ptCount val="1"/>
                <c:pt idx="0">
                  <c:v>6.397399543536908E-2</c:v>
                </c:pt>
              </c:numCache>
            </c:numRef>
          </c:val>
          <c:extLst>
            <c:ext xmlns:c16="http://schemas.microsoft.com/office/drawing/2014/chart" uri="{C3380CC4-5D6E-409C-BE32-E72D297353CC}">
              <c16:uniqueId val="{00000004-89A1-4D8A-A761-15E50F52159E}"/>
            </c:ext>
          </c:extLst>
        </c:ser>
        <c:ser>
          <c:idx val="3"/>
          <c:order val="3"/>
          <c:tx>
            <c:strRef>
              <c:f>Sheet1!$E$1</c:f>
              <c:strCache>
                <c:ptCount val="1"/>
                <c:pt idx="0">
                  <c:v>Instore</c:v>
                </c:pt>
              </c:strCache>
            </c:strRef>
          </c:tx>
          <c:spPr>
            <a:solidFill>
              <a:schemeClr val="accent4"/>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 Per Buyer</c:v>
                </c:pt>
              </c:strCache>
            </c:strRef>
          </c:cat>
          <c:val>
            <c:numRef>
              <c:f>Sheet1!$E$2</c:f>
              <c:numCache>
                <c:formatCode>0.0%</c:formatCode>
                <c:ptCount val="1"/>
                <c:pt idx="0">
                  <c:v>3.2759900590646485E-2</c:v>
                </c:pt>
              </c:numCache>
            </c:numRef>
          </c:val>
          <c:extLst>
            <c:ext xmlns:c16="http://schemas.microsoft.com/office/drawing/2014/chart" uri="{C3380CC4-5D6E-409C-BE32-E72D297353CC}">
              <c16:uniqueId val="{00000005-89A1-4D8A-A761-15E50F52159E}"/>
            </c:ext>
          </c:extLst>
        </c:ser>
        <c:ser>
          <c:idx val="4"/>
          <c:order val="4"/>
          <c:tx>
            <c:strRef>
              <c:f>Sheet1!$F$1</c:f>
              <c:strCache>
                <c:ptCount val="1"/>
                <c:pt idx="0">
                  <c:v>Discounters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 Per Buyer</c:v>
                </c:pt>
              </c:strCache>
            </c:strRef>
          </c:cat>
          <c:val>
            <c:numRef>
              <c:f>Sheet1!$F$2</c:f>
              <c:numCache>
                <c:formatCode>0.0%</c:formatCode>
                <c:ptCount val="1"/>
                <c:pt idx="0">
                  <c:v>3.629998157361336E-2</c:v>
                </c:pt>
              </c:numCache>
            </c:numRef>
          </c:val>
          <c:extLst>
            <c:ext xmlns:c16="http://schemas.microsoft.com/office/drawing/2014/chart" uri="{C3380CC4-5D6E-409C-BE32-E72D297353CC}">
              <c16:uniqueId val="{00000002-E798-4DBC-A292-0A1B85A4792F}"/>
            </c:ext>
          </c:extLst>
        </c:ser>
        <c:dLbls>
          <c:showLegendKey val="0"/>
          <c:showVal val="0"/>
          <c:showCatName val="0"/>
          <c:showSerName val="0"/>
          <c:showPercent val="0"/>
          <c:showBubbleSize val="0"/>
        </c:dLbls>
        <c:gapWidth val="219"/>
        <c:overlap val="-27"/>
        <c:axId val="1735646504"/>
        <c:axId val="1735641824"/>
      </c:barChart>
      <c:catAx>
        <c:axId val="1735646504"/>
        <c:scaling>
          <c:orientation val="minMax"/>
        </c:scaling>
        <c:delete val="1"/>
        <c:axPos val="b"/>
        <c:numFmt formatCode="General" sourceLinked="1"/>
        <c:majorTickMark val="none"/>
        <c:minorTickMark val="none"/>
        <c:tickLblPos val="nextTo"/>
        <c:crossAx val="1735641824"/>
        <c:crosses val="autoZero"/>
        <c:auto val="1"/>
        <c:lblAlgn val="ctr"/>
        <c:lblOffset val="100"/>
        <c:noMultiLvlLbl val="0"/>
      </c:catAx>
      <c:valAx>
        <c:axId val="1735641824"/>
        <c:scaling>
          <c:orientation val="minMax"/>
          <c:max val="0.2"/>
        </c:scaling>
        <c:delete val="1"/>
        <c:axPos val="l"/>
        <c:numFmt formatCode="0.0%" sourceLinked="1"/>
        <c:majorTickMark val="out"/>
        <c:minorTickMark val="none"/>
        <c:tickLblPos val="nextTo"/>
        <c:crossAx val="17356465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1640014474152491E-2"/>
          <c:y val="8.9023859580633455E-2"/>
          <c:w val="0.916719971051695"/>
          <c:h val="0.67652579400277912"/>
        </c:manualLayout>
      </c:layout>
      <c:barChart>
        <c:barDir val="col"/>
        <c:grouping val="clustered"/>
        <c:varyColors val="0"/>
        <c:ser>
          <c:idx val="0"/>
          <c:order val="0"/>
          <c:tx>
            <c:strRef>
              <c:f>Sheet1!$B$1</c:f>
              <c:strCache>
                <c:ptCount val="1"/>
                <c:pt idx="0">
                  <c:v>GB</c:v>
                </c:pt>
              </c:strCache>
            </c:strRef>
          </c:tx>
          <c:spPr>
            <a:solidFill>
              <a:schemeClr val="tx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5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Shoppers</c:v>
                </c:pt>
              </c:strCache>
            </c:strRef>
          </c:cat>
          <c:val>
            <c:numRef>
              <c:f>Sheet1!$B$2</c:f>
              <c:numCache>
                <c:formatCode>0.0%</c:formatCode>
                <c:ptCount val="1"/>
                <c:pt idx="0">
                  <c:v>7.6967681279089817E-3</c:v>
                </c:pt>
              </c:numCache>
            </c:numRef>
          </c:val>
          <c:extLst>
            <c:ext xmlns:c16="http://schemas.microsoft.com/office/drawing/2014/chart" uri="{C3380CC4-5D6E-409C-BE32-E72D297353CC}">
              <c16:uniqueId val="{00000000-D9CE-453C-AA1A-8B8063793B2C}"/>
            </c:ext>
          </c:extLst>
        </c:ser>
        <c:ser>
          <c:idx val="1"/>
          <c:order val="1"/>
          <c:tx>
            <c:strRef>
              <c:f>Sheet1!$C$1</c:f>
              <c:strCache>
                <c:ptCount val="1"/>
                <c:pt idx="0">
                  <c:v>G Mults</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Shoppers</c:v>
                </c:pt>
              </c:strCache>
            </c:strRef>
          </c:cat>
          <c:val>
            <c:numRef>
              <c:f>Sheet1!$C$2</c:f>
              <c:numCache>
                <c:formatCode>0.0%</c:formatCode>
                <c:ptCount val="1"/>
                <c:pt idx="0">
                  <c:v>5.630565004157484E-3</c:v>
                </c:pt>
              </c:numCache>
            </c:numRef>
          </c:val>
          <c:extLst>
            <c:ext xmlns:c16="http://schemas.microsoft.com/office/drawing/2014/chart" uri="{C3380CC4-5D6E-409C-BE32-E72D297353CC}">
              <c16:uniqueId val="{00000001-D9CE-453C-AA1A-8B8063793B2C}"/>
            </c:ext>
          </c:extLst>
        </c:ser>
        <c:ser>
          <c:idx val="2"/>
          <c:order val="2"/>
          <c:tx>
            <c:strRef>
              <c:f>Sheet1!$D$1</c:f>
              <c:strCache>
                <c:ptCount val="1"/>
                <c:pt idx="0">
                  <c:v>Online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5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Shoppers</c:v>
                </c:pt>
              </c:strCache>
            </c:strRef>
          </c:cat>
          <c:val>
            <c:numRef>
              <c:f>Sheet1!$D$2</c:f>
              <c:numCache>
                <c:formatCode>0.0%</c:formatCode>
                <c:ptCount val="1"/>
                <c:pt idx="0">
                  <c:v>1.4286949676036276E-2</c:v>
                </c:pt>
              </c:numCache>
            </c:numRef>
          </c:val>
          <c:extLst>
            <c:ext xmlns:c16="http://schemas.microsoft.com/office/drawing/2014/chart" uri="{C3380CC4-5D6E-409C-BE32-E72D297353CC}">
              <c16:uniqueId val="{00000002-D9CE-453C-AA1A-8B8063793B2C}"/>
            </c:ext>
          </c:extLst>
        </c:ser>
        <c:ser>
          <c:idx val="3"/>
          <c:order val="3"/>
          <c:tx>
            <c:strRef>
              <c:f>Sheet1!$E$1</c:f>
              <c:strCache>
                <c:ptCount val="1"/>
                <c:pt idx="0">
                  <c:v>Instore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5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Shoppers</c:v>
                </c:pt>
              </c:strCache>
            </c:strRef>
          </c:cat>
          <c:val>
            <c:numRef>
              <c:f>Sheet1!$E$2</c:f>
              <c:numCache>
                <c:formatCode>0.0%</c:formatCode>
                <c:ptCount val="1"/>
                <c:pt idx="0">
                  <c:v>5.4821502601463123E-3</c:v>
                </c:pt>
              </c:numCache>
            </c:numRef>
          </c:val>
          <c:extLst>
            <c:ext xmlns:c16="http://schemas.microsoft.com/office/drawing/2014/chart" uri="{C3380CC4-5D6E-409C-BE32-E72D297353CC}">
              <c16:uniqueId val="{00000003-D9CE-453C-AA1A-8B8063793B2C}"/>
            </c:ext>
          </c:extLst>
        </c:ser>
        <c:ser>
          <c:idx val="4"/>
          <c:order val="4"/>
          <c:tx>
            <c:strRef>
              <c:f>Sheet1!$F$1</c:f>
              <c:strCache>
                <c:ptCount val="1"/>
                <c:pt idx="0">
                  <c:v>Discounters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5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Shoppers</c:v>
                </c:pt>
              </c:strCache>
            </c:strRef>
          </c:cat>
          <c:val>
            <c:numRef>
              <c:f>Sheet1!$F$2</c:f>
              <c:numCache>
                <c:formatCode>0.0%</c:formatCode>
                <c:ptCount val="1"/>
                <c:pt idx="0">
                  <c:v>-2.4535432163367288E-3</c:v>
                </c:pt>
              </c:numCache>
            </c:numRef>
          </c:val>
          <c:extLst>
            <c:ext xmlns:c16="http://schemas.microsoft.com/office/drawing/2014/chart" uri="{C3380CC4-5D6E-409C-BE32-E72D297353CC}">
              <c16:uniqueId val="{00000000-0390-456C-867B-FC12CCDDC866}"/>
            </c:ext>
          </c:extLst>
        </c:ser>
        <c:dLbls>
          <c:showLegendKey val="0"/>
          <c:showVal val="0"/>
          <c:showCatName val="0"/>
          <c:showSerName val="0"/>
          <c:showPercent val="0"/>
          <c:showBubbleSize val="0"/>
        </c:dLbls>
        <c:gapWidth val="219"/>
        <c:overlap val="-27"/>
        <c:axId val="1735646504"/>
        <c:axId val="1735641824"/>
      </c:barChart>
      <c:catAx>
        <c:axId val="1735646504"/>
        <c:scaling>
          <c:orientation val="minMax"/>
        </c:scaling>
        <c:delete val="1"/>
        <c:axPos val="b"/>
        <c:numFmt formatCode="General" sourceLinked="1"/>
        <c:majorTickMark val="none"/>
        <c:minorTickMark val="none"/>
        <c:tickLblPos val="nextTo"/>
        <c:crossAx val="1735641824"/>
        <c:crosses val="autoZero"/>
        <c:auto val="1"/>
        <c:lblAlgn val="ctr"/>
        <c:lblOffset val="100"/>
        <c:noMultiLvlLbl val="0"/>
      </c:catAx>
      <c:valAx>
        <c:axId val="1735641824"/>
        <c:scaling>
          <c:orientation val="minMax"/>
        </c:scaling>
        <c:delete val="1"/>
        <c:axPos val="l"/>
        <c:numFmt formatCode="0.0%" sourceLinked="1"/>
        <c:majorTickMark val="out"/>
        <c:minorTickMark val="none"/>
        <c:tickLblPos val="nextTo"/>
        <c:crossAx val="1735646504"/>
        <c:crosses val="autoZero"/>
        <c:crossBetween val="between"/>
      </c:valAx>
      <c:spPr>
        <a:noFill/>
        <a:ln>
          <a:noFill/>
        </a:ln>
        <a:effectLst/>
      </c:spPr>
    </c:plotArea>
    <c:legend>
      <c:legendPos val="b"/>
      <c:layout>
        <c:manualLayout>
          <c:xMode val="edge"/>
          <c:yMode val="edge"/>
          <c:x val="4.9999910579782807E-2"/>
          <c:y val="0.8271815563700049"/>
          <c:w val="0.89999988077304371"/>
          <c:h val="0.1168488034082496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5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9210926196725673E-2"/>
          <c:y val="0.23283163274934904"/>
          <c:w val="0.916719971051695"/>
          <c:h val="0.67652579400277912"/>
        </c:manualLayout>
      </c:layout>
      <c:barChart>
        <c:barDir val="col"/>
        <c:grouping val="clustered"/>
        <c:varyColors val="0"/>
        <c:ser>
          <c:idx val="0"/>
          <c:order val="0"/>
          <c:tx>
            <c:strRef>
              <c:f>Sheet1!$B$1</c:f>
              <c:strCache>
                <c:ptCount val="1"/>
                <c:pt idx="0">
                  <c:v>GB</c:v>
                </c:pt>
              </c:strCache>
            </c:strRef>
          </c:tx>
          <c:spPr>
            <a:solidFill>
              <a:schemeClr val="tx1">
                <a:lumMod val="50000"/>
              </a:schemeClr>
            </a:solidFill>
            <a:ln>
              <a:noFill/>
            </a:ln>
            <a:effectLst/>
          </c:spPr>
          <c:invertIfNegative val="0"/>
          <c:dPt>
            <c:idx val="0"/>
            <c:invertIfNegative val="0"/>
            <c:bubble3D val="0"/>
            <c:spPr>
              <a:solidFill>
                <a:schemeClr val="tx1">
                  <a:lumMod val="50000"/>
                </a:schemeClr>
              </a:solidFill>
              <a:ln>
                <a:noFill/>
              </a:ln>
              <a:effectLst/>
            </c:spPr>
            <c:extLst>
              <c:ext xmlns:c16="http://schemas.microsoft.com/office/drawing/2014/chart" uri="{C3380CC4-5D6E-409C-BE32-E72D297353CC}">
                <c16:uniqueId val="{00000001-6C7C-493B-AB19-5939DA86CC58}"/>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Units per Buyer</c:v>
                </c:pt>
              </c:strCache>
            </c:strRef>
          </c:cat>
          <c:val>
            <c:numRef>
              <c:f>Sheet1!$B$2</c:f>
              <c:numCache>
                <c:formatCode>0.0%</c:formatCode>
                <c:ptCount val="1"/>
                <c:pt idx="0">
                  <c:v>-1.6765065422124636E-2</c:v>
                </c:pt>
              </c:numCache>
            </c:numRef>
          </c:val>
          <c:extLst>
            <c:ext xmlns:c16="http://schemas.microsoft.com/office/drawing/2014/chart" uri="{C3380CC4-5D6E-409C-BE32-E72D297353CC}">
              <c16:uniqueId val="{00000002-6C7C-493B-AB19-5939DA86CC58}"/>
            </c:ext>
          </c:extLst>
        </c:ser>
        <c:ser>
          <c:idx val="1"/>
          <c:order val="1"/>
          <c:tx>
            <c:strRef>
              <c:f>Sheet1!$C$1</c:f>
              <c:strCache>
                <c:ptCount val="1"/>
                <c:pt idx="0">
                  <c:v>G Mults</c:v>
                </c:pt>
              </c:strCache>
            </c:strRef>
          </c:tx>
          <c:spPr>
            <a:solidFill>
              <a:schemeClr val="accent5"/>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3-142D-4A6B-8270-B2B6DA026D56}"/>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Units per Buyer</c:v>
                </c:pt>
              </c:strCache>
            </c:strRef>
          </c:cat>
          <c:val>
            <c:numRef>
              <c:f>Sheet1!$C$2</c:f>
              <c:numCache>
                <c:formatCode>0.0%</c:formatCode>
                <c:ptCount val="1"/>
                <c:pt idx="0">
                  <c:v>-9.474659204147251E-4</c:v>
                </c:pt>
              </c:numCache>
            </c:numRef>
          </c:val>
          <c:extLst>
            <c:ext xmlns:c16="http://schemas.microsoft.com/office/drawing/2014/chart" uri="{C3380CC4-5D6E-409C-BE32-E72D297353CC}">
              <c16:uniqueId val="{00000003-6C7C-493B-AB19-5939DA86CC58}"/>
            </c:ext>
          </c:extLst>
        </c:ser>
        <c:ser>
          <c:idx val="2"/>
          <c:order val="2"/>
          <c:tx>
            <c:strRef>
              <c:f>Sheet1!$D$1</c:f>
              <c:strCache>
                <c:ptCount val="1"/>
                <c:pt idx="0">
                  <c:v>Online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Units per Buyer</c:v>
                </c:pt>
              </c:strCache>
            </c:strRef>
          </c:cat>
          <c:val>
            <c:numRef>
              <c:f>Sheet1!$D$2</c:f>
              <c:numCache>
                <c:formatCode>0.0%</c:formatCode>
                <c:ptCount val="1"/>
                <c:pt idx="0">
                  <c:v>1.4264394036233474E-2</c:v>
                </c:pt>
              </c:numCache>
            </c:numRef>
          </c:val>
          <c:extLst>
            <c:ext xmlns:c16="http://schemas.microsoft.com/office/drawing/2014/chart" uri="{C3380CC4-5D6E-409C-BE32-E72D297353CC}">
              <c16:uniqueId val="{00000004-6C7C-493B-AB19-5939DA86CC58}"/>
            </c:ext>
          </c:extLst>
        </c:ser>
        <c:ser>
          <c:idx val="3"/>
          <c:order val="3"/>
          <c:tx>
            <c:strRef>
              <c:f>Sheet1!$E$1</c:f>
              <c:strCache>
                <c:ptCount val="1"/>
                <c:pt idx="0">
                  <c:v>Instore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Units per Buyer</c:v>
                </c:pt>
              </c:strCache>
            </c:strRef>
          </c:cat>
          <c:val>
            <c:numRef>
              <c:f>Sheet1!$E$2</c:f>
              <c:numCache>
                <c:formatCode>0.0%</c:formatCode>
                <c:ptCount val="1"/>
                <c:pt idx="0">
                  <c:v>-1.8895454199186923E-2</c:v>
                </c:pt>
              </c:numCache>
            </c:numRef>
          </c:val>
          <c:extLst>
            <c:ext xmlns:c16="http://schemas.microsoft.com/office/drawing/2014/chart" uri="{C3380CC4-5D6E-409C-BE32-E72D297353CC}">
              <c16:uniqueId val="{00000005-6C7C-493B-AB19-5939DA86CC58}"/>
            </c:ext>
          </c:extLst>
        </c:ser>
        <c:ser>
          <c:idx val="4"/>
          <c:order val="4"/>
          <c:tx>
            <c:strRef>
              <c:f>Sheet1!$F$1</c:f>
              <c:strCache>
                <c:ptCount val="1"/>
                <c:pt idx="0">
                  <c:v>Discounters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Units per Buyer</c:v>
                </c:pt>
              </c:strCache>
            </c:strRef>
          </c:cat>
          <c:val>
            <c:numRef>
              <c:f>Sheet1!$F$2</c:f>
              <c:numCache>
                <c:formatCode>0.0%</c:formatCode>
                <c:ptCount val="1"/>
                <c:pt idx="0">
                  <c:v>-1.9168321522085363E-2</c:v>
                </c:pt>
              </c:numCache>
            </c:numRef>
          </c:val>
          <c:extLst>
            <c:ext xmlns:c16="http://schemas.microsoft.com/office/drawing/2014/chart" uri="{C3380CC4-5D6E-409C-BE32-E72D297353CC}">
              <c16:uniqueId val="{00000002-142D-4A6B-8270-B2B6DA026D56}"/>
            </c:ext>
          </c:extLst>
        </c:ser>
        <c:dLbls>
          <c:showLegendKey val="0"/>
          <c:showVal val="0"/>
          <c:showCatName val="0"/>
          <c:showSerName val="0"/>
          <c:showPercent val="0"/>
          <c:showBubbleSize val="0"/>
        </c:dLbls>
        <c:gapWidth val="219"/>
        <c:overlap val="-27"/>
        <c:axId val="1735646504"/>
        <c:axId val="1735641824"/>
      </c:barChart>
      <c:catAx>
        <c:axId val="1735646504"/>
        <c:scaling>
          <c:orientation val="minMax"/>
        </c:scaling>
        <c:delete val="1"/>
        <c:axPos val="b"/>
        <c:numFmt formatCode="General" sourceLinked="1"/>
        <c:majorTickMark val="none"/>
        <c:minorTickMark val="none"/>
        <c:tickLblPos val="nextTo"/>
        <c:crossAx val="1735641824"/>
        <c:crosses val="autoZero"/>
        <c:auto val="1"/>
        <c:lblAlgn val="ctr"/>
        <c:lblOffset val="100"/>
        <c:noMultiLvlLbl val="0"/>
      </c:catAx>
      <c:valAx>
        <c:axId val="1735641824"/>
        <c:scaling>
          <c:orientation val="minMax"/>
          <c:min val="-7.0000000000000007E-2"/>
        </c:scaling>
        <c:delete val="1"/>
        <c:axPos val="l"/>
        <c:numFmt formatCode="0.0%" sourceLinked="1"/>
        <c:majorTickMark val="out"/>
        <c:minorTickMark val="none"/>
        <c:tickLblPos val="nextTo"/>
        <c:crossAx val="1735646504"/>
        <c:crosses val="autoZero"/>
        <c:crossBetween val="between"/>
      </c:valAx>
      <c:spPr>
        <a:noFill/>
        <a:ln>
          <a:noFill/>
        </a:ln>
        <a:effectLst/>
      </c:spPr>
    </c:plotArea>
    <c:legend>
      <c:legendPos val="b"/>
      <c:layout>
        <c:manualLayout>
          <c:xMode val="edge"/>
          <c:yMode val="edge"/>
          <c:x val="4.6214454718496216E-2"/>
          <c:y val="0.86826949156106659"/>
          <c:w val="0.89999988077304371"/>
          <c:h val="0.1168488034082496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6737807583265826E-2"/>
          <c:y val="0.10553413900030553"/>
          <c:w val="0.9085414728063852"/>
          <c:h val="0.67733728868652454"/>
        </c:manualLayout>
      </c:layout>
      <c:lineChart>
        <c:grouping val="standard"/>
        <c:varyColors val="0"/>
        <c:ser>
          <c:idx val="0"/>
          <c:order val="0"/>
          <c:tx>
            <c:strRef>
              <c:f>Sheet1!$B$1</c:f>
              <c:strCache>
                <c:ptCount val="1"/>
                <c:pt idx="0">
                  <c:v>% on Offer</c:v>
                </c:pt>
              </c:strCache>
            </c:strRef>
          </c:tx>
          <c:spPr>
            <a:ln w="28575" cap="rnd">
              <a:solidFill>
                <a:schemeClr val="accent1"/>
              </a:solidFill>
              <a:round/>
            </a:ln>
            <a:effectLst/>
          </c:spPr>
          <c:marker>
            <c:symbol val="none"/>
          </c:marker>
          <c:dLbls>
            <c:dLbl>
              <c:idx val="0"/>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267-4D78-B2C6-9A33A00A6059}"/>
                </c:ext>
              </c:extLst>
            </c:dLbl>
            <c:dLbl>
              <c:idx val="13"/>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267-4D78-B2C6-9A33A00A6059}"/>
                </c:ext>
              </c:extLst>
            </c:dLbl>
            <c:dLbl>
              <c:idx val="26"/>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267-4D78-B2C6-9A33A00A6059}"/>
                </c:ext>
              </c:extLst>
            </c:dLbl>
            <c:dLbl>
              <c:idx val="172"/>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CC0-407E-BF7D-35D81ADD36EE}"/>
                </c:ext>
              </c:extLst>
            </c:dLbl>
            <c:dLbl>
              <c:idx val="185"/>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CC0-407E-BF7D-35D81ADD36EE}"/>
                </c:ext>
              </c:extLst>
            </c:dLbl>
            <c:dLbl>
              <c:idx val="198"/>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CC0-407E-BF7D-35D81ADD36EE}"/>
                </c:ext>
              </c:extLst>
            </c:dLbl>
            <c:numFmt formatCode="0%" sourceLinked="0"/>
            <c:spPr>
              <a:solidFill>
                <a:schemeClr val="bg2"/>
              </a:solid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accent1"/>
                    </a:solidFill>
                    <a:latin typeface="+mn-lt"/>
                    <a:ea typeface="+mn-ea"/>
                    <a:cs typeface="+mn-cs"/>
                  </a:defRPr>
                </a:pPr>
                <a:endParaRPr lang="en-US"/>
              </a:p>
            </c:txPr>
            <c:dLblPos val="t"/>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Sheet1!$A$2:$A$203</c:f>
              <c:strCache>
                <c:ptCount val="27"/>
                <c:pt idx="0">
                  <c:v>26-Feb-22</c:v>
                </c:pt>
                <c:pt idx="1">
                  <c:v>26-Mar-22</c:v>
                </c:pt>
                <c:pt idx="2">
                  <c:v>23-Apr-22</c:v>
                </c:pt>
                <c:pt idx="3">
                  <c:v>21-May-22</c:v>
                </c:pt>
                <c:pt idx="4">
                  <c:v>18-Jun-22</c:v>
                </c:pt>
                <c:pt idx="5">
                  <c:v>16-Jul-22</c:v>
                </c:pt>
                <c:pt idx="6">
                  <c:v>13-Aug-22</c:v>
                </c:pt>
                <c:pt idx="7">
                  <c:v>10-Sep-22</c:v>
                </c:pt>
                <c:pt idx="8">
                  <c:v>08-Oct-22</c:v>
                </c:pt>
                <c:pt idx="9">
                  <c:v>05-Nov-22</c:v>
                </c:pt>
                <c:pt idx="10">
                  <c:v>03-Dec-22</c:v>
                </c:pt>
                <c:pt idx="11">
                  <c:v>31-Dec-22</c:v>
                </c:pt>
                <c:pt idx="12">
                  <c:v>28-Jan-23</c:v>
                </c:pt>
                <c:pt idx="13">
                  <c:v>25-Feb-23</c:v>
                </c:pt>
                <c:pt idx="14">
                  <c:v> 25-Mar-23</c:v>
                </c:pt>
                <c:pt idx="15">
                  <c:v>22-Apr-22</c:v>
                </c:pt>
                <c:pt idx="16">
                  <c:v>20-May-23</c:v>
                </c:pt>
                <c:pt idx="17">
                  <c:v> 17-Jun-23</c:v>
                </c:pt>
                <c:pt idx="18">
                  <c:v>15-Jul-23</c:v>
                </c:pt>
                <c:pt idx="19">
                  <c:v> 12-Aug-23</c:v>
                </c:pt>
                <c:pt idx="20">
                  <c:v>09-Sep-23</c:v>
                </c:pt>
                <c:pt idx="21">
                  <c:v>07-Oct-23</c:v>
                </c:pt>
                <c:pt idx="22">
                  <c:v> 04-Nov-23</c:v>
                </c:pt>
                <c:pt idx="23">
                  <c:v>02-Dec-23</c:v>
                </c:pt>
                <c:pt idx="24">
                  <c:v>30-Dec-23</c:v>
                </c:pt>
                <c:pt idx="25">
                  <c:v> 27-Jan-24</c:v>
                </c:pt>
                <c:pt idx="26">
                  <c:v> 24-Feb-24</c:v>
                </c:pt>
              </c:strCache>
            </c:strRef>
          </c:cat>
          <c:val>
            <c:numRef>
              <c:f>Sheet1!$B$2:$B$203</c:f>
              <c:numCache>
                <c:formatCode>0.0%</c:formatCode>
                <c:ptCount val="27"/>
                <c:pt idx="0">
                  <c:v>0.19806018247697743</c:v>
                </c:pt>
                <c:pt idx="1">
                  <c:v>0.1979538721494363</c:v>
                </c:pt>
                <c:pt idx="2">
                  <c:v>0.21416917490331791</c:v>
                </c:pt>
                <c:pt idx="3">
                  <c:v>0.20372894233201391</c:v>
                </c:pt>
                <c:pt idx="4">
                  <c:v>0.2177414865962059</c:v>
                </c:pt>
                <c:pt idx="5">
                  <c:v>0.20397186261022882</c:v>
                </c:pt>
                <c:pt idx="6">
                  <c:v>0.20278150438172374</c:v>
                </c:pt>
                <c:pt idx="7">
                  <c:v>0.20768730648473741</c:v>
                </c:pt>
                <c:pt idx="8">
                  <c:v>0.20360826208737673</c:v>
                </c:pt>
                <c:pt idx="9">
                  <c:v>0.20736164485038602</c:v>
                </c:pt>
                <c:pt idx="10">
                  <c:v>0.22541590314997439</c:v>
                </c:pt>
                <c:pt idx="11">
                  <c:v>0.22846282255111333</c:v>
                </c:pt>
                <c:pt idx="12">
                  <c:v>0.19309124802552291</c:v>
                </c:pt>
                <c:pt idx="13">
                  <c:v>0.20056840135274098</c:v>
                </c:pt>
                <c:pt idx="14">
                  <c:v>0.20154791099206043</c:v>
                </c:pt>
                <c:pt idx="15">
                  <c:v>0.22884024063372077</c:v>
                </c:pt>
                <c:pt idx="16">
                  <c:v>0.22281820773653652</c:v>
                </c:pt>
                <c:pt idx="17">
                  <c:v>0.22088285362511834</c:v>
                </c:pt>
                <c:pt idx="18">
                  <c:v>0.22478387939969305</c:v>
                </c:pt>
                <c:pt idx="19">
                  <c:v>0.23076010830833535</c:v>
                </c:pt>
                <c:pt idx="20">
                  <c:v>0.23343907461037039</c:v>
                </c:pt>
                <c:pt idx="21">
                  <c:v>0.23282755232031641</c:v>
                </c:pt>
                <c:pt idx="22">
                  <c:v>0.23769085115230332</c:v>
                </c:pt>
                <c:pt idx="23">
                  <c:v>0.25308308126026324</c:v>
                </c:pt>
                <c:pt idx="24">
                  <c:v>0.26460180015262547</c:v>
                </c:pt>
                <c:pt idx="25">
                  <c:v>0.23157099201710218</c:v>
                </c:pt>
                <c:pt idx="26">
                  <c:v>0.23647999875451167</c:v>
                </c:pt>
              </c:numCache>
            </c:numRef>
          </c:val>
          <c:smooth val="1"/>
          <c:extLst>
            <c:ext xmlns:c16="http://schemas.microsoft.com/office/drawing/2014/chart" uri="{C3380CC4-5D6E-409C-BE32-E72D297353CC}">
              <c16:uniqueId val="{00000002-18D4-47DF-80F4-CBF792205DC8}"/>
            </c:ext>
          </c:extLst>
        </c:ser>
        <c:ser>
          <c:idx val="1"/>
          <c:order val="1"/>
          <c:tx>
            <c:strRef>
              <c:f>Sheet1!$C$1</c:f>
              <c:strCache>
                <c:ptCount val="1"/>
                <c:pt idx="0">
                  <c:v>Annual Average</c:v>
                </c:pt>
              </c:strCache>
            </c:strRef>
          </c:tx>
          <c:spPr>
            <a:ln w="28575" cap="rnd">
              <a:solidFill>
                <a:schemeClr val="accent2"/>
              </a:solidFill>
              <a:round/>
            </a:ln>
            <a:effectLst/>
          </c:spPr>
          <c:marker>
            <c:symbol val="none"/>
          </c:marker>
          <c:cat>
            <c:strRef>
              <c:f>Sheet1!$A$2:$A$203</c:f>
              <c:strCache>
                <c:ptCount val="27"/>
                <c:pt idx="0">
                  <c:v>26-Feb-22</c:v>
                </c:pt>
                <c:pt idx="1">
                  <c:v>26-Mar-22</c:v>
                </c:pt>
                <c:pt idx="2">
                  <c:v>23-Apr-22</c:v>
                </c:pt>
                <c:pt idx="3">
                  <c:v>21-May-22</c:v>
                </c:pt>
                <c:pt idx="4">
                  <c:v>18-Jun-22</c:v>
                </c:pt>
                <c:pt idx="5">
                  <c:v>16-Jul-22</c:v>
                </c:pt>
                <c:pt idx="6">
                  <c:v>13-Aug-22</c:v>
                </c:pt>
                <c:pt idx="7">
                  <c:v>10-Sep-22</c:v>
                </c:pt>
                <c:pt idx="8">
                  <c:v>08-Oct-22</c:v>
                </c:pt>
                <c:pt idx="9">
                  <c:v>05-Nov-22</c:v>
                </c:pt>
                <c:pt idx="10">
                  <c:v>03-Dec-22</c:v>
                </c:pt>
                <c:pt idx="11">
                  <c:v>31-Dec-22</c:v>
                </c:pt>
                <c:pt idx="12">
                  <c:v>28-Jan-23</c:v>
                </c:pt>
                <c:pt idx="13">
                  <c:v>25-Feb-23</c:v>
                </c:pt>
                <c:pt idx="14">
                  <c:v> 25-Mar-23</c:v>
                </c:pt>
                <c:pt idx="15">
                  <c:v>22-Apr-22</c:v>
                </c:pt>
                <c:pt idx="16">
                  <c:v>20-May-23</c:v>
                </c:pt>
                <c:pt idx="17">
                  <c:v> 17-Jun-23</c:v>
                </c:pt>
                <c:pt idx="18">
                  <c:v>15-Jul-23</c:v>
                </c:pt>
                <c:pt idx="19">
                  <c:v> 12-Aug-23</c:v>
                </c:pt>
                <c:pt idx="20">
                  <c:v>09-Sep-23</c:v>
                </c:pt>
                <c:pt idx="21">
                  <c:v>07-Oct-23</c:v>
                </c:pt>
                <c:pt idx="22">
                  <c:v> 04-Nov-23</c:v>
                </c:pt>
                <c:pt idx="23">
                  <c:v>02-Dec-23</c:v>
                </c:pt>
                <c:pt idx="24">
                  <c:v>30-Dec-23</c:v>
                </c:pt>
                <c:pt idx="25">
                  <c:v> 27-Jan-24</c:v>
                </c:pt>
                <c:pt idx="26">
                  <c:v> 24-Feb-24</c:v>
                </c:pt>
              </c:strCache>
            </c:strRef>
          </c:cat>
          <c:val>
            <c:numRef>
              <c:f>Sheet1!$C$2:$C$203</c:f>
              <c:numCache>
                <c:formatCode>0.0%</c:formatCode>
                <c:ptCount val="27"/>
                <c:pt idx="0">
                  <c:v>0.20893864879488655</c:v>
                </c:pt>
                <c:pt idx="1">
                  <c:v>0.20893864879488655</c:v>
                </c:pt>
                <c:pt idx="2">
                  <c:v>0.20893864879488655</c:v>
                </c:pt>
                <c:pt idx="3">
                  <c:v>0.20893864879488655</c:v>
                </c:pt>
                <c:pt idx="4">
                  <c:v>0.20893864879488655</c:v>
                </c:pt>
                <c:pt idx="5">
                  <c:v>0.20893864879488655</c:v>
                </c:pt>
                <c:pt idx="6">
                  <c:v>0.20893864879488655</c:v>
                </c:pt>
                <c:pt idx="7">
                  <c:v>0.20893864879488655</c:v>
                </c:pt>
                <c:pt idx="8">
                  <c:v>0.20893864879488655</c:v>
                </c:pt>
                <c:pt idx="9">
                  <c:v>0.20893864879488655</c:v>
                </c:pt>
                <c:pt idx="10">
                  <c:v>0.20893864879488655</c:v>
                </c:pt>
                <c:pt idx="11">
                  <c:v>0.20893864879488655</c:v>
                </c:pt>
                <c:pt idx="12">
                  <c:v>0.22754045348226698</c:v>
                </c:pt>
                <c:pt idx="13">
                  <c:v>0.22754045348226698</c:v>
                </c:pt>
                <c:pt idx="14">
                  <c:v>0.22754045348226698</c:v>
                </c:pt>
                <c:pt idx="15">
                  <c:v>0.22754045348226698</c:v>
                </c:pt>
                <c:pt idx="16">
                  <c:v>0.22754045348226698</c:v>
                </c:pt>
                <c:pt idx="17">
                  <c:v>0.22754045348226698</c:v>
                </c:pt>
                <c:pt idx="18">
                  <c:v>0.22754045348226698</c:v>
                </c:pt>
                <c:pt idx="19">
                  <c:v>0.22754045348226698</c:v>
                </c:pt>
                <c:pt idx="20">
                  <c:v>0.22754045348226698</c:v>
                </c:pt>
                <c:pt idx="21">
                  <c:v>0.22754045348226698</c:v>
                </c:pt>
                <c:pt idx="22">
                  <c:v>0.22754045348226698</c:v>
                </c:pt>
                <c:pt idx="23">
                  <c:v>0.22754045348226698</c:v>
                </c:pt>
                <c:pt idx="24">
                  <c:v>0.22754045348226698</c:v>
                </c:pt>
                <c:pt idx="25">
                  <c:v>0.2340929280017284</c:v>
                </c:pt>
                <c:pt idx="26">
                  <c:v>0.2340929280017284</c:v>
                </c:pt>
              </c:numCache>
            </c:numRef>
          </c:val>
          <c:smooth val="0"/>
          <c:extLst>
            <c:ext xmlns:c16="http://schemas.microsoft.com/office/drawing/2014/chart" uri="{C3380CC4-5D6E-409C-BE32-E72D297353CC}">
              <c16:uniqueId val="{00000004-18D4-47DF-80F4-CBF792205DC8}"/>
            </c:ext>
          </c:extLst>
        </c:ser>
        <c:dLbls>
          <c:showLegendKey val="0"/>
          <c:showVal val="0"/>
          <c:showCatName val="0"/>
          <c:showSerName val="0"/>
          <c:showPercent val="0"/>
          <c:showBubbleSize val="0"/>
        </c:dLbls>
        <c:smooth val="0"/>
        <c:axId val="307576072"/>
        <c:axId val="307578424"/>
      </c:lineChart>
      <c:catAx>
        <c:axId val="307576072"/>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307578424"/>
        <c:crosses val="autoZero"/>
        <c:auto val="0"/>
        <c:lblAlgn val="ctr"/>
        <c:lblOffset val="100"/>
        <c:noMultiLvlLbl val="1"/>
      </c:catAx>
      <c:valAx>
        <c:axId val="307578424"/>
        <c:scaling>
          <c:orientation val="minMax"/>
          <c:min val="0.18000000000000002"/>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307576072"/>
        <c:crosses val="autoZero"/>
        <c:crossBetween val="between"/>
        <c:majorUnit val="2.0000000000000004E-2"/>
      </c:valAx>
      <c:spPr>
        <a:noFill/>
        <a:ln>
          <a:noFill/>
        </a:ln>
        <a:effectLst/>
      </c:spPr>
    </c:plotArea>
    <c:legend>
      <c:legendPos val="b"/>
      <c:layout>
        <c:manualLayout>
          <c:xMode val="edge"/>
          <c:yMode val="edge"/>
          <c:x val="9.4886589282027367E-2"/>
          <c:y val="0.1122594971407273"/>
          <c:w val="0.3653077404835875"/>
          <c:h val="5.8697703697443662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000"/>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rgbClr val="CB4B7A"/>
              </a:solidFill>
              <a:ln>
                <a:noFill/>
              </a:ln>
              <a:effectLst/>
            </c:spPr>
            <c:extLst>
              <c:ext xmlns:c16="http://schemas.microsoft.com/office/drawing/2014/chart" uri="{C3380CC4-5D6E-409C-BE32-E72D297353CC}">
                <c16:uniqueId val="{00000001-3AFB-4155-BD5C-FF4F4684D14F}"/>
              </c:ext>
            </c:extLst>
          </c:dPt>
          <c:dPt>
            <c:idx val="1"/>
            <c:bubble3D val="0"/>
            <c:spPr>
              <a:solidFill>
                <a:schemeClr val="bg1">
                  <a:lumMod val="85000"/>
                </a:schemeClr>
              </a:solidFill>
              <a:ln>
                <a:noFill/>
              </a:ln>
              <a:effectLst/>
            </c:spPr>
            <c:extLst>
              <c:ext xmlns:c16="http://schemas.microsoft.com/office/drawing/2014/chart" uri="{C3380CC4-5D6E-409C-BE32-E72D297353CC}">
                <c16:uniqueId val="{00000003-3AFB-4155-BD5C-FF4F4684D14F}"/>
              </c:ext>
            </c:extLst>
          </c:dPt>
          <c:cat>
            <c:strRef>
              <c:f>Sheet1!$A$2:$A$3</c:f>
              <c:strCache>
                <c:ptCount val="2"/>
                <c:pt idx="0">
                  <c:v>1st Qtr</c:v>
                </c:pt>
                <c:pt idx="1">
                  <c:v>2nd Qtr</c:v>
                </c:pt>
              </c:strCache>
            </c:strRef>
          </c:cat>
          <c:val>
            <c:numRef>
              <c:f>Sheet1!$B$2:$B$3</c:f>
              <c:numCache>
                <c:formatCode>0%</c:formatCode>
                <c:ptCount val="2"/>
                <c:pt idx="0">
                  <c:v>0.14000000000000001</c:v>
                </c:pt>
                <c:pt idx="1">
                  <c:v>0.86</c:v>
                </c:pt>
              </c:numCache>
            </c:numRef>
          </c:val>
          <c:extLst>
            <c:ext xmlns:c16="http://schemas.microsoft.com/office/drawing/2014/chart" uri="{C3380CC4-5D6E-409C-BE32-E72D297353CC}">
              <c16:uniqueId val="{00000004-3AFB-4155-BD5C-FF4F4684D14F}"/>
            </c:ext>
          </c:extLst>
        </c:ser>
        <c:dLbls>
          <c:showLegendKey val="0"/>
          <c:showVal val="0"/>
          <c:showCatName val="0"/>
          <c:showSerName val="0"/>
          <c:showPercent val="0"/>
          <c:showBubbleSize val="0"/>
          <c:showLeaderLines val="1"/>
        </c:dLbls>
        <c:firstSliceAng val="0"/>
        <c:holeSize val="39"/>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87802634183345"/>
          <c:y val="9.4090985852576983E-2"/>
          <c:w val="0.74377929263808551"/>
          <c:h val="0.77214749927819282"/>
        </c:manualLayout>
      </c:layout>
      <c:doughnutChart>
        <c:varyColors val="1"/>
        <c:ser>
          <c:idx val="0"/>
          <c:order val="0"/>
          <c:tx>
            <c:strRef>
              <c:f>'3-Gifting Shares - need to calc'!$I$39</c:f>
              <c:strCache>
                <c:ptCount val="1"/>
                <c:pt idx="0">
                  <c:v>Value Share YA</c:v>
                </c:pt>
              </c:strCache>
            </c:strRef>
          </c:tx>
          <c:spPr>
            <a:ln w="25400"/>
          </c:spPr>
          <c:dPt>
            <c:idx val="0"/>
            <c:bubble3D val="0"/>
            <c:spPr>
              <a:solidFill>
                <a:schemeClr val="accent1"/>
              </a:solidFill>
              <a:ln w="25400">
                <a:solidFill>
                  <a:schemeClr val="lt1"/>
                </a:solidFill>
              </a:ln>
              <a:effectLst/>
            </c:spPr>
            <c:extLst>
              <c:ext xmlns:c16="http://schemas.microsoft.com/office/drawing/2014/chart" uri="{C3380CC4-5D6E-409C-BE32-E72D297353CC}">
                <c16:uniqueId val="{00000001-FD58-4A51-8414-8D814173B8A9}"/>
              </c:ext>
            </c:extLst>
          </c:dPt>
          <c:dPt>
            <c:idx val="1"/>
            <c:bubble3D val="0"/>
            <c:spPr>
              <a:solidFill>
                <a:schemeClr val="accent2"/>
              </a:solidFill>
              <a:ln w="25400">
                <a:solidFill>
                  <a:schemeClr val="lt1"/>
                </a:solidFill>
              </a:ln>
              <a:effectLst/>
            </c:spPr>
            <c:extLst>
              <c:ext xmlns:c16="http://schemas.microsoft.com/office/drawing/2014/chart" uri="{C3380CC4-5D6E-409C-BE32-E72D297353CC}">
                <c16:uniqueId val="{00000003-FD58-4A51-8414-8D814173B8A9}"/>
              </c:ext>
            </c:extLst>
          </c:dPt>
          <c:dPt>
            <c:idx val="2"/>
            <c:bubble3D val="0"/>
            <c:spPr>
              <a:solidFill>
                <a:schemeClr val="accent3"/>
              </a:solidFill>
              <a:ln w="25400">
                <a:solidFill>
                  <a:schemeClr val="lt1"/>
                </a:solidFill>
              </a:ln>
              <a:effectLst/>
            </c:spPr>
            <c:extLst>
              <c:ext xmlns:c16="http://schemas.microsoft.com/office/drawing/2014/chart" uri="{C3380CC4-5D6E-409C-BE32-E72D297353CC}">
                <c16:uniqueId val="{00000005-FD58-4A51-8414-8D814173B8A9}"/>
              </c:ext>
            </c:extLst>
          </c:dPt>
          <c:dPt>
            <c:idx val="3"/>
            <c:bubble3D val="0"/>
            <c:spPr>
              <a:solidFill>
                <a:schemeClr val="accent4"/>
              </a:solidFill>
              <a:ln w="25400">
                <a:solidFill>
                  <a:schemeClr val="lt1"/>
                </a:solidFill>
              </a:ln>
              <a:effectLst/>
            </c:spPr>
            <c:extLst>
              <c:ext xmlns:c16="http://schemas.microsoft.com/office/drawing/2014/chart" uri="{C3380CC4-5D6E-409C-BE32-E72D297353CC}">
                <c16:uniqueId val="{00000007-FD58-4A51-8414-8D814173B8A9}"/>
              </c:ext>
            </c:extLst>
          </c:dPt>
          <c:dPt>
            <c:idx val="4"/>
            <c:bubble3D val="0"/>
            <c:spPr>
              <a:solidFill>
                <a:schemeClr val="accent5"/>
              </a:solidFill>
              <a:ln w="25400">
                <a:solidFill>
                  <a:schemeClr val="lt1"/>
                </a:solidFill>
              </a:ln>
              <a:effectLst/>
            </c:spPr>
            <c:extLst>
              <c:ext xmlns:c16="http://schemas.microsoft.com/office/drawing/2014/chart" uri="{C3380CC4-5D6E-409C-BE32-E72D297353CC}">
                <c16:uniqueId val="{00000009-FD58-4A51-8414-8D814173B8A9}"/>
              </c:ext>
            </c:extLst>
          </c:dPt>
          <c:dLbls>
            <c:dLbl>
              <c:idx val="2"/>
              <c:layout>
                <c:manualLayout>
                  <c:x val="-5.3314201790895894E-3"/>
                  <c:y val="0"/>
                </c:manualLayout>
              </c:layout>
              <c:spPr>
                <a:solidFill>
                  <a:schemeClr val="accent3"/>
                </a:solidFill>
                <a:ln>
                  <a:noFill/>
                </a:ln>
                <a:effectLst/>
              </c:spPr>
              <c:txPr>
                <a:bodyPr rot="0" spcFirstLastPara="1" vertOverflow="ellipsis" vert="horz" wrap="square" anchor="ctr" anchorCtr="1"/>
                <a:lstStyle/>
                <a:p>
                  <a:pPr>
                    <a:defRPr sz="9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D58-4A51-8414-8D814173B8A9}"/>
                </c:ext>
              </c:extLst>
            </c:dLbl>
            <c:spPr>
              <a:noFill/>
              <a:ln>
                <a:noFill/>
              </a:ln>
              <a:effectLst/>
            </c:spPr>
            <c:txPr>
              <a:bodyPr rot="0" spcFirstLastPara="1" vertOverflow="ellipsis" vert="horz" wrap="square" anchor="ctr" anchorCtr="1"/>
              <a:lstStyle/>
              <a:p>
                <a:pPr>
                  <a:defRPr sz="9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'3-Gifting Shares - need to calc'!$H$40:$H$44</c:f>
              <c:strCache>
                <c:ptCount val="5"/>
                <c:pt idx="0">
                  <c:v>CUT FLOWERS</c:v>
                </c:pt>
                <c:pt idx="1">
                  <c:v>FRAGRANCES</c:v>
                </c:pt>
                <c:pt idx="2">
                  <c:v>TOILETRIES GIFT PACKS</c:v>
                </c:pt>
                <c:pt idx="3">
                  <c:v>CHOCOLATE BOXES &amp; GIFTING</c:v>
                </c:pt>
                <c:pt idx="4">
                  <c:v>GREETING CARDS</c:v>
                </c:pt>
              </c:strCache>
            </c:strRef>
          </c:cat>
          <c:val>
            <c:numRef>
              <c:f>'3-Gifting Shares - need to calc'!$I$40:$I$44</c:f>
              <c:numCache>
                <c:formatCode>0.0%</c:formatCode>
                <c:ptCount val="5"/>
                <c:pt idx="0">
                  <c:v>0.4939495346421402</c:v>
                </c:pt>
                <c:pt idx="1">
                  <c:v>8.747135321326964E-2</c:v>
                </c:pt>
                <c:pt idx="2">
                  <c:v>1.8806228963715234E-2</c:v>
                </c:pt>
                <c:pt idx="3">
                  <c:v>0.19178047119243347</c:v>
                </c:pt>
                <c:pt idx="4">
                  <c:v>0.2079924119884414</c:v>
                </c:pt>
              </c:numCache>
            </c:numRef>
          </c:val>
          <c:extLst>
            <c:ext xmlns:c16="http://schemas.microsoft.com/office/drawing/2014/chart" uri="{C3380CC4-5D6E-409C-BE32-E72D297353CC}">
              <c16:uniqueId val="{0000000A-FD58-4A51-8414-8D814173B8A9}"/>
            </c:ext>
          </c:extLst>
        </c:ser>
        <c:ser>
          <c:idx val="1"/>
          <c:order val="1"/>
          <c:tx>
            <c:strRef>
              <c:f>'3-Gifting Shares - need to calc'!$J$39</c:f>
              <c:strCache>
                <c:ptCount val="1"/>
                <c:pt idx="0">
                  <c:v>Value Share TY</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C-FD58-4A51-8414-8D814173B8A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E-FD58-4A51-8414-8D814173B8A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10-FD58-4A51-8414-8D814173B8A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12-FD58-4A51-8414-8D814173B8A9}"/>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14-FD58-4A51-8414-8D814173B8A9}"/>
              </c:ext>
            </c:extLst>
          </c:dPt>
          <c:dLbls>
            <c:dLbl>
              <c:idx val="2"/>
              <c:layout>
                <c:manualLayout>
                  <c:x val="2.66571008954477E-3"/>
                  <c:y val="0"/>
                </c:manualLayout>
              </c:layout>
              <c:spPr>
                <a:solidFill>
                  <a:schemeClr val="accent3"/>
                </a:solidFill>
                <a:ln>
                  <a:noFill/>
                </a:ln>
                <a:effectLst/>
              </c:spPr>
              <c:txPr>
                <a:bodyPr rot="0" spcFirstLastPara="1" vertOverflow="ellipsis" vert="horz" wrap="square" anchor="ctr" anchorCtr="1"/>
                <a:lstStyle/>
                <a:p>
                  <a:pPr>
                    <a:defRPr sz="1100" b="1" i="0" u="none" strike="noStrike" kern="1200" baseline="0">
                      <a:solidFill>
                        <a:schemeClr val="bg1"/>
                      </a:solidFill>
                      <a:effectLst/>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FD58-4A51-8414-8D814173B8A9}"/>
                </c:ext>
              </c:extLst>
            </c:dLbl>
            <c:spPr>
              <a:noFill/>
              <a:ln>
                <a:noFill/>
              </a:ln>
              <a:effectLst/>
            </c:spPr>
            <c:txPr>
              <a:bodyPr rot="0" spcFirstLastPara="1" vertOverflow="ellipsis" vert="horz" wrap="square" anchor="ctr" anchorCtr="1"/>
              <a:lstStyle/>
              <a:p>
                <a:pPr>
                  <a:defRPr sz="1100" b="1" i="0" u="none" strike="noStrike" kern="1200" baseline="0">
                    <a:solidFill>
                      <a:schemeClr val="bg1"/>
                    </a:solidFill>
                    <a:effectLst/>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'3-Gifting Shares - need to calc'!$H$40:$H$44</c:f>
              <c:strCache>
                <c:ptCount val="5"/>
                <c:pt idx="0">
                  <c:v>CUT FLOWERS</c:v>
                </c:pt>
                <c:pt idx="1">
                  <c:v>FRAGRANCES</c:v>
                </c:pt>
                <c:pt idx="2">
                  <c:v>TOILETRIES GIFT PACKS</c:v>
                </c:pt>
                <c:pt idx="3">
                  <c:v>CHOCOLATE BOXES &amp; GIFTING</c:v>
                </c:pt>
                <c:pt idx="4">
                  <c:v>GREETING CARDS</c:v>
                </c:pt>
              </c:strCache>
            </c:strRef>
          </c:cat>
          <c:val>
            <c:numRef>
              <c:f>'3-Gifting Shares - need to calc'!$J$40:$J$44</c:f>
              <c:numCache>
                <c:formatCode>0.0%</c:formatCode>
                <c:ptCount val="5"/>
                <c:pt idx="0">
                  <c:v>0.49139957445319626</c:v>
                </c:pt>
                <c:pt idx="1">
                  <c:v>8.1427070892037864E-2</c:v>
                </c:pt>
                <c:pt idx="2">
                  <c:v>2.0195699316974233E-2</c:v>
                </c:pt>
                <c:pt idx="3">
                  <c:v>0.20223313434448612</c:v>
                </c:pt>
                <c:pt idx="4">
                  <c:v>0.20474452099330551</c:v>
                </c:pt>
              </c:numCache>
            </c:numRef>
          </c:val>
          <c:extLst>
            <c:ext xmlns:c16="http://schemas.microsoft.com/office/drawing/2014/chart" uri="{C3380CC4-5D6E-409C-BE32-E72D297353CC}">
              <c16:uniqueId val="{00000015-FD58-4A51-8414-8D814173B8A9}"/>
            </c:ext>
          </c:extLst>
        </c:ser>
        <c:dLbls>
          <c:showLegendKey val="0"/>
          <c:showVal val="1"/>
          <c:showCatName val="0"/>
          <c:showSerName val="0"/>
          <c:showPercent val="0"/>
          <c:showBubbleSize val="0"/>
          <c:showLeaderLines val="1"/>
        </c:dLbls>
        <c:firstSliceAng val="0"/>
        <c:holeSize val="42"/>
      </c:doughnutChart>
      <c:spPr>
        <a:noFill/>
        <a:ln>
          <a:noFill/>
        </a:ln>
        <a:effectLst/>
      </c:spPr>
    </c:plotArea>
    <c:legend>
      <c:legendPos val="b"/>
      <c:legendEntry>
        <c:idx val="0"/>
        <c:txPr>
          <a:bodyPr rot="0" spcFirstLastPara="1" vertOverflow="ellipsis" vert="horz" wrap="square" anchor="ctr" anchorCtr="1"/>
          <a:lstStyle/>
          <a:p>
            <a:pPr rtl="0">
              <a:defRPr sz="900" b="0" i="0" u="none" strike="noStrike" kern="1200" baseline="0">
                <a:solidFill>
                  <a:schemeClr val="tx1"/>
                </a:solidFill>
                <a:latin typeface="+mn-lt"/>
                <a:ea typeface="+mn-ea"/>
                <a:cs typeface="+mn-cs"/>
              </a:defRPr>
            </a:pPr>
            <a:endParaRPr lang="en-US"/>
          </a:p>
        </c:txPr>
      </c:legendEntry>
      <c:layout>
        <c:manualLayout>
          <c:xMode val="edge"/>
          <c:yMode val="edge"/>
          <c:x val="1.2845784053554321E-3"/>
          <c:y val="0.90217697080629966"/>
          <c:w val="0.99871542159464455"/>
          <c:h val="7.84513556358169E-2"/>
        </c:manualLayout>
      </c:layout>
      <c:overlay val="0"/>
      <c:spPr>
        <a:noFill/>
        <a:ln>
          <a:noFill/>
        </a:ln>
        <a:effectLst/>
      </c:spPr>
      <c:txPr>
        <a:bodyPr rot="0" spcFirstLastPara="1" vertOverflow="ellipsis" vert="horz" wrap="square" anchor="ctr" anchorCtr="1"/>
        <a:lstStyle/>
        <a:p>
          <a:pPr rtl="0">
            <a:defRPr sz="9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solidFill>
            <a:schemeClr val="bg1"/>
          </a:solidFill>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Sheet1!$B$5</c:f>
              <c:strCache>
                <c:ptCount val="1"/>
                <c:pt idx="0">
                  <c:v>personal care | skin care</c:v>
                </c:pt>
              </c:strCache>
            </c:strRef>
          </c:tx>
          <c:spPr>
            <a:solidFill>
              <a:schemeClr val="accent1"/>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0">
                <a:spAutoFit/>
              </a:bodyPr>
              <a:lstStyle/>
              <a:p>
                <a:pPr algn="ctr">
                  <a:defRPr lang="en-US" sz="8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Sheet1!$C$4:$E$4</c:f>
              <c:strCache>
                <c:ptCount val="3"/>
                <c:pt idx="0">
                  <c:v>2022-02-03 to 2022-02-17</c:v>
                </c:pt>
                <c:pt idx="1">
                  <c:v>2023-02-03 to 2023-02-17</c:v>
                </c:pt>
                <c:pt idx="2">
                  <c:v>2024-02-03 to 2024-02-17</c:v>
                </c:pt>
              </c:strCache>
            </c:strRef>
          </c:cat>
          <c:val>
            <c:numRef>
              <c:f>Sheet1!$C$5:$E$5</c:f>
              <c:numCache>
                <c:formatCode>0.00%</c:formatCode>
                <c:ptCount val="3"/>
                <c:pt idx="0">
                  <c:v>0.33</c:v>
                </c:pt>
                <c:pt idx="1">
                  <c:v>0.32100000000000001</c:v>
                </c:pt>
                <c:pt idx="2">
                  <c:v>0.33200000000000002</c:v>
                </c:pt>
              </c:numCache>
            </c:numRef>
          </c:val>
          <c:extLst>
            <c:ext xmlns:c16="http://schemas.microsoft.com/office/drawing/2014/chart" uri="{C3380CC4-5D6E-409C-BE32-E72D297353CC}">
              <c16:uniqueId val="{00000000-FBD2-446A-A0D1-70C385A127CD}"/>
            </c:ext>
          </c:extLst>
        </c:ser>
        <c:ser>
          <c:idx val="1"/>
          <c:order val="1"/>
          <c:tx>
            <c:strRef>
              <c:f>Sheet1!$B$6</c:f>
              <c:strCache>
                <c:ptCount val="1"/>
                <c:pt idx="0">
                  <c:v>personal care | paper hygiene</c:v>
                </c:pt>
              </c:strCache>
            </c:strRef>
          </c:tx>
          <c:spPr>
            <a:solidFill>
              <a:schemeClr val="accent2"/>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0">
                <a:spAutoFit/>
              </a:bodyPr>
              <a:lstStyle/>
              <a:p>
                <a:pPr algn="ctr">
                  <a:defRPr lang="en-US" sz="8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Sheet1!$C$4:$E$4</c:f>
              <c:strCache>
                <c:ptCount val="3"/>
                <c:pt idx="0">
                  <c:v>2022-02-03 to 2022-02-17</c:v>
                </c:pt>
                <c:pt idx="1">
                  <c:v>2023-02-03 to 2023-02-17</c:v>
                </c:pt>
                <c:pt idx="2">
                  <c:v>2024-02-03 to 2024-02-17</c:v>
                </c:pt>
              </c:strCache>
            </c:strRef>
          </c:cat>
          <c:val>
            <c:numRef>
              <c:f>Sheet1!$C$6:$E$6</c:f>
              <c:numCache>
                <c:formatCode>0.00%</c:formatCode>
                <c:ptCount val="3"/>
                <c:pt idx="0">
                  <c:v>0.189</c:v>
                </c:pt>
                <c:pt idx="1">
                  <c:v>0.17499999999999999</c:v>
                </c:pt>
                <c:pt idx="2">
                  <c:v>0.18099999999999999</c:v>
                </c:pt>
              </c:numCache>
            </c:numRef>
          </c:val>
          <c:extLst>
            <c:ext xmlns:c16="http://schemas.microsoft.com/office/drawing/2014/chart" uri="{C3380CC4-5D6E-409C-BE32-E72D297353CC}">
              <c16:uniqueId val="{00000001-FBD2-446A-A0D1-70C385A127CD}"/>
            </c:ext>
          </c:extLst>
        </c:ser>
        <c:ser>
          <c:idx val="2"/>
          <c:order val="2"/>
          <c:tx>
            <c:strRef>
              <c:f>Sheet1!$B$7</c:f>
              <c:strCache>
                <c:ptCount val="1"/>
                <c:pt idx="0">
                  <c:v>personal care | hair-care</c:v>
                </c:pt>
              </c:strCache>
            </c:strRef>
          </c:tx>
          <c:spPr>
            <a:solidFill>
              <a:schemeClr val="accent3"/>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0">
                <a:spAutoFit/>
              </a:bodyPr>
              <a:lstStyle/>
              <a:p>
                <a:pPr algn="ctr">
                  <a:defRPr lang="en-US" sz="8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Sheet1!$C$4:$E$4</c:f>
              <c:strCache>
                <c:ptCount val="3"/>
                <c:pt idx="0">
                  <c:v>2022-02-03 to 2022-02-17</c:v>
                </c:pt>
                <c:pt idx="1">
                  <c:v>2023-02-03 to 2023-02-17</c:v>
                </c:pt>
                <c:pt idx="2">
                  <c:v>2024-02-03 to 2024-02-17</c:v>
                </c:pt>
              </c:strCache>
            </c:strRef>
          </c:cat>
          <c:val>
            <c:numRef>
              <c:f>Sheet1!$C$7:$E$7</c:f>
              <c:numCache>
                <c:formatCode>0.00%</c:formatCode>
                <c:ptCount val="3"/>
                <c:pt idx="0">
                  <c:v>0.16700000000000001</c:v>
                </c:pt>
                <c:pt idx="1">
                  <c:v>0.16900000000000001</c:v>
                </c:pt>
                <c:pt idx="2">
                  <c:v>0.17</c:v>
                </c:pt>
              </c:numCache>
            </c:numRef>
          </c:val>
          <c:extLst>
            <c:ext xmlns:c16="http://schemas.microsoft.com/office/drawing/2014/chart" uri="{C3380CC4-5D6E-409C-BE32-E72D297353CC}">
              <c16:uniqueId val="{00000002-FBD2-446A-A0D1-70C385A127CD}"/>
            </c:ext>
          </c:extLst>
        </c:ser>
        <c:ser>
          <c:idx val="3"/>
          <c:order val="3"/>
          <c:tx>
            <c:strRef>
              <c:f>Sheet1!$B$8</c:f>
              <c:strCache>
                <c:ptCount val="1"/>
                <c:pt idx="0">
                  <c:v>personal care | cosmetics</c:v>
                </c:pt>
              </c:strCache>
            </c:strRef>
          </c:tx>
          <c:spPr>
            <a:solidFill>
              <a:schemeClr val="accent4"/>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0">
                <a:spAutoFit/>
              </a:bodyPr>
              <a:lstStyle/>
              <a:p>
                <a:pPr algn="ctr">
                  <a:defRPr lang="en-US" sz="8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Sheet1!$C$4:$E$4</c:f>
              <c:strCache>
                <c:ptCount val="3"/>
                <c:pt idx="0">
                  <c:v>2022-02-03 to 2022-02-17</c:v>
                </c:pt>
                <c:pt idx="1">
                  <c:v>2023-02-03 to 2023-02-17</c:v>
                </c:pt>
                <c:pt idx="2">
                  <c:v>2024-02-03 to 2024-02-17</c:v>
                </c:pt>
              </c:strCache>
            </c:strRef>
          </c:cat>
          <c:val>
            <c:numRef>
              <c:f>Sheet1!$C$8:$E$8</c:f>
              <c:numCache>
                <c:formatCode>0.00%</c:formatCode>
                <c:ptCount val="3"/>
                <c:pt idx="0">
                  <c:v>0.16600000000000001</c:v>
                </c:pt>
                <c:pt idx="1">
                  <c:v>0.189</c:v>
                </c:pt>
                <c:pt idx="2">
                  <c:v>0.155</c:v>
                </c:pt>
              </c:numCache>
            </c:numRef>
          </c:val>
          <c:extLst>
            <c:ext xmlns:c16="http://schemas.microsoft.com/office/drawing/2014/chart" uri="{C3380CC4-5D6E-409C-BE32-E72D297353CC}">
              <c16:uniqueId val="{00000003-FBD2-446A-A0D1-70C385A127CD}"/>
            </c:ext>
          </c:extLst>
        </c:ser>
        <c:ser>
          <c:idx val="4"/>
          <c:order val="4"/>
          <c:tx>
            <c:strRef>
              <c:f>Sheet1!$B$9</c:f>
              <c:strCache>
                <c:ptCount val="1"/>
                <c:pt idx="0">
                  <c:v>personal care | oral care</c:v>
                </c:pt>
              </c:strCache>
            </c:strRef>
          </c:tx>
          <c:spPr>
            <a:solidFill>
              <a:schemeClr val="accent5"/>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Sheet1!$C$4:$E$4</c:f>
              <c:strCache>
                <c:ptCount val="3"/>
                <c:pt idx="0">
                  <c:v>2022-02-03 to 2022-02-17</c:v>
                </c:pt>
                <c:pt idx="1">
                  <c:v>2023-02-03 to 2023-02-17</c:v>
                </c:pt>
                <c:pt idx="2">
                  <c:v>2024-02-03 to 2024-02-17</c:v>
                </c:pt>
              </c:strCache>
            </c:strRef>
          </c:cat>
          <c:val>
            <c:numRef>
              <c:f>Sheet1!$C$9:$E$9</c:f>
              <c:numCache>
                <c:formatCode>0.00%</c:formatCode>
                <c:ptCount val="3"/>
                <c:pt idx="0">
                  <c:v>8.8999999999999996E-2</c:v>
                </c:pt>
                <c:pt idx="1">
                  <c:v>0.08</c:v>
                </c:pt>
                <c:pt idx="2">
                  <c:v>8.6999999999999994E-2</c:v>
                </c:pt>
              </c:numCache>
            </c:numRef>
          </c:val>
          <c:extLst>
            <c:ext xmlns:c16="http://schemas.microsoft.com/office/drawing/2014/chart" uri="{C3380CC4-5D6E-409C-BE32-E72D297353CC}">
              <c16:uniqueId val="{00000004-FBD2-446A-A0D1-70C385A127CD}"/>
            </c:ext>
          </c:extLst>
        </c:ser>
        <c:ser>
          <c:idx val="5"/>
          <c:order val="5"/>
          <c:tx>
            <c:strRef>
              <c:f>Sheet1!$B$10</c:f>
              <c:strCache>
                <c:ptCount val="1"/>
                <c:pt idx="0">
                  <c:v>personal care | fragrances</c:v>
                </c:pt>
              </c:strCache>
            </c:strRef>
          </c:tx>
          <c:spPr>
            <a:solidFill>
              <a:schemeClr val="accent6"/>
            </a:solidFill>
            <a:ln>
              <a:solidFill>
                <a:schemeClr val="accent6"/>
              </a:solid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Sheet1!$C$4:$E$4</c:f>
              <c:strCache>
                <c:ptCount val="3"/>
                <c:pt idx="0">
                  <c:v>2022-02-03 to 2022-02-17</c:v>
                </c:pt>
                <c:pt idx="1">
                  <c:v>2023-02-03 to 2023-02-17</c:v>
                </c:pt>
                <c:pt idx="2">
                  <c:v>2024-02-03 to 2024-02-17</c:v>
                </c:pt>
              </c:strCache>
            </c:strRef>
          </c:cat>
          <c:val>
            <c:numRef>
              <c:f>Sheet1!$C$10:$E$10</c:f>
              <c:numCache>
                <c:formatCode>0.00%</c:formatCode>
                <c:ptCount val="3"/>
                <c:pt idx="0">
                  <c:v>0.03</c:v>
                </c:pt>
                <c:pt idx="1">
                  <c:v>3.5999999999999997E-2</c:v>
                </c:pt>
                <c:pt idx="2">
                  <c:v>4.2000000000000003E-2</c:v>
                </c:pt>
              </c:numCache>
            </c:numRef>
          </c:val>
          <c:extLst>
            <c:ext xmlns:c16="http://schemas.microsoft.com/office/drawing/2014/chart" uri="{C3380CC4-5D6E-409C-BE32-E72D297353CC}">
              <c16:uniqueId val="{00000005-FBD2-446A-A0D1-70C385A127CD}"/>
            </c:ext>
          </c:extLst>
        </c:ser>
        <c:ser>
          <c:idx val="6"/>
          <c:order val="6"/>
          <c:tx>
            <c:strRef>
              <c:f>Sheet1!$B$11</c:f>
              <c:strCache>
                <c:ptCount val="1"/>
                <c:pt idx="0">
                  <c:v>personal care | hair removal</c:v>
                </c:pt>
              </c:strCache>
            </c:strRef>
          </c:tx>
          <c:spPr>
            <a:solidFill>
              <a:schemeClr val="accent1">
                <a:lumMod val="60000"/>
              </a:schemeClr>
            </a:solidFill>
            <a:ln>
              <a:noFill/>
            </a:ln>
            <a:effectLst/>
          </c:spPr>
          <c:invertIfNegative val="0"/>
          <c:dLbls>
            <c:delete val="1"/>
          </c:dLbls>
          <c:cat>
            <c:strRef>
              <c:f>Sheet1!$C$4:$E$4</c:f>
              <c:strCache>
                <c:ptCount val="3"/>
                <c:pt idx="0">
                  <c:v>2022-02-03 to 2022-02-17</c:v>
                </c:pt>
                <c:pt idx="1">
                  <c:v>2023-02-03 to 2023-02-17</c:v>
                </c:pt>
                <c:pt idx="2">
                  <c:v>2024-02-03 to 2024-02-17</c:v>
                </c:pt>
              </c:strCache>
            </c:strRef>
          </c:cat>
          <c:val>
            <c:numRef>
              <c:f>Sheet1!$C$11:$E$11</c:f>
              <c:numCache>
                <c:formatCode>0.00%</c:formatCode>
                <c:ptCount val="3"/>
                <c:pt idx="0">
                  <c:v>2.8000000000000001E-2</c:v>
                </c:pt>
                <c:pt idx="1">
                  <c:v>0.03</c:v>
                </c:pt>
                <c:pt idx="2">
                  <c:v>3.3000000000000002E-2</c:v>
                </c:pt>
              </c:numCache>
            </c:numRef>
          </c:val>
          <c:extLst>
            <c:ext xmlns:c16="http://schemas.microsoft.com/office/drawing/2014/chart" uri="{C3380CC4-5D6E-409C-BE32-E72D297353CC}">
              <c16:uniqueId val="{00000006-FBD2-446A-A0D1-70C385A127CD}"/>
            </c:ext>
          </c:extLst>
        </c:ser>
        <c:dLbls>
          <c:dLblPos val="ctr"/>
          <c:showLegendKey val="0"/>
          <c:showVal val="1"/>
          <c:showCatName val="0"/>
          <c:showSerName val="0"/>
          <c:showPercent val="0"/>
          <c:showBubbleSize val="0"/>
        </c:dLbls>
        <c:gapWidth val="38"/>
        <c:overlap val="100"/>
        <c:axId val="391508864"/>
        <c:axId val="391509944"/>
      </c:barChart>
      <c:catAx>
        <c:axId val="391508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391509944"/>
        <c:crosses val="autoZero"/>
        <c:auto val="1"/>
        <c:lblAlgn val="ctr"/>
        <c:lblOffset val="100"/>
        <c:noMultiLvlLbl val="0"/>
      </c:catAx>
      <c:valAx>
        <c:axId val="391509944"/>
        <c:scaling>
          <c:orientation val="minMax"/>
        </c:scaling>
        <c:delete val="1"/>
        <c:axPos val="l"/>
        <c:numFmt formatCode="0%" sourceLinked="1"/>
        <c:majorTickMark val="none"/>
        <c:minorTickMark val="none"/>
        <c:tickLblPos val="nextTo"/>
        <c:crossAx val="391508864"/>
        <c:crosses val="autoZero"/>
        <c:crossBetween val="between"/>
      </c:valAx>
      <c:spPr>
        <a:noFill/>
        <a:ln>
          <a:noFill/>
        </a:ln>
        <a:effectLst/>
      </c:spPr>
    </c:plotArea>
    <c:legend>
      <c:legendPos val="b"/>
      <c:legendEntry>
        <c:idx val="5"/>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legendEntry>
      <c:layout>
        <c:manualLayout>
          <c:xMode val="edge"/>
          <c:yMode val="edge"/>
          <c:x val="5.9217203261603658E-2"/>
          <c:y val="0.91210319362099967"/>
          <c:w val="0.88313476515924882"/>
          <c:h val="8.789680637900028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3253809648906278E-2"/>
          <c:y val="2.4819451695682063E-2"/>
          <c:w val="0.96674619035109377"/>
          <c:h val="0.91105966059314181"/>
        </c:manualLayout>
      </c:layout>
      <c:lineChart>
        <c:grouping val="standard"/>
        <c:varyColors val="0"/>
        <c:ser>
          <c:idx val="0"/>
          <c:order val="0"/>
          <c:tx>
            <c:strRef>
              <c:f>Sheet1!$A$2</c:f>
              <c:strCache>
                <c:ptCount val="1"/>
                <c:pt idx="0">
                  <c:v>Total SPI</c:v>
                </c:pt>
              </c:strCache>
            </c:strRef>
          </c:tx>
          <c:spPr>
            <a:ln w="28575" cap="rnd">
              <a:solidFill>
                <a:schemeClr val="accent1"/>
              </a:solidFill>
              <a:round/>
            </a:ln>
            <a:effectLst/>
          </c:spPr>
          <c:marker>
            <c:symbol val="none"/>
          </c:marker>
          <c:cat>
            <c:numRef>
              <c:f>Sheet1!$B$1:$FC$1</c:f>
              <c:numCache>
                <c:formatCode>mmm\-yy</c:formatCode>
                <c:ptCount val="13"/>
                <c:pt idx="0">
                  <c:v>44958</c:v>
                </c:pt>
                <c:pt idx="1">
                  <c:v>44986</c:v>
                </c:pt>
                <c:pt idx="2">
                  <c:v>45017</c:v>
                </c:pt>
                <c:pt idx="3">
                  <c:v>45047</c:v>
                </c:pt>
                <c:pt idx="4">
                  <c:v>45078</c:v>
                </c:pt>
                <c:pt idx="5">
                  <c:v>45108</c:v>
                </c:pt>
                <c:pt idx="6">
                  <c:v>45139</c:v>
                </c:pt>
                <c:pt idx="7">
                  <c:v>45170</c:v>
                </c:pt>
                <c:pt idx="8">
                  <c:v>45200</c:v>
                </c:pt>
                <c:pt idx="9">
                  <c:v>45231</c:v>
                </c:pt>
                <c:pt idx="10">
                  <c:v>45261</c:v>
                </c:pt>
                <c:pt idx="11">
                  <c:v>45292</c:v>
                </c:pt>
                <c:pt idx="12">
                  <c:v>45323</c:v>
                </c:pt>
              </c:numCache>
            </c:numRef>
          </c:cat>
          <c:val>
            <c:numRef>
              <c:f>Sheet1!$B$2:$FC$2</c:f>
            </c:numRef>
          </c:val>
          <c:smooth val="1"/>
          <c:extLst>
            <c:ext xmlns:c16="http://schemas.microsoft.com/office/drawing/2014/chart" uri="{C3380CC4-5D6E-409C-BE32-E72D297353CC}">
              <c16:uniqueId val="{00000000-F83F-44FF-865A-529228F25D72}"/>
            </c:ext>
          </c:extLst>
        </c:ser>
        <c:ser>
          <c:idx val="1"/>
          <c:order val="1"/>
          <c:tx>
            <c:strRef>
              <c:f>Sheet1!$A$3</c:f>
              <c:strCache>
                <c:ptCount val="1"/>
                <c:pt idx="0">
                  <c:v>Food</c:v>
                </c:pt>
              </c:strCache>
            </c:strRef>
          </c:tx>
          <c:spPr>
            <a:ln w="28575" cap="rnd">
              <a:solidFill>
                <a:schemeClr val="tx1"/>
              </a:solidFill>
              <a:round/>
            </a:ln>
            <a:effectLst/>
          </c:spPr>
          <c:marker>
            <c:symbol val="none"/>
          </c:marker>
          <c:dLbls>
            <c:dLbl>
              <c:idx val="9"/>
              <c:layout>
                <c:manualLayout>
                  <c:x val="-2.1420699200880518E-2"/>
                  <c:y val="-3.189328261659631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BD1-4543-8D13-260BFF2A24E9}"/>
                </c:ext>
              </c:extLst>
            </c:dLbl>
            <c:numFmt formatCode="0.0%" sourceLinked="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Sheet1!$B$1:$FC$1</c:f>
              <c:numCache>
                <c:formatCode>mmm\-yy</c:formatCode>
                <c:ptCount val="13"/>
                <c:pt idx="0">
                  <c:v>44958</c:v>
                </c:pt>
                <c:pt idx="1">
                  <c:v>44986</c:v>
                </c:pt>
                <c:pt idx="2">
                  <c:v>45017</c:v>
                </c:pt>
                <c:pt idx="3">
                  <c:v>45047</c:v>
                </c:pt>
                <c:pt idx="4">
                  <c:v>45078</c:v>
                </c:pt>
                <c:pt idx="5">
                  <c:v>45108</c:v>
                </c:pt>
                <c:pt idx="6">
                  <c:v>45139</c:v>
                </c:pt>
                <c:pt idx="7">
                  <c:v>45170</c:v>
                </c:pt>
                <c:pt idx="8">
                  <c:v>45200</c:v>
                </c:pt>
                <c:pt idx="9">
                  <c:v>45231</c:v>
                </c:pt>
                <c:pt idx="10">
                  <c:v>45261</c:v>
                </c:pt>
                <c:pt idx="11">
                  <c:v>45292</c:v>
                </c:pt>
                <c:pt idx="12">
                  <c:v>45323</c:v>
                </c:pt>
              </c:numCache>
            </c:numRef>
          </c:cat>
          <c:val>
            <c:numRef>
              <c:f>Sheet1!$B$3:$FC$3</c:f>
              <c:numCache>
                <c:formatCode>0.0%</c:formatCode>
                <c:ptCount val="13"/>
                <c:pt idx="0">
                  <c:v>0.14499999999999999</c:v>
                </c:pt>
                <c:pt idx="1">
                  <c:v>0.15</c:v>
                </c:pt>
                <c:pt idx="2">
                  <c:v>0.157</c:v>
                </c:pt>
                <c:pt idx="3">
                  <c:v>0.154</c:v>
                </c:pt>
                <c:pt idx="4" formatCode="0.00%">
                  <c:v>0.14599999999999999</c:v>
                </c:pt>
                <c:pt idx="5" formatCode="0.00%">
                  <c:v>0.13400000000000001</c:v>
                </c:pt>
                <c:pt idx="6" formatCode="0.00%">
                  <c:v>0.115</c:v>
                </c:pt>
                <c:pt idx="7" formatCode="0.00%">
                  <c:v>9.9000000000000005E-2</c:v>
                </c:pt>
                <c:pt idx="8" formatCode="0.00%">
                  <c:v>8.7999999999999995E-2</c:v>
                </c:pt>
                <c:pt idx="9" formatCode="0.00%">
                  <c:v>7.8E-2</c:v>
                </c:pt>
                <c:pt idx="10" formatCode="0.00%">
                  <c:v>6.7000000000000004E-2</c:v>
                </c:pt>
                <c:pt idx="11" formatCode="0.00%">
                  <c:v>6.0999999999999999E-2</c:v>
                </c:pt>
                <c:pt idx="12" formatCode="0%">
                  <c:v>0.05</c:v>
                </c:pt>
              </c:numCache>
            </c:numRef>
          </c:val>
          <c:smooth val="1"/>
          <c:extLst>
            <c:ext xmlns:c16="http://schemas.microsoft.com/office/drawing/2014/chart" uri="{C3380CC4-5D6E-409C-BE32-E72D297353CC}">
              <c16:uniqueId val="{00000004-F83F-44FF-865A-529228F25D72}"/>
            </c:ext>
          </c:extLst>
        </c:ser>
        <c:ser>
          <c:idx val="2"/>
          <c:order val="2"/>
          <c:tx>
            <c:strRef>
              <c:f>Sheet1!$A$4</c:f>
              <c:strCache>
                <c:ptCount val="1"/>
                <c:pt idx="0">
                  <c:v>Fresh</c:v>
                </c:pt>
              </c:strCache>
            </c:strRef>
          </c:tx>
          <c:spPr>
            <a:ln w="28575" cap="rnd">
              <a:solidFill>
                <a:schemeClr val="accent5">
                  <a:lumMod val="60000"/>
                  <a:lumOff val="40000"/>
                </a:schemeClr>
              </a:solidFill>
              <a:round/>
            </a:ln>
            <a:effectLst/>
          </c:spPr>
          <c:marker>
            <c:symbol val="none"/>
          </c:marker>
          <c:cat>
            <c:numRef>
              <c:f>Sheet1!$B$1:$FC$1</c:f>
              <c:numCache>
                <c:formatCode>mmm\-yy</c:formatCode>
                <c:ptCount val="13"/>
                <c:pt idx="0">
                  <c:v>44958</c:v>
                </c:pt>
                <c:pt idx="1">
                  <c:v>44986</c:v>
                </c:pt>
                <c:pt idx="2">
                  <c:v>45017</c:v>
                </c:pt>
                <c:pt idx="3">
                  <c:v>45047</c:v>
                </c:pt>
                <c:pt idx="4">
                  <c:v>45078</c:v>
                </c:pt>
                <c:pt idx="5">
                  <c:v>45108</c:v>
                </c:pt>
                <c:pt idx="6">
                  <c:v>45139</c:v>
                </c:pt>
                <c:pt idx="7">
                  <c:v>45170</c:v>
                </c:pt>
                <c:pt idx="8">
                  <c:v>45200</c:v>
                </c:pt>
                <c:pt idx="9">
                  <c:v>45231</c:v>
                </c:pt>
                <c:pt idx="10">
                  <c:v>45261</c:v>
                </c:pt>
                <c:pt idx="11">
                  <c:v>45292</c:v>
                </c:pt>
                <c:pt idx="12">
                  <c:v>45323</c:v>
                </c:pt>
              </c:numCache>
            </c:numRef>
          </c:cat>
          <c:val>
            <c:numRef>
              <c:f>Sheet1!$B$4:$FC$4</c:f>
              <c:numCache>
                <c:formatCode>0.0%</c:formatCode>
                <c:ptCount val="13"/>
                <c:pt idx="0">
                  <c:v>0.16300000000000001</c:v>
                </c:pt>
                <c:pt idx="1">
                  <c:v>0.17</c:v>
                </c:pt>
                <c:pt idx="2">
                  <c:v>0.17799999999999999</c:v>
                </c:pt>
                <c:pt idx="3">
                  <c:v>0.17199999999999999</c:v>
                </c:pt>
                <c:pt idx="4" formatCode="0.00%">
                  <c:v>0.157</c:v>
                </c:pt>
                <c:pt idx="5" formatCode="0.00%">
                  <c:v>0.14299999999999999</c:v>
                </c:pt>
                <c:pt idx="6" formatCode="0.00%">
                  <c:v>0.11600000000000001</c:v>
                </c:pt>
                <c:pt idx="7" formatCode="0.00%">
                  <c:v>9.6000000000000002E-2</c:v>
                </c:pt>
                <c:pt idx="8" formatCode="0.00%">
                  <c:v>8.3000000000000004E-2</c:v>
                </c:pt>
                <c:pt idx="9" formatCode="0.00%">
                  <c:v>6.7000000000000004E-2</c:v>
                </c:pt>
                <c:pt idx="10" formatCode="0.00%">
                  <c:v>5.3999999999999999E-2</c:v>
                </c:pt>
                <c:pt idx="11" formatCode="0.00%">
                  <c:v>4.9000000000000002E-2</c:v>
                </c:pt>
                <c:pt idx="12" formatCode="0.00%">
                  <c:v>3.4000000000000002E-2</c:v>
                </c:pt>
              </c:numCache>
            </c:numRef>
          </c:val>
          <c:smooth val="1"/>
          <c:extLst>
            <c:ext xmlns:c16="http://schemas.microsoft.com/office/drawing/2014/chart" uri="{C3380CC4-5D6E-409C-BE32-E72D297353CC}">
              <c16:uniqueId val="{00000005-F83F-44FF-865A-529228F25D72}"/>
            </c:ext>
          </c:extLst>
        </c:ser>
        <c:ser>
          <c:idx val="3"/>
          <c:order val="3"/>
          <c:tx>
            <c:strRef>
              <c:f>Sheet1!$A$5</c:f>
              <c:strCache>
                <c:ptCount val="1"/>
                <c:pt idx="0">
                  <c:v>Ambient</c:v>
                </c:pt>
              </c:strCache>
            </c:strRef>
          </c:tx>
          <c:spPr>
            <a:ln w="28575" cap="rnd">
              <a:solidFill>
                <a:schemeClr val="accent5"/>
              </a:solidFill>
              <a:round/>
            </a:ln>
            <a:effectLst/>
          </c:spPr>
          <c:marker>
            <c:symbol val="none"/>
          </c:marker>
          <c:cat>
            <c:numRef>
              <c:f>Sheet1!$B$1:$FC$1</c:f>
              <c:numCache>
                <c:formatCode>mmm\-yy</c:formatCode>
                <c:ptCount val="13"/>
                <c:pt idx="0">
                  <c:v>44958</c:v>
                </c:pt>
                <c:pt idx="1">
                  <c:v>44986</c:v>
                </c:pt>
                <c:pt idx="2">
                  <c:v>45017</c:v>
                </c:pt>
                <c:pt idx="3">
                  <c:v>45047</c:v>
                </c:pt>
                <c:pt idx="4">
                  <c:v>45078</c:v>
                </c:pt>
                <c:pt idx="5">
                  <c:v>45108</c:v>
                </c:pt>
                <c:pt idx="6">
                  <c:v>45139</c:v>
                </c:pt>
                <c:pt idx="7">
                  <c:v>45170</c:v>
                </c:pt>
                <c:pt idx="8">
                  <c:v>45200</c:v>
                </c:pt>
                <c:pt idx="9">
                  <c:v>45231</c:v>
                </c:pt>
                <c:pt idx="10">
                  <c:v>45261</c:v>
                </c:pt>
                <c:pt idx="11">
                  <c:v>45292</c:v>
                </c:pt>
                <c:pt idx="12">
                  <c:v>45323</c:v>
                </c:pt>
              </c:numCache>
            </c:numRef>
          </c:cat>
          <c:val>
            <c:numRef>
              <c:f>Sheet1!$B$5:$FC$5</c:f>
              <c:numCache>
                <c:formatCode>0.0%</c:formatCode>
                <c:ptCount val="13"/>
                <c:pt idx="0">
                  <c:v>0.122</c:v>
                </c:pt>
                <c:pt idx="1">
                  <c:v>0.124</c:v>
                </c:pt>
                <c:pt idx="2">
                  <c:v>0.129</c:v>
                </c:pt>
                <c:pt idx="3">
                  <c:v>0.13100000000000001</c:v>
                </c:pt>
                <c:pt idx="4" formatCode="0%">
                  <c:v>0.13</c:v>
                </c:pt>
                <c:pt idx="5" formatCode="0.00%">
                  <c:v>0.123</c:v>
                </c:pt>
                <c:pt idx="6" formatCode="0.00%">
                  <c:v>0.113</c:v>
                </c:pt>
                <c:pt idx="7" formatCode="0.00%">
                  <c:v>0.104</c:v>
                </c:pt>
                <c:pt idx="8" formatCode="0.00%">
                  <c:v>9.5000000000000001E-2</c:v>
                </c:pt>
                <c:pt idx="9" formatCode="0.00%">
                  <c:v>9.1999999999999998E-2</c:v>
                </c:pt>
                <c:pt idx="10" formatCode="0.00%">
                  <c:v>8.4000000000000005E-2</c:v>
                </c:pt>
                <c:pt idx="11" formatCode="0.00%">
                  <c:v>7.6999999999999999E-2</c:v>
                </c:pt>
                <c:pt idx="12" formatCode="0.00%">
                  <c:v>7.1999999999999995E-2</c:v>
                </c:pt>
              </c:numCache>
            </c:numRef>
          </c:val>
          <c:smooth val="1"/>
          <c:extLst>
            <c:ext xmlns:c16="http://schemas.microsoft.com/office/drawing/2014/chart" uri="{C3380CC4-5D6E-409C-BE32-E72D297353CC}">
              <c16:uniqueId val="{00000006-F83F-44FF-865A-529228F25D72}"/>
            </c:ext>
          </c:extLst>
        </c:ser>
        <c:dLbls>
          <c:showLegendKey val="0"/>
          <c:showVal val="0"/>
          <c:showCatName val="0"/>
          <c:showSerName val="0"/>
          <c:showPercent val="0"/>
          <c:showBubbleSize val="0"/>
        </c:dLbls>
        <c:smooth val="0"/>
        <c:axId val="121624448"/>
        <c:axId val="121625984"/>
      </c:lineChart>
      <c:dateAx>
        <c:axId val="121624448"/>
        <c:scaling>
          <c:orientation val="minMax"/>
        </c:scaling>
        <c:delete val="0"/>
        <c:axPos val="b"/>
        <c:numFmt formatCode="mmm\-yy" sourceLinked="1"/>
        <c:majorTickMark val="none"/>
        <c:minorTickMark val="none"/>
        <c:tickLblPos val="low"/>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21625984"/>
        <c:crosses val="autoZero"/>
        <c:auto val="1"/>
        <c:lblOffset val="100"/>
        <c:baseTimeUnit val="months"/>
      </c:dateAx>
      <c:valAx>
        <c:axId val="121625984"/>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21624448"/>
        <c:crosses val="autoZero"/>
        <c:crossBetween val="between"/>
      </c:valAx>
      <c:spPr>
        <a:noFill/>
        <a:ln>
          <a:noFill/>
        </a:ln>
        <a:effectLst/>
      </c:spPr>
    </c:plotArea>
    <c:legend>
      <c:legendPos val="b"/>
      <c:layout>
        <c:manualLayout>
          <c:xMode val="edge"/>
          <c:yMode val="edge"/>
          <c:x val="4.5354623873607211E-2"/>
          <c:y val="0.84605119564072329"/>
          <c:w val="0.2063290863127844"/>
          <c:h val="5.5815627077442018E-2"/>
        </c:manualLayout>
      </c:layout>
      <c:overlay val="1"/>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3021745583254873E-2"/>
          <c:y val="6.9127662646496252E-2"/>
          <c:w val="0.94661545382966195"/>
          <c:h val="0.61852794786062937"/>
        </c:manualLayout>
      </c:layout>
      <c:barChart>
        <c:barDir val="col"/>
        <c:grouping val="clustered"/>
        <c:varyColors val="0"/>
        <c:ser>
          <c:idx val="0"/>
          <c:order val="0"/>
          <c:tx>
            <c:strRef>
              <c:f>Sheet1!$B$1</c:f>
              <c:strCache>
                <c:ptCount val="1"/>
                <c:pt idx="0">
                  <c:v>Derived Inflation</c:v>
                </c:pt>
              </c:strCache>
            </c:strRef>
          </c:tx>
          <c:spPr>
            <a:solidFill>
              <a:srgbClr val="A082F3"/>
            </a:solidFill>
            <a:ln>
              <a:noFill/>
            </a:ln>
            <a:effectLst/>
          </c:spPr>
          <c:invertIfNegative val="1"/>
          <c:dPt>
            <c:idx val="0"/>
            <c:invertIfNegative val="1"/>
            <c:bubble3D val="0"/>
            <c:spPr>
              <a:solidFill>
                <a:schemeClr val="accent2"/>
              </a:solidFill>
              <a:ln>
                <a:noFill/>
              </a:ln>
              <a:effectLst/>
            </c:spPr>
            <c:extLst>
              <c:ext xmlns:c16="http://schemas.microsoft.com/office/drawing/2014/chart" uri="{C3380CC4-5D6E-409C-BE32-E72D297353CC}">
                <c16:uniqueId val="{0000000F-B35D-48B1-AA6D-9D1BCE8881E4}"/>
              </c:ext>
            </c:extLst>
          </c:dPt>
          <c:dPt>
            <c:idx val="1"/>
            <c:invertIfNegative val="1"/>
            <c:bubble3D val="0"/>
            <c:spPr>
              <a:solidFill>
                <a:schemeClr val="accent2"/>
              </a:solidFill>
              <a:ln>
                <a:noFill/>
              </a:ln>
              <a:effectLst/>
            </c:spPr>
            <c:extLst>
              <c:ext xmlns:c16="http://schemas.microsoft.com/office/drawing/2014/chart" uri="{C3380CC4-5D6E-409C-BE32-E72D297353CC}">
                <c16:uniqueId val="{0000000E-B35D-48B1-AA6D-9D1BCE8881E4}"/>
              </c:ext>
            </c:extLst>
          </c:dPt>
          <c:dPt>
            <c:idx val="2"/>
            <c:invertIfNegative val="1"/>
            <c:bubble3D val="0"/>
            <c:spPr>
              <a:solidFill>
                <a:schemeClr val="accent2"/>
              </a:solidFill>
              <a:ln>
                <a:noFill/>
              </a:ln>
              <a:effectLst/>
            </c:spPr>
            <c:extLst>
              <c:ext xmlns:c16="http://schemas.microsoft.com/office/drawing/2014/chart" uri="{C3380CC4-5D6E-409C-BE32-E72D297353CC}">
                <c16:uniqueId val="{0000000D-A49F-437F-93C3-A291DE1B1CB8}"/>
              </c:ext>
            </c:extLst>
          </c:dPt>
          <c:dPt>
            <c:idx val="3"/>
            <c:invertIfNegative val="1"/>
            <c:bubble3D val="0"/>
            <c:spPr>
              <a:solidFill>
                <a:schemeClr val="accent2"/>
              </a:solidFill>
              <a:ln>
                <a:noFill/>
              </a:ln>
              <a:effectLst/>
            </c:spPr>
            <c:extLst>
              <c:ext xmlns:c16="http://schemas.microsoft.com/office/drawing/2014/chart" uri="{C3380CC4-5D6E-409C-BE32-E72D297353CC}">
                <c16:uniqueId val="{00000008-19A0-4182-8BB6-665F575998D4}"/>
              </c:ext>
            </c:extLst>
          </c:dPt>
          <c:dPt>
            <c:idx val="4"/>
            <c:invertIfNegative val="1"/>
            <c:bubble3D val="0"/>
            <c:spPr>
              <a:solidFill>
                <a:schemeClr val="accent2"/>
              </a:solidFill>
              <a:ln>
                <a:noFill/>
              </a:ln>
              <a:effectLst/>
            </c:spPr>
            <c:extLst>
              <c:ext xmlns:c16="http://schemas.microsoft.com/office/drawing/2014/chart" uri="{C3380CC4-5D6E-409C-BE32-E72D297353CC}">
                <c16:uniqueId val="{0000000F-A49F-437F-93C3-A291DE1B1CB8}"/>
              </c:ext>
            </c:extLst>
          </c:dPt>
          <c:dPt>
            <c:idx val="5"/>
            <c:invertIfNegative val="1"/>
            <c:bubble3D val="0"/>
            <c:spPr>
              <a:solidFill>
                <a:srgbClr val="A082F3"/>
              </a:solidFill>
              <a:ln>
                <a:noFill/>
              </a:ln>
              <a:effectLst/>
            </c:spPr>
            <c:extLst>
              <c:ext xmlns:c16="http://schemas.microsoft.com/office/drawing/2014/chart" uri="{C3380CC4-5D6E-409C-BE32-E72D297353CC}">
                <c16:uniqueId val="{00000010-A49F-437F-93C3-A291DE1B1CB8}"/>
              </c:ext>
            </c:extLst>
          </c:dPt>
          <c:dPt>
            <c:idx val="6"/>
            <c:invertIfNegative val="1"/>
            <c:bubble3D val="0"/>
            <c:spPr>
              <a:solidFill>
                <a:srgbClr val="A082F3"/>
              </a:solidFill>
              <a:ln>
                <a:noFill/>
              </a:ln>
              <a:effectLst/>
            </c:spPr>
            <c:extLst>
              <c:ext xmlns:c16="http://schemas.microsoft.com/office/drawing/2014/chart" uri="{C3380CC4-5D6E-409C-BE32-E72D297353CC}">
                <c16:uniqueId val="{0000000B-90E4-4E92-9C9D-EA86CF82CAB7}"/>
              </c:ext>
            </c:extLst>
          </c:dPt>
          <c:dPt>
            <c:idx val="7"/>
            <c:invertIfNegative val="1"/>
            <c:bubble3D val="0"/>
            <c:spPr>
              <a:solidFill>
                <a:srgbClr val="A082F3"/>
              </a:solidFill>
              <a:ln>
                <a:noFill/>
              </a:ln>
              <a:effectLst/>
            </c:spPr>
            <c:extLst>
              <c:ext xmlns:c16="http://schemas.microsoft.com/office/drawing/2014/chart" uri="{C3380CC4-5D6E-409C-BE32-E72D297353CC}">
                <c16:uniqueId val="{00000011-B35D-48B1-AA6D-9D1BCE8881E4}"/>
              </c:ext>
            </c:extLst>
          </c:dPt>
          <c:dPt>
            <c:idx val="8"/>
            <c:invertIfNegative val="1"/>
            <c:bubble3D val="0"/>
            <c:spPr>
              <a:solidFill>
                <a:srgbClr val="A082F3"/>
              </a:solidFill>
              <a:ln>
                <a:noFill/>
              </a:ln>
              <a:effectLst/>
            </c:spPr>
            <c:extLst>
              <c:ext xmlns:c16="http://schemas.microsoft.com/office/drawing/2014/chart" uri="{C3380CC4-5D6E-409C-BE32-E72D297353CC}">
                <c16:uniqueId val="{00000010-B35D-48B1-AA6D-9D1BCE8881E4}"/>
              </c:ext>
            </c:extLst>
          </c:dPt>
          <c:dPt>
            <c:idx val="9"/>
            <c:invertIfNegative val="1"/>
            <c:bubble3D val="0"/>
            <c:spPr>
              <a:solidFill>
                <a:schemeClr val="accent6"/>
              </a:solidFill>
              <a:ln>
                <a:noFill/>
              </a:ln>
              <a:effectLst/>
            </c:spPr>
            <c:extLst>
              <c:ext xmlns:c16="http://schemas.microsoft.com/office/drawing/2014/chart" uri="{C3380CC4-5D6E-409C-BE32-E72D297353CC}">
                <c16:uniqueId val="{0000000A-90E4-4E92-9C9D-EA86CF82CAB7}"/>
              </c:ext>
            </c:extLst>
          </c:dPt>
          <c:dPt>
            <c:idx val="10"/>
            <c:invertIfNegative val="1"/>
            <c:bubble3D val="0"/>
            <c:spPr>
              <a:solidFill>
                <a:srgbClr val="A082F3"/>
              </a:solidFill>
              <a:ln>
                <a:noFill/>
              </a:ln>
              <a:effectLst/>
            </c:spPr>
            <c:extLst>
              <c:ext xmlns:c16="http://schemas.microsoft.com/office/drawing/2014/chart" uri="{C3380CC4-5D6E-409C-BE32-E72D297353CC}">
                <c16:uniqueId val="{0000001A-9D83-4A45-A8C2-2FAC0EA9082A}"/>
              </c:ext>
            </c:extLst>
          </c:dPt>
          <c:dPt>
            <c:idx val="11"/>
            <c:invertIfNegative val="1"/>
            <c:bubble3D val="0"/>
            <c:spPr>
              <a:solidFill>
                <a:srgbClr val="A082F3"/>
              </a:solidFill>
              <a:ln>
                <a:noFill/>
              </a:ln>
              <a:effectLst/>
            </c:spPr>
            <c:extLst>
              <c:ext xmlns:c16="http://schemas.microsoft.com/office/drawing/2014/chart" uri="{C3380CC4-5D6E-409C-BE32-E72D297353CC}">
                <c16:uniqueId val="{00000012-B35D-48B1-AA6D-9D1BCE8881E4}"/>
              </c:ext>
            </c:extLst>
          </c:dPt>
          <c:dPt>
            <c:idx val="12"/>
            <c:invertIfNegative val="1"/>
            <c:bubble3D val="0"/>
            <c:spPr>
              <a:solidFill>
                <a:srgbClr val="A082F3"/>
              </a:solidFill>
              <a:ln>
                <a:noFill/>
              </a:ln>
              <a:effectLst/>
            </c:spPr>
            <c:extLst>
              <c:ext xmlns:c16="http://schemas.microsoft.com/office/drawing/2014/chart" uri="{C3380CC4-5D6E-409C-BE32-E72D297353CC}">
                <c16:uniqueId val="{00000018-BB2F-4F39-93BC-9A40FBE3A28C}"/>
              </c:ext>
            </c:extLst>
          </c:dPt>
          <c:dPt>
            <c:idx val="16"/>
            <c:invertIfNegative val="0"/>
            <c:bubble3D val="0"/>
            <c:extLst>
              <c:ext xmlns:c16="http://schemas.microsoft.com/office/drawing/2014/chart" uri="{C3380CC4-5D6E-409C-BE32-E72D297353CC}">
                <c16:uniqueId val="{0000001D-F99B-4B58-963C-15CC61EE562C}"/>
              </c:ext>
            </c:extLst>
          </c:dPt>
          <c:dPt>
            <c:idx val="17"/>
            <c:invertIfNegative val="0"/>
            <c:bubble3D val="0"/>
            <c:spPr>
              <a:solidFill>
                <a:srgbClr val="A082F3"/>
              </a:solidFill>
              <a:ln>
                <a:noFill/>
              </a:ln>
              <a:effectLst/>
            </c:spPr>
            <c:extLst>
              <c:ext xmlns:c16="http://schemas.microsoft.com/office/drawing/2014/chart" uri="{C3380CC4-5D6E-409C-BE32-E72D297353CC}">
                <c16:uniqueId val="{00000001-587B-4E75-93A5-D94217122D1B}"/>
              </c:ext>
            </c:extLst>
          </c:dPt>
          <c:dLbls>
            <c:numFmt formatCode="0%" sourceLinked="0"/>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Sheet1!$A$2:$A$19</c:f>
              <c:strCache>
                <c:ptCount val="18"/>
                <c:pt idx="0">
                  <c:v>Confectionery</c:v>
                </c:pt>
                <c:pt idx="1">
                  <c:v>Tobacco</c:v>
                </c:pt>
                <c:pt idx="2">
                  <c:v>Health &amp; Beauty inc Baby</c:v>
                </c:pt>
                <c:pt idx="3">
                  <c:v>Soft Drinks</c:v>
                </c:pt>
                <c:pt idx="4">
                  <c:v>BWS</c:v>
                </c:pt>
                <c:pt idx="5">
                  <c:v>Packaged Grocery</c:v>
                </c:pt>
                <c:pt idx="6">
                  <c:v>Crisps &amp; Snacks</c:v>
                </c:pt>
                <c:pt idx="7">
                  <c:v>Produce</c:v>
                </c:pt>
                <c:pt idx="8">
                  <c:v>Delicatessen</c:v>
                </c:pt>
                <c:pt idx="9">
                  <c:v>TSR*</c:v>
                </c:pt>
                <c:pt idx="10">
                  <c:v>General Merchandise</c:v>
                </c:pt>
                <c:pt idx="11">
                  <c:v>Meat Fish &amp; Poultry</c:v>
                </c:pt>
                <c:pt idx="12">
                  <c:v>Bakery</c:v>
                </c:pt>
                <c:pt idx="13">
                  <c:v>Total Store Read</c:v>
                </c:pt>
                <c:pt idx="14">
                  <c:v>Frozen</c:v>
                </c:pt>
                <c:pt idx="15">
                  <c:v>Household</c:v>
                </c:pt>
                <c:pt idx="16">
                  <c:v>Pet &amp; Petcare</c:v>
                </c:pt>
                <c:pt idx="17">
                  <c:v>Dairy</c:v>
                </c:pt>
              </c:strCache>
            </c:strRef>
          </c:cat>
          <c:val>
            <c:numRef>
              <c:f>Sheet1!$B$2:$B$19</c:f>
              <c:numCache>
                <c:formatCode>0.0%</c:formatCode>
                <c:ptCount val="18"/>
                <c:pt idx="0">
                  <c:v>0.16300000000000001</c:v>
                </c:pt>
                <c:pt idx="1">
                  <c:v>9.7000000000000003E-2</c:v>
                </c:pt>
                <c:pt idx="2">
                  <c:v>6.2E-2</c:v>
                </c:pt>
                <c:pt idx="3">
                  <c:v>6.0999999999999999E-2</c:v>
                </c:pt>
                <c:pt idx="4">
                  <c:v>5.8000000000000003E-2</c:v>
                </c:pt>
                <c:pt idx="5">
                  <c:v>0.05</c:v>
                </c:pt>
                <c:pt idx="6">
                  <c:v>4.7E-2</c:v>
                </c:pt>
                <c:pt idx="7">
                  <c:v>3.7999999999999999E-2</c:v>
                </c:pt>
                <c:pt idx="8">
                  <c:v>3.5999999999999997E-2</c:v>
                </c:pt>
                <c:pt idx="9">
                  <c:v>3.5000000000000003E-2</c:v>
                </c:pt>
                <c:pt idx="10">
                  <c:v>3.5000000000000003E-2</c:v>
                </c:pt>
                <c:pt idx="11">
                  <c:v>3.4000000000000002E-2</c:v>
                </c:pt>
                <c:pt idx="12">
                  <c:v>3.3000000000000002E-2</c:v>
                </c:pt>
                <c:pt idx="13">
                  <c:v>3.2000000000000001E-2</c:v>
                </c:pt>
                <c:pt idx="14">
                  <c:v>3.1E-2</c:v>
                </c:pt>
                <c:pt idx="15">
                  <c:v>7.0000000000000001E-3</c:v>
                </c:pt>
                <c:pt idx="16">
                  <c:v>-1.0999999999999999E-2</c:v>
                </c:pt>
                <c:pt idx="17">
                  <c:v>-1.6E-2</c:v>
                </c:pt>
              </c:numCache>
            </c:numRef>
          </c:val>
          <c:extLst>
            <c:ext xmlns:c14="http://schemas.microsoft.com/office/drawing/2007/8/2/chart" uri="{6F2FDCE9-48DA-4B69-8628-5D25D57E5C99}">
              <c14:invertSolidFillFmt>
                <c14:spPr xmlns:c14="http://schemas.microsoft.com/office/drawing/2007/8/2/chart">
                  <a:solidFill>
                    <a:srgbClr val="1420B8"/>
                  </a:solidFill>
                  <a:ln>
                    <a:noFill/>
                  </a:ln>
                  <a:effectLst/>
                </c14:spPr>
              </c14:invertSolidFillFmt>
            </c:ext>
            <c:ext xmlns:c16="http://schemas.microsoft.com/office/drawing/2014/chart" uri="{C3380CC4-5D6E-409C-BE32-E72D297353CC}">
              <c16:uniqueId val="{00000002-587B-4E75-93A5-D94217122D1B}"/>
            </c:ext>
          </c:extLst>
        </c:ser>
        <c:dLbls>
          <c:showLegendKey val="0"/>
          <c:showVal val="0"/>
          <c:showCatName val="0"/>
          <c:showSerName val="0"/>
          <c:showPercent val="0"/>
          <c:showBubbleSize val="0"/>
        </c:dLbls>
        <c:gapWidth val="74"/>
        <c:overlap val="-27"/>
        <c:axId val="307574504"/>
        <c:axId val="307575288"/>
      </c:barChart>
      <c:catAx>
        <c:axId val="307574504"/>
        <c:scaling>
          <c:orientation val="minMax"/>
        </c:scaling>
        <c:delete val="0"/>
        <c:axPos val="b"/>
        <c:numFmt formatCode="General" sourceLinked="0"/>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307575288"/>
        <c:crosses val="autoZero"/>
        <c:auto val="1"/>
        <c:lblAlgn val="ctr"/>
        <c:lblOffset val="100"/>
        <c:noMultiLvlLbl val="0"/>
      </c:catAx>
      <c:valAx>
        <c:axId val="307575288"/>
        <c:scaling>
          <c:orientation val="minMax"/>
        </c:scaling>
        <c:delete val="1"/>
        <c:axPos val="l"/>
        <c:numFmt formatCode="0%" sourceLinked="0"/>
        <c:majorTickMark val="none"/>
        <c:minorTickMark val="none"/>
        <c:tickLblPos val="nextTo"/>
        <c:crossAx val="307574504"/>
        <c:crosses val="autoZero"/>
        <c:crossBetween val="between"/>
      </c:valAx>
      <c:spPr>
        <a:noFill/>
        <a:ln>
          <a:noFill/>
        </a:ln>
        <a:effectLst/>
      </c:spPr>
    </c:plotArea>
    <c:plotVisOnly val="1"/>
    <c:dispBlanksAs val="gap"/>
    <c:showDLblsOverMax val="0"/>
  </c:chart>
  <c:spPr>
    <a:noFill/>
    <a:ln>
      <a:noFill/>
    </a:ln>
    <a:effectLst/>
  </c:spPr>
  <c:txPr>
    <a:bodyPr/>
    <a:lstStyle/>
    <a:p>
      <a:pPr>
        <a:defRPr sz="1000"/>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8342479356119995E-2"/>
          <c:y val="0.16804907124817531"/>
          <c:w val="0.90476350998223054"/>
          <c:h val="0.47653213075511019"/>
        </c:manualLayout>
      </c:layout>
      <c:barChart>
        <c:barDir val="col"/>
        <c:grouping val="clustered"/>
        <c:varyColors val="0"/>
        <c:ser>
          <c:idx val="0"/>
          <c:order val="0"/>
          <c:tx>
            <c:strRef>
              <c:f>Sheet1!$B$1</c:f>
              <c:strCache>
                <c:ptCount val="1"/>
                <c:pt idx="0">
                  <c:v>vs year ago</c:v>
                </c:pt>
              </c:strCache>
            </c:strRef>
          </c:tx>
          <c:spPr>
            <a:solidFill>
              <a:srgbClr val="A082F3"/>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TOTAL STORE</c:v>
                </c:pt>
                <c:pt idx="1">
                  <c:v>TSR excl GM# &amp; Tobacco</c:v>
                </c:pt>
                <c:pt idx="2">
                  <c:v>Food &amp; Drink</c:v>
                </c:pt>
                <c:pt idx="3">
                  <c:v>Household/Pet/Health &amp; Beauty</c:v>
                </c:pt>
                <c:pt idx="4">
                  <c:v>Non Food/Tobacco</c:v>
                </c:pt>
              </c:strCache>
            </c:strRef>
          </c:cat>
          <c:val>
            <c:numRef>
              <c:f>Sheet1!$B$2:$B$6</c:f>
              <c:numCache>
                <c:formatCode>0.0%</c:formatCode>
                <c:ptCount val="5"/>
                <c:pt idx="0">
                  <c:v>4.1829393009878979E-2</c:v>
                </c:pt>
                <c:pt idx="1">
                  <c:v>4.8781141565203523E-2</c:v>
                </c:pt>
                <c:pt idx="2">
                  <c:v>5.2669420391806554E-2</c:v>
                </c:pt>
                <c:pt idx="3">
                  <c:v>2.7736835358214584E-2</c:v>
                </c:pt>
                <c:pt idx="4">
                  <c:v>-1.1003318865800193E-2</c:v>
                </c:pt>
              </c:numCache>
            </c:numRef>
          </c:val>
          <c:extLst>
            <c:ext xmlns:c16="http://schemas.microsoft.com/office/drawing/2014/chart" uri="{C3380CC4-5D6E-409C-BE32-E72D297353CC}">
              <c16:uniqueId val="{00000000-62B6-4199-88E3-AC78C796F68A}"/>
            </c:ext>
          </c:extLst>
        </c:ser>
        <c:ser>
          <c:idx val="1"/>
          <c:order val="1"/>
          <c:tx>
            <c:strRef>
              <c:f>Sheet1!$C$1</c:f>
              <c:strCache>
                <c:ptCount val="1"/>
                <c:pt idx="0">
                  <c:v>vs last month</c:v>
                </c:pt>
              </c:strCache>
            </c:strRef>
          </c:tx>
          <c:spPr>
            <a:solidFill>
              <a:schemeClr val="accent2"/>
            </a:solidFill>
            <a:ln>
              <a:noFill/>
            </a:ln>
            <a:effectLst/>
          </c:spPr>
          <c:invertIfNegative val="0"/>
          <c:dLbls>
            <c:dLbl>
              <c:idx val="0"/>
              <c:layout>
                <c:manualLayout>
                  <c:x val="2.301868900047415E-3"/>
                  <c:y val="6.1431805857778696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B35-49F0-8DD2-3AC08270E226}"/>
                </c:ext>
              </c:extLst>
            </c:dLbl>
            <c:dLbl>
              <c:idx val="1"/>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237-4933-8683-9839E6CF36F5}"/>
                </c:ext>
              </c:extLst>
            </c:dLbl>
            <c:dLbl>
              <c:idx val="2"/>
              <c:layout>
                <c:manualLayout>
                  <c:x val="1.3811213400284489E-2"/>
                  <c:y val="-6.9075882624912424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B35-49F0-8DD2-3AC08270E226}"/>
                </c:ext>
              </c:extLst>
            </c:dLbl>
            <c:dLbl>
              <c:idx val="3"/>
              <c:layout>
                <c:manualLayout>
                  <c:x val="9.2074756001896598E-3"/>
                  <c:y val="1.069833791873638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03B-4F28-8E21-EBE49767B130}"/>
                </c:ext>
              </c:extLst>
            </c:dLbl>
            <c:dLbl>
              <c:idx val="4"/>
              <c:layout>
                <c:manualLayout>
                  <c:x val="0"/>
                  <c:y val="4.5850019651727586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B35-49F0-8DD2-3AC08270E226}"/>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TOTAL STORE</c:v>
                </c:pt>
                <c:pt idx="1">
                  <c:v>TSR excl GM# &amp; Tobacco</c:v>
                </c:pt>
                <c:pt idx="2">
                  <c:v>Food &amp; Drink</c:v>
                </c:pt>
                <c:pt idx="3">
                  <c:v>Household/Pet/Health &amp; Beauty</c:v>
                </c:pt>
                <c:pt idx="4">
                  <c:v>Non Food/Tobacco</c:v>
                </c:pt>
              </c:strCache>
            </c:strRef>
          </c:cat>
          <c:val>
            <c:numRef>
              <c:f>Sheet1!$C$2:$C$6</c:f>
              <c:numCache>
                <c:formatCode>0.0%</c:formatCode>
                <c:ptCount val="5"/>
                <c:pt idx="0">
                  <c:v>5.5758499072954271E-2</c:v>
                </c:pt>
                <c:pt idx="1">
                  <c:v>5.9967806821640934E-2</c:v>
                </c:pt>
                <c:pt idx="2">
                  <c:v>7.1946578699646047E-2</c:v>
                </c:pt>
                <c:pt idx="3">
                  <c:v>-1.8647987954804046E-3</c:v>
                </c:pt>
                <c:pt idx="4">
                  <c:v>2.3016913941104056E-2</c:v>
                </c:pt>
              </c:numCache>
            </c:numRef>
          </c:val>
          <c:extLst>
            <c:ext xmlns:c16="http://schemas.microsoft.com/office/drawing/2014/chart" uri="{C3380CC4-5D6E-409C-BE32-E72D297353CC}">
              <c16:uniqueId val="{00000001-62B6-4199-88E3-AC78C796F68A}"/>
            </c:ext>
          </c:extLst>
        </c:ser>
        <c:dLbls>
          <c:dLblPos val="inEnd"/>
          <c:showLegendKey val="0"/>
          <c:showVal val="1"/>
          <c:showCatName val="0"/>
          <c:showSerName val="0"/>
          <c:showPercent val="0"/>
          <c:showBubbleSize val="0"/>
        </c:dLbls>
        <c:gapWidth val="219"/>
        <c:overlap val="-27"/>
        <c:axId val="404478872"/>
        <c:axId val="404479656"/>
      </c:barChart>
      <c:catAx>
        <c:axId val="404478872"/>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404479656"/>
        <c:crosses val="autoZero"/>
        <c:auto val="1"/>
        <c:lblAlgn val="ctr"/>
        <c:lblOffset val="100"/>
        <c:noMultiLvlLbl val="0"/>
      </c:catAx>
      <c:valAx>
        <c:axId val="404479656"/>
        <c:scaling>
          <c:orientation val="minMax"/>
        </c:scaling>
        <c:delete val="1"/>
        <c:axPos val="l"/>
        <c:numFmt formatCode="0.0%" sourceLinked="1"/>
        <c:majorTickMark val="none"/>
        <c:minorTickMark val="none"/>
        <c:tickLblPos val="nextTo"/>
        <c:crossAx val="404478872"/>
        <c:crosses val="autoZero"/>
        <c:crossBetween val="between"/>
        <c:majorUnit val="5.000000000000001E-2"/>
      </c:valAx>
      <c:spPr>
        <a:noFill/>
        <a:ln>
          <a:noFill/>
        </a:ln>
        <a:effectLst/>
      </c:spPr>
    </c:plotArea>
    <c:legend>
      <c:legendPos val="b"/>
      <c:layout>
        <c:manualLayout>
          <c:xMode val="edge"/>
          <c:yMode val="edge"/>
          <c:x val="4.7056197387454002E-4"/>
          <c:y val="6.7522999019700061E-2"/>
          <c:w val="0.36106644317392561"/>
          <c:h val="5.2156623667130302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9218592002631755"/>
          <c:y val="0.12008796441654929"/>
          <c:w val="0.70585692462459482"/>
          <c:h val="0.86580738749649389"/>
        </c:manualLayout>
      </c:layout>
      <c:barChart>
        <c:barDir val="bar"/>
        <c:grouping val="clustered"/>
        <c:varyColors val="0"/>
        <c:ser>
          <c:idx val="0"/>
          <c:order val="0"/>
          <c:tx>
            <c:strRef>
              <c:f>Sheet1!$B$1</c:f>
              <c:strCache>
                <c:ptCount val="1"/>
                <c:pt idx="0">
                  <c:v>vs year ago</c:v>
                </c:pt>
              </c:strCache>
            </c:strRef>
          </c:tx>
          <c:spPr>
            <a:solidFill>
              <a:schemeClr val="accent1"/>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Sheet1!$A$2:$A$16</c:f>
              <c:strCache>
                <c:ptCount val="15"/>
                <c:pt idx="0">
                  <c:v>Impulse*</c:v>
                </c:pt>
                <c:pt idx="1">
                  <c:v>BWS</c:v>
                </c:pt>
                <c:pt idx="2">
                  <c:v>Produce </c:v>
                </c:pt>
                <c:pt idx="3">
                  <c:v>Bakery</c:v>
                </c:pt>
                <c:pt idx="4">
                  <c:v>Soft Drinks</c:v>
                </c:pt>
                <c:pt idx="5">
                  <c:v>Tobacco</c:v>
                </c:pt>
                <c:pt idx="6">
                  <c:v>Convenience</c:v>
                </c:pt>
                <c:pt idx="7">
                  <c:v>HBA~</c:v>
                </c:pt>
                <c:pt idx="8">
                  <c:v>Dairy</c:v>
                </c:pt>
                <c:pt idx="9">
                  <c:v>Packaged Grocery</c:v>
                </c:pt>
                <c:pt idx="10">
                  <c:v>Pet</c:v>
                </c:pt>
                <c:pt idx="11">
                  <c:v>Frozen</c:v>
                </c:pt>
                <c:pt idx="12">
                  <c:v>Non Food#</c:v>
                </c:pt>
                <c:pt idx="13">
                  <c:v>Meat, Fish &amp; Poultry</c:v>
                </c:pt>
                <c:pt idx="14">
                  <c:v>Household</c:v>
                </c:pt>
              </c:strCache>
            </c:strRef>
          </c:cat>
          <c:val>
            <c:numRef>
              <c:f>Sheet1!$B$2:$B$16</c:f>
              <c:numCache>
                <c:formatCode>0.0%</c:formatCode>
                <c:ptCount val="15"/>
                <c:pt idx="0">
                  <c:v>0.11368310531691073</c:v>
                </c:pt>
                <c:pt idx="1">
                  <c:v>2.6173251532160213E-2</c:v>
                </c:pt>
                <c:pt idx="2">
                  <c:v>9.4245693424983124E-2</c:v>
                </c:pt>
                <c:pt idx="3">
                  <c:v>2.1333424295125747E-2</c:v>
                </c:pt>
                <c:pt idx="4">
                  <c:v>3.8670148452322195E-2</c:v>
                </c:pt>
                <c:pt idx="5">
                  <c:v>3.7598246804879443E-2</c:v>
                </c:pt>
                <c:pt idx="6">
                  <c:v>2.9512509391073083E-2</c:v>
                </c:pt>
                <c:pt idx="7">
                  <c:v>4.8355431558926742E-2</c:v>
                </c:pt>
                <c:pt idx="8">
                  <c:v>2.1152014382892714E-2</c:v>
                </c:pt>
                <c:pt idx="9">
                  <c:v>6.0877521900893239E-2</c:v>
                </c:pt>
                <c:pt idx="10">
                  <c:v>-1.8279814093073221E-2</c:v>
                </c:pt>
                <c:pt idx="11">
                  <c:v>4.9776387693953206E-2</c:v>
                </c:pt>
                <c:pt idx="12">
                  <c:v>-4.7471772615244046E-2</c:v>
                </c:pt>
                <c:pt idx="13">
                  <c:v>7.5755196772437028E-2</c:v>
                </c:pt>
                <c:pt idx="14">
                  <c:v>1.2100529923895431E-2</c:v>
                </c:pt>
              </c:numCache>
            </c:numRef>
          </c:val>
          <c:extLst>
            <c:ext xmlns:c16="http://schemas.microsoft.com/office/drawing/2014/chart" uri="{C3380CC4-5D6E-409C-BE32-E72D297353CC}">
              <c16:uniqueId val="{00000000-FC8E-4EFB-B1F4-3DCBF08EA1CC}"/>
            </c:ext>
          </c:extLst>
        </c:ser>
        <c:ser>
          <c:idx val="1"/>
          <c:order val="1"/>
          <c:tx>
            <c:strRef>
              <c:f>Sheet1!$C$1</c:f>
              <c:strCache>
                <c:ptCount val="1"/>
                <c:pt idx="0">
                  <c:v>vs Prev month</c:v>
                </c:pt>
              </c:strCache>
            </c:strRef>
          </c:tx>
          <c:spPr>
            <a:solidFill>
              <a:schemeClr val="accent1">
                <a:lumMod val="40000"/>
                <a:lumOff val="60000"/>
              </a:schemeClr>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Sheet1!$A$2:$A$16</c:f>
              <c:strCache>
                <c:ptCount val="15"/>
                <c:pt idx="0">
                  <c:v>Impulse*</c:v>
                </c:pt>
                <c:pt idx="1">
                  <c:v>BWS</c:v>
                </c:pt>
                <c:pt idx="2">
                  <c:v>Produce </c:v>
                </c:pt>
                <c:pt idx="3">
                  <c:v>Bakery</c:v>
                </c:pt>
                <c:pt idx="4">
                  <c:v>Soft Drinks</c:v>
                </c:pt>
                <c:pt idx="5">
                  <c:v>Tobacco</c:v>
                </c:pt>
                <c:pt idx="6">
                  <c:v>Convenience</c:v>
                </c:pt>
                <c:pt idx="7">
                  <c:v>HBA~</c:v>
                </c:pt>
                <c:pt idx="8">
                  <c:v>Dairy</c:v>
                </c:pt>
                <c:pt idx="9">
                  <c:v>Packaged Grocery</c:v>
                </c:pt>
                <c:pt idx="10">
                  <c:v>Pet</c:v>
                </c:pt>
                <c:pt idx="11">
                  <c:v>Frozen</c:v>
                </c:pt>
                <c:pt idx="12">
                  <c:v>Non Food#</c:v>
                </c:pt>
                <c:pt idx="13">
                  <c:v>Meat, Fish &amp; Poultry</c:v>
                </c:pt>
                <c:pt idx="14">
                  <c:v>Household</c:v>
                </c:pt>
              </c:strCache>
            </c:strRef>
          </c:cat>
          <c:val>
            <c:numRef>
              <c:f>Sheet1!$C$2:$C$16</c:f>
              <c:numCache>
                <c:formatCode>0.0%</c:formatCode>
                <c:ptCount val="15"/>
                <c:pt idx="0">
                  <c:v>0.28323012416543802</c:v>
                </c:pt>
                <c:pt idx="1">
                  <c:v>0.20146432743339804</c:v>
                </c:pt>
                <c:pt idx="2">
                  <c:v>9.1283432882856452E-2</c:v>
                </c:pt>
                <c:pt idx="3">
                  <c:v>7.3803530697365671E-2</c:v>
                </c:pt>
                <c:pt idx="4">
                  <c:v>7.1331524696176984E-2</c:v>
                </c:pt>
                <c:pt idx="5">
                  <c:v>5.1139594471985461E-2</c:v>
                </c:pt>
                <c:pt idx="6">
                  <c:v>4.3049885048752401E-2</c:v>
                </c:pt>
                <c:pt idx="7">
                  <c:v>3.2884935654253988E-2</c:v>
                </c:pt>
                <c:pt idx="8">
                  <c:v>2.7640486655998942E-2</c:v>
                </c:pt>
                <c:pt idx="9">
                  <c:v>1.440795998451172E-2</c:v>
                </c:pt>
                <c:pt idx="10">
                  <c:v>1.2253820057752218E-2</c:v>
                </c:pt>
                <c:pt idx="11">
                  <c:v>4.7769636467709375E-3</c:v>
                </c:pt>
                <c:pt idx="12">
                  <c:v>1.1240451195964063E-3</c:v>
                </c:pt>
                <c:pt idx="13">
                  <c:v>-2.7167096685262182E-3</c:v>
                </c:pt>
                <c:pt idx="14">
                  <c:v>-6.2995100738599819E-2</c:v>
                </c:pt>
              </c:numCache>
            </c:numRef>
          </c:val>
          <c:extLst>
            <c:ext xmlns:c16="http://schemas.microsoft.com/office/drawing/2014/chart" uri="{C3380CC4-5D6E-409C-BE32-E72D297353CC}">
              <c16:uniqueId val="{00000001-FC8E-4EFB-B1F4-3DCBF08EA1CC}"/>
            </c:ext>
          </c:extLst>
        </c:ser>
        <c:dLbls>
          <c:dLblPos val="inEnd"/>
          <c:showLegendKey val="0"/>
          <c:showVal val="1"/>
          <c:showCatName val="0"/>
          <c:showSerName val="0"/>
          <c:showPercent val="0"/>
          <c:showBubbleSize val="0"/>
        </c:dLbls>
        <c:gapWidth val="17"/>
        <c:axId val="404480832"/>
        <c:axId val="404481616"/>
      </c:barChart>
      <c:catAx>
        <c:axId val="404480832"/>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404481616"/>
        <c:crosses val="autoZero"/>
        <c:auto val="1"/>
        <c:lblAlgn val="ctr"/>
        <c:lblOffset val="100"/>
        <c:noMultiLvlLbl val="0"/>
      </c:catAx>
      <c:valAx>
        <c:axId val="404481616"/>
        <c:scaling>
          <c:orientation val="minMax"/>
        </c:scaling>
        <c:delete val="1"/>
        <c:axPos val="t"/>
        <c:numFmt formatCode="0.0%" sourceLinked="1"/>
        <c:majorTickMark val="out"/>
        <c:minorTickMark val="none"/>
        <c:tickLblPos val="nextTo"/>
        <c:crossAx val="404480832"/>
        <c:crosses val="autoZero"/>
        <c:crossBetween val="between"/>
        <c:majorUnit val="0.1"/>
      </c:valAx>
      <c:spPr>
        <a:noFill/>
        <a:ln>
          <a:noFill/>
        </a:ln>
        <a:effectLst/>
      </c:spPr>
    </c:plotArea>
    <c:legend>
      <c:legendPos val="b"/>
      <c:layout>
        <c:manualLayout>
          <c:xMode val="edge"/>
          <c:yMode val="edge"/>
          <c:x val="2.0805156852948471E-3"/>
          <c:y val="2.1058710169455912E-3"/>
          <c:w val="0.37467324944124064"/>
          <c:h val="5.5815627077442018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837384457377611"/>
          <c:y val="2.2284125355599746E-2"/>
          <c:w val="0.71323150659679246"/>
          <c:h val="0.92996417745382942"/>
        </c:manualLayout>
      </c:layout>
      <c:barChart>
        <c:barDir val="bar"/>
        <c:grouping val="stacked"/>
        <c:varyColors val="0"/>
        <c:ser>
          <c:idx val="0"/>
          <c:order val="0"/>
          <c:tx>
            <c:strRef>
              <c:f>Sheet1!$B$1</c:f>
              <c:strCache>
                <c:ptCount val="1"/>
                <c:pt idx="0">
                  <c:v>Unit Growth</c:v>
                </c:pt>
              </c:strCache>
            </c:strRef>
          </c:tx>
          <c:spPr>
            <a:solidFill>
              <a:srgbClr val="675895"/>
            </a:solidFill>
            <a:ln>
              <a:solidFill>
                <a:schemeClr val="bg1">
                  <a:lumMod val="50000"/>
                </a:schemeClr>
              </a:solidFill>
            </a:ln>
            <a:effectLst/>
          </c:spPr>
          <c:invertIfNegative val="0"/>
          <c:dPt>
            <c:idx val="0"/>
            <c:invertIfNegative val="0"/>
            <c:bubble3D val="0"/>
            <c:spPr>
              <a:solidFill>
                <a:srgbClr val="7030A0"/>
              </a:solidFill>
              <a:ln>
                <a:solidFill>
                  <a:schemeClr val="bg1">
                    <a:lumMod val="50000"/>
                  </a:schemeClr>
                </a:solidFill>
              </a:ln>
              <a:effectLst/>
            </c:spPr>
            <c:extLst>
              <c:ext xmlns:c16="http://schemas.microsoft.com/office/drawing/2014/chart" uri="{C3380CC4-5D6E-409C-BE32-E72D297353CC}">
                <c16:uniqueId val="{0000000B-657A-42BE-AD5F-910B9E58F619}"/>
              </c:ext>
            </c:extLst>
          </c:dPt>
          <c:dPt>
            <c:idx val="1"/>
            <c:invertIfNegative val="0"/>
            <c:bubble3D val="0"/>
            <c:spPr>
              <a:solidFill>
                <a:srgbClr val="7030A0"/>
              </a:solidFill>
              <a:ln>
                <a:solidFill>
                  <a:schemeClr val="bg1">
                    <a:lumMod val="50000"/>
                  </a:schemeClr>
                </a:solidFill>
              </a:ln>
              <a:effectLst/>
            </c:spPr>
            <c:extLst>
              <c:ext xmlns:c16="http://schemas.microsoft.com/office/drawing/2014/chart" uri="{C3380CC4-5D6E-409C-BE32-E72D297353CC}">
                <c16:uniqueId val="{00000005-657A-42BE-AD5F-910B9E58F619}"/>
              </c:ext>
            </c:extLst>
          </c:dPt>
          <c:dPt>
            <c:idx val="2"/>
            <c:invertIfNegative val="0"/>
            <c:bubble3D val="0"/>
            <c:spPr>
              <a:solidFill>
                <a:schemeClr val="accent2"/>
              </a:solidFill>
              <a:ln>
                <a:solidFill>
                  <a:schemeClr val="bg1">
                    <a:lumMod val="50000"/>
                  </a:schemeClr>
                </a:solidFill>
              </a:ln>
              <a:effectLst/>
            </c:spPr>
            <c:extLst>
              <c:ext xmlns:c16="http://schemas.microsoft.com/office/drawing/2014/chart" uri="{C3380CC4-5D6E-409C-BE32-E72D297353CC}">
                <c16:uniqueId val="{0000000A-657A-42BE-AD5F-910B9E58F619}"/>
              </c:ext>
            </c:extLst>
          </c:dPt>
          <c:dPt>
            <c:idx val="3"/>
            <c:invertIfNegative val="0"/>
            <c:bubble3D val="0"/>
            <c:spPr>
              <a:solidFill>
                <a:schemeClr val="accent5"/>
              </a:solidFill>
              <a:ln>
                <a:solidFill>
                  <a:schemeClr val="bg1">
                    <a:lumMod val="50000"/>
                  </a:schemeClr>
                </a:solidFill>
              </a:ln>
              <a:effectLst/>
            </c:spPr>
            <c:extLst>
              <c:ext xmlns:c16="http://schemas.microsoft.com/office/drawing/2014/chart" uri="{C3380CC4-5D6E-409C-BE32-E72D297353CC}">
                <c16:uniqueId val="{00000009-657A-42BE-AD5F-910B9E58F619}"/>
              </c:ext>
            </c:extLst>
          </c:dPt>
          <c:dPt>
            <c:idx val="4"/>
            <c:invertIfNegative val="0"/>
            <c:bubble3D val="0"/>
            <c:spPr>
              <a:solidFill>
                <a:schemeClr val="accent2"/>
              </a:solidFill>
              <a:ln>
                <a:solidFill>
                  <a:schemeClr val="bg1">
                    <a:lumMod val="50000"/>
                  </a:schemeClr>
                </a:solidFill>
              </a:ln>
              <a:effectLst/>
            </c:spPr>
            <c:extLst>
              <c:ext xmlns:c16="http://schemas.microsoft.com/office/drawing/2014/chart" uri="{C3380CC4-5D6E-409C-BE32-E72D297353CC}">
                <c16:uniqueId val="{00000004-657A-42BE-AD5F-910B9E58F619}"/>
              </c:ext>
            </c:extLst>
          </c:dPt>
          <c:dPt>
            <c:idx val="5"/>
            <c:invertIfNegative val="0"/>
            <c:bubble3D val="0"/>
            <c:spPr>
              <a:solidFill>
                <a:schemeClr val="accent5"/>
              </a:solidFill>
              <a:ln>
                <a:solidFill>
                  <a:schemeClr val="bg1">
                    <a:lumMod val="50000"/>
                  </a:schemeClr>
                </a:solidFill>
              </a:ln>
              <a:effectLst/>
            </c:spPr>
            <c:extLst>
              <c:ext xmlns:c16="http://schemas.microsoft.com/office/drawing/2014/chart" uri="{C3380CC4-5D6E-409C-BE32-E72D297353CC}">
                <c16:uniqueId val="{00000003-657A-42BE-AD5F-910B9E58F619}"/>
              </c:ext>
            </c:extLst>
          </c:dPt>
          <c:dPt>
            <c:idx val="6"/>
            <c:invertIfNegative val="0"/>
            <c:bubble3D val="0"/>
            <c:spPr>
              <a:solidFill>
                <a:schemeClr val="accent2"/>
              </a:solidFill>
              <a:ln>
                <a:solidFill>
                  <a:schemeClr val="bg1">
                    <a:lumMod val="50000"/>
                  </a:schemeClr>
                </a:solidFill>
              </a:ln>
              <a:effectLst/>
            </c:spPr>
            <c:extLst>
              <c:ext xmlns:c16="http://schemas.microsoft.com/office/drawing/2014/chart" uri="{C3380CC4-5D6E-409C-BE32-E72D297353CC}">
                <c16:uniqueId val="{00000002-657A-42BE-AD5F-910B9E58F619}"/>
              </c:ext>
            </c:extLst>
          </c:dPt>
          <c:dPt>
            <c:idx val="7"/>
            <c:invertIfNegative val="0"/>
            <c:bubble3D val="0"/>
            <c:spPr>
              <a:solidFill>
                <a:schemeClr val="accent2"/>
              </a:solidFill>
              <a:ln>
                <a:solidFill>
                  <a:schemeClr val="bg1">
                    <a:lumMod val="50000"/>
                  </a:schemeClr>
                </a:solidFill>
              </a:ln>
              <a:effectLst/>
            </c:spPr>
            <c:extLst>
              <c:ext xmlns:c16="http://schemas.microsoft.com/office/drawing/2014/chart" uri="{C3380CC4-5D6E-409C-BE32-E72D297353CC}">
                <c16:uniqueId val="{0000000D-657A-42BE-AD5F-910B9E58F619}"/>
              </c:ext>
            </c:extLst>
          </c:dPt>
          <c:dPt>
            <c:idx val="8"/>
            <c:invertIfNegative val="0"/>
            <c:bubble3D val="0"/>
            <c:spPr>
              <a:solidFill>
                <a:srgbClr val="7030A0"/>
              </a:solidFill>
              <a:ln>
                <a:solidFill>
                  <a:schemeClr val="bg1">
                    <a:lumMod val="50000"/>
                  </a:schemeClr>
                </a:solidFill>
              </a:ln>
              <a:effectLst/>
            </c:spPr>
            <c:extLst>
              <c:ext xmlns:c16="http://schemas.microsoft.com/office/drawing/2014/chart" uri="{C3380CC4-5D6E-409C-BE32-E72D297353CC}">
                <c16:uniqueId val="{0000000C-657A-42BE-AD5F-910B9E58F619}"/>
              </c:ext>
            </c:extLst>
          </c:dPt>
          <c:dPt>
            <c:idx val="9"/>
            <c:invertIfNegative val="0"/>
            <c:bubble3D val="0"/>
            <c:spPr>
              <a:solidFill>
                <a:schemeClr val="accent5"/>
              </a:solidFill>
              <a:ln>
                <a:solidFill>
                  <a:schemeClr val="bg1">
                    <a:lumMod val="50000"/>
                  </a:schemeClr>
                </a:solidFill>
              </a:ln>
              <a:effectLst/>
            </c:spPr>
            <c:extLst>
              <c:ext xmlns:c16="http://schemas.microsoft.com/office/drawing/2014/chart" uri="{C3380CC4-5D6E-409C-BE32-E72D297353CC}">
                <c16:uniqueId val="{00000008-657A-42BE-AD5F-910B9E58F619}"/>
              </c:ext>
            </c:extLst>
          </c:dPt>
          <c:dPt>
            <c:idx val="10"/>
            <c:invertIfNegative val="0"/>
            <c:bubble3D val="0"/>
            <c:spPr>
              <a:solidFill>
                <a:srgbClr val="7030A0"/>
              </a:solidFill>
              <a:ln>
                <a:solidFill>
                  <a:schemeClr val="bg1">
                    <a:lumMod val="50000"/>
                  </a:schemeClr>
                </a:solidFill>
              </a:ln>
              <a:effectLst/>
            </c:spPr>
            <c:extLst>
              <c:ext xmlns:c16="http://schemas.microsoft.com/office/drawing/2014/chart" uri="{C3380CC4-5D6E-409C-BE32-E72D297353CC}">
                <c16:uniqueId val="{00000007-657A-42BE-AD5F-910B9E58F619}"/>
              </c:ext>
            </c:extLst>
          </c:dPt>
          <c:dPt>
            <c:idx val="11"/>
            <c:invertIfNegative val="0"/>
            <c:bubble3D val="0"/>
            <c:spPr>
              <a:solidFill>
                <a:schemeClr val="accent2"/>
              </a:solidFill>
              <a:ln>
                <a:solidFill>
                  <a:schemeClr val="bg1">
                    <a:lumMod val="50000"/>
                  </a:schemeClr>
                </a:solidFill>
              </a:ln>
              <a:effectLst/>
            </c:spPr>
            <c:extLst>
              <c:ext xmlns:c16="http://schemas.microsoft.com/office/drawing/2014/chart" uri="{C3380CC4-5D6E-409C-BE32-E72D297353CC}">
                <c16:uniqueId val="{0000001C-F959-428E-ABCC-3E870E1CE439}"/>
              </c:ext>
            </c:extLst>
          </c:dPt>
          <c:dPt>
            <c:idx val="12"/>
            <c:invertIfNegative val="0"/>
            <c:bubble3D val="0"/>
            <c:spPr>
              <a:solidFill>
                <a:schemeClr val="accent1"/>
              </a:solidFill>
              <a:ln>
                <a:solidFill>
                  <a:schemeClr val="bg1">
                    <a:lumMod val="50000"/>
                  </a:schemeClr>
                </a:solidFill>
              </a:ln>
              <a:effectLst/>
            </c:spPr>
            <c:extLst>
              <c:ext xmlns:c16="http://schemas.microsoft.com/office/drawing/2014/chart" uri="{C3380CC4-5D6E-409C-BE32-E72D297353CC}">
                <c16:uniqueId val="{00000006-657A-42BE-AD5F-910B9E58F619}"/>
              </c:ext>
            </c:extLst>
          </c:dPt>
          <c:dPt>
            <c:idx val="13"/>
            <c:invertIfNegative val="0"/>
            <c:bubble3D val="0"/>
            <c:spPr>
              <a:solidFill>
                <a:srgbClr val="7030A0"/>
              </a:solidFill>
              <a:ln>
                <a:solidFill>
                  <a:schemeClr val="bg1">
                    <a:lumMod val="50000"/>
                  </a:schemeClr>
                </a:solidFill>
              </a:ln>
              <a:effectLst/>
            </c:spPr>
            <c:extLst>
              <c:ext xmlns:c16="http://schemas.microsoft.com/office/drawing/2014/chart" uri="{C3380CC4-5D6E-409C-BE32-E72D297353CC}">
                <c16:uniqueId val="{00000001-657A-42BE-AD5F-910B9E58F619}"/>
              </c:ext>
            </c:extLst>
          </c:dPt>
          <c:dPt>
            <c:idx val="14"/>
            <c:invertIfNegative val="0"/>
            <c:bubble3D val="0"/>
            <c:spPr>
              <a:solidFill>
                <a:schemeClr val="accent2"/>
              </a:solidFill>
              <a:ln>
                <a:solidFill>
                  <a:schemeClr val="bg1">
                    <a:lumMod val="50000"/>
                  </a:schemeClr>
                </a:solidFill>
              </a:ln>
              <a:effectLst/>
            </c:spPr>
            <c:extLst>
              <c:ext xmlns:c16="http://schemas.microsoft.com/office/drawing/2014/chart" uri="{C3380CC4-5D6E-409C-BE32-E72D297353CC}">
                <c16:uniqueId val="{00000000-657A-42BE-AD5F-910B9E58F619}"/>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Sheet1!$A$2:$A$16</c:f>
              <c:strCache>
                <c:ptCount val="15"/>
                <c:pt idx="0">
                  <c:v>Stout</c:v>
                </c:pt>
                <c:pt idx="1">
                  <c:v>Frozen Bakery Products</c:v>
                </c:pt>
                <c:pt idx="2">
                  <c:v>Produce Nuts</c:v>
                </c:pt>
                <c:pt idx="3">
                  <c:v>Childrens Medicine</c:v>
                </c:pt>
                <c:pt idx="4">
                  <c:v>Seeds</c:v>
                </c:pt>
                <c:pt idx="5">
                  <c:v>Anti Smoking</c:v>
                </c:pt>
                <c:pt idx="6">
                  <c:v>Eggs</c:v>
                </c:pt>
                <c:pt idx="7">
                  <c:v>Tea</c:v>
                </c:pt>
                <c:pt idx="8">
                  <c:v>Leisure (inc Umbrella's)</c:v>
                </c:pt>
                <c:pt idx="9">
                  <c:v>Vms &amp; Dietary Health</c:v>
                </c:pt>
                <c:pt idx="10">
                  <c:v>Ambient Asian Accomps</c:v>
                </c:pt>
                <c:pt idx="11">
                  <c:v>Frozen Poultry</c:v>
                </c:pt>
                <c:pt idx="12">
                  <c:v>Sushi</c:v>
                </c:pt>
                <c:pt idx="13">
                  <c:v>Books</c:v>
                </c:pt>
                <c:pt idx="14">
                  <c:v>Homebaking Nuts</c:v>
                </c:pt>
              </c:strCache>
            </c:strRef>
          </c:cat>
          <c:val>
            <c:numRef>
              <c:f>Sheet1!$B$2:$B$16</c:f>
              <c:numCache>
                <c:formatCode>0%</c:formatCode>
                <c:ptCount val="15"/>
                <c:pt idx="0">
                  <c:v>0.2496269499738526</c:v>
                </c:pt>
                <c:pt idx="1">
                  <c:v>0.21826655163404052</c:v>
                </c:pt>
                <c:pt idx="2">
                  <c:v>0.211203736158597</c:v>
                </c:pt>
                <c:pt idx="3">
                  <c:v>0.19651896370709676</c:v>
                </c:pt>
                <c:pt idx="4">
                  <c:v>0.17958720570748521</c:v>
                </c:pt>
                <c:pt idx="5">
                  <c:v>0.17355860691688152</c:v>
                </c:pt>
                <c:pt idx="6">
                  <c:v>0.16218181487934791</c:v>
                </c:pt>
                <c:pt idx="7">
                  <c:v>0.13926107561610612</c:v>
                </c:pt>
                <c:pt idx="8">
                  <c:v>0.13285631497805395</c:v>
                </c:pt>
                <c:pt idx="9">
                  <c:v>0.12734424647489617</c:v>
                </c:pt>
                <c:pt idx="10">
                  <c:v>0.1263192001265836</c:v>
                </c:pt>
                <c:pt idx="11">
                  <c:v>0.12393390647240721</c:v>
                </c:pt>
                <c:pt idx="12">
                  <c:v>0.12380552048782056</c:v>
                </c:pt>
                <c:pt idx="13">
                  <c:v>0.11736471134680859</c:v>
                </c:pt>
                <c:pt idx="14">
                  <c:v>0.10274680533167491</c:v>
                </c:pt>
              </c:numCache>
            </c:numRef>
          </c:val>
          <c:extLst>
            <c:ext xmlns:c16="http://schemas.microsoft.com/office/drawing/2014/chart" uri="{C3380CC4-5D6E-409C-BE32-E72D297353CC}">
              <c16:uniqueId val="{00000000-541A-4D41-AD59-45A440F73584}"/>
            </c:ext>
          </c:extLst>
        </c:ser>
        <c:dLbls>
          <c:showLegendKey val="0"/>
          <c:showVal val="0"/>
          <c:showCatName val="0"/>
          <c:showSerName val="0"/>
          <c:showPercent val="0"/>
          <c:showBubbleSize val="0"/>
        </c:dLbls>
        <c:gapWidth val="50"/>
        <c:overlap val="100"/>
        <c:axId val="233944256"/>
        <c:axId val="233943928"/>
      </c:barChart>
      <c:catAx>
        <c:axId val="233944256"/>
        <c:scaling>
          <c:orientation val="maxMin"/>
        </c:scaling>
        <c:delete val="0"/>
        <c:axPos val="l"/>
        <c:numFmt formatCode="0%" sourceLinked="0"/>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33943928"/>
        <c:crosses val="autoZero"/>
        <c:auto val="1"/>
        <c:lblAlgn val="ctr"/>
        <c:lblOffset val="100"/>
        <c:noMultiLvlLbl val="0"/>
      </c:catAx>
      <c:valAx>
        <c:axId val="233943928"/>
        <c:scaling>
          <c:orientation val="minMax"/>
        </c:scaling>
        <c:delete val="1"/>
        <c:axPos val="t"/>
        <c:majorGridlines>
          <c:spPr>
            <a:ln w="9525" cap="flat" cmpd="sng" algn="ctr">
              <a:solidFill>
                <a:schemeClr val="tx1">
                  <a:lumMod val="15000"/>
                  <a:lumOff val="85000"/>
                </a:schemeClr>
              </a:solidFill>
              <a:prstDash val="sysDot"/>
              <a:round/>
            </a:ln>
            <a:effectLst/>
          </c:spPr>
        </c:majorGridlines>
        <c:numFmt formatCode="0%" sourceLinked="1"/>
        <c:majorTickMark val="none"/>
        <c:minorTickMark val="none"/>
        <c:tickLblPos val="nextTo"/>
        <c:crossAx val="2339442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6366032004506668E-2"/>
          <c:y val="0.18561079702688191"/>
          <c:w val="0.91497367125984252"/>
          <c:h val="0.57810138417580403"/>
        </c:manualLayout>
      </c:layout>
      <c:barChart>
        <c:barDir val="col"/>
        <c:grouping val="clustered"/>
        <c:varyColors val="0"/>
        <c:ser>
          <c:idx val="0"/>
          <c:order val="0"/>
          <c:tx>
            <c:strRef>
              <c:f>Sheet1!$B$1</c:f>
              <c:strCache>
                <c:ptCount val="1"/>
                <c:pt idx="0">
                  <c:v> OL Contribution </c:v>
                </c:pt>
              </c:strCache>
            </c:strRef>
          </c:tx>
          <c:spPr>
            <a:solidFill>
              <a:srgbClr val="675895"/>
            </a:solidFill>
            <a:ln>
              <a:noFill/>
            </a:ln>
            <a:effectLst/>
          </c:spPr>
          <c:invertIfNegative val="0"/>
          <c:cat>
            <c:strRef>
              <c:f>Sheet1!$A$2:$A$14</c:f>
              <c:strCache>
                <c:ptCount val="13"/>
                <c:pt idx="0">
                  <c:v>BWS OL</c:v>
                </c:pt>
                <c:pt idx="1">
                  <c:v>Health &amp; Beauty OL</c:v>
                </c:pt>
                <c:pt idx="2">
                  <c:v>Dairy OL</c:v>
                </c:pt>
                <c:pt idx="3">
                  <c:v>FMCG OL</c:v>
                </c:pt>
                <c:pt idx="4">
                  <c:v>Dry Grocery OL</c:v>
                </c:pt>
                <c:pt idx="5">
                  <c:v>MFP OL</c:v>
                </c:pt>
                <c:pt idx="6">
                  <c:v>Produce OL</c:v>
                </c:pt>
                <c:pt idx="7">
                  <c:v>Confectionery OL</c:v>
                </c:pt>
                <c:pt idx="8">
                  <c:v>Bakery OL</c:v>
                </c:pt>
                <c:pt idx="9">
                  <c:v>Delicatessen OL</c:v>
                </c:pt>
                <c:pt idx="10">
                  <c:v>Frozen OL</c:v>
                </c:pt>
                <c:pt idx="11">
                  <c:v>Household OL</c:v>
                </c:pt>
                <c:pt idx="12">
                  <c:v>Soft Drinks OL</c:v>
                </c:pt>
              </c:strCache>
            </c:strRef>
          </c:cat>
          <c:val>
            <c:numRef>
              <c:f>Sheet1!$B$2:$B$14</c:f>
              <c:numCache>
                <c:formatCode>0.0%</c:formatCode>
                <c:ptCount val="13"/>
                <c:pt idx="0">
                  <c:v>0.26579333727764987</c:v>
                </c:pt>
                <c:pt idx="1">
                  <c:v>0.31944600117779609</c:v>
                </c:pt>
                <c:pt idx="2">
                  <c:v>0.65277659487562856</c:v>
                </c:pt>
                <c:pt idx="3">
                  <c:v>0.63975916104863972</c:v>
                </c:pt>
                <c:pt idx="4">
                  <c:v>0.55187352850409954</c:v>
                </c:pt>
                <c:pt idx="5">
                  <c:v>0.96136261500885545</c:v>
                </c:pt>
                <c:pt idx="6">
                  <c:v>0.99812201195989048</c:v>
                </c:pt>
                <c:pt idx="7">
                  <c:v>0.28624919772179569</c:v>
                </c:pt>
                <c:pt idx="8">
                  <c:v>0.66671188598479258</c:v>
                </c:pt>
                <c:pt idx="9">
                  <c:v>0.8054112667070118</c:v>
                </c:pt>
                <c:pt idx="10">
                  <c:v>0.6268368582887065</c:v>
                </c:pt>
                <c:pt idx="11">
                  <c:v>0.46232950232312514</c:v>
                </c:pt>
                <c:pt idx="12">
                  <c:v>0.42071757322601239</c:v>
                </c:pt>
              </c:numCache>
            </c:numRef>
          </c:val>
          <c:extLst>
            <c:ext xmlns:c16="http://schemas.microsoft.com/office/drawing/2014/chart" uri="{C3380CC4-5D6E-409C-BE32-E72D297353CC}">
              <c16:uniqueId val="{00000002-95D0-4C4C-803F-5C2D60140C06}"/>
            </c:ext>
          </c:extLst>
        </c:ser>
        <c:dLbls>
          <c:showLegendKey val="0"/>
          <c:showVal val="0"/>
          <c:showCatName val="0"/>
          <c:showSerName val="0"/>
          <c:showPercent val="0"/>
          <c:showBubbleSize val="0"/>
        </c:dLbls>
        <c:gapWidth val="50"/>
        <c:overlap val="2"/>
        <c:axId val="564061792"/>
        <c:axId val="520588296"/>
      </c:barChart>
      <c:lineChart>
        <c:grouping val="standard"/>
        <c:varyColors val="0"/>
        <c:ser>
          <c:idx val="1"/>
          <c:order val="1"/>
          <c:tx>
            <c:strRef>
              <c:f>Sheet1!$C$1</c:f>
              <c:strCache>
                <c:ptCount val="1"/>
                <c:pt idx="0">
                  <c:v> OL Growth pts diff vs category total </c:v>
                </c:pt>
              </c:strCache>
            </c:strRef>
          </c:tx>
          <c:spPr>
            <a:ln w="28575" cap="rnd">
              <a:solidFill>
                <a:schemeClr val="accent2"/>
              </a:solidFill>
              <a:round/>
            </a:ln>
            <a:effectLst/>
          </c:spPr>
          <c:marker>
            <c:symbol val="none"/>
          </c:marker>
          <c:cat>
            <c:strRef>
              <c:f>Sheet1!$A$2:$A$14</c:f>
              <c:strCache>
                <c:ptCount val="13"/>
                <c:pt idx="0">
                  <c:v>BWS OL</c:v>
                </c:pt>
                <c:pt idx="1">
                  <c:v>Health &amp; Beauty OL</c:v>
                </c:pt>
                <c:pt idx="2">
                  <c:v>Dairy OL</c:v>
                </c:pt>
                <c:pt idx="3">
                  <c:v>FMCG OL</c:v>
                </c:pt>
                <c:pt idx="4">
                  <c:v>Dry Grocery OL</c:v>
                </c:pt>
                <c:pt idx="5">
                  <c:v>MFP OL</c:v>
                </c:pt>
                <c:pt idx="6">
                  <c:v>Produce OL</c:v>
                </c:pt>
                <c:pt idx="7">
                  <c:v>Confectionery OL</c:v>
                </c:pt>
                <c:pt idx="8">
                  <c:v>Bakery OL</c:v>
                </c:pt>
                <c:pt idx="9">
                  <c:v>Delicatessen OL</c:v>
                </c:pt>
                <c:pt idx="10">
                  <c:v>Frozen OL</c:v>
                </c:pt>
                <c:pt idx="11">
                  <c:v>Household OL</c:v>
                </c:pt>
                <c:pt idx="12">
                  <c:v>Soft Drinks OL</c:v>
                </c:pt>
              </c:strCache>
            </c:strRef>
          </c:cat>
          <c:val>
            <c:numRef>
              <c:f>Sheet1!$C$2:$C$14</c:f>
              <c:numCache>
                <c:formatCode>0.0%</c:formatCode>
                <c:ptCount val="13"/>
                <c:pt idx="0">
                  <c:v>2.7507458455918954E-2</c:v>
                </c:pt>
                <c:pt idx="1">
                  <c:v>1.3619852177834346E-2</c:v>
                </c:pt>
                <c:pt idx="2">
                  <c:v>1.0776586776962693E-2</c:v>
                </c:pt>
                <c:pt idx="3">
                  <c:v>6.3012112927305353E-3</c:v>
                </c:pt>
                <c:pt idx="4">
                  <c:v>5.773302121231727E-3</c:v>
                </c:pt>
                <c:pt idx="5">
                  <c:v>1.3834706953192999E-3</c:v>
                </c:pt>
                <c:pt idx="6">
                  <c:v>-1.0475964053491271E-3</c:v>
                </c:pt>
                <c:pt idx="7">
                  <c:v>-1.6073493764036106E-3</c:v>
                </c:pt>
                <c:pt idx="8">
                  <c:v>-3.072201611395986E-3</c:v>
                </c:pt>
                <c:pt idx="9">
                  <c:v>-4.6068133709471493E-3</c:v>
                </c:pt>
                <c:pt idx="10">
                  <c:v>-8.8805715328137413E-3</c:v>
                </c:pt>
                <c:pt idx="11">
                  <c:v>-1.7076052240939221E-2</c:v>
                </c:pt>
                <c:pt idx="12">
                  <c:v>-3.1482859821417186E-2</c:v>
                </c:pt>
              </c:numCache>
            </c:numRef>
          </c:val>
          <c:smooth val="1"/>
          <c:extLst>
            <c:ext xmlns:c16="http://schemas.microsoft.com/office/drawing/2014/chart" uri="{C3380CC4-5D6E-409C-BE32-E72D297353CC}">
              <c16:uniqueId val="{00000003-95D0-4C4C-803F-5C2D60140C06}"/>
            </c:ext>
          </c:extLst>
        </c:ser>
        <c:dLbls>
          <c:showLegendKey val="0"/>
          <c:showVal val="0"/>
          <c:showCatName val="0"/>
          <c:showSerName val="0"/>
          <c:showPercent val="0"/>
          <c:showBubbleSize val="0"/>
        </c:dLbls>
        <c:marker val="1"/>
        <c:smooth val="0"/>
        <c:axId val="631106456"/>
        <c:axId val="631105736"/>
      </c:lineChart>
      <c:catAx>
        <c:axId val="564061792"/>
        <c:scaling>
          <c:orientation val="minMax"/>
        </c:scaling>
        <c:delete val="0"/>
        <c:axPos val="b"/>
        <c:numFmt formatCode="General" sourceLinked="1"/>
        <c:majorTickMark val="none"/>
        <c:minorTickMark val="none"/>
        <c:tickLblPos val="low"/>
        <c:spPr>
          <a:noFill/>
          <a:ln w="25400"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520588296"/>
        <c:crosses val="autoZero"/>
        <c:auto val="1"/>
        <c:lblAlgn val="ctr"/>
        <c:lblOffset val="10"/>
        <c:noMultiLvlLbl val="0"/>
      </c:catAx>
      <c:valAx>
        <c:axId val="520588296"/>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564061792"/>
        <c:crosses val="autoZero"/>
        <c:crossBetween val="between"/>
        <c:majorUnit val="0.2"/>
      </c:valAx>
      <c:valAx>
        <c:axId val="631105736"/>
        <c:scaling>
          <c:orientation val="minMax"/>
          <c:max val="6.0000000000000012E-2"/>
          <c:min val="-4.0000000000000008E-2"/>
        </c:scaling>
        <c:delete val="0"/>
        <c:axPos val="r"/>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631106456"/>
        <c:crosses val="max"/>
        <c:crossBetween val="between"/>
        <c:majorUnit val="2.0000000000000004E-2"/>
      </c:valAx>
      <c:catAx>
        <c:axId val="631106456"/>
        <c:scaling>
          <c:orientation val="minMax"/>
        </c:scaling>
        <c:delete val="1"/>
        <c:axPos val="b"/>
        <c:numFmt formatCode="General" sourceLinked="1"/>
        <c:majorTickMark val="out"/>
        <c:minorTickMark val="none"/>
        <c:tickLblPos val="nextTo"/>
        <c:crossAx val="631105736"/>
        <c:crosses val="autoZero"/>
        <c:auto val="1"/>
        <c:lblAlgn val="ctr"/>
        <c:lblOffset val="100"/>
        <c:noMultiLvlLbl val="0"/>
      </c:catAx>
      <c:spPr>
        <a:noFill/>
        <a:ln>
          <a:noFill/>
        </a:ln>
        <a:effectLst/>
      </c:spPr>
    </c:plotArea>
    <c:legend>
      <c:legendPos val="b"/>
      <c:layout>
        <c:manualLayout>
          <c:xMode val="edge"/>
          <c:yMode val="edge"/>
          <c:x val="2.1537916055293507E-2"/>
          <c:y val="0.95192307692307687"/>
          <c:w val="0.9461305051112926"/>
          <c:h val="4.807692307692308E-2"/>
        </c:manualLayout>
      </c:layout>
      <c:overlay val="1"/>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1"/>
          </a:solidFill>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514130540853429"/>
          <c:y val="3.1789753975705048E-2"/>
          <c:w val="0.5704007403661141"/>
          <c:h val="0.90731938676363888"/>
        </c:manualLayout>
      </c:layout>
      <c:barChart>
        <c:barDir val="bar"/>
        <c:grouping val="clustered"/>
        <c:varyColors val="0"/>
        <c:ser>
          <c:idx val="0"/>
          <c:order val="0"/>
          <c:tx>
            <c:strRef>
              <c:f>Sheet1!$B$1</c:f>
              <c:strCache>
                <c:ptCount val="1"/>
                <c:pt idx="0">
                  <c:v>v Last year</c:v>
                </c:pt>
              </c:strCache>
            </c:strRef>
          </c:tx>
          <c:spPr>
            <a:solidFill>
              <a:schemeClr val="bg1">
                <a:lumMod val="50000"/>
              </a:schemeClr>
            </a:solidFill>
            <a:ln w="25400">
              <a:noFill/>
            </a:ln>
            <a:effectLst/>
          </c:spPr>
          <c:invertIfNegative val="0"/>
          <c:dPt>
            <c:idx val="0"/>
            <c:invertIfNegative val="0"/>
            <c:bubble3D val="0"/>
            <c:spPr>
              <a:solidFill>
                <a:schemeClr val="bg2"/>
              </a:solidFill>
              <a:ln w="25400">
                <a:noFill/>
              </a:ln>
              <a:effectLst/>
            </c:spPr>
            <c:extLst>
              <c:ext xmlns:c16="http://schemas.microsoft.com/office/drawing/2014/chart" uri="{C3380CC4-5D6E-409C-BE32-E72D297353CC}">
                <c16:uniqueId val="{0000000E-A3E4-45AB-AADF-56EF045D448D}"/>
              </c:ext>
            </c:extLst>
          </c:dPt>
          <c:dPt>
            <c:idx val="1"/>
            <c:invertIfNegative val="0"/>
            <c:bubble3D val="0"/>
            <c:spPr>
              <a:solidFill>
                <a:schemeClr val="bg2"/>
              </a:solidFill>
              <a:ln w="25400">
                <a:noFill/>
              </a:ln>
              <a:effectLst/>
            </c:spPr>
            <c:extLst>
              <c:ext xmlns:c16="http://schemas.microsoft.com/office/drawing/2014/chart" uri="{C3380CC4-5D6E-409C-BE32-E72D297353CC}">
                <c16:uniqueId val="{00000001-A9A4-4C85-B047-466F79C5E86F}"/>
              </c:ext>
            </c:extLst>
          </c:dPt>
          <c:dPt>
            <c:idx val="2"/>
            <c:invertIfNegative val="0"/>
            <c:bubble3D val="0"/>
            <c:spPr>
              <a:solidFill>
                <a:schemeClr val="bg2"/>
              </a:solidFill>
              <a:ln w="25400">
                <a:noFill/>
              </a:ln>
              <a:effectLst/>
            </c:spPr>
            <c:extLst>
              <c:ext xmlns:c16="http://schemas.microsoft.com/office/drawing/2014/chart" uri="{C3380CC4-5D6E-409C-BE32-E72D297353CC}">
                <c16:uniqueId val="{00000002-A9A4-4C85-B047-466F79C5E86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Meat Fish Poultry</c:v>
                </c:pt>
                <c:pt idx="1">
                  <c:v>Dairy</c:v>
                </c:pt>
                <c:pt idx="2">
                  <c:v>Delicatessen</c:v>
                </c:pt>
                <c:pt idx="3">
                  <c:v>Bakery</c:v>
                </c:pt>
                <c:pt idx="4">
                  <c:v>FMCG</c:v>
                </c:pt>
                <c:pt idx="5">
                  <c:v>Dry Grocery</c:v>
                </c:pt>
                <c:pt idx="6">
                  <c:v>Frozen</c:v>
                </c:pt>
                <c:pt idx="7">
                  <c:v>BWS</c:v>
                </c:pt>
                <c:pt idx="8">
                  <c:v>Confectionery</c:v>
                </c:pt>
                <c:pt idx="9">
                  <c:v>Health &amp; Beauty</c:v>
                </c:pt>
                <c:pt idx="10">
                  <c:v>Soft Drinks</c:v>
                </c:pt>
                <c:pt idx="11">
                  <c:v>Household</c:v>
                </c:pt>
              </c:strCache>
            </c:strRef>
          </c:cat>
          <c:val>
            <c:numRef>
              <c:f>Sheet1!$B$2:$B$13</c:f>
              <c:numCache>
                <c:formatCode>0.0%</c:formatCode>
                <c:ptCount val="12"/>
                <c:pt idx="0">
                  <c:v>3.517786561264824E-2</c:v>
                </c:pt>
                <c:pt idx="1">
                  <c:v>1.2095200936402817E-2</c:v>
                </c:pt>
                <c:pt idx="2">
                  <c:v>-3.7388553350590215E-3</c:v>
                </c:pt>
                <c:pt idx="3">
                  <c:v>-4.4282365199270757E-3</c:v>
                </c:pt>
                <c:pt idx="4">
                  <c:v>-1.2734502268387904E-2</c:v>
                </c:pt>
                <c:pt idx="5">
                  <c:v>-1.935025741168106E-2</c:v>
                </c:pt>
                <c:pt idx="6">
                  <c:v>-2.0890410958904093E-2</c:v>
                </c:pt>
                <c:pt idx="7">
                  <c:v>-2.8440366972477094E-2</c:v>
                </c:pt>
                <c:pt idx="8">
                  <c:v>-3.4418604651162865E-2</c:v>
                </c:pt>
                <c:pt idx="9">
                  <c:v>-3.5665914221218897E-2</c:v>
                </c:pt>
                <c:pt idx="10">
                  <c:v>-4.0586540979313912E-2</c:v>
                </c:pt>
                <c:pt idx="11">
                  <c:v>-4.3685242229067556E-2</c:v>
                </c:pt>
              </c:numCache>
            </c:numRef>
          </c:val>
          <c:extLst>
            <c:ext xmlns:c16="http://schemas.microsoft.com/office/drawing/2014/chart" uri="{C3380CC4-5D6E-409C-BE32-E72D297353CC}">
              <c16:uniqueId val="{00000002-95D0-4C4C-803F-5C2D60140C06}"/>
            </c:ext>
          </c:extLst>
        </c:ser>
        <c:dLbls>
          <c:showLegendKey val="0"/>
          <c:showVal val="0"/>
          <c:showCatName val="0"/>
          <c:showSerName val="0"/>
          <c:showPercent val="0"/>
          <c:showBubbleSize val="0"/>
        </c:dLbls>
        <c:gapWidth val="50"/>
        <c:axId val="564061792"/>
        <c:axId val="520588296"/>
      </c:barChart>
      <c:catAx>
        <c:axId val="564061792"/>
        <c:scaling>
          <c:orientation val="maxMin"/>
        </c:scaling>
        <c:delete val="0"/>
        <c:axPos val="l"/>
        <c:numFmt formatCode="General" sourceLinked="1"/>
        <c:majorTickMark val="none"/>
        <c:minorTickMark val="none"/>
        <c:tickLblPos val="low"/>
        <c:spPr>
          <a:noFill/>
          <a:ln w="25400"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520588296"/>
        <c:crosses val="autoZero"/>
        <c:auto val="1"/>
        <c:lblAlgn val="ctr"/>
        <c:lblOffset val="80"/>
        <c:noMultiLvlLbl val="0"/>
      </c:catAx>
      <c:valAx>
        <c:axId val="520588296"/>
        <c:scaling>
          <c:orientation val="minMax"/>
          <c:min val="-0.1"/>
        </c:scaling>
        <c:delete val="1"/>
        <c:axPos val="t"/>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nextTo"/>
        <c:crossAx val="5640617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0.13769</cdr:x>
      <cdr:y>0.36004</cdr:y>
    </cdr:from>
    <cdr:to>
      <cdr:x>0.15962</cdr:x>
      <cdr:y>0.43304</cdr:y>
    </cdr:to>
    <cdr:sp macro="" textlink="">
      <cdr:nvSpPr>
        <cdr:cNvPr id="2" name="TextBox 11"/>
        <cdr:cNvSpPr txBox="1"/>
      </cdr:nvSpPr>
      <cdr:spPr>
        <a:xfrm xmlns:a="http://schemas.openxmlformats.org/drawingml/2006/main">
          <a:off x="1160063" y="1214328"/>
          <a:ext cx="184730" cy="246221"/>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xmlns:a="http://schemas.openxmlformats.org/drawingml/2006/main">
          <a:pPr algn="ctr"/>
          <a:endParaRPr lang="en-GB" sz="1000" dirty="0">
            <a:latin typeface="Montserrat"/>
            <a:cs typeface="Calibri" panose="020F0502020204030204" pitchFamily="34"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0.29471</cdr:x>
      <cdr:y>0.19272</cdr:y>
    </cdr:from>
    <cdr:to>
      <cdr:x>0.29471</cdr:x>
      <cdr:y>0.59682</cdr:y>
    </cdr:to>
    <cdr:cxnSp macro="">
      <cdr:nvCxnSpPr>
        <cdr:cNvPr id="3" name="Straight Arrow Connector 2">
          <a:extLst xmlns:a="http://schemas.openxmlformats.org/drawingml/2006/main">
            <a:ext uri="{FF2B5EF4-FFF2-40B4-BE49-F238E27FC236}">
              <a16:creationId xmlns:a16="http://schemas.microsoft.com/office/drawing/2014/main" id="{5FF63E30-2B46-BE44-D321-985A515B5A31}"/>
            </a:ext>
          </a:extLst>
        </cdr:cNvPr>
        <cdr:cNvCxnSpPr/>
      </cdr:nvCxnSpPr>
      <cdr:spPr>
        <a:xfrm xmlns:a="http://schemas.openxmlformats.org/drawingml/2006/main">
          <a:off x="3413445" y="755480"/>
          <a:ext cx="0" cy="1584098"/>
        </a:xfrm>
        <a:prstGeom xmlns:a="http://schemas.openxmlformats.org/drawingml/2006/main" prst="straightConnector1">
          <a:avLst/>
        </a:prstGeom>
        <a:ln xmlns:a="http://schemas.openxmlformats.org/drawingml/2006/main" w="15875">
          <a:solidFill>
            <a:schemeClr val="accent6"/>
          </a:solidFill>
          <a:headEnd type="arrow" w="med" len="med"/>
          <a:tailEnd type="none" w="med" len="med"/>
        </a:ln>
      </cdr:spPr>
      <cdr:style>
        <a:lnRef xmlns:a="http://schemas.openxmlformats.org/drawingml/2006/main" idx="1">
          <a:schemeClr val="accent6"/>
        </a:lnRef>
        <a:fillRef xmlns:a="http://schemas.openxmlformats.org/drawingml/2006/main" idx="0">
          <a:schemeClr val="accent6"/>
        </a:fillRef>
        <a:effectRef xmlns:a="http://schemas.openxmlformats.org/drawingml/2006/main" idx="0">
          <a:schemeClr val="accent6"/>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F4B5746-8CDD-4D43-B11A-311252DD961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a:extLst>
              <a:ext uri="{FF2B5EF4-FFF2-40B4-BE49-F238E27FC236}">
                <a16:creationId xmlns:a16="http://schemas.microsoft.com/office/drawing/2014/main" id="{F36CB181-B17C-24B9-6237-830493219DB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628FC1C-47F4-4FEF-AEFA-395BC1DFA289}" type="datetimeFigureOut">
              <a:rPr lang="en-GB" smtClean="0"/>
              <a:t>11/03/2024</a:t>
            </a:fld>
            <a:endParaRPr lang="en-GB" dirty="0"/>
          </a:p>
        </p:txBody>
      </p:sp>
      <p:sp>
        <p:nvSpPr>
          <p:cNvPr id="4" name="Footer Placeholder 3">
            <a:extLst>
              <a:ext uri="{FF2B5EF4-FFF2-40B4-BE49-F238E27FC236}">
                <a16:creationId xmlns:a16="http://schemas.microsoft.com/office/drawing/2014/main" id="{97D96850-FDA2-4607-FD11-98BB7F7E372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a:extLst>
              <a:ext uri="{FF2B5EF4-FFF2-40B4-BE49-F238E27FC236}">
                <a16:creationId xmlns:a16="http://schemas.microsoft.com/office/drawing/2014/main" id="{CE6A62B3-3B79-D628-7E4A-5910BB340E3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059895C-117A-49BD-9921-FED672F94790}" type="slidenum">
              <a:rPr lang="en-GB" smtClean="0"/>
              <a:t>‹#›</a:t>
            </a:fld>
            <a:endParaRPr lang="en-GB" dirty="0"/>
          </a:p>
        </p:txBody>
      </p:sp>
    </p:spTree>
    <p:extLst>
      <p:ext uri="{BB962C8B-B14F-4D97-AF65-F5344CB8AC3E}">
        <p14:creationId xmlns:p14="http://schemas.microsoft.com/office/powerpoint/2010/main" val="10342384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C6255-926A-1048-8722-5DF134D00F63}" type="datetimeFigureOut">
              <a:rPr lang="en-US" smtClean="0"/>
              <a:t>3/11/2024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7E7296-944A-A144-A442-6F64D883BE1C}" type="slidenum">
              <a:rPr lang="en-US" smtClean="0"/>
              <a:t>‹#›</a:t>
            </a:fld>
            <a:endParaRPr lang="en-US" dirty="0"/>
          </a:p>
        </p:txBody>
      </p:sp>
    </p:spTree>
    <p:extLst>
      <p:ext uri="{BB962C8B-B14F-4D97-AF65-F5344CB8AC3E}">
        <p14:creationId xmlns:p14="http://schemas.microsoft.com/office/powerpoint/2010/main" val="19111085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37E7296-944A-A144-A442-6F64D883BE1C}" type="slidenum">
              <a:rPr lang="en-US" smtClean="0"/>
              <a:t>1</a:t>
            </a:fld>
            <a:endParaRPr lang="en-US" dirty="0"/>
          </a:p>
        </p:txBody>
      </p:sp>
    </p:spTree>
    <p:extLst>
      <p:ext uri="{BB962C8B-B14F-4D97-AF65-F5344CB8AC3E}">
        <p14:creationId xmlns:p14="http://schemas.microsoft.com/office/powerpoint/2010/main" val="15085025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37E7296-944A-A144-A442-6F64D883BE1C}" type="slidenum">
              <a:rPr lang="en-US" smtClean="0"/>
              <a:t>16</a:t>
            </a:fld>
            <a:endParaRPr lang="en-US" dirty="0"/>
          </a:p>
        </p:txBody>
      </p:sp>
    </p:spTree>
    <p:extLst>
      <p:ext uri="{BB962C8B-B14F-4D97-AF65-F5344CB8AC3E}">
        <p14:creationId xmlns:p14="http://schemas.microsoft.com/office/powerpoint/2010/main" val="34055857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37E7296-944A-A144-A442-6F64D883BE1C}" type="slidenum">
              <a:rPr lang="en-US" smtClean="0"/>
              <a:t>17</a:t>
            </a:fld>
            <a:endParaRPr lang="en-US" dirty="0"/>
          </a:p>
        </p:txBody>
      </p:sp>
    </p:spTree>
    <p:extLst>
      <p:ext uri="{BB962C8B-B14F-4D97-AF65-F5344CB8AC3E}">
        <p14:creationId xmlns:p14="http://schemas.microsoft.com/office/powerpoint/2010/main" val="21542980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37E7296-944A-A144-A442-6F64D883BE1C}" type="slidenum">
              <a:rPr lang="en-US" smtClean="0"/>
              <a:t>26</a:t>
            </a:fld>
            <a:endParaRPr lang="en-US" dirty="0"/>
          </a:p>
        </p:txBody>
      </p:sp>
    </p:spTree>
    <p:extLst>
      <p:ext uri="{BB962C8B-B14F-4D97-AF65-F5344CB8AC3E}">
        <p14:creationId xmlns:p14="http://schemas.microsoft.com/office/powerpoint/2010/main" val="24809480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37E7296-944A-A144-A442-6F64D883BE1C}" type="slidenum">
              <a:rPr lang="en-US" smtClean="0"/>
              <a:t>29</a:t>
            </a:fld>
            <a:endParaRPr lang="en-US" dirty="0"/>
          </a:p>
        </p:txBody>
      </p:sp>
    </p:spTree>
    <p:extLst>
      <p:ext uri="{BB962C8B-B14F-4D97-AF65-F5344CB8AC3E}">
        <p14:creationId xmlns:p14="http://schemas.microsoft.com/office/powerpoint/2010/main" val="5060879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37E7296-944A-A144-A442-6F64D883BE1C}" type="slidenum">
              <a:rPr lang="en-US" smtClean="0"/>
              <a:t>34</a:t>
            </a:fld>
            <a:endParaRPr lang="en-US" dirty="0"/>
          </a:p>
        </p:txBody>
      </p:sp>
    </p:spTree>
    <p:extLst>
      <p:ext uri="{BB962C8B-B14F-4D97-AF65-F5344CB8AC3E}">
        <p14:creationId xmlns:p14="http://schemas.microsoft.com/office/powerpoint/2010/main" val="24119931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37E7296-944A-A144-A442-6F64D883BE1C}" type="slidenum">
              <a:rPr lang="en-US" smtClean="0"/>
              <a:t>35</a:t>
            </a:fld>
            <a:endParaRPr lang="en-US" dirty="0"/>
          </a:p>
        </p:txBody>
      </p:sp>
    </p:spTree>
    <p:extLst>
      <p:ext uri="{BB962C8B-B14F-4D97-AF65-F5344CB8AC3E}">
        <p14:creationId xmlns:p14="http://schemas.microsoft.com/office/powerpoint/2010/main" val="42229244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37E7296-944A-A144-A442-6F64D883BE1C}" type="slidenum">
              <a:rPr lang="en-US" smtClean="0"/>
              <a:t>36</a:t>
            </a:fld>
            <a:endParaRPr lang="en-US" dirty="0"/>
          </a:p>
        </p:txBody>
      </p:sp>
    </p:spTree>
    <p:extLst>
      <p:ext uri="{BB962C8B-B14F-4D97-AF65-F5344CB8AC3E}">
        <p14:creationId xmlns:p14="http://schemas.microsoft.com/office/powerpoint/2010/main" val="21311792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37E7296-944A-A144-A442-6F64D883BE1C}" type="slidenum">
              <a:rPr lang="en-US" smtClean="0"/>
              <a:t>37</a:t>
            </a:fld>
            <a:endParaRPr lang="en-US" dirty="0"/>
          </a:p>
        </p:txBody>
      </p:sp>
    </p:spTree>
    <p:extLst>
      <p:ext uri="{BB962C8B-B14F-4D97-AF65-F5344CB8AC3E}">
        <p14:creationId xmlns:p14="http://schemas.microsoft.com/office/powerpoint/2010/main" val="19499781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37E7296-944A-A144-A442-6F64D883BE1C}" type="slidenum">
              <a:rPr lang="en-US" smtClean="0"/>
              <a:t>39</a:t>
            </a:fld>
            <a:endParaRPr lang="en-US" dirty="0"/>
          </a:p>
        </p:txBody>
      </p:sp>
    </p:spTree>
    <p:extLst>
      <p:ext uri="{BB962C8B-B14F-4D97-AF65-F5344CB8AC3E}">
        <p14:creationId xmlns:p14="http://schemas.microsoft.com/office/powerpoint/2010/main" val="9532594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37E7296-944A-A144-A442-6F64D883BE1C}" type="slidenum">
              <a:rPr lang="en-US" smtClean="0"/>
              <a:t>41</a:t>
            </a:fld>
            <a:endParaRPr lang="en-US" dirty="0"/>
          </a:p>
        </p:txBody>
      </p:sp>
    </p:spTree>
    <p:extLst>
      <p:ext uri="{BB962C8B-B14F-4D97-AF65-F5344CB8AC3E}">
        <p14:creationId xmlns:p14="http://schemas.microsoft.com/office/powerpoint/2010/main" val="18593589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37E7296-944A-A144-A442-6F64D883BE1C}" type="slidenum">
              <a:rPr lang="en-US" smtClean="0"/>
              <a:t>2</a:t>
            </a:fld>
            <a:endParaRPr lang="en-US" dirty="0"/>
          </a:p>
        </p:txBody>
      </p:sp>
    </p:spTree>
    <p:extLst>
      <p:ext uri="{BB962C8B-B14F-4D97-AF65-F5344CB8AC3E}">
        <p14:creationId xmlns:p14="http://schemas.microsoft.com/office/powerpoint/2010/main" val="38245512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E308315-E438-4942-8AC0-D564B900AFD4}" type="slidenum">
              <a:rPr lang="en-GB" smtClean="0"/>
              <a:t>46</a:t>
            </a:fld>
            <a:endParaRPr lang="en-GB" dirty="0"/>
          </a:p>
        </p:txBody>
      </p:sp>
    </p:spTree>
    <p:extLst>
      <p:ext uri="{BB962C8B-B14F-4D97-AF65-F5344CB8AC3E}">
        <p14:creationId xmlns:p14="http://schemas.microsoft.com/office/powerpoint/2010/main" val="42337227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F8E543-41DC-25E3-1B8D-BD4540E6D5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21C08F-8429-1A02-06FB-B9566C1951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FA5281-B30D-26BC-A1D2-45C97DD0B44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5B23471-77BB-D4A8-34CD-679C7011ECAE}"/>
              </a:ext>
            </a:extLst>
          </p:cNvPr>
          <p:cNvSpPr>
            <a:spLocks noGrp="1"/>
          </p:cNvSpPr>
          <p:nvPr>
            <p:ph type="sldNum" sz="quarter" idx="5"/>
          </p:nvPr>
        </p:nvSpPr>
        <p:spPr/>
        <p:txBody>
          <a:bodyPr/>
          <a:lstStyle/>
          <a:p>
            <a:fld id="{537E7296-944A-A144-A442-6F64D883BE1C}" type="slidenum">
              <a:rPr lang="en-US" smtClean="0"/>
              <a:t>53</a:t>
            </a:fld>
            <a:endParaRPr lang="en-US" dirty="0"/>
          </a:p>
        </p:txBody>
      </p:sp>
    </p:spTree>
    <p:extLst>
      <p:ext uri="{BB962C8B-B14F-4D97-AF65-F5344CB8AC3E}">
        <p14:creationId xmlns:p14="http://schemas.microsoft.com/office/powerpoint/2010/main" val="14117913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02B087-3A4A-9D69-745A-E25E4D7DEA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253411-0925-FF76-E498-7F6BCFF3F6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E497AD-1629-62D3-FC36-0B824508363E}"/>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84FE443-9948-A094-6692-199D375A83B1}"/>
              </a:ext>
            </a:extLst>
          </p:cNvPr>
          <p:cNvSpPr>
            <a:spLocks noGrp="1"/>
          </p:cNvSpPr>
          <p:nvPr>
            <p:ph type="sldNum" sz="quarter" idx="5"/>
          </p:nvPr>
        </p:nvSpPr>
        <p:spPr/>
        <p:txBody>
          <a:bodyPr/>
          <a:lstStyle/>
          <a:p>
            <a:fld id="{537E7296-944A-A144-A442-6F64D883BE1C}" type="slidenum">
              <a:rPr lang="en-US" smtClean="0"/>
              <a:t>54</a:t>
            </a:fld>
            <a:endParaRPr lang="en-US" dirty="0"/>
          </a:p>
        </p:txBody>
      </p:sp>
    </p:spTree>
    <p:extLst>
      <p:ext uri="{BB962C8B-B14F-4D97-AF65-F5344CB8AC3E}">
        <p14:creationId xmlns:p14="http://schemas.microsoft.com/office/powerpoint/2010/main" val="32908574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37E7296-944A-A144-A442-6F64D883BE1C}" type="slidenum">
              <a:rPr lang="en-US" smtClean="0"/>
              <a:t>4</a:t>
            </a:fld>
            <a:endParaRPr lang="en-US" dirty="0"/>
          </a:p>
        </p:txBody>
      </p:sp>
    </p:spTree>
    <p:extLst>
      <p:ext uri="{BB962C8B-B14F-4D97-AF65-F5344CB8AC3E}">
        <p14:creationId xmlns:p14="http://schemas.microsoft.com/office/powerpoint/2010/main" val="15650434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37E7296-944A-A144-A442-6F64D883BE1C}" type="slidenum">
              <a:rPr lang="en-US" smtClean="0"/>
              <a:t>6</a:t>
            </a:fld>
            <a:endParaRPr lang="en-US" dirty="0"/>
          </a:p>
        </p:txBody>
      </p:sp>
    </p:spTree>
    <p:extLst>
      <p:ext uri="{BB962C8B-B14F-4D97-AF65-F5344CB8AC3E}">
        <p14:creationId xmlns:p14="http://schemas.microsoft.com/office/powerpoint/2010/main" val="21219603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37E7296-944A-A144-A442-6F64D883BE1C}" type="slidenum">
              <a:rPr lang="en-US" smtClean="0"/>
              <a:t>7</a:t>
            </a:fld>
            <a:endParaRPr lang="en-US" dirty="0"/>
          </a:p>
        </p:txBody>
      </p:sp>
    </p:spTree>
    <p:extLst>
      <p:ext uri="{BB962C8B-B14F-4D97-AF65-F5344CB8AC3E}">
        <p14:creationId xmlns:p14="http://schemas.microsoft.com/office/powerpoint/2010/main" val="728368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37E7296-944A-A144-A442-6F64D883BE1C}" type="slidenum">
              <a:rPr lang="en-US" smtClean="0"/>
              <a:t>8</a:t>
            </a:fld>
            <a:endParaRPr lang="en-US" dirty="0"/>
          </a:p>
        </p:txBody>
      </p:sp>
    </p:spTree>
    <p:extLst>
      <p:ext uri="{BB962C8B-B14F-4D97-AF65-F5344CB8AC3E}">
        <p14:creationId xmlns:p14="http://schemas.microsoft.com/office/powerpoint/2010/main" val="18569660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37E7296-944A-A144-A442-6F64D883BE1C}" type="slidenum">
              <a:rPr lang="en-US" smtClean="0"/>
              <a:t>9</a:t>
            </a:fld>
            <a:endParaRPr lang="en-US" dirty="0"/>
          </a:p>
        </p:txBody>
      </p:sp>
    </p:spTree>
    <p:extLst>
      <p:ext uri="{BB962C8B-B14F-4D97-AF65-F5344CB8AC3E}">
        <p14:creationId xmlns:p14="http://schemas.microsoft.com/office/powerpoint/2010/main" val="13162152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37E7296-944A-A144-A442-6F64D883BE1C}" type="slidenum">
              <a:rPr lang="en-US" smtClean="0"/>
              <a:t>14</a:t>
            </a:fld>
            <a:endParaRPr lang="en-US" dirty="0"/>
          </a:p>
        </p:txBody>
      </p:sp>
    </p:spTree>
    <p:extLst>
      <p:ext uri="{BB962C8B-B14F-4D97-AF65-F5344CB8AC3E}">
        <p14:creationId xmlns:p14="http://schemas.microsoft.com/office/powerpoint/2010/main" val="29950728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37E7296-944A-A144-A442-6F64D883BE1C}" type="slidenum">
              <a:rPr lang="en-US" smtClean="0"/>
              <a:t>15</a:t>
            </a:fld>
            <a:endParaRPr lang="en-US" dirty="0"/>
          </a:p>
        </p:txBody>
      </p:sp>
    </p:spTree>
    <p:extLst>
      <p:ext uri="{BB962C8B-B14F-4D97-AF65-F5344CB8AC3E}">
        <p14:creationId xmlns:p14="http://schemas.microsoft.com/office/powerpoint/2010/main" val="15431330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0.pn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0.pn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0.pn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8.png"/><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png"/><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8.xml"/><Relationship Id="rId4" Type="http://schemas.openxmlformats.org/officeDocument/2006/relationships/image" Target="../media/image1.png"/></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0.png"/><Relationship Id="rId1" Type="http://schemas.openxmlformats.org/officeDocument/2006/relationships/slideMaster" Target="../slideMasters/slideMaster8.xml"/><Relationship Id="rId4" Type="http://schemas.openxmlformats.org/officeDocument/2006/relationships/image" Target="../media/image1.png"/></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0.png"/><Relationship Id="rId1" Type="http://schemas.openxmlformats.org/officeDocument/2006/relationships/slideMaster" Target="../slideMasters/slideMaster8.xml"/><Relationship Id="rId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0.png"/><Relationship Id="rId1" Type="http://schemas.openxmlformats.org/officeDocument/2006/relationships/slideMaster" Target="../slideMasters/slideMaster8.xml"/><Relationship Id="rId4" Type="http://schemas.openxmlformats.org/officeDocument/2006/relationships/image" Target="../media/image1.png"/></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8.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8.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8.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8.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8.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8.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8.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4_cover_niq_violet">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p:nvSpPr>
        <p:spPr>
          <a:xfrm>
            <a:off x="0" y="0"/>
            <a:ext cx="12192000" cy="6858000"/>
          </a:xfrm>
          <a:prstGeom prst="rect">
            <a:avLst/>
          </a:prstGeom>
          <a:solidFill>
            <a:srgbClr val="292A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6243803D-31FA-692F-1CDF-A332274BC332}"/>
              </a:ext>
            </a:extLst>
          </p:cNvPr>
          <p:cNvSpPr txBox="1"/>
          <p:nvPr/>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a:solidFill>
                  <a:schemeClr val="tx1">
                    <a:lumMod val="40000"/>
                    <a:lumOff val="60000"/>
                  </a:schemeClr>
                </a:solidFill>
              </a:rPr>
              <a:t>© 2024 Nielsen Consumer LLC. All Rights Reserved.</a:t>
            </a:r>
            <a:endParaRPr lang="en-US" sz="700" dirty="0">
              <a:solidFill>
                <a:schemeClr val="tx1">
                  <a:lumMod val="40000"/>
                  <a:lumOff val="60000"/>
                </a:schemeClr>
              </a:solidFill>
            </a:endParaRPr>
          </a:p>
        </p:txBody>
      </p:sp>
      <p:sp>
        <p:nvSpPr>
          <p:cNvPr id="12" name="Title 1">
            <a:extLst>
              <a:ext uri="{FF2B5EF4-FFF2-40B4-BE49-F238E27FC236}">
                <a16:creationId xmlns:a16="http://schemas.microsoft.com/office/drawing/2014/main" id="{E163BE63-5485-E51C-D2FB-D90594B2CBBC}"/>
              </a:ext>
            </a:extLst>
          </p:cNvPr>
          <p:cNvSpPr>
            <a:spLocks noGrp="1"/>
          </p:cNvSpPr>
          <p:nvPr>
            <p:ph type="ctrTitle" hasCustomPrompt="1"/>
          </p:nvPr>
        </p:nvSpPr>
        <p:spPr>
          <a:xfrm>
            <a:off x="288558" y="635035"/>
            <a:ext cx="8642082" cy="2387600"/>
          </a:xfrm>
          <a:prstGeom prst="rect">
            <a:avLst/>
          </a:prstGeom>
        </p:spPr>
        <p:txBody>
          <a:bodyPr anchor="b">
            <a:noAutofit/>
          </a:bodyPr>
          <a:lstStyle>
            <a:lvl1pPr algn="l">
              <a:defRPr sz="5400">
                <a:solidFill>
                  <a:schemeClr val="bg1"/>
                </a:solidFill>
              </a:defRPr>
            </a:lvl1pPr>
          </a:lstStyle>
          <a:p>
            <a:r>
              <a:rPr lang="en-US" dirty="0"/>
              <a:t>Insert your presentation title here maximum of three lines</a:t>
            </a:r>
          </a:p>
        </p:txBody>
      </p:sp>
      <p:sp>
        <p:nvSpPr>
          <p:cNvPr id="14" name="Subtitle 2">
            <a:extLst>
              <a:ext uri="{FF2B5EF4-FFF2-40B4-BE49-F238E27FC236}">
                <a16:creationId xmlns:a16="http://schemas.microsoft.com/office/drawing/2014/main" id="{D969D08C-4DD0-FF1D-4F1E-2B57BBBC6138}"/>
              </a:ext>
            </a:extLst>
          </p:cNvPr>
          <p:cNvSpPr>
            <a:spLocks noGrp="1"/>
          </p:cNvSpPr>
          <p:nvPr>
            <p:ph type="subTitle" idx="1"/>
          </p:nvPr>
        </p:nvSpPr>
        <p:spPr>
          <a:xfrm>
            <a:off x="288558" y="3114710"/>
            <a:ext cx="8642082" cy="837882"/>
          </a:xfrm>
          <a:prstGeom prst="rect">
            <a:avLst/>
          </a:prstGeom>
        </p:spPr>
        <p:txBody>
          <a:bodyPr>
            <a:noAutofit/>
          </a:bodyPr>
          <a:lstStyle>
            <a:lvl1pPr marL="0" indent="0" algn="l">
              <a:spcBef>
                <a:spcPts val="0"/>
              </a:spcBef>
              <a:spcAft>
                <a:spcPts val="0"/>
              </a:spcAft>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ext Placeholder 17">
            <a:extLst>
              <a:ext uri="{FF2B5EF4-FFF2-40B4-BE49-F238E27FC236}">
                <a16:creationId xmlns:a16="http://schemas.microsoft.com/office/drawing/2014/main" id="{CBF2DA13-D12B-C26E-E2A9-C40AB5EC1E75}"/>
              </a:ext>
            </a:extLst>
          </p:cNvPr>
          <p:cNvSpPr>
            <a:spLocks noGrp="1"/>
          </p:cNvSpPr>
          <p:nvPr>
            <p:ph type="body" sz="quarter" idx="10" hasCustomPrompt="1"/>
          </p:nvPr>
        </p:nvSpPr>
        <p:spPr>
          <a:xfrm>
            <a:off x="288559" y="4192468"/>
            <a:ext cx="8642082" cy="344384"/>
          </a:xfrm>
          <a:prstGeom prst="rect">
            <a:avLst/>
          </a:prstGeom>
        </p:spPr>
        <p:txBody>
          <a:bodyPr tIns="0" bIns="0" anchor="b" anchorCtr="0">
            <a:noAutofit/>
          </a:bodyPr>
          <a:lstStyle>
            <a:lvl1pPr marL="0" indent="0">
              <a:lnSpc>
                <a:spcPct val="100000"/>
              </a:lnSpc>
              <a:spcBef>
                <a:spcPts val="0"/>
              </a:spcBef>
              <a:spcAft>
                <a:spcPts val="0"/>
              </a:spcAft>
              <a:buNone/>
              <a:defRPr sz="1200" b="1">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First name Last name</a:t>
            </a:r>
          </a:p>
        </p:txBody>
      </p:sp>
      <p:sp>
        <p:nvSpPr>
          <p:cNvPr id="3" name="Text Placeholder 17">
            <a:extLst>
              <a:ext uri="{FF2B5EF4-FFF2-40B4-BE49-F238E27FC236}">
                <a16:creationId xmlns:a16="http://schemas.microsoft.com/office/drawing/2014/main" id="{C2D1BA0D-3E80-194F-1320-6AF0CD1FA8EB}"/>
              </a:ext>
            </a:extLst>
          </p:cNvPr>
          <p:cNvSpPr>
            <a:spLocks noGrp="1"/>
          </p:cNvSpPr>
          <p:nvPr>
            <p:ph type="body" sz="quarter" idx="11" hasCustomPrompt="1"/>
          </p:nvPr>
        </p:nvSpPr>
        <p:spPr>
          <a:xfrm>
            <a:off x="288559" y="4560602"/>
            <a:ext cx="8642082" cy="344385"/>
          </a:xfrm>
          <a:prstGeom prst="rect">
            <a:avLst/>
          </a:prstGeom>
        </p:spPr>
        <p:txBody>
          <a:bodyPr tIns="0" bIns="0">
            <a:noAutofit/>
          </a:bodyPr>
          <a:lstStyle>
            <a:lvl1pPr marL="0" indent="0">
              <a:lnSpc>
                <a:spcPct val="100000"/>
              </a:lnSpc>
              <a:spcBef>
                <a:spcPts val="0"/>
              </a:spcBef>
              <a:spcAft>
                <a:spcPts val="0"/>
              </a:spcAft>
              <a:buNone/>
              <a:defRPr sz="1200" b="0">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Title/Department</a:t>
            </a:r>
          </a:p>
        </p:txBody>
      </p:sp>
      <p:sp>
        <p:nvSpPr>
          <p:cNvPr id="6" name="Text Placeholder 17">
            <a:extLst>
              <a:ext uri="{FF2B5EF4-FFF2-40B4-BE49-F238E27FC236}">
                <a16:creationId xmlns:a16="http://schemas.microsoft.com/office/drawing/2014/main" id="{D9D3209E-F835-F81C-0897-C6026694B711}"/>
              </a:ext>
            </a:extLst>
          </p:cNvPr>
          <p:cNvSpPr>
            <a:spLocks noGrp="1"/>
          </p:cNvSpPr>
          <p:nvPr>
            <p:ph type="body" sz="quarter" idx="12" hasCustomPrompt="1"/>
          </p:nvPr>
        </p:nvSpPr>
        <p:spPr>
          <a:xfrm>
            <a:off x="288559" y="5110167"/>
            <a:ext cx="8642082" cy="344385"/>
          </a:xfrm>
          <a:prstGeom prst="rect">
            <a:avLst/>
          </a:prstGeom>
        </p:spPr>
        <p:txBody>
          <a:bodyPr tIns="0" bIns="0">
            <a:noAutofit/>
          </a:bodyPr>
          <a:lstStyle>
            <a:lvl1pPr marL="0" indent="0">
              <a:lnSpc>
                <a:spcPct val="100000"/>
              </a:lnSpc>
              <a:spcBef>
                <a:spcPts val="0"/>
              </a:spcBef>
              <a:spcAft>
                <a:spcPts val="0"/>
              </a:spcAft>
              <a:buNone/>
              <a:defRPr sz="1200" b="0">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Date</a:t>
            </a:r>
          </a:p>
        </p:txBody>
      </p:sp>
      <p:sp>
        <p:nvSpPr>
          <p:cNvPr id="8" name="Rectangle 7">
            <a:extLst>
              <a:ext uri="{FF2B5EF4-FFF2-40B4-BE49-F238E27FC236}">
                <a16:creationId xmlns:a16="http://schemas.microsoft.com/office/drawing/2014/main" id="{97DEABCD-BE56-A1BE-7F4D-11E9782E25AE}"/>
              </a:ext>
            </a:extLst>
          </p:cNvPr>
          <p:cNvSpPr/>
          <p:nvPr userDrawn="1"/>
        </p:nvSpPr>
        <p:spPr>
          <a:xfrm>
            <a:off x="0" y="0"/>
            <a:ext cx="12192000" cy="6858000"/>
          </a:xfrm>
          <a:prstGeom prst="rect">
            <a:avLst/>
          </a:prstGeom>
          <a:solidFill>
            <a:srgbClr val="292A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39EE3608-E227-A4D4-9C7E-60792A9E9BAD}"/>
              </a:ext>
            </a:extLst>
          </p:cNvPr>
          <p:cNvSpPr txBox="1"/>
          <p:nvPr userDrawn="1"/>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2024 Nielsen Consumer LLC. All Rights Reserved.</a:t>
            </a:r>
          </a:p>
        </p:txBody>
      </p:sp>
    </p:spTree>
    <p:extLst>
      <p:ext uri="{BB962C8B-B14F-4D97-AF65-F5344CB8AC3E}">
        <p14:creationId xmlns:p14="http://schemas.microsoft.com/office/powerpoint/2010/main" val="1458464651"/>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Divider - black/text left" preserve="1">
  <p:cSld name="1_Divider - black/text left">
    <p:bg>
      <p:bgPr>
        <a:solidFill>
          <a:srgbClr val="000000"/>
        </a:solidFill>
        <a:effectLst/>
      </p:bgPr>
    </p:bg>
    <p:spTree>
      <p:nvGrpSpPr>
        <p:cNvPr id="1" name="Shape 259"/>
        <p:cNvGrpSpPr/>
        <p:nvPr/>
      </p:nvGrpSpPr>
      <p:grpSpPr>
        <a:xfrm>
          <a:off x="0" y="0"/>
          <a:ext cx="0" cy="0"/>
          <a:chOff x="0" y="0"/>
          <a:chExt cx="0" cy="0"/>
        </a:xfrm>
      </p:grpSpPr>
      <p:sp>
        <p:nvSpPr>
          <p:cNvPr id="6" name="Rectangle 5">
            <a:extLst>
              <a:ext uri="{FF2B5EF4-FFF2-40B4-BE49-F238E27FC236}">
                <a16:creationId xmlns:a16="http://schemas.microsoft.com/office/drawing/2014/main" id="{345CB4A4-7435-1A41-8813-A7FFEC34FAE2}"/>
              </a:ext>
            </a:extLst>
          </p:cNvPr>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n-lt"/>
            </a:endParaRPr>
          </a:p>
        </p:txBody>
      </p:sp>
      <p:sp>
        <p:nvSpPr>
          <p:cNvPr id="8" name="Slide Number Placeholder 5">
            <a:extLst>
              <a:ext uri="{FF2B5EF4-FFF2-40B4-BE49-F238E27FC236}">
                <a16:creationId xmlns:a16="http://schemas.microsoft.com/office/drawing/2014/main" id="{D0DB4F35-9ADE-ED35-28B3-71F80807EF03}"/>
              </a:ext>
            </a:extLst>
          </p:cNvPr>
          <p:cNvSpPr>
            <a:spLocks noGrp="1"/>
          </p:cNvSpPr>
          <p:nvPr>
            <p:ph type="sldNum" sz="quarter" idx="10"/>
          </p:nvPr>
        </p:nvSpPr>
        <p:spPr>
          <a:xfrm>
            <a:off x="10985325" y="6435204"/>
            <a:ext cx="901875" cy="365125"/>
          </a:xfrm>
          <a:prstGeom prst="rect">
            <a:avLst/>
          </a:prstGeom>
        </p:spPr>
        <p:txBody>
          <a:bodyPr vert="horz" lIns="0" tIns="45720" rIns="0" bIns="45720" rtlCol="0" anchor="ctr"/>
          <a:lstStyle>
            <a:lvl1pPr algn="r">
              <a:defRPr sz="1000">
                <a:solidFill>
                  <a:schemeClr val="bg1"/>
                </a:solidFill>
              </a:defRPr>
            </a:lvl1pPr>
          </a:lstStyle>
          <a:p>
            <a:fld id="{403EF4E2-7A7A-0548-85F1-5479B7C9E1B2}" type="slidenum">
              <a:rPr lang="en-US" smtClean="0"/>
              <a:pPr/>
              <a:t>‹#›</a:t>
            </a:fld>
            <a:endParaRPr lang="en-US" dirty="0"/>
          </a:p>
        </p:txBody>
      </p:sp>
      <p:sp>
        <p:nvSpPr>
          <p:cNvPr id="265" name="Google Shape;265;p27"/>
          <p:cNvSpPr txBox="1">
            <a:spLocks noGrp="1"/>
          </p:cNvSpPr>
          <p:nvPr>
            <p:ph type="ctrTitle"/>
          </p:nvPr>
        </p:nvSpPr>
        <p:spPr>
          <a:xfrm>
            <a:off x="472867" y="1322067"/>
            <a:ext cx="5388400" cy="2104000"/>
          </a:xfrm>
          <a:prstGeom prst="rect">
            <a:avLst/>
          </a:prstGeom>
        </p:spPr>
        <p:txBody>
          <a:bodyPr spcFirstLastPara="1" wrap="square" lIns="0" tIns="91425" rIns="0" bIns="91425" anchor="b" anchorCtr="0">
            <a:noAutofit/>
          </a:bodyPr>
          <a:lstStyle>
            <a:lvl1pPr lvl="0" rtl="0">
              <a:lnSpc>
                <a:spcPct val="100000"/>
              </a:lnSpc>
              <a:spcBef>
                <a:spcPts val="0"/>
              </a:spcBef>
              <a:spcAft>
                <a:spcPts val="0"/>
              </a:spcAft>
              <a:buClr>
                <a:srgbClr val="FFFFFF"/>
              </a:buClr>
              <a:buSzPts val="3000"/>
              <a:buFont typeface="Montserrat"/>
              <a:buNone/>
              <a:tabLst>
                <a:tab pos="3282787" algn="l"/>
              </a:tabLst>
              <a:defRPr sz="4000" b="1">
                <a:solidFill>
                  <a:srgbClr val="FFFFFF"/>
                </a:solidFill>
                <a:latin typeface="+mj-lt"/>
                <a:ea typeface="Montserrat" panose="00000500000000000000" pitchFamily="2" charset="0"/>
                <a:cs typeface="Montserrat" panose="00000500000000000000" pitchFamily="2" charset="0"/>
                <a:sym typeface="Montserrat"/>
              </a:defRPr>
            </a:lvl1pPr>
            <a:lvl2pPr lvl="1" algn="ctr" rtl="0">
              <a:spcBef>
                <a:spcPts val="0"/>
              </a:spcBef>
              <a:spcAft>
                <a:spcPts val="0"/>
              </a:spcAft>
              <a:buClr>
                <a:srgbClr val="000000"/>
              </a:buClr>
              <a:buSzPts val="5200"/>
              <a:buNone/>
              <a:defRPr sz="6933">
                <a:solidFill>
                  <a:srgbClr val="000000"/>
                </a:solidFill>
              </a:defRPr>
            </a:lvl2pPr>
            <a:lvl3pPr lvl="2" algn="ctr" rtl="0">
              <a:spcBef>
                <a:spcPts val="0"/>
              </a:spcBef>
              <a:spcAft>
                <a:spcPts val="0"/>
              </a:spcAft>
              <a:buClr>
                <a:srgbClr val="000000"/>
              </a:buClr>
              <a:buSzPts val="5200"/>
              <a:buNone/>
              <a:defRPr sz="6933">
                <a:solidFill>
                  <a:srgbClr val="000000"/>
                </a:solidFill>
              </a:defRPr>
            </a:lvl3pPr>
            <a:lvl4pPr lvl="3" algn="ctr" rtl="0">
              <a:spcBef>
                <a:spcPts val="0"/>
              </a:spcBef>
              <a:spcAft>
                <a:spcPts val="0"/>
              </a:spcAft>
              <a:buClr>
                <a:srgbClr val="000000"/>
              </a:buClr>
              <a:buSzPts val="5200"/>
              <a:buNone/>
              <a:defRPr sz="6933">
                <a:solidFill>
                  <a:srgbClr val="000000"/>
                </a:solidFill>
              </a:defRPr>
            </a:lvl4pPr>
            <a:lvl5pPr lvl="4" algn="ctr" rtl="0">
              <a:spcBef>
                <a:spcPts val="0"/>
              </a:spcBef>
              <a:spcAft>
                <a:spcPts val="0"/>
              </a:spcAft>
              <a:buClr>
                <a:srgbClr val="000000"/>
              </a:buClr>
              <a:buSzPts val="5200"/>
              <a:buNone/>
              <a:defRPr sz="6933">
                <a:solidFill>
                  <a:srgbClr val="000000"/>
                </a:solidFill>
              </a:defRPr>
            </a:lvl5pPr>
            <a:lvl6pPr lvl="5" algn="ctr" rtl="0">
              <a:spcBef>
                <a:spcPts val="0"/>
              </a:spcBef>
              <a:spcAft>
                <a:spcPts val="0"/>
              </a:spcAft>
              <a:buClr>
                <a:srgbClr val="000000"/>
              </a:buClr>
              <a:buSzPts val="5200"/>
              <a:buNone/>
              <a:defRPr sz="6933">
                <a:solidFill>
                  <a:srgbClr val="000000"/>
                </a:solidFill>
              </a:defRPr>
            </a:lvl6pPr>
            <a:lvl7pPr lvl="6" algn="ctr" rtl="0">
              <a:spcBef>
                <a:spcPts val="0"/>
              </a:spcBef>
              <a:spcAft>
                <a:spcPts val="0"/>
              </a:spcAft>
              <a:buClr>
                <a:srgbClr val="000000"/>
              </a:buClr>
              <a:buSzPts val="5200"/>
              <a:buNone/>
              <a:defRPr sz="6933">
                <a:solidFill>
                  <a:srgbClr val="000000"/>
                </a:solidFill>
              </a:defRPr>
            </a:lvl7pPr>
            <a:lvl8pPr lvl="7" algn="ctr" rtl="0">
              <a:spcBef>
                <a:spcPts val="0"/>
              </a:spcBef>
              <a:spcAft>
                <a:spcPts val="0"/>
              </a:spcAft>
              <a:buClr>
                <a:srgbClr val="000000"/>
              </a:buClr>
              <a:buSzPts val="5200"/>
              <a:buNone/>
              <a:defRPr sz="6933">
                <a:solidFill>
                  <a:srgbClr val="000000"/>
                </a:solidFill>
              </a:defRPr>
            </a:lvl8pPr>
            <a:lvl9pPr lvl="8" algn="ctr" rtl="0">
              <a:spcBef>
                <a:spcPts val="0"/>
              </a:spcBef>
              <a:spcAft>
                <a:spcPts val="0"/>
              </a:spcAft>
              <a:buClr>
                <a:srgbClr val="000000"/>
              </a:buClr>
              <a:buSzPts val="5200"/>
              <a:buNone/>
              <a:defRPr sz="6933">
                <a:solidFill>
                  <a:srgbClr val="000000"/>
                </a:solidFill>
              </a:defRPr>
            </a:lvl9pPr>
          </a:lstStyle>
          <a:p>
            <a:r>
              <a:rPr lang="en-US"/>
              <a:t>Click to edit Master title style</a:t>
            </a:r>
            <a:endParaRPr dirty="0"/>
          </a:p>
        </p:txBody>
      </p:sp>
      <p:sp>
        <p:nvSpPr>
          <p:cNvPr id="12" name="Slide Number Placeholder 1">
            <a:extLst>
              <a:ext uri="{FF2B5EF4-FFF2-40B4-BE49-F238E27FC236}">
                <a16:creationId xmlns:a16="http://schemas.microsoft.com/office/drawing/2014/main" id="{7AFEAEB1-594F-424B-BC1C-CF9B9DCB78BB}"/>
              </a:ext>
            </a:extLst>
          </p:cNvPr>
          <p:cNvSpPr txBox="1">
            <a:spLocks/>
          </p:cNvSpPr>
          <p:nvPr/>
        </p:nvSpPr>
        <p:spPr>
          <a:xfrm>
            <a:off x="8976067" y="6412499"/>
            <a:ext cx="2743200" cy="366183"/>
          </a:xfrm>
          <a:prstGeom prst="rect">
            <a:avLst/>
          </a:prstGeom>
        </p:spPr>
        <p:txBody>
          <a:bodyPr vert="horz" lIns="0" tIns="60960" rIns="0" bIns="6096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z="1333" smtClean="0">
                <a:solidFill>
                  <a:schemeClr val="bg1"/>
                </a:solidFill>
                <a:latin typeface="Montserrat" panose="00000500000000000000" pitchFamily="2" charset="0"/>
              </a:rPr>
              <a:pPr/>
              <a:t>‹#›</a:t>
            </a:fld>
            <a:endParaRPr lang="en-PH" sz="1333" dirty="0">
              <a:solidFill>
                <a:schemeClr val="bg1"/>
              </a:solidFill>
              <a:latin typeface="Montserrat" panose="00000500000000000000" pitchFamily="2" charset="0"/>
            </a:endParaRPr>
          </a:p>
        </p:txBody>
      </p:sp>
      <p:sp>
        <p:nvSpPr>
          <p:cNvPr id="13" name="TextBox 12">
            <a:extLst>
              <a:ext uri="{FF2B5EF4-FFF2-40B4-BE49-F238E27FC236}">
                <a16:creationId xmlns:a16="http://schemas.microsoft.com/office/drawing/2014/main" id="{7B60D9EE-C28D-6DB2-74C9-925C2BF28DFF}"/>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a:solidFill>
                  <a:schemeClr val="tx1">
                    <a:lumMod val="40000"/>
                    <a:lumOff val="60000"/>
                  </a:schemeClr>
                </a:solidFill>
              </a:rPr>
              <a:t>© 2024 Nielsen Consumer LLC. All Rights Reserved.</a:t>
            </a:r>
            <a:endParaRPr lang="en-US" sz="700" dirty="0">
              <a:solidFill>
                <a:schemeClr val="tx1">
                  <a:lumMod val="40000"/>
                  <a:lumOff val="60000"/>
                </a:schemeClr>
              </a:solidFill>
            </a:endParaRPr>
          </a:p>
        </p:txBody>
      </p:sp>
    </p:spTree>
    <p:extLst>
      <p:ext uri="{BB962C8B-B14F-4D97-AF65-F5344CB8AC3E}">
        <p14:creationId xmlns:p14="http://schemas.microsoft.com/office/powerpoint/2010/main" val="334584721"/>
      </p:ext>
    </p:extLst>
  </p:cSld>
  <p:clrMapOvr>
    <a:masterClrMapping/>
  </p:clrMapOvr>
  <p:hf hdr="0" ftr="0" dt="0"/>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12_divider_photo_blue">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1550EA2-3CEF-F177-CDE5-F705D0B58CC8}"/>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descr="Shape, circle&#10;&#10;Description automatically generated">
            <a:extLst>
              <a:ext uri="{FF2B5EF4-FFF2-40B4-BE49-F238E27FC236}">
                <a16:creationId xmlns:a16="http://schemas.microsoft.com/office/drawing/2014/main" id="{4DA16C0B-8D0E-4A1F-7479-5E5654617AC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6274678" cy="6821040"/>
          </a:xfrm>
          <a:prstGeom prst="rect">
            <a:avLst/>
          </a:prstGeom>
        </p:spPr>
      </p:pic>
      <p:pic>
        <p:nvPicPr>
          <p:cNvPr id="11" name="Picture 10" descr="Shape, circle&#10;&#10;Description automatically generated">
            <a:extLst>
              <a:ext uri="{FF2B5EF4-FFF2-40B4-BE49-F238E27FC236}">
                <a16:creationId xmlns:a16="http://schemas.microsoft.com/office/drawing/2014/main" id="{53B6FBA4-069C-6C71-1FE3-FA51704AAE1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5242326" cy="5778421"/>
          </a:xfrm>
          <a:prstGeom prst="rect">
            <a:avLst/>
          </a:prstGeom>
        </p:spPr>
      </p:pic>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9" y="1671355"/>
            <a:ext cx="4481562" cy="1757645"/>
          </a:xfrm>
        </p:spPr>
        <p:txBody>
          <a:bodyPr anchor="b" anchorCtr="0">
            <a:noAutofit/>
          </a:bodyPr>
          <a:lstStyle>
            <a:lvl1pPr algn="l">
              <a:defRPr sz="3600">
                <a:solidFill>
                  <a:schemeClr val="bg2"/>
                </a:solidFill>
              </a:defRPr>
            </a:lvl1pPr>
          </a:lstStyle>
          <a:p>
            <a:r>
              <a:rPr lang="en-US" dirty="0"/>
              <a:t>Insert your divider title here maximum of three lines</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hasCustomPrompt="1"/>
          </p:nvPr>
        </p:nvSpPr>
        <p:spPr>
          <a:xfrm>
            <a:off x="288558" y="3492349"/>
            <a:ext cx="4481563" cy="436210"/>
          </a:xfrm>
        </p:spPr>
        <p:txBody>
          <a:bodyPr>
            <a:noAutofit/>
          </a:bodyPr>
          <a:lstStyle>
            <a:lvl1pPr marL="0" indent="0" algn="l">
              <a:spcBef>
                <a:spcPts val="0"/>
              </a:spcBef>
              <a:spcAft>
                <a:spcPts val="0"/>
              </a:spcAft>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divider subtitle</a:t>
            </a:r>
          </a:p>
        </p:txBody>
      </p:sp>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tx1"/>
                </a:solidFill>
              </a:defRPr>
            </a:lvl1pPr>
          </a:lstStyle>
          <a:p>
            <a:fld id="{403EF4E2-7A7A-0548-85F1-5479B7C9E1B2}" type="slidenum">
              <a:rPr lang="en-US" smtClean="0"/>
              <a:pPr/>
              <a:t>‹#›</a:t>
            </a:fld>
            <a:endParaRPr lang="en-US" dirty="0"/>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p:nvCxnSpPr>
        <p:spPr>
          <a:xfrm>
            <a:off x="278932" y="6395755"/>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Picture Placeholder 3">
            <a:extLst>
              <a:ext uri="{FF2B5EF4-FFF2-40B4-BE49-F238E27FC236}">
                <a16:creationId xmlns:a16="http://schemas.microsoft.com/office/drawing/2014/main" id="{3E74CEF5-5EBA-D435-D737-930D08C0F363}"/>
              </a:ext>
            </a:extLst>
          </p:cNvPr>
          <p:cNvSpPr>
            <a:spLocks noGrp="1"/>
          </p:cNvSpPr>
          <p:nvPr>
            <p:ph type="pic" sz="quarter" idx="10" hasCustomPrompt="1"/>
          </p:nvPr>
        </p:nvSpPr>
        <p:spPr>
          <a:xfrm>
            <a:off x="5770564" y="-5427"/>
            <a:ext cx="6405671" cy="5331227"/>
          </a:xfrm>
          <a:custGeom>
            <a:avLst/>
            <a:gdLst>
              <a:gd name="connsiteX0" fmla="*/ 415328 w 6405671"/>
              <a:gd name="connsiteY0" fmla="*/ 0 h 5331227"/>
              <a:gd name="connsiteX1" fmla="*/ 6405671 w 6405671"/>
              <a:gd name="connsiteY1" fmla="*/ 0 h 5331227"/>
              <a:gd name="connsiteX2" fmla="*/ 6405671 w 6405671"/>
              <a:gd name="connsiteY2" fmla="*/ 4061829 h 5331227"/>
              <a:gd name="connsiteX3" fmla="*/ 6222234 w 6405671"/>
              <a:gd name="connsiteY3" fmla="*/ 4263661 h 5331227"/>
              <a:gd name="connsiteX4" fmla="*/ 3644900 w 6405671"/>
              <a:gd name="connsiteY4" fmla="*/ 5331227 h 5331227"/>
              <a:gd name="connsiteX5" fmla="*/ 0 w 6405671"/>
              <a:gd name="connsiteY5" fmla="*/ 1686327 h 5331227"/>
              <a:gd name="connsiteX6" fmla="*/ 286435 w 6405671"/>
              <a:gd name="connsiteY6" fmla="*/ 267567 h 5331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05671" h="5331227">
                <a:moveTo>
                  <a:pt x="415328" y="0"/>
                </a:moveTo>
                <a:lnTo>
                  <a:pt x="6405671" y="0"/>
                </a:lnTo>
                <a:lnTo>
                  <a:pt x="6405671" y="4061829"/>
                </a:lnTo>
                <a:lnTo>
                  <a:pt x="6222234" y="4263661"/>
                </a:lnTo>
                <a:cubicBezTo>
                  <a:pt x="5562637" y="4923258"/>
                  <a:pt x="4651412" y="5331227"/>
                  <a:pt x="3644900" y="5331227"/>
                </a:cubicBezTo>
                <a:cubicBezTo>
                  <a:pt x="1631877" y="5331227"/>
                  <a:pt x="0" y="3699350"/>
                  <a:pt x="0" y="1686327"/>
                </a:cubicBezTo>
                <a:cubicBezTo>
                  <a:pt x="0" y="1183071"/>
                  <a:pt x="101993" y="703637"/>
                  <a:pt x="286435" y="267567"/>
                </a:cubicBezTo>
                <a:close/>
              </a:path>
            </a:pathLst>
          </a:custGeom>
          <a:solidFill>
            <a:schemeClr val="tx1"/>
          </a:solidFill>
        </p:spPr>
        <p:txBody>
          <a:bodyPr wrap="square" anchor="ctr">
            <a:noAutofit/>
          </a:bodyPr>
          <a:lstStyle>
            <a:lvl1pPr marL="0" indent="0" algn="ctr">
              <a:buNone/>
              <a:defRPr>
                <a:solidFill>
                  <a:schemeClr val="bg1"/>
                </a:solidFill>
              </a:defRPr>
            </a:lvl1pPr>
          </a:lstStyle>
          <a:p>
            <a:r>
              <a:rPr lang="en-US" dirty="0"/>
              <a:t>Click picture icon to insert photo</a:t>
            </a:r>
          </a:p>
        </p:txBody>
      </p:sp>
      <p:sp>
        <p:nvSpPr>
          <p:cNvPr id="7" name="TextBox 6">
            <a:extLst>
              <a:ext uri="{FF2B5EF4-FFF2-40B4-BE49-F238E27FC236}">
                <a16:creationId xmlns:a16="http://schemas.microsoft.com/office/drawing/2014/main" id="{EDD55CDD-CFED-569A-29E4-7E9156415735}"/>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a:solidFill>
                  <a:schemeClr val="tx1">
                    <a:lumMod val="40000"/>
                    <a:lumOff val="60000"/>
                  </a:schemeClr>
                </a:solidFill>
              </a:rPr>
              <a:t>© 2024 Nielsen Consumer LLC. All Rights Reserved.</a:t>
            </a:r>
            <a:endParaRPr lang="en-US" sz="700" dirty="0">
              <a:solidFill>
                <a:schemeClr val="tx1">
                  <a:lumMod val="40000"/>
                  <a:lumOff val="60000"/>
                </a:schemeClr>
              </a:solidFill>
            </a:endParaRPr>
          </a:p>
        </p:txBody>
      </p:sp>
      <p:pic>
        <p:nvPicPr>
          <p:cNvPr id="10" name="Picture 9">
            <a:extLst>
              <a:ext uri="{FF2B5EF4-FFF2-40B4-BE49-F238E27FC236}">
                <a16:creationId xmlns:a16="http://schemas.microsoft.com/office/drawing/2014/main" id="{EDF3A933-687E-7CB7-3D3B-E76C7E08DD4E}"/>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1816308329"/>
      </p:ext>
    </p:extLst>
  </p:cSld>
  <p:clrMapOvr>
    <a:overrideClrMapping bg1="lt1" tx1="dk1" bg2="lt2" tx2="dk2" accent1="accent1" accent2="accent2" accent3="accent3" accent4="accent4" accent5="accent5" accent6="accent6" hlink="hlink" folHlink="folHlink"/>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13_divider_photo_lt_blue">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1550EA2-3CEF-F177-CDE5-F705D0B58CC8}"/>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descr="Shape, circle&#10;&#10;Description automatically generated">
            <a:extLst>
              <a:ext uri="{FF2B5EF4-FFF2-40B4-BE49-F238E27FC236}">
                <a16:creationId xmlns:a16="http://schemas.microsoft.com/office/drawing/2014/main" id="{4DA16C0B-8D0E-4A1F-7479-5E5654617AC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6274678" cy="6821040"/>
          </a:xfrm>
          <a:prstGeom prst="rect">
            <a:avLst/>
          </a:prstGeom>
        </p:spPr>
      </p:pic>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9" y="1671355"/>
            <a:ext cx="4481562" cy="1757645"/>
          </a:xfrm>
        </p:spPr>
        <p:txBody>
          <a:bodyPr anchor="b" anchorCtr="0">
            <a:noAutofit/>
          </a:bodyPr>
          <a:lstStyle>
            <a:lvl1pPr algn="l">
              <a:defRPr sz="3600">
                <a:solidFill>
                  <a:schemeClr val="bg2"/>
                </a:solidFill>
              </a:defRPr>
            </a:lvl1pPr>
          </a:lstStyle>
          <a:p>
            <a:r>
              <a:rPr lang="en-US" dirty="0"/>
              <a:t>Insert your divider title here maximum of three lines</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hasCustomPrompt="1"/>
          </p:nvPr>
        </p:nvSpPr>
        <p:spPr>
          <a:xfrm>
            <a:off x="288558" y="3492349"/>
            <a:ext cx="4481563" cy="436210"/>
          </a:xfrm>
        </p:spPr>
        <p:txBody>
          <a:bodyPr>
            <a:noAutofit/>
          </a:bodyPr>
          <a:lstStyle>
            <a:lvl1pPr marL="0" indent="0" algn="l">
              <a:spcBef>
                <a:spcPts val="0"/>
              </a:spcBef>
              <a:spcAft>
                <a:spcPts val="0"/>
              </a:spcAft>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divider subtitle</a:t>
            </a:r>
          </a:p>
        </p:txBody>
      </p:sp>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tx1"/>
                </a:solidFill>
              </a:defRPr>
            </a:lvl1pPr>
          </a:lstStyle>
          <a:p>
            <a:fld id="{403EF4E2-7A7A-0548-85F1-5479B7C9E1B2}" type="slidenum">
              <a:rPr lang="en-US" smtClean="0"/>
              <a:pPr/>
              <a:t>‹#›</a:t>
            </a:fld>
            <a:endParaRPr lang="en-US" dirty="0"/>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p:nvCxnSpPr>
        <p:spPr>
          <a:xfrm>
            <a:off x="278932" y="6395755"/>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8" name="Picture 17" descr="Shape, circle&#10;&#10;Description automatically generated">
            <a:extLst>
              <a:ext uri="{FF2B5EF4-FFF2-40B4-BE49-F238E27FC236}">
                <a16:creationId xmlns:a16="http://schemas.microsoft.com/office/drawing/2014/main" id="{20A8DDDA-2F22-4E65-A3E7-C7534F5713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5242326" cy="5778420"/>
          </a:xfrm>
          <a:prstGeom prst="rect">
            <a:avLst/>
          </a:prstGeom>
        </p:spPr>
      </p:pic>
      <p:sp>
        <p:nvSpPr>
          <p:cNvPr id="4" name="Picture Placeholder 3">
            <a:extLst>
              <a:ext uri="{FF2B5EF4-FFF2-40B4-BE49-F238E27FC236}">
                <a16:creationId xmlns:a16="http://schemas.microsoft.com/office/drawing/2014/main" id="{6C175E13-62E5-9D96-1959-3CAE6647730A}"/>
              </a:ext>
            </a:extLst>
          </p:cNvPr>
          <p:cNvSpPr>
            <a:spLocks noGrp="1"/>
          </p:cNvSpPr>
          <p:nvPr>
            <p:ph type="pic" sz="quarter" idx="10" hasCustomPrompt="1"/>
          </p:nvPr>
        </p:nvSpPr>
        <p:spPr>
          <a:xfrm>
            <a:off x="5770564" y="-5427"/>
            <a:ext cx="6405671" cy="5331227"/>
          </a:xfrm>
          <a:custGeom>
            <a:avLst/>
            <a:gdLst>
              <a:gd name="connsiteX0" fmla="*/ 415328 w 6405671"/>
              <a:gd name="connsiteY0" fmla="*/ 0 h 5331227"/>
              <a:gd name="connsiteX1" fmla="*/ 6405671 w 6405671"/>
              <a:gd name="connsiteY1" fmla="*/ 0 h 5331227"/>
              <a:gd name="connsiteX2" fmla="*/ 6405671 w 6405671"/>
              <a:gd name="connsiteY2" fmla="*/ 4061829 h 5331227"/>
              <a:gd name="connsiteX3" fmla="*/ 6222234 w 6405671"/>
              <a:gd name="connsiteY3" fmla="*/ 4263661 h 5331227"/>
              <a:gd name="connsiteX4" fmla="*/ 3644900 w 6405671"/>
              <a:gd name="connsiteY4" fmla="*/ 5331227 h 5331227"/>
              <a:gd name="connsiteX5" fmla="*/ 0 w 6405671"/>
              <a:gd name="connsiteY5" fmla="*/ 1686327 h 5331227"/>
              <a:gd name="connsiteX6" fmla="*/ 286435 w 6405671"/>
              <a:gd name="connsiteY6" fmla="*/ 267567 h 5331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05671" h="5331227">
                <a:moveTo>
                  <a:pt x="415328" y="0"/>
                </a:moveTo>
                <a:lnTo>
                  <a:pt x="6405671" y="0"/>
                </a:lnTo>
                <a:lnTo>
                  <a:pt x="6405671" y="4061829"/>
                </a:lnTo>
                <a:lnTo>
                  <a:pt x="6222234" y="4263661"/>
                </a:lnTo>
                <a:cubicBezTo>
                  <a:pt x="5562637" y="4923258"/>
                  <a:pt x="4651412" y="5331227"/>
                  <a:pt x="3644900" y="5331227"/>
                </a:cubicBezTo>
                <a:cubicBezTo>
                  <a:pt x="1631877" y="5331227"/>
                  <a:pt x="0" y="3699350"/>
                  <a:pt x="0" y="1686327"/>
                </a:cubicBezTo>
                <a:cubicBezTo>
                  <a:pt x="0" y="1183071"/>
                  <a:pt x="101993" y="703637"/>
                  <a:pt x="286435" y="267567"/>
                </a:cubicBezTo>
                <a:close/>
              </a:path>
            </a:pathLst>
          </a:custGeom>
          <a:solidFill>
            <a:schemeClr val="tx1"/>
          </a:solidFill>
        </p:spPr>
        <p:txBody>
          <a:bodyPr wrap="square" anchor="ctr">
            <a:noAutofit/>
          </a:bodyPr>
          <a:lstStyle>
            <a:lvl1pPr marL="0" indent="0" algn="ctr">
              <a:buNone/>
              <a:defRPr>
                <a:solidFill>
                  <a:schemeClr val="bg1"/>
                </a:solidFill>
              </a:defRPr>
            </a:lvl1pPr>
          </a:lstStyle>
          <a:p>
            <a:r>
              <a:rPr lang="en-US" dirty="0"/>
              <a:t>Click picture icon to insert photo</a:t>
            </a:r>
          </a:p>
        </p:txBody>
      </p:sp>
      <p:sp>
        <p:nvSpPr>
          <p:cNvPr id="7" name="TextBox 6">
            <a:extLst>
              <a:ext uri="{FF2B5EF4-FFF2-40B4-BE49-F238E27FC236}">
                <a16:creationId xmlns:a16="http://schemas.microsoft.com/office/drawing/2014/main" id="{C781F283-CADF-DF62-9AA2-1236DF5561F4}"/>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a:solidFill>
                  <a:schemeClr val="tx1">
                    <a:lumMod val="40000"/>
                    <a:lumOff val="60000"/>
                  </a:schemeClr>
                </a:solidFill>
              </a:rPr>
              <a:t>© 2024 Nielsen Consumer LLC. All Rights Reserved.</a:t>
            </a:r>
            <a:endParaRPr lang="en-US" sz="700" dirty="0">
              <a:solidFill>
                <a:schemeClr val="tx1">
                  <a:lumMod val="40000"/>
                  <a:lumOff val="60000"/>
                </a:schemeClr>
              </a:solidFill>
            </a:endParaRPr>
          </a:p>
        </p:txBody>
      </p:sp>
      <p:pic>
        <p:nvPicPr>
          <p:cNvPr id="10" name="Picture 9">
            <a:extLst>
              <a:ext uri="{FF2B5EF4-FFF2-40B4-BE49-F238E27FC236}">
                <a16:creationId xmlns:a16="http://schemas.microsoft.com/office/drawing/2014/main" id="{302E379E-AB82-51C6-2E05-EAA69ECC97DE}"/>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2897550172"/>
      </p:ext>
    </p:extLst>
  </p:cSld>
  <p:clrMapOvr>
    <a:overrideClrMapping bg1="lt1" tx1="dk1" bg2="lt2" tx2="dk2" accent1="accent1" accent2="accent2" accent3="accent3" accent4="accent4" accent5="accent5" accent6="accent6" hlink="hlink" folHlink="folHlink"/>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14_divider_photo_orange">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1550EA2-3CEF-F177-CDE5-F705D0B58CC8}"/>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descr="Shape, circle&#10;&#10;Description automatically generated">
            <a:extLst>
              <a:ext uri="{FF2B5EF4-FFF2-40B4-BE49-F238E27FC236}">
                <a16:creationId xmlns:a16="http://schemas.microsoft.com/office/drawing/2014/main" id="{4DA16C0B-8D0E-4A1F-7479-5E5654617AC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6274678" cy="6821040"/>
          </a:xfrm>
          <a:prstGeom prst="rect">
            <a:avLst/>
          </a:prstGeom>
        </p:spPr>
      </p:pic>
      <p:pic>
        <p:nvPicPr>
          <p:cNvPr id="7" name="Picture 6" descr="Shape, circle&#10;&#10;Description automatically generated">
            <a:extLst>
              <a:ext uri="{FF2B5EF4-FFF2-40B4-BE49-F238E27FC236}">
                <a16:creationId xmlns:a16="http://schemas.microsoft.com/office/drawing/2014/main" id="{B195DA4C-5BB6-3B99-069C-6208F8864F5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746"/>
            <a:ext cx="5242326" cy="5779166"/>
          </a:xfrm>
          <a:prstGeom prst="rect">
            <a:avLst/>
          </a:prstGeom>
        </p:spPr>
      </p:pic>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9" y="1671355"/>
            <a:ext cx="4481562" cy="1757645"/>
          </a:xfrm>
        </p:spPr>
        <p:txBody>
          <a:bodyPr anchor="b" anchorCtr="0">
            <a:noAutofit/>
          </a:bodyPr>
          <a:lstStyle>
            <a:lvl1pPr algn="l">
              <a:defRPr sz="3600">
                <a:solidFill>
                  <a:schemeClr val="bg2"/>
                </a:solidFill>
              </a:defRPr>
            </a:lvl1pPr>
          </a:lstStyle>
          <a:p>
            <a:r>
              <a:rPr lang="en-US" dirty="0"/>
              <a:t>Insert your divider title here maximum of three lines</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hasCustomPrompt="1"/>
          </p:nvPr>
        </p:nvSpPr>
        <p:spPr>
          <a:xfrm>
            <a:off x="288558" y="3492349"/>
            <a:ext cx="4481563" cy="436210"/>
          </a:xfrm>
        </p:spPr>
        <p:txBody>
          <a:bodyPr>
            <a:noAutofit/>
          </a:bodyPr>
          <a:lstStyle>
            <a:lvl1pPr marL="0" indent="0" algn="l">
              <a:spcBef>
                <a:spcPts val="0"/>
              </a:spcBef>
              <a:spcAft>
                <a:spcPts val="0"/>
              </a:spcAft>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divider subtitle</a:t>
            </a:r>
          </a:p>
        </p:txBody>
      </p:sp>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tx1"/>
                </a:solidFill>
              </a:defRPr>
            </a:lvl1pPr>
          </a:lstStyle>
          <a:p>
            <a:fld id="{403EF4E2-7A7A-0548-85F1-5479B7C9E1B2}" type="slidenum">
              <a:rPr lang="en-US" smtClean="0"/>
              <a:pPr/>
              <a:t>‹#›</a:t>
            </a:fld>
            <a:endParaRPr lang="en-US" dirty="0"/>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p:nvCxnSpPr>
        <p:spPr>
          <a:xfrm>
            <a:off x="278932" y="6395755"/>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Picture Placeholder 3">
            <a:extLst>
              <a:ext uri="{FF2B5EF4-FFF2-40B4-BE49-F238E27FC236}">
                <a16:creationId xmlns:a16="http://schemas.microsoft.com/office/drawing/2014/main" id="{F67CCB69-B575-EB4B-74FD-2F4FA7E30528}"/>
              </a:ext>
            </a:extLst>
          </p:cNvPr>
          <p:cNvSpPr>
            <a:spLocks noGrp="1"/>
          </p:cNvSpPr>
          <p:nvPr>
            <p:ph type="pic" sz="quarter" idx="10" hasCustomPrompt="1"/>
          </p:nvPr>
        </p:nvSpPr>
        <p:spPr>
          <a:xfrm>
            <a:off x="5770564" y="-5427"/>
            <a:ext cx="6405671" cy="5331227"/>
          </a:xfrm>
          <a:custGeom>
            <a:avLst/>
            <a:gdLst>
              <a:gd name="connsiteX0" fmla="*/ 415328 w 6405671"/>
              <a:gd name="connsiteY0" fmla="*/ 0 h 5331227"/>
              <a:gd name="connsiteX1" fmla="*/ 6405671 w 6405671"/>
              <a:gd name="connsiteY1" fmla="*/ 0 h 5331227"/>
              <a:gd name="connsiteX2" fmla="*/ 6405671 w 6405671"/>
              <a:gd name="connsiteY2" fmla="*/ 4061829 h 5331227"/>
              <a:gd name="connsiteX3" fmla="*/ 6222234 w 6405671"/>
              <a:gd name="connsiteY3" fmla="*/ 4263661 h 5331227"/>
              <a:gd name="connsiteX4" fmla="*/ 3644900 w 6405671"/>
              <a:gd name="connsiteY4" fmla="*/ 5331227 h 5331227"/>
              <a:gd name="connsiteX5" fmla="*/ 0 w 6405671"/>
              <a:gd name="connsiteY5" fmla="*/ 1686327 h 5331227"/>
              <a:gd name="connsiteX6" fmla="*/ 286435 w 6405671"/>
              <a:gd name="connsiteY6" fmla="*/ 267567 h 5331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05671" h="5331227">
                <a:moveTo>
                  <a:pt x="415328" y="0"/>
                </a:moveTo>
                <a:lnTo>
                  <a:pt x="6405671" y="0"/>
                </a:lnTo>
                <a:lnTo>
                  <a:pt x="6405671" y="4061829"/>
                </a:lnTo>
                <a:lnTo>
                  <a:pt x="6222234" y="4263661"/>
                </a:lnTo>
                <a:cubicBezTo>
                  <a:pt x="5562637" y="4923258"/>
                  <a:pt x="4651412" y="5331227"/>
                  <a:pt x="3644900" y="5331227"/>
                </a:cubicBezTo>
                <a:cubicBezTo>
                  <a:pt x="1631877" y="5331227"/>
                  <a:pt x="0" y="3699350"/>
                  <a:pt x="0" y="1686327"/>
                </a:cubicBezTo>
                <a:cubicBezTo>
                  <a:pt x="0" y="1183071"/>
                  <a:pt x="101993" y="703637"/>
                  <a:pt x="286435" y="267567"/>
                </a:cubicBezTo>
                <a:close/>
              </a:path>
            </a:pathLst>
          </a:custGeom>
          <a:solidFill>
            <a:schemeClr val="tx1"/>
          </a:solidFill>
        </p:spPr>
        <p:txBody>
          <a:bodyPr wrap="square" anchor="ctr">
            <a:noAutofit/>
          </a:bodyPr>
          <a:lstStyle>
            <a:lvl1pPr marL="0" indent="0" algn="ctr">
              <a:buNone/>
              <a:defRPr>
                <a:solidFill>
                  <a:schemeClr val="bg1"/>
                </a:solidFill>
              </a:defRPr>
            </a:lvl1pPr>
          </a:lstStyle>
          <a:p>
            <a:r>
              <a:rPr lang="en-US" dirty="0"/>
              <a:t>Click picture icon to insert photo</a:t>
            </a:r>
          </a:p>
        </p:txBody>
      </p:sp>
      <p:sp>
        <p:nvSpPr>
          <p:cNvPr id="10" name="TextBox 9">
            <a:extLst>
              <a:ext uri="{FF2B5EF4-FFF2-40B4-BE49-F238E27FC236}">
                <a16:creationId xmlns:a16="http://schemas.microsoft.com/office/drawing/2014/main" id="{80D98D6D-3B9C-1B93-53B8-C1E5A114F0A3}"/>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a:solidFill>
                  <a:schemeClr val="tx1">
                    <a:lumMod val="40000"/>
                    <a:lumOff val="60000"/>
                  </a:schemeClr>
                </a:solidFill>
              </a:rPr>
              <a:t>© 2024 Nielsen Consumer LLC. All Rights Reserved.</a:t>
            </a:r>
            <a:endParaRPr lang="en-US" sz="700" dirty="0">
              <a:solidFill>
                <a:schemeClr val="tx1">
                  <a:lumMod val="40000"/>
                  <a:lumOff val="60000"/>
                </a:schemeClr>
              </a:solidFill>
            </a:endParaRPr>
          </a:p>
        </p:txBody>
      </p:sp>
      <p:pic>
        <p:nvPicPr>
          <p:cNvPr id="11" name="Picture 10">
            <a:extLst>
              <a:ext uri="{FF2B5EF4-FFF2-40B4-BE49-F238E27FC236}">
                <a16:creationId xmlns:a16="http://schemas.microsoft.com/office/drawing/2014/main" id="{FD32F3E5-17C7-93CE-1619-A8CF612C641A}"/>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3175911574"/>
      </p:ext>
    </p:extLst>
  </p:cSld>
  <p:clrMapOvr>
    <a:overrideClrMapping bg1="lt1" tx1="dk1" bg2="lt2" tx2="dk2" accent1="accent1" accent2="accent2" accent3="accent3" accent4="accent4" accent5="accent5" accent6="accent6" hlink="hlink" folHlink="folHlink"/>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15_divider_photo_violet">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1550EA2-3CEF-F177-CDE5-F705D0B58CC8}"/>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descr="Shape, circle&#10;&#10;Description automatically generated">
            <a:extLst>
              <a:ext uri="{FF2B5EF4-FFF2-40B4-BE49-F238E27FC236}">
                <a16:creationId xmlns:a16="http://schemas.microsoft.com/office/drawing/2014/main" id="{4DA16C0B-8D0E-4A1F-7479-5E5654617AC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6274678" cy="6821040"/>
          </a:xfrm>
          <a:prstGeom prst="rect">
            <a:avLst/>
          </a:prstGeom>
        </p:spPr>
      </p:pic>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9" y="1671355"/>
            <a:ext cx="4481562" cy="1757645"/>
          </a:xfrm>
        </p:spPr>
        <p:txBody>
          <a:bodyPr anchor="b" anchorCtr="0">
            <a:noAutofit/>
          </a:bodyPr>
          <a:lstStyle>
            <a:lvl1pPr algn="l">
              <a:defRPr sz="3600">
                <a:solidFill>
                  <a:schemeClr val="bg2"/>
                </a:solidFill>
              </a:defRPr>
            </a:lvl1pPr>
          </a:lstStyle>
          <a:p>
            <a:r>
              <a:rPr lang="en-US" dirty="0"/>
              <a:t>Insert your divider title here maximum of three lines</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hasCustomPrompt="1"/>
          </p:nvPr>
        </p:nvSpPr>
        <p:spPr>
          <a:xfrm>
            <a:off x="288558" y="3492349"/>
            <a:ext cx="4481563" cy="436210"/>
          </a:xfrm>
        </p:spPr>
        <p:txBody>
          <a:bodyPr>
            <a:noAutofit/>
          </a:bodyPr>
          <a:lstStyle>
            <a:lvl1pPr marL="0" indent="0" algn="l">
              <a:spcBef>
                <a:spcPts val="0"/>
              </a:spcBef>
              <a:spcAft>
                <a:spcPts val="0"/>
              </a:spcAft>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divider subtitle</a:t>
            </a:r>
          </a:p>
        </p:txBody>
      </p:sp>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tx1"/>
                </a:solidFill>
              </a:defRPr>
            </a:lvl1pPr>
          </a:lstStyle>
          <a:p>
            <a:fld id="{403EF4E2-7A7A-0548-85F1-5479B7C9E1B2}" type="slidenum">
              <a:rPr lang="en-US" smtClean="0"/>
              <a:pPr/>
              <a:t>‹#›</a:t>
            </a:fld>
            <a:endParaRPr lang="en-US" dirty="0"/>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p:nvCxnSpPr>
        <p:spPr>
          <a:xfrm>
            <a:off x="278932" y="6395755"/>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descr="Shape, circle&#10;&#10;Description automatically generated">
            <a:extLst>
              <a:ext uri="{FF2B5EF4-FFF2-40B4-BE49-F238E27FC236}">
                <a16:creationId xmlns:a16="http://schemas.microsoft.com/office/drawing/2014/main" id="{760DD18F-B76F-81F3-4A71-2166214B60F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2112" t="3116"/>
          <a:stretch/>
        </p:blipFill>
        <p:spPr>
          <a:xfrm>
            <a:off x="0" y="-747"/>
            <a:ext cx="5242549" cy="5779166"/>
          </a:xfrm>
          <a:prstGeom prst="rect">
            <a:avLst/>
          </a:prstGeom>
        </p:spPr>
      </p:pic>
      <p:sp>
        <p:nvSpPr>
          <p:cNvPr id="4" name="Picture Placeholder 3">
            <a:extLst>
              <a:ext uri="{FF2B5EF4-FFF2-40B4-BE49-F238E27FC236}">
                <a16:creationId xmlns:a16="http://schemas.microsoft.com/office/drawing/2014/main" id="{0CF22717-FD9E-224E-374A-CC4708A15488}"/>
              </a:ext>
            </a:extLst>
          </p:cNvPr>
          <p:cNvSpPr>
            <a:spLocks noGrp="1"/>
          </p:cNvSpPr>
          <p:nvPr>
            <p:ph type="pic" sz="quarter" idx="10" hasCustomPrompt="1"/>
          </p:nvPr>
        </p:nvSpPr>
        <p:spPr>
          <a:xfrm>
            <a:off x="5770564" y="-5427"/>
            <a:ext cx="6405671" cy="5331227"/>
          </a:xfrm>
          <a:custGeom>
            <a:avLst/>
            <a:gdLst>
              <a:gd name="connsiteX0" fmla="*/ 415328 w 6405671"/>
              <a:gd name="connsiteY0" fmla="*/ 0 h 5331227"/>
              <a:gd name="connsiteX1" fmla="*/ 6405671 w 6405671"/>
              <a:gd name="connsiteY1" fmla="*/ 0 h 5331227"/>
              <a:gd name="connsiteX2" fmla="*/ 6405671 w 6405671"/>
              <a:gd name="connsiteY2" fmla="*/ 4061829 h 5331227"/>
              <a:gd name="connsiteX3" fmla="*/ 6222234 w 6405671"/>
              <a:gd name="connsiteY3" fmla="*/ 4263661 h 5331227"/>
              <a:gd name="connsiteX4" fmla="*/ 3644900 w 6405671"/>
              <a:gd name="connsiteY4" fmla="*/ 5331227 h 5331227"/>
              <a:gd name="connsiteX5" fmla="*/ 0 w 6405671"/>
              <a:gd name="connsiteY5" fmla="*/ 1686327 h 5331227"/>
              <a:gd name="connsiteX6" fmla="*/ 286435 w 6405671"/>
              <a:gd name="connsiteY6" fmla="*/ 267567 h 5331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05671" h="5331227">
                <a:moveTo>
                  <a:pt x="415328" y="0"/>
                </a:moveTo>
                <a:lnTo>
                  <a:pt x="6405671" y="0"/>
                </a:lnTo>
                <a:lnTo>
                  <a:pt x="6405671" y="4061829"/>
                </a:lnTo>
                <a:lnTo>
                  <a:pt x="6222234" y="4263661"/>
                </a:lnTo>
                <a:cubicBezTo>
                  <a:pt x="5562637" y="4923258"/>
                  <a:pt x="4651412" y="5331227"/>
                  <a:pt x="3644900" y="5331227"/>
                </a:cubicBezTo>
                <a:cubicBezTo>
                  <a:pt x="1631877" y="5331227"/>
                  <a:pt x="0" y="3699350"/>
                  <a:pt x="0" y="1686327"/>
                </a:cubicBezTo>
                <a:cubicBezTo>
                  <a:pt x="0" y="1183071"/>
                  <a:pt x="101993" y="703637"/>
                  <a:pt x="286435" y="267567"/>
                </a:cubicBezTo>
                <a:close/>
              </a:path>
            </a:pathLst>
          </a:custGeom>
          <a:solidFill>
            <a:schemeClr val="tx1"/>
          </a:solidFill>
        </p:spPr>
        <p:txBody>
          <a:bodyPr wrap="square" anchor="ctr">
            <a:noAutofit/>
          </a:bodyPr>
          <a:lstStyle>
            <a:lvl1pPr marL="0" indent="0" algn="ctr">
              <a:buNone/>
              <a:defRPr>
                <a:solidFill>
                  <a:schemeClr val="bg1"/>
                </a:solidFill>
              </a:defRPr>
            </a:lvl1pPr>
          </a:lstStyle>
          <a:p>
            <a:r>
              <a:rPr lang="en-US" dirty="0"/>
              <a:t>Click picture icon to insert photo</a:t>
            </a:r>
          </a:p>
        </p:txBody>
      </p:sp>
      <p:sp>
        <p:nvSpPr>
          <p:cNvPr id="7" name="TextBox 6">
            <a:extLst>
              <a:ext uri="{FF2B5EF4-FFF2-40B4-BE49-F238E27FC236}">
                <a16:creationId xmlns:a16="http://schemas.microsoft.com/office/drawing/2014/main" id="{ADBDBABD-D8E0-3D66-7965-1F4DCCE15F1A}"/>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a:solidFill>
                  <a:schemeClr val="tx1">
                    <a:lumMod val="40000"/>
                    <a:lumOff val="60000"/>
                  </a:schemeClr>
                </a:solidFill>
              </a:rPr>
              <a:t>© 2024 Nielsen Consumer LLC. All Rights Reserved.</a:t>
            </a:r>
            <a:endParaRPr lang="en-US" sz="700" dirty="0">
              <a:solidFill>
                <a:schemeClr val="tx1">
                  <a:lumMod val="40000"/>
                  <a:lumOff val="60000"/>
                </a:schemeClr>
              </a:solidFill>
            </a:endParaRPr>
          </a:p>
        </p:txBody>
      </p:sp>
      <p:pic>
        <p:nvPicPr>
          <p:cNvPr id="10" name="Picture 9">
            <a:extLst>
              <a:ext uri="{FF2B5EF4-FFF2-40B4-BE49-F238E27FC236}">
                <a16:creationId xmlns:a16="http://schemas.microsoft.com/office/drawing/2014/main" id="{8F7A2799-6225-FFA4-FCEC-A5F755EF791E}"/>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2860350417"/>
      </p:ext>
    </p:extLst>
  </p:cSld>
  <p:clrMapOvr>
    <a:overrideClrMapping bg1="lt1" tx1="dk1" bg2="lt2" tx2="dk2" accent1="accent1" accent2="accent2" accent3="accent3" accent4="accent4" accent5="accent5" accent6="accent6" hlink="hlink" folHlink="folHlink"/>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1_title_and_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7" name="Text Placeholder 6">
            <a:extLst>
              <a:ext uri="{FF2B5EF4-FFF2-40B4-BE49-F238E27FC236}">
                <a16:creationId xmlns:a16="http://schemas.microsoft.com/office/drawing/2014/main" id="{47F7929F-4D80-0F4F-EFFB-21D9B3A08195}"/>
              </a:ext>
            </a:extLst>
          </p:cNvPr>
          <p:cNvSpPr>
            <a:spLocks noGrp="1"/>
          </p:cNvSpPr>
          <p:nvPr>
            <p:ph type="body" sz="quarter" idx="13" hasCustomPrompt="1"/>
          </p:nvPr>
        </p:nvSpPr>
        <p:spPr>
          <a:xfrm>
            <a:off x="288558" y="579495"/>
            <a:ext cx="11582400"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4" name="Text Placeholder 10">
            <a:extLst>
              <a:ext uri="{FF2B5EF4-FFF2-40B4-BE49-F238E27FC236}">
                <a16:creationId xmlns:a16="http://schemas.microsoft.com/office/drawing/2014/main" id="{C3AEC9DB-EF68-1F30-2273-B2160550D684}"/>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5" name="Title 1">
            <a:extLst>
              <a:ext uri="{FF2B5EF4-FFF2-40B4-BE49-F238E27FC236}">
                <a16:creationId xmlns:a16="http://schemas.microsoft.com/office/drawing/2014/main" id="{B30F50A8-F4AB-8F41-DE7A-B921DA46B4A5}"/>
              </a:ext>
            </a:extLst>
          </p:cNvPr>
          <p:cNvSpPr>
            <a:spLocks noGrp="1"/>
          </p:cNvSpPr>
          <p:nvPr>
            <p:ph type="title" hasCustomPrompt="1"/>
          </p:nvPr>
        </p:nvSpPr>
        <p:spPr>
          <a:xfrm>
            <a:off x="288558" y="178971"/>
            <a:ext cx="11582400" cy="397352"/>
          </a:xfrm>
          <a:prstGeom prst="rect">
            <a:avLst/>
          </a:prstGeom>
        </p:spPr>
        <p:txBody>
          <a:bodyPr anchor="ctr"/>
          <a:lstStyle>
            <a:lvl1pPr>
              <a:defRPr sz="2000"/>
            </a:lvl1pPr>
          </a:lstStyle>
          <a:p>
            <a:r>
              <a:rPr lang="en-US" dirty="0"/>
              <a:t>Insert your slide title in Arial bold 20pt</a:t>
            </a:r>
          </a:p>
        </p:txBody>
      </p:sp>
    </p:spTree>
    <p:extLst>
      <p:ext uri="{BB962C8B-B14F-4D97-AF65-F5344CB8AC3E}">
        <p14:creationId xmlns:p14="http://schemas.microsoft.com/office/powerpoint/2010/main" val="154376666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2_content_and_description">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12" name="Content Placeholder 2">
            <a:extLst>
              <a:ext uri="{FF2B5EF4-FFF2-40B4-BE49-F238E27FC236}">
                <a16:creationId xmlns:a16="http://schemas.microsoft.com/office/drawing/2014/main" id="{B5C80055-36CD-03A0-FF2F-FB1F135FCA85}"/>
              </a:ext>
            </a:extLst>
          </p:cNvPr>
          <p:cNvSpPr>
            <a:spLocks noGrp="1"/>
          </p:cNvSpPr>
          <p:nvPr>
            <p:ph idx="1"/>
          </p:nvPr>
        </p:nvSpPr>
        <p:spPr>
          <a:xfrm>
            <a:off x="288558" y="1825625"/>
            <a:ext cx="8629974"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2">
            <a:extLst>
              <a:ext uri="{FF2B5EF4-FFF2-40B4-BE49-F238E27FC236}">
                <a16:creationId xmlns:a16="http://schemas.microsoft.com/office/drawing/2014/main" id="{56DE0CA5-5C4E-EFCB-2BE8-EB8DC2300D09}"/>
              </a:ext>
            </a:extLst>
          </p:cNvPr>
          <p:cNvSpPr>
            <a:spLocks noGrp="1"/>
          </p:cNvSpPr>
          <p:nvPr>
            <p:ph idx="21"/>
          </p:nvPr>
        </p:nvSpPr>
        <p:spPr>
          <a:xfrm>
            <a:off x="9180311" y="1825625"/>
            <a:ext cx="2706889"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10">
            <a:extLst>
              <a:ext uri="{FF2B5EF4-FFF2-40B4-BE49-F238E27FC236}">
                <a16:creationId xmlns:a16="http://schemas.microsoft.com/office/drawing/2014/main" id="{6952DA69-BA1F-7BDB-448F-A4656CCF634C}"/>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5" name="Text Placeholder 6">
            <a:extLst>
              <a:ext uri="{FF2B5EF4-FFF2-40B4-BE49-F238E27FC236}">
                <a16:creationId xmlns:a16="http://schemas.microsoft.com/office/drawing/2014/main" id="{8B07040F-A6A3-5C15-F977-7D0228D3BCC2}"/>
              </a:ext>
            </a:extLst>
          </p:cNvPr>
          <p:cNvSpPr>
            <a:spLocks noGrp="1"/>
          </p:cNvSpPr>
          <p:nvPr>
            <p:ph type="body" sz="quarter" idx="13" hasCustomPrompt="1"/>
          </p:nvPr>
        </p:nvSpPr>
        <p:spPr>
          <a:xfrm>
            <a:off x="288558" y="579495"/>
            <a:ext cx="11582400"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7" name="Title 1">
            <a:extLst>
              <a:ext uri="{FF2B5EF4-FFF2-40B4-BE49-F238E27FC236}">
                <a16:creationId xmlns:a16="http://schemas.microsoft.com/office/drawing/2014/main" id="{E6C12688-D8F7-66BE-AD00-78D59546F8B4}"/>
              </a:ext>
            </a:extLst>
          </p:cNvPr>
          <p:cNvSpPr>
            <a:spLocks noGrp="1"/>
          </p:cNvSpPr>
          <p:nvPr>
            <p:ph type="title" hasCustomPrompt="1"/>
          </p:nvPr>
        </p:nvSpPr>
        <p:spPr>
          <a:xfrm>
            <a:off x="288558" y="178971"/>
            <a:ext cx="11582400" cy="397352"/>
          </a:xfrm>
          <a:prstGeom prst="rect">
            <a:avLst/>
          </a:prstGeom>
        </p:spPr>
        <p:txBody>
          <a:bodyPr anchor="ctr"/>
          <a:lstStyle>
            <a:lvl1pPr>
              <a:defRPr sz="2000"/>
            </a:lvl1pPr>
          </a:lstStyle>
          <a:p>
            <a:r>
              <a:rPr lang="en-US" dirty="0"/>
              <a:t>Insert your slide title in Arial bold 20pt</a:t>
            </a:r>
          </a:p>
        </p:txBody>
      </p:sp>
    </p:spTree>
    <p:extLst>
      <p:ext uri="{BB962C8B-B14F-4D97-AF65-F5344CB8AC3E}">
        <p14:creationId xmlns:p14="http://schemas.microsoft.com/office/powerpoint/2010/main" val="321584542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3_three_column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288559" y="1825625"/>
            <a:ext cx="3684352"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10" name="Content Placeholder 2">
            <a:extLst>
              <a:ext uri="{FF2B5EF4-FFF2-40B4-BE49-F238E27FC236}">
                <a16:creationId xmlns:a16="http://schemas.microsoft.com/office/drawing/2014/main" id="{505D1794-3A67-EC85-D51D-19CC621969E3}"/>
              </a:ext>
            </a:extLst>
          </p:cNvPr>
          <p:cNvSpPr>
            <a:spLocks noGrp="1"/>
          </p:cNvSpPr>
          <p:nvPr>
            <p:ph idx="14"/>
          </p:nvPr>
        </p:nvSpPr>
        <p:spPr>
          <a:xfrm>
            <a:off x="4237582" y="1825625"/>
            <a:ext cx="3684352"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a:extLst>
              <a:ext uri="{FF2B5EF4-FFF2-40B4-BE49-F238E27FC236}">
                <a16:creationId xmlns:a16="http://schemas.microsoft.com/office/drawing/2014/main" id="{C1A58A57-9AA2-995B-F17B-EF0CC5FF39C5}"/>
              </a:ext>
            </a:extLst>
          </p:cNvPr>
          <p:cNvSpPr>
            <a:spLocks noGrp="1"/>
          </p:cNvSpPr>
          <p:nvPr>
            <p:ph idx="15"/>
          </p:nvPr>
        </p:nvSpPr>
        <p:spPr>
          <a:xfrm>
            <a:off x="8186606" y="1825625"/>
            <a:ext cx="3684352"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6">
            <a:extLst>
              <a:ext uri="{FF2B5EF4-FFF2-40B4-BE49-F238E27FC236}">
                <a16:creationId xmlns:a16="http://schemas.microsoft.com/office/drawing/2014/main" id="{90678F05-80CC-A3DE-FAE5-0A6E66AB8B9B}"/>
              </a:ext>
            </a:extLst>
          </p:cNvPr>
          <p:cNvSpPr>
            <a:spLocks noGrp="1"/>
          </p:cNvSpPr>
          <p:nvPr>
            <p:ph type="body" sz="quarter" idx="16" hasCustomPrompt="1"/>
          </p:nvPr>
        </p:nvSpPr>
        <p:spPr>
          <a:xfrm>
            <a:off x="288558" y="1351231"/>
            <a:ext cx="3684352" cy="436542"/>
          </a:xfrm>
        </p:spPr>
        <p:txBody>
          <a:bodyPr anchor="b" anchorCtr="0"/>
          <a:lstStyle>
            <a:lvl1pPr marL="0" indent="0">
              <a:spcBef>
                <a:spcPts val="0"/>
              </a:spcBef>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column header</a:t>
            </a:r>
          </a:p>
        </p:txBody>
      </p:sp>
      <p:sp>
        <p:nvSpPr>
          <p:cNvPr id="13" name="Text Placeholder 6">
            <a:extLst>
              <a:ext uri="{FF2B5EF4-FFF2-40B4-BE49-F238E27FC236}">
                <a16:creationId xmlns:a16="http://schemas.microsoft.com/office/drawing/2014/main" id="{4F7AC8A2-64C0-1D9F-7AB1-472AE18BD1D5}"/>
              </a:ext>
            </a:extLst>
          </p:cNvPr>
          <p:cNvSpPr>
            <a:spLocks noGrp="1"/>
          </p:cNvSpPr>
          <p:nvPr>
            <p:ph type="body" sz="quarter" idx="17" hasCustomPrompt="1"/>
          </p:nvPr>
        </p:nvSpPr>
        <p:spPr>
          <a:xfrm>
            <a:off x="4237582" y="1351231"/>
            <a:ext cx="3684352" cy="436542"/>
          </a:xfrm>
        </p:spPr>
        <p:txBody>
          <a:bodyPr anchor="b" anchorCtr="0"/>
          <a:lstStyle>
            <a:lvl1pPr marL="0" indent="0">
              <a:spcBef>
                <a:spcPts val="0"/>
              </a:spcBef>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column header</a:t>
            </a:r>
          </a:p>
        </p:txBody>
      </p:sp>
      <p:sp>
        <p:nvSpPr>
          <p:cNvPr id="14" name="Text Placeholder 6">
            <a:extLst>
              <a:ext uri="{FF2B5EF4-FFF2-40B4-BE49-F238E27FC236}">
                <a16:creationId xmlns:a16="http://schemas.microsoft.com/office/drawing/2014/main" id="{CED75715-C317-75F7-78F6-9C944FD28A22}"/>
              </a:ext>
            </a:extLst>
          </p:cNvPr>
          <p:cNvSpPr>
            <a:spLocks noGrp="1"/>
          </p:cNvSpPr>
          <p:nvPr>
            <p:ph type="body" sz="quarter" idx="18" hasCustomPrompt="1"/>
          </p:nvPr>
        </p:nvSpPr>
        <p:spPr>
          <a:xfrm>
            <a:off x="8186605" y="1351231"/>
            <a:ext cx="3684352" cy="436542"/>
          </a:xfrm>
        </p:spPr>
        <p:txBody>
          <a:bodyPr anchor="b" anchorCtr="0"/>
          <a:lstStyle>
            <a:lvl1pPr marL="0" indent="0">
              <a:spcBef>
                <a:spcPts val="0"/>
              </a:spcBef>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column header</a:t>
            </a:r>
          </a:p>
        </p:txBody>
      </p:sp>
      <p:sp>
        <p:nvSpPr>
          <p:cNvPr id="4" name="Text Placeholder 10">
            <a:extLst>
              <a:ext uri="{FF2B5EF4-FFF2-40B4-BE49-F238E27FC236}">
                <a16:creationId xmlns:a16="http://schemas.microsoft.com/office/drawing/2014/main" id="{EF340EA8-54A6-9E4D-0526-47907DA2F648}"/>
              </a:ext>
            </a:extLst>
          </p:cNvPr>
          <p:cNvSpPr>
            <a:spLocks noGrp="1"/>
          </p:cNvSpPr>
          <p:nvPr>
            <p:ph type="body" sz="quarter" idx="19"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5" name="Text Placeholder 6">
            <a:extLst>
              <a:ext uri="{FF2B5EF4-FFF2-40B4-BE49-F238E27FC236}">
                <a16:creationId xmlns:a16="http://schemas.microsoft.com/office/drawing/2014/main" id="{A1DE536D-EF4A-8B3D-B21D-22CB635EDC7C}"/>
              </a:ext>
            </a:extLst>
          </p:cNvPr>
          <p:cNvSpPr>
            <a:spLocks noGrp="1"/>
          </p:cNvSpPr>
          <p:nvPr>
            <p:ph type="body" sz="quarter" idx="13" hasCustomPrompt="1"/>
          </p:nvPr>
        </p:nvSpPr>
        <p:spPr>
          <a:xfrm>
            <a:off x="288558" y="579495"/>
            <a:ext cx="11582400"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8" name="Title 1">
            <a:extLst>
              <a:ext uri="{FF2B5EF4-FFF2-40B4-BE49-F238E27FC236}">
                <a16:creationId xmlns:a16="http://schemas.microsoft.com/office/drawing/2014/main" id="{37322F87-6010-E800-94B8-6FD167463715}"/>
              </a:ext>
            </a:extLst>
          </p:cNvPr>
          <p:cNvSpPr>
            <a:spLocks noGrp="1"/>
          </p:cNvSpPr>
          <p:nvPr>
            <p:ph type="title" hasCustomPrompt="1"/>
          </p:nvPr>
        </p:nvSpPr>
        <p:spPr>
          <a:xfrm>
            <a:off x="288558" y="178971"/>
            <a:ext cx="11582400" cy="397352"/>
          </a:xfrm>
          <a:prstGeom prst="rect">
            <a:avLst/>
          </a:prstGeom>
        </p:spPr>
        <p:txBody>
          <a:bodyPr anchor="ctr"/>
          <a:lstStyle>
            <a:lvl1pPr>
              <a:defRPr sz="2000"/>
            </a:lvl1pPr>
          </a:lstStyle>
          <a:p>
            <a:r>
              <a:rPr lang="en-US" dirty="0"/>
              <a:t>Insert your slide title in Arial bold 20pt</a:t>
            </a:r>
          </a:p>
        </p:txBody>
      </p:sp>
    </p:spTree>
    <p:extLst>
      <p:ext uri="{BB962C8B-B14F-4D97-AF65-F5344CB8AC3E}">
        <p14:creationId xmlns:p14="http://schemas.microsoft.com/office/powerpoint/2010/main" val="362550305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4_four_column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288559" y="1825625"/>
            <a:ext cx="2706889"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12" name="Text Placeholder 6">
            <a:extLst>
              <a:ext uri="{FF2B5EF4-FFF2-40B4-BE49-F238E27FC236}">
                <a16:creationId xmlns:a16="http://schemas.microsoft.com/office/drawing/2014/main" id="{90678F05-80CC-A3DE-FAE5-0A6E66AB8B9B}"/>
              </a:ext>
            </a:extLst>
          </p:cNvPr>
          <p:cNvSpPr>
            <a:spLocks noGrp="1"/>
          </p:cNvSpPr>
          <p:nvPr>
            <p:ph type="body" sz="quarter" idx="16" hasCustomPrompt="1"/>
          </p:nvPr>
        </p:nvSpPr>
        <p:spPr>
          <a:xfrm>
            <a:off x="288558" y="1351231"/>
            <a:ext cx="2706889" cy="436542"/>
          </a:xfrm>
        </p:spPr>
        <p:txBody>
          <a:bodyPr anchor="b"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column header</a:t>
            </a:r>
          </a:p>
        </p:txBody>
      </p:sp>
      <p:sp>
        <p:nvSpPr>
          <p:cNvPr id="8" name="Content Placeholder 2">
            <a:extLst>
              <a:ext uri="{FF2B5EF4-FFF2-40B4-BE49-F238E27FC236}">
                <a16:creationId xmlns:a16="http://schemas.microsoft.com/office/drawing/2014/main" id="{723B6A2A-2C2E-7735-F6AF-C9EBC41827D7}"/>
              </a:ext>
            </a:extLst>
          </p:cNvPr>
          <p:cNvSpPr>
            <a:spLocks noGrp="1"/>
          </p:cNvSpPr>
          <p:nvPr>
            <p:ph idx="17"/>
          </p:nvPr>
        </p:nvSpPr>
        <p:spPr>
          <a:xfrm>
            <a:off x="3252476" y="1825625"/>
            <a:ext cx="2706889"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6">
            <a:extLst>
              <a:ext uri="{FF2B5EF4-FFF2-40B4-BE49-F238E27FC236}">
                <a16:creationId xmlns:a16="http://schemas.microsoft.com/office/drawing/2014/main" id="{390CEB3B-329E-7CFB-C82C-196F404D94D0}"/>
              </a:ext>
            </a:extLst>
          </p:cNvPr>
          <p:cNvSpPr>
            <a:spLocks noGrp="1"/>
          </p:cNvSpPr>
          <p:nvPr>
            <p:ph type="body" sz="quarter" idx="18" hasCustomPrompt="1"/>
          </p:nvPr>
        </p:nvSpPr>
        <p:spPr>
          <a:xfrm>
            <a:off x="3252475" y="1351231"/>
            <a:ext cx="2706889" cy="436542"/>
          </a:xfrm>
        </p:spPr>
        <p:txBody>
          <a:bodyPr anchor="b"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column header</a:t>
            </a:r>
          </a:p>
        </p:txBody>
      </p:sp>
      <p:sp>
        <p:nvSpPr>
          <p:cNvPr id="15" name="Content Placeholder 2">
            <a:extLst>
              <a:ext uri="{FF2B5EF4-FFF2-40B4-BE49-F238E27FC236}">
                <a16:creationId xmlns:a16="http://schemas.microsoft.com/office/drawing/2014/main" id="{BE267DF4-9717-0259-6B0E-DAD8B209CF46}"/>
              </a:ext>
            </a:extLst>
          </p:cNvPr>
          <p:cNvSpPr>
            <a:spLocks noGrp="1"/>
          </p:cNvSpPr>
          <p:nvPr>
            <p:ph idx="19"/>
          </p:nvPr>
        </p:nvSpPr>
        <p:spPr>
          <a:xfrm>
            <a:off x="6216393" y="1825625"/>
            <a:ext cx="2706889"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6">
            <a:extLst>
              <a:ext uri="{FF2B5EF4-FFF2-40B4-BE49-F238E27FC236}">
                <a16:creationId xmlns:a16="http://schemas.microsoft.com/office/drawing/2014/main" id="{3638A4D9-F985-A57C-CB8F-B5BE0F172727}"/>
              </a:ext>
            </a:extLst>
          </p:cNvPr>
          <p:cNvSpPr>
            <a:spLocks noGrp="1"/>
          </p:cNvSpPr>
          <p:nvPr>
            <p:ph type="body" sz="quarter" idx="20" hasCustomPrompt="1"/>
          </p:nvPr>
        </p:nvSpPr>
        <p:spPr>
          <a:xfrm>
            <a:off x="6216392" y="1351231"/>
            <a:ext cx="2706889" cy="436542"/>
          </a:xfrm>
        </p:spPr>
        <p:txBody>
          <a:bodyPr anchor="b"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column header</a:t>
            </a:r>
          </a:p>
        </p:txBody>
      </p:sp>
      <p:sp>
        <p:nvSpPr>
          <p:cNvPr id="17" name="Content Placeholder 2">
            <a:extLst>
              <a:ext uri="{FF2B5EF4-FFF2-40B4-BE49-F238E27FC236}">
                <a16:creationId xmlns:a16="http://schemas.microsoft.com/office/drawing/2014/main" id="{B48447AD-132B-DD45-8F26-5684D33A864A}"/>
              </a:ext>
            </a:extLst>
          </p:cNvPr>
          <p:cNvSpPr>
            <a:spLocks noGrp="1"/>
          </p:cNvSpPr>
          <p:nvPr>
            <p:ph idx="21"/>
          </p:nvPr>
        </p:nvSpPr>
        <p:spPr>
          <a:xfrm>
            <a:off x="9180311" y="1825625"/>
            <a:ext cx="2706889"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6">
            <a:extLst>
              <a:ext uri="{FF2B5EF4-FFF2-40B4-BE49-F238E27FC236}">
                <a16:creationId xmlns:a16="http://schemas.microsoft.com/office/drawing/2014/main" id="{93012D8C-6A00-0751-CA0A-B3A4D6620527}"/>
              </a:ext>
            </a:extLst>
          </p:cNvPr>
          <p:cNvSpPr>
            <a:spLocks noGrp="1"/>
          </p:cNvSpPr>
          <p:nvPr>
            <p:ph type="body" sz="quarter" idx="22" hasCustomPrompt="1"/>
          </p:nvPr>
        </p:nvSpPr>
        <p:spPr>
          <a:xfrm>
            <a:off x="9180310" y="1351231"/>
            <a:ext cx="2706889" cy="436542"/>
          </a:xfrm>
        </p:spPr>
        <p:txBody>
          <a:bodyPr anchor="b"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column header</a:t>
            </a:r>
          </a:p>
        </p:txBody>
      </p:sp>
      <p:sp>
        <p:nvSpPr>
          <p:cNvPr id="4" name="Text Placeholder 10">
            <a:extLst>
              <a:ext uri="{FF2B5EF4-FFF2-40B4-BE49-F238E27FC236}">
                <a16:creationId xmlns:a16="http://schemas.microsoft.com/office/drawing/2014/main" id="{197E1BA7-6018-F8DC-5B98-E01D1FCACAE1}"/>
              </a:ext>
            </a:extLst>
          </p:cNvPr>
          <p:cNvSpPr>
            <a:spLocks noGrp="1"/>
          </p:cNvSpPr>
          <p:nvPr>
            <p:ph type="body" sz="quarter" idx="23"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5" name="Text Placeholder 6">
            <a:extLst>
              <a:ext uri="{FF2B5EF4-FFF2-40B4-BE49-F238E27FC236}">
                <a16:creationId xmlns:a16="http://schemas.microsoft.com/office/drawing/2014/main" id="{6842BA1B-CE76-92EE-3BB8-577F1D85B407}"/>
              </a:ext>
            </a:extLst>
          </p:cNvPr>
          <p:cNvSpPr>
            <a:spLocks noGrp="1"/>
          </p:cNvSpPr>
          <p:nvPr>
            <p:ph type="body" sz="quarter" idx="13" hasCustomPrompt="1"/>
          </p:nvPr>
        </p:nvSpPr>
        <p:spPr>
          <a:xfrm>
            <a:off x="288558" y="579495"/>
            <a:ext cx="11582400"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10" name="Title 1">
            <a:extLst>
              <a:ext uri="{FF2B5EF4-FFF2-40B4-BE49-F238E27FC236}">
                <a16:creationId xmlns:a16="http://schemas.microsoft.com/office/drawing/2014/main" id="{DADCE05C-530C-E715-3EE9-A5165AEC29C3}"/>
              </a:ext>
            </a:extLst>
          </p:cNvPr>
          <p:cNvSpPr>
            <a:spLocks noGrp="1"/>
          </p:cNvSpPr>
          <p:nvPr>
            <p:ph type="title" hasCustomPrompt="1"/>
          </p:nvPr>
        </p:nvSpPr>
        <p:spPr>
          <a:xfrm>
            <a:off x="288558" y="178971"/>
            <a:ext cx="11582400" cy="397352"/>
          </a:xfrm>
          <a:prstGeom prst="rect">
            <a:avLst/>
          </a:prstGeom>
        </p:spPr>
        <p:txBody>
          <a:bodyPr anchor="ctr"/>
          <a:lstStyle>
            <a:lvl1pPr>
              <a:defRPr sz="2000"/>
            </a:lvl1pPr>
          </a:lstStyle>
          <a:p>
            <a:r>
              <a:rPr lang="en-US" dirty="0"/>
              <a:t>Insert your slide title in Arial bold 20pt</a:t>
            </a:r>
          </a:p>
        </p:txBody>
      </p:sp>
    </p:spTree>
    <p:extLst>
      <p:ext uri="{BB962C8B-B14F-4D97-AF65-F5344CB8AC3E}">
        <p14:creationId xmlns:p14="http://schemas.microsoft.com/office/powerpoint/2010/main" val="338473363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5_three_columns_photo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288559" y="3976451"/>
            <a:ext cx="3684352" cy="16629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10" name="Content Placeholder 2">
            <a:extLst>
              <a:ext uri="{FF2B5EF4-FFF2-40B4-BE49-F238E27FC236}">
                <a16:creationId xmlns:a16="http://schemas.microsoft.com/office/drawing/2014/main" id="{505D1794-3A67-EC85-D51D-19CC621969E3}"/>
              </a:ext>
            </a:extLst>
          </p:cNvPr>
          <p:cNvSpPr>
            <a:spLocks noGrp="1"/>
          </p:cNvSpPr>
          <p:nvPr>
            <p:ph idx="14"/>
          </p:nvPr>
        </p:nvSpPr>
        <p:spPr>
          <a:xfrm>
            <a:off x="4237582" y="3976451"/>
            <a:ext cx="3684352" cy="16629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a:extLst>
              <a:ext uri="{FF2B5EF4-FFF2-40B4-BE49-F238E27FC236}">
                <a16:creationId xmlns:a16="http://schemas.microsoft.com/office/drawing/2014/main" id="{C1A58A57-9AA2-995B-F17B-EF0CC5FF39C5}"/>
              </a:ext>
            </a:extLst>
          </p:cNvPr>
          <p:cNvSpPr>
            <a:spLocks noGrp="1"/>
          </p:cNvSpPr>
          <p:nvPr>
            <p:ph idx="15"/>
          </p:nvPr>
        </p:nvSpPr>
        <p:spPr>
          <a:xfrm>
            <a:off x="8186606" y="3976451"/>
            <a:ext cx="3684352" cy="16629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4">
            <a:extLst>
              <a:ext uri="{FF2B5EF4-FFF2-40B4-BE49-F238E27FC236}">
                <a16:creationId xmlns:a16="http://schemas.microsoft.com/office/drawing/2014/main" id="{B58AD49D-3D55-5878-EB23-9434406607F0}"/>
              </a:ext>
            </a:extLst>
          </p:cNvPr>
          <p:cNvSpPr>
            <a:spLocks noGrp="1"/>
          </p:cNvSpPr>
          <p:nvPr>
            <p:ph type="pic" sz="quarter" idx="20" hasCustomPrompt="1"/>
          </p:nvPr>
        </p:nvSpPr>
        <p:spPr>
          <a:xfrm>
            <a:off x="288559" y="1418538"/>
            <a:ext cx="3684352" cy="2041112"/>
          </a:xfrm>
        </p:spPr>
        <p:txBody>
          <a:bodyPr/>
          <a:lstStyle>
            <a:lvl1pPr marL="0" indent="0" algn="ctr">
              <a:buNone/>
              <a:defRPr/>
            </a:lvl1pPr>
          </a:lstStyle>
          <a:p>
            <a:r>
              <a:rPr lang="en-US" dirty="0"/>
              <a:t>Click picture icon to add photo</a:t>
            </a:r>
          </a:p>
        </p:txBody>
      </p:sp>
      <p:sp>
        <p:nvSpPr>
          <p:cNvPr id="8" name="Picture Placeholder 4">
            <a:extLst>
              <a:ext uri="{FF2B5EF4-FFF2-40B4-BE49-F238E27FC236}">
                <a16:creationId xmlns:a16="http://schemas.microsoft.com/office/drawing/2014/main" id="{C1ADFA53-A93C-9C6B-577B-EE3F3CE8E8B8}"/>
              </a:ext>
            </a:extLst>
          </p:cNvPr>
          <p:cNvSpPr>
            <a:spLocks noGrp="1"/>
          </p:cNvSpPr>
          <p:nvPr>
            <p:ph type="pic" sz="quarter" idx="21" hasCustomPrompt="1"/>
          </p:nvPr>
        </p:nvSpPr>
        <p:spPr>
          <a:xfrm>
            <a:off x="4237582" y="1418538"/>
            <a:ext cx="3684352" cy="2041112"/>
          </a:xfrm>
        </p:spPr>
        <p:txBody>
          <a:bodyPr/>
          <a:lstStyle>
            <a:lvl1pPr marL="0" indent="0" algn="ctr">
              <a:buNone/>
              <a:defRPr/>
            </a:lvl1pPr>
          </a:lstStyle>
          <a:p>
            <a:r>
              <a:rPr lang="en-US" dirty="0"/>
              <a:t>Click picture icon to add photo</a:t>
            </a:r>
          </a:p>
        </p:txBody>
      </p:sp>
      <p:sp>
        <p:nvSpPr>
          <p:cNvPr id="9" name="Picture Placeholder 4">
            <a:extLst>
              <a:ext uri="{FF2B5EF4-FFF2-40B4-BE49-F238E27FC236}">
                <a16:creationId xmlns:a16="http://schemas.microsoft.com/office/drawing/2014/main" id="{DC82AF9B-6879-D477-6076-E176F56AE37A}"/>
              </a:ext>
            </a:extLst>
          </p:cNvPr>
          <p:cNvSpPr>
            <a:spLocks noGrp="1"/>
          </p:cNvSpPr>
          <p:nvPr>
            <p:ph type="pic" sz="quarter" idx="22" hasCustomPrompt="1"/>
          </p:nvPr>
        </p:nvSpPr>
        <p:spPr>
          <a:xfrm>
            <a:off x="8186605" y="1418538"/>
            <a:ext cx="3684352" cy="2041112"/>
          </a:xfrm>
        </p:spPr>
        <p:txBody>
          <a:bodyPr/>
          <a:lstStyle>
            <a:lvl1pPr marL="0" indent="0" algn="ctr">
              <a:buNone/>
              <a:defRPr/>
            </a:lvl1pPr>
          </a:lstStyle>
          <a:p>
            <a:r>
              <a:rPr lang="en-US" dirty="0"/>
              <a:t>Click picture icon to add photo</a:t>
            </a:r>
          </a:p>
        </p:txBody>
      </p:sp>
      <p:sp>
        <p:nvSpPr>
          <p:cNvPr id="4" name="Text Placeholder 10">
            <a:extLst>
              <a:ext uri="{FF2B5EF4-FFF2-40B4-BE49-F238E27FC236}">
                <a16:creationId xmlns:a16="http://schemas.microsoft.com/office/drawing/2014/main" id="{B15A4DB1-EF34-E503-B556-530B7CAC3EBE}"/>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12" name="Text Placeholder 6">
            <a:extLst>
              <a:ext uri="{FF2B5EF4-FFF2-40B4-BE49-F238E27FC236}">
                <a16:creationId xmlns:a16="http://schemas.microsoft.com/office/drawing/2014/main" id="{A9C3871F-6DE1-0E51-4666-C634F339A563}"/>
              </a:ext>
            </a:extLst>
          </p:cNvPr>
          <p:cNvSpPr>
            <a:spLocks noGrp="1"/>
          </p:cNvSpPr>
          <p:nvPr>
            <p:ph type="body" sz="quarter" idx="13" hasCustomPrompt="1"/>
          </p:nvPr>
        </p:nvSpPr>
        <p:spPr>
          <a:xfrm>
            <a:off x="288558" y="579495"/>
            <a:ext cx="11582400"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13" name="Title 1">
            <a:extLst>
              <a:ext uri="{FF2B5EF4-FFF2-40B4-BE49-F238E27FC236}">
                <a16:creationId xmlns:a16="http://schemas.microsoft.com/office/drawing/2014/main" id="{30385D10-C453-B58A-D9F1-B1AA1DD202DD}"/>
              </a:ext>
            </a:extLst>
          </p:cNvPr>
          <p:cNvSpPr>
            <a:spLocks noGrp="1"/>
          </p:cNvSpPr>
          <p:nvPr>
            <p:ph type="title" hasCustomPrompt="1"/>
          </p:nvPr>
        </p:nvSpPr>
        <p:spPr>
          <a:xfrm>
            <a:off x="288558" y="178971"/>
            <a:ext cx="11582400" cy="397352"/>
          </a:xfrm>
          <a:prstGeom prst="rect">
            <a:avLst/>
          </a:prstGeom>
        </p:spPr>
        <p:txBody>
          <a:bodyPr anchor="ctr"/>
          <a:lstStyle>
            <a:lvl1pPr>
              <a:defRPr sz="2000"/>
            </a:lvl1pPr>
          </a:lstStyle>
          <a:p>
            <a:r>
              <a:rPr lang="en-US" dirty="0"/>
              <a:t>Insert your slide title in Arial bold 20pt</a:t>
            </a:r>
          </a:p>
        </p:txBody>
      </p:sp>
      <p:sp>
        <p:nvSpPr>
          <p:cNvPr id="2" name="Text Placeholder 6">
            <a:extLst>
              <a:ext uri="{FF2B5EF4-FFF2-40B4-BE49-F238E27FC236}">
                <a16:creationId xmlns:a16="http://schemas.microsoft.com/office/drawing/2014/main" id="{9A94D145-81FE-C360-0297-4502383F5A55}"/>
              </a:ext>
            </a:extLst>
          </p:cNvPr>
          <p:cNvSpPr>
            <a:spLocks noGrp="1"/>
          </p:cNvSpPr>
          <p:nvPr>
            <p:ph type="body" sz="quarter" idx="16" hasCustomPrompt="1"/>
          </p:nvPr>
        </p:nvSpPr>
        <p:spPr>
          <a:xfrm>
            <a:off x="288558" y="3539909"/>
            <a:ext cx="3684352" cy="436542"/>
          </a:xfrm>
        </p:spPr>
        <p:txBody>
          <a:bodyPr anchor="ctr" anchorCtr="0"/>
          <a:lstStyle>
            <a:lvl1pPr marL="0" indent="0">
              <a:spcBef>
                <a:spcPts val="0"/>
              </a:spcBef>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column header</a:t>
            </a:r>
          </a:p>
        </p:txBody>
      </p:sp>
      <p:sp>
        <p:nvSpPr>
          <p:cNvPr id="7" name="Text Placeholder 6">
            <a:extLst>
              <a:ext uri="{FF2B5EF4-FFF2-40B4-BE49-F238E27FC236}">
                <a16:creationId xmlns:a16="http://schemas.microsoft.com/office/drawing/2014/main" id="{B0DECDC5-9AD9-7CB6-F638-0E39B0577747}"/>
              </a:ext>
            </a:extLst>
          </p:cNvPr>
          <p:cNvSpPr>
            <a:spLocks noGrp="1"/>
          </p:cNvSpPr>
          <p:nvPr>
            <p:ph type="body" sz="quarter" idx="23" hasCustomPrompt="1"/>
          </p:nvPr>
        </p:nvSpPr>
        <p:spPr>
          <a:xfrm>
            <a:off x="4237582" y="3539909"/>
            <a:ext cx="3684352" cy="436542"/>
          </a:xfrm>
        </p:spPr>
        <p:txBody>
          <a:bodyPr anchor="ctr" anchorCtr="0"/>
          <a:lstStyle>
            <a:lvl1pPr marL="0" indent="0">
              <a:spcBef>
                <a:spcPts val="0"/>
              </a:spcBef>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column header</a:t>
            </a:r>
          </a:p>
        </p:txBody>
      </p:sp>
      <p:sp>
        <p:nvSpPr>
          <p:cNvPr id="14" name="Text Placeholder 6">
            <a:extLst>
              <a:ext uri="{FF2B5EF4-FFF2-40B4-BE49-F238E27FC236}">
                <a16:creationId xmlns:a16="http://schemas.microsoft.com/office/drawing/2014/main" id="{BB555AD3-4EA2-7E24-5C90-4B64C7002D15}"/>
              </a:ext>
            </a:extLst>
          </p:cNvPr>
          <p:cNvSpPr>
            <a:spLocks noGrp="1"/>
          </p:cNvSpPr>
          <p:nvPr>
            <p:ph type="body" sz="quarter" idx="18" hasCustomPrompt="1"/>
          </p:nvPr>
        </p:nvSpPr>
        <p:spPr>
          <a:xfrm>
            <a:off x="8186605" y="3539909"/>
            <a:ext cx="3684352" cy="436542"/>
          </a:xfrm>
        </p:spPr>
        <p:txBody>
          <a:bodyPr anchor="ctr" anchorCtr="0"/>
          <a:lstStyle>
            <a:lvl1pPr marL="0" indent="0">
              <a:spcBef>
                <a:spcPts val="0"/>
              </a:spcBef>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column header</a:t>
            </a:r>
          </a:p>
        </p:txBody>
      </p:sp>
    </p:spTree>
    <p:extLst>
      <p:ext uri="{BB962C8B-B14F-4D97-AF65-F5344CB8AC3E}">
        <p14:creationId xmlns:p14="http://schemas.microsoft.com/office/powerpoint/2010/main" val="130583719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6_four_columns_photo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288559" y="3816468"/>
            <a:ext cx="2706889" cy="1930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8" name="Content Placeholder 2">
            <a:extLst>
              <a:ext uri="{FF2B5EF4-FFF2-40B4-BE49-F238E27FC236}">
                <a16:creationId xmlns:a16="http://schemas.microsoft.com/office/drawing/2014/main" id="{723B6A2A-2C2E-7735-F6AF-C9EBC41827D7}"/>
              </a:ext>
            </a:extLst>
          </p:cNvPr>
          <p:cNvSpPr>
            <a:spLocks noGrp="1"/>
          </p:cNvSpPr>
          <p:nvPr>
            <p:ph idx="17"/>
          </p:nvPr>
        </p:nvSpPr>
        <p:spPr>
          <a:xfrm>
            <a:off x="3252476" y="3816468"/>
            <a:ext cx="2706889" cy="1930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2">
            <a:extLst>
              <a:ext uri="{FF2B5EF4-FFF2-40B4-BE49-F238E27FC236}">
                <a16:creationId xmlns:a16="http://schemas.microsoft.com/office/drawing/2014/main" id="{BE267DF4-9717-0259-6B0E-DAD8B209CF46}"/>
              </a:ext>
            </a:extLst>
          </p:cNvPr>
          <p:cNvSpPr>
            <a:spLocks noGrp="1"/>
          </p:cNvSpPr>
          <p:nvPr>
            <p:ph idx="19"/>
          </p:nvPr>
        </p:nvSpPr>
        <p:spPr>
          <a:xfrm>
            <a:off x="6217288" y="3816468"/>
            <a:ext cx="2706889" cy="1930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2">
            <a:extLst>
              <a:ext uri="{FF2B5EF4-FFF2-40B4-BE49-F238E27FC236}">
                <a16:creationId xmlns:a16="http://schemas.microsoft.com/office/drawing/2014/main" id="{B48447AD-132B-DD45-8F26-5684D33A864A}"/>
              </a:ext>
            </a:extLst>
          </p:cNvPr>
          <p:cNvSpPr>
            <a:spLocks noGrp="1"/>
          </p:cNvSpPr>
          <p:nvPr>
            <p:ph idx="21"/>
          </p:nvPr>
        </p:nvSpPr>
        <p:spPr>
          <a:xfrm>
            <a:off x="9180311" y="3816468"/>
            <a:ext cx="2706889" cy="1930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Picture Placeholder 4">
            <a:extLst>
              <a:ext uri="{FF2B5EF4-FFF2-40B4-BE49-F238E27FC236}">
                <a16:creationId xmlns:a16="http://schemas.microsoft.com/office/drawing/2014/main" id="{F9DB3AF3-680C-8615-86A8-8048F96DC95B}"/>
              </a:ext>
            </a:extLst>
          </p:cNvPr>
          <p:cNvSpPr>
            <a:spLocks noGrp="1"/>
          </p:cNvSpPr>
          <p:nvPr>
            <p:ph type="pic" sz="quarter" idx="20" hasCustomPrompt="1"/>
          </p:nvPr>
        </p:nvSpPr>
        <p:spPr>
          <a:xfrm>
            <a:off x="288559" y="1809348"/>
            <a:ext cx="2706888" cy="1499602"/>
          </a:xfrm>
        </p:spPr>
        <p:txBody>
          <a:bodyPr/>
          <a:lstStyle>
            <a:lvl1pPr marL="0" indent="0" algn="ctr">
              <a:buNone/>
              <a:defRPr/>
            </a:lvl1pPr>
          </a:lstStyle>
          <a:p>
            <a:r>
              <a:rPr lang="en-US" dirty="0"/>
              <a:t>Click picture icon to add photo</a:t>
            </a:r>
          </a:p>
        </p:txBody>
      </p:sp>
      <p:sp>
        <p:nvSpPr>
          <p:cNvPr id="5" name="Picture Placeholder 4">
            <a:extLst>
              <a:ext uri="{FF2B5EF4-FFF2-40B4-BE49-F238E27FC236}">
                <a16:creationId xmlns:a16="http://schemas.microsoft.com/office/drawing/2014/main" id="{E537AC9D-FCC4-14DF-2161-DBA7138EF167}"/>
              </a:ext>
            </a:extLst>
          </p:cNvPr>
          <p:cNvSpPr>
            <a:spLocks noGrp="1"/>
          </p:cNvSpPr>
          <p:nvPr>
            <p:ph type="pic" sz="quarter" idx="22" hasCustomPrompt="1"/>
          </p:nvPr>
        </p:nvSpPr>
        <p:spPr>
          <a:xfrm>
            <a:off x="3252476" y="1809348"/>
            <a:ext cx="2706888" cy="1499602"/>
          </a:xfrm>
        </p:spPr>
        <p:txBody>
          <a:bodyPr/>
          <a:lstStyle>
            <a:lvl1pPr marL="0" indent="0" algn="ctr">
              <a:buNone/>
              <a:defRPr/>
            </a:lvl1pPr>
          </a:lstStyle>
          <a:p>
            <a:r>
              <a:rPr lang="en-US" dirty="0"/>
              <a:t>Click picture icon to add photo</a:t>
            </a:r>
          </a:p>
        </p:txBody>
      </p:sp>
      <p:sp>
        <p:nvSpPr>
          <p:cNvPr id="10" name="Picture Placeholder 4">
            <a:extLst>
              <a:ext uri="{FF2B5EF4-FFF2-40B4-BE49-F238E27FC236}">
                <a16:creationId xmlns:a16="http://schemas.microsoft.com/office/drawing/2014/main" id="{CA057AEC-C50F-0348-EDA8-2B8154E10CD5}"/>
              </a:ext>
            </a:extLst>
          </p:cNvPr>
          <p:cNvSpPr>
            <a:spLocks noGrp="1"/>
          </p:cNvSpPr>
          <p:nvPr>
            <p:ph type="pic" sz="quarter" idx="23" hasCustomPrompt="1"/>
          </p:nvPr>
        </p:nvSpPr>
        <p:spPr>
          <a:xfrm>
            <a:off x="6217288" y="1809348"/>
            <a:ext cx="2706888" cy="1499602"/>
          </a:xfrm>
        </p:spPr>
        <p:txBody>
          <a:bodyPr/>
          <a:lstStyle>
            <a:lvl1pPr marL="0" indent="0" algn="ctr">
              <a:buNone/>
              <a:defRPr/>
            </a:lvl1pPr>
          </a:lstStyle>
          <a:p>
            <a:r>
              <a:rPr lang="en-US" dirty="0"/>
              <a:t>Click picture icon to add photo</a:t>
            </a:r>
          </a:p>
        </p:txBody>
      </p:sp>
      <p:sp>
        <p:nvSpPr>
          <p:cNvPr id="11" name="Picture Placeholder 4">
            <a:extLst>
              <a:ext uri="{FF2B5EF4-FFF2-40B4-BE49-F238E27FC236}">
                <a16:creationId xmlns:a16="http://schemas.microsoft.com/office/drawing/2014/main" id="{AD1E7D59-DA9B-A7D7-87C0-E693582CA494}"/>
              </a:ext>
            </a:extLst>
          </p:cNvPr>
          <p:cNvSpPr>
            <a:spLocks noGrp="1"/>
          </p:cNvSpPr>
          <p:nvPr>
            <p:ph type="pic" sz="quarter" idx="24" hasCustomPrompt="1"/>
          </p:nvPr>
        </p:nvSpPr>
        <p:spPr>
          <a:xfrm>
            <a:off x="9180311" y="1809348"/>
            <a:ext cx="2706888" cy="1499602"/>
          </a:xfrm>
        </p:spPr>
        <p:txBody>
          <a:bodyPr/>
          <a:lstStyle>
            <a:lvl1pPr marL="0" indent="0" algn="ctr">
              <a:buNone/>
              <a:defRPr/>
            </a:lvl1pPr>
          </a:lstStyle>
          <a:p>
            <a:r>
              <a:rPr lang="en-US" dirty="0"/>
              <a:t>Click picture icon to add photo</a:t>
            </a:r>
          </a:p>
        </p:txBody>
      </p:sp>
      <p:sp>
        <p:nvSpPr>
          <p:cNvPr id="13" name="Text Placeholder 10">
            <a:extLst>
              <a:ext uri="{FF2B5EF4-FFF2-40B4-BE49-F238E27FC236}">
                <a16:creationId xmlns:a16="http://schemas.microsoft.com/office/drawing/2014/main" id="{0592AE5E-1943-C4CE-573A-E4705E3EC292}"/>
              </a:ext>
            </a:extLst>
          </p:cNvPr>
          <p:cNvSpPr>
            <a:spLocks noGrp="1"/>
          </p:cNvSpPr>
          <p:nvPr>
            <p:ph type="body" sz="quarter" idx="25"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14" name="Text Placeholder 6">
            <a:extLst>
              <a:ext uri="{FF2B5EF4-FFF2-40B4-BE49-F238E27FC236}">
                <a16:creationId xmlns:a16="http://schemas.microsoft.com/office/drawing/2014/main" id="{FB72F191-69E6-FD21-C339-D3F79DB59930}"/>
              </a:ext>
            </a:extLst>
          </p:cNvPr>
          <p:cNvSpPr>
            <a:spLocks noGrp="1"/>
          </p:cNvSpPr>
          <p:nvPr>
            <p:ph type="body" sz="quarter" idx="13" hasCustomPrompt="1"/>
          </p:nvPr>
        </p:nvSpPr>
        <p:spPr>
          <a:xfrm>
            <a:off x="288558" y="579495"/>
            <a:ext cx="11582400"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16" name="Title 1">
            <a:extLst>
              <a:ext uri="{FF2B5EF4-FFF2-40B4-BE49-F238E27FC236}">
                <a16:creationId xmlns:a16="http://schemas.microsoft.com/office/drawing/2014/main" id="{257044DB-24DF-8EA2-8742-B55B32857189}"/>
              </a:ext>
            </a:extLst>
          </p:cNvPr>
          <p:cNvSpPr>
            <a:spLocks noGrp="1"/>
          </p:cNvSpPr>
          <p:nvPr>
            <p:ph type="title" hasCustomPrompt="1"/>
          </p:nvPr>
        </p:nvSpPr>
        <p:spPr>
          <a:xfrm>
            <a:off x="288558" y="178971"/>
            <a:ext cx="11582400" cy="397352"/>
          </a:xfrm>
          <a:prstGeom prst="rect">
            <a:avLst/>
          </a:prstGeom>
        </p:spPr>
        <p:txBody>
          <a:bodyPr anchor="ctr"/>
          <a:lstStyle>
            <a:lvl1pPr>
              <a:defRPr sz="2000"/>
            </a:lvl1pPr>
          </a:lstStyle>
          <a:p>
            <a:r>
              <a:rPr lang="en-US" dirty="0"/>
              <a:t>Insert your slide title in Arial bold 20pt</a:t>
            </a:r>
          </a:p>
        </p:txBody>
      </p:sp>
      <p:sp>
        <p:nvSpPr>
          <p:cNvPr id="2" name="Text Placeholder 6">
            <a:extLst>
              <a:ext uri="{FF2B5EF4-FFF2-40B4-BE49-F238E27FC236}">
                <a16:creationId xmlns:a16="http://schemas.microsoft.com/office/drawing/2014/main" id="{B2DD73D3-CDE1-EEBD-83CD-AF0E1BCC1ACA}"/>
              </a:ext>
            </a:extLst>
          </p:cNvPr>
          <p:cNvSpPr>
            <a:spLocks noGrp="1"/>
          </p:cNvSpPr>
          <p:nvPr>
            <p:ph type="body" sz="quarter" idx="16" hasCustomPrompt="1"/>
          </p:nvPr>
        </p:nvSpPr>
        <p:spPr>
          <a:xfrm>
            <a:off x="288558" y="3363488"/>
            <a:ext cx="2706889" cy="436542"/>
          </a:xfrm>
        </p:spPr>
        <p:txBody>
          <a:bodyPr anchor="ctr"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column header</a:t>
            </a:r>
          </a:p>
        </p:txBody>
      </p:sp>
      <p:sp>
        <p:nvSpPr>
          <p:cNvPr id="7" name="Text Placeholder 6">
            <a:extLst>
              <a:ext uri="{FF2B5EF4-FFF2-40B4-BE49-F238E27FC236}">
                <a16:creationId xmlns:a16="http://schemas.microsoft.com/office/drawing/2014/main" id="{570E3F6D-431D-152F-0090-8F1B25ECC4B3}"/>
              </a:ext>
            </a:extLst>
          </p:cNvPr>
          <p:cNvSpPr>
            <a:spLocks noGrp="1"/>
          </p:cNvSpPr>
          <p:nvPr>
            <p:ph type="body" sz="quarter" idx="18" hasCustomPrompt="1"/>
          </p:nvPr>
        </p:nvSpPr>
        <p:spPr>
          <a:xfrm>
            <a:off x="3252475" y="3363488"/>
            <a:ext cx="2706889" cy="436542"/>
          </a:xfrm>
        </p:spPr>
        <p:txBody>
          <a:bodyPr anchor="ctr"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column header</a:t>
            </a:r>
          </a:p>
        </p:txBody>
      </p:sp>
      <p:sp>
        <p:nvSpPr>
          <p:cNvPr id="9" name="Text Placeholder 6">
            <a:extLst>
              <a:ext uri="{FF2B5EF4-FFF2-40B4-BE49-F238E27FC236}">
                <a16:creationId xmlns:a16="http://schemas.microsoft.com/office/drawing/2014/main" id="{C08966CC-2A54-3E37-D012-A1B650634421}"/>
              </a:ext>
            </a:extLst>
          </p:cNvPr>
          <p:cNvSpPr>
            <a:spLocks noGrp="1"/>
          </p:cNvSpPr>
          <p:nvPr>
            <p:ph type="body" sz="quarter" idx="26" hasCustomPrompt="1"/>
          </p:nvPr>
        </p:nvSpPr>
        <p:spPr>
          <a:xfrm>
            <a:off x="6216392" y="3363488"/>
            <a:ext cx="2706889" cy="436542"/>
          </a:xfrm>
        </p:spPr>
        <p:txBody>
          <a:bodyPr anchor="ctr"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column header</a:t>
            </a:r>
          </a:p>
        </p:txBody>
      </p:sp>
      <p:sp>
        <p:nvSpPr>
          <p:cNvPr id="12" name="Text Placeholder 6">
            <a:extLst>
              <a:ext uri="{FF2B5EF4-FFF2-40B4-BE49-F238E27FC236}">
                <a16:creationId xmlns:a16="http://schemas.microsoft.com/office/drawing/2014/main" id="{344FC00B-CEA7-D95B-1AE3-5975AB5E669B}"/>
              </a:ext>
            </a:extLst>
          </p:cNvPr>
          <p:cNvSpPr>
            <a:spLocks noGrp="1"/>
          </p:cNvSpPr>
          <p:nvPr>
            <p:ph type="body" sz="quarter" idx="27" hasCustomPrompt="1"/>
          </p:nvPr>
        </p:nvSpPr>
        <p:spPr>
          <a:xfrm>
            <a:off x="9180310" y="3363488"/>
            <a:ext cx="2706889" cy="436542"/>
          </a:xfrm>
        </p:spPr>
        <p:txBody>
          <a:bodyPr anchor="ctr"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column header</a:t>
            </a:r>
          </a:p>
        </p:txBody>
      </p:sp>
    </p:spTree>
    <p:extLst>
      <p:ext uri="{BB962C8B-B14F-4D97-AF65-F5344CB8AC3E}">
        <p14:creationId xmlns:p14="http://schemas.microsoft.com/office/powerpoint/2010/main" val="12243893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ver - black/photo right" preserve="1">
  <p:cSld name="Cover - black/photo right">
    <p:bg>
      <p:bgPr>
        <a:solidFill>
          <a:srgbClr val="000000"/>
        </a:solidFill>
        <a:effectLst/>
      </p:bgPr>
    </p:bg>
    <p:spTree>
      <p:nvGrpSpPr>
        <p:cNvPr id="1" name="Shape 81"/>
        <p:cNvGrpSpPr/>
        <p:nvPr/>
      </p:nvGrpSpPr>
      <p:grpSpPr>
        <a:xfrm>
          <a:off x="0" y="0"/>
          <a:ext cx="0" cy="0"/>
          <a:chOff x="0" y="0"/>
          <a:chExt cx="0" cy="0"/>
        </a:xfrm>
      </p:grpSpPr>
      <p:sp>
        <p:nvSpPr>
          <p:cNvPr id="11" name="Rectangle 10">
            <a:extLst>
              <a:ext uri="{FF2B5EF4-FFF2-40B4-BE49-F238E27FC236}">
                <a16:creationId xmlns:a16="http://schemas.microsoft.com/office/drawing/2014/main" id="{345CB4A4-7435-1A41-8813-A7FFEC34FAE2}"/>
              </a:ext>
            </a:extLst>
          </p:cNvPr>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n-lt"/>
            </a:endParaRPr>
          </a:p>
        </p:txBody>
      </p:sp>
      <p:sp>
        <p:nvSpPr>
          <p:cNvPr id="88" name="Google Shape;88;p9"/>
          <p:cNvSpPr txBox="1">
            <a:spLocks noGrp="1"/>
          </p:cNvSpPr>
          <p:nvPr>
            <p:ph type="ctrTitle"/>
          </p:nvPr>
        </p:nvSpPr>
        <p:spPr>
          <a:xfrm>
            <a:off x="472867" y="1719100"/>
            <a:ext cx="5191600" cy="1518400"/>
          </a:xfrm>
          <a:prstGeom prst="rect">
            <a:avLst/>
          </a:prstGeom>
        </p:spPr>
        <p:txBody>
          <a:bodyPr spcFirstLastPara="1" wrap="square" lIns="0" tIns="91425" rIns="0" bIns="91425" anchor="b" anchorCtr="0">
            <a:noAutofit/>
          </a:bodyPr>
          <a:lstStyle>
            <a:lvl1pPr lvl="0" rtl="0">
              <a:spcBef>
                <a:spcPts val="0"/>
              </a:spcBef>
              <a:spcAft>
                <a:spcPts val="0"/>
              </a:spcAft>
              <a:buClr>
                <a:srgbClr val="FFFFFF"/>
              </a:buClr>
              <a:buSzPts val="2800"/>
              <a:buFont typeface="Montserrat"/>
              <a:buNone/>
              <a:defRPr sz="4400" b="1">
                <a:solidFill>
                  <a:srgbClr val="FFFFFF"/>
                </a:solidFill>
                <a:latin typeface="+mn-lt"/>
                <a:ea typeface="Montserrat"/>
                <a:cs typeface="Montserrat"/>
                <a:sym typeface="Montserrat"/>
              </a:defRPr>
            </a:lvl1pPr>
            <a:lvl2pPr lvl="1" algn="ctr" rtl="0">
              <a:spcBef>
                <a:spcPts val="0"/>
              </a:spcBef>
              <a:spcAft>
                <a:spcPts val="0"/>
              </a:spcAft>
              <a:buClr>
                <a:srgbClr val="FFFFFF"/>
              </a:buClr>
              <a:buSzPts val="5200"/>
              <a:buNone/>
              <a:defRPr sz="6933">
                <a:solidFill>
                  <a:srgbClr val="FFFFFF"/>
                </a:solidFill>
              </a:defRPr>
            </a:lvl2pPr>
            <a:lvl3pPr lvl="2" algn="ctr" rtl="0">
              <a:spcBef>
                <a:spcPts val="0"/>
              </a:spcBef>
              <a:spcAft>
                <a:spcPts val="0"/>
              </a:spcAft>
              <a:buClr>
                <a:srgbClr val="FFFFFF"/>
              </a:buClr>
              <a:buSzPts val="5200"/>
              <a:buNone/>
              <a:defRPr sz="6933">
                <a:solidFill>
                  <a:srgbClr val="FFFFFF"/>
                </a:solidFill>
              </a:defRPr>
            </a:lvl3pPr>
            <a:lvl4pPr lvl="3" algn="ctr" rtl="0">
              <a:spcBef>
                <a:spcPts val="0"/>
              </a:spcBef>
              <a:spcAft>
                <a:spcPts val="0"/>
              </a:spcAft>
              <a:buClr>
                <a:srgbClr val="FFFFFF"/>
              </a:buClr>
              <a:buSzPts val="5200"/>
              <a:buNone/>
              <a:defRPr sz="6933">
                <a:solidFill>
                  <a:srgbClr val="FFFFFF"/>
                </a:solidFill>
              </a:defRPr>
            </a:lvl4pPr>
            <a:lvl5pPr lvl="4" algn="ctr" rtl="0">
              <a:spcBef>
                <a:spcPts val="0"/>
              </a:spcBef>
              <a:spcAft>
                <a:spcPts val="0"/>
              </a:spcAft>
              <a:buClr>
                <a:srgbClr val="FFFFFF"/>
              </a:buClr>
              <a:buSzPts val="5200"/>
              <a:buNone/>
              <a:defRPr sz="6933">
                <a:solidFill>
                  <a:srgbClr val="FFFFFF"/>
                </a:solidFill>
              </a:defRPr>
            </a:lvl5pPr>
            <a:lvl6pPr lvl="5" algn="ctr" rtl="0">
              <a:spcBef>
                <a:spcPts val="0"/>
              </a:spcBef>
              <a:spcAft>
                <a:spcPts val="0"/>
              </a:spcAft>
              <a:buClr>
                <a:srgbClr val="FFFFFF"/>
              </a:buClr>
              <a:buSzPts val="5200"/>
              <a:buNone/>
              <a:defRPr sz="6933">
                <a:solidFill>
                  <a:srgbClr val="FFFFFF"/>
                </a:solidFill>
              </a:defRPr>
            </a:lvl6pPr>
            <a:lvl7pPr lvl="6" algn="ctr" rtl="0">
              <a:spcBef>
                <a:spcPts val="0"/>
              </a:spcBef>
              <a:spcAft>
                <a:spcPts val="0"/>
              </a:spcAft>
              <a:buClr>
                <a:srgbClr val="FFFFFF"/>
              </a:buClr>
              <a:buSzPts val="5200"/>
              <a:buNone/>
              <a:defRPr sz="6933">
                <a:solidFill>
                  <a:srgbClr val="FFFFFF"/>
                </a:solidFill>
              </a:defRPr>
            </a:lvl7pPr>
            <a:lvl8pPr lvl="7" algn="ctr" rtl="0">
              <a:spcBef>
                <a:spcPts val="0"/>
              </a:spcBef>
              <a:spcAft>
                <a:spcPts val="0"/>
              </a:spcAft>
              <a:buClr>
                <a:srgbClr val="FFFFFF"/>
              </a:buClr>
              <a:buSzPts val="5200"/>
              <a:buNone/>
              <a:defRPr sz="6933">
                <a:solidFill>
                  <a:srgbClr val="FFFFFF"/>
                </a:solidFill>
              </a:defRPr>
            </a:lvl8pPr>
            <a:lvl9pPr lvl="8" algn="ctr" rtl="0">
              <a:spcBef>
                <a:spcPts val="0"/>
              </a:spcBef>
              <a:spcAft>
                <a:spcPts val="0"/>
              </a:spcAft>
              <a:buClr>
                <a:srgbClr val="FFFFFF"/>
              </a:buClr>
              <a:buSzPts val="5200"/>
              <a:buNone/>
              <a:defRPr sz="6933">
                <a:solidFill>
                  <a:srgbClr val="FFFFFF"/>
                </a:solidFill>
              </a:defRPr>
            </a:lvl9pPr>
          </a:lstStyle>
          <a:p>
            <a:r>
              <a:rPr lang="en-US"/>
              <a:t>Click to edit Master title style</a:t>
            </a:r>
            <a:endParaRPr dirty="0"/>
          </a:p>
        </p:txBody>
      </p:sp>
      <p:sp>
        <p:nvSpPr>
          <p:cNvPr id="89" name="Google Shape;89;p9"/>
          <p:cNvSpPr txBox="1">
            <a:spLocks noGrp="1"/>
          </p:cNvSpPr>
          <p:nvPr>
            <p:ph type="subTitle" idx="1"/>
          </p:nvPr>
        </p:nvSpPr>
        <p:spPr>
          <a:xfrm>
            <a:off x="472867" y="3135900"/>
            <a:ext cx="5191600" cy="5288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rgbClr val="FFFFFF"/>
              </a:buClr>
              <a:buSzPts val="1600"/>
              <a:buFont typeface="Montserrat"/>
              <a:buNone/>
              <a:defRPr sz="2400">
                <a:solidFill>
                  <a:srgbClr val="FFFFFF"/>
                </a:solidFill>
                <a:latin typeface="+mn-lt"/>
                <a:ea typeface="Montserrat"/>
                <a:cs typeface="Montserrat"/>
                <a:sym typeface="Montserrat"/>
              </a:defRPr>
            </a:lvl1pPr>
            <a:lvl2pPr lvl="1" rtl="0">
              <a:lnSpc>
                <a:spcPct val="100000"/>
              </a:lnSpc>
              <a:spcBef>
                <a:spcPts val="0"/>
              </a:spcBef>
              <a:spcAft>
                <a:spcPts val="0"/>
              </a:spcAft>
              <a:buClr>
                <a:srgbClr val="FFFFFF"/>
              </a:buClr>
              <a:buSzPts val="1800"/>
              <a:buFont typeface="Montserrat"/>
              <a:buNone/>
              <a:defRPr sz="2400">
                <a:solidFill>
                  <a:srgbClr val="FFFFFF"/>
                </a:solidFill>
                <a:latin typeface="Montserrat"/>
                <a:ea typeface="Montserrat"/>
                <a:cs typeface="Montserrat"/>
                <a:sym typeface="Montserrat"/>
              </a:defRPr>
            </a:lvl2pPr>
            <a:lvl3pPr lvl="2" rtl="0">
              <a:lnSpc>
                <a:spcPct val="100000"/>
              </a:lnSpc>
              <a:spcBef>
                <a:spcPts val="0"/>
              </a:spcBef>
              <a:spcAft>
                <a:spcPts val="0"/>
              </a:spcAft>
              <a:buClr>
                <a:srgbClr val="FFFFFF"/>
              </a:buClr>
              <a:buSzPts val="1800"/>
              <a:buFont typeface="Montserrat"/>
              <a:buNone/>
              <a:defRPr sz="2400">
                <a:solidFill>
                  <a:srgbClr val="FFFFFF"/>
                </a:solidFill>
                <a:latin typeface="Montserrat"/>
                <a:ea typeface="Montserrat"/>
                <a:cs typeface="Montserrat"/>
                <a:sym typeface="Montserrat"/>
              </a:defRPr>
            </a:lvl3pPr>
            <a:lvl4pPr lvl="3" rtl="0">
              <a:lnSpc>
                <a:spcPct val="100000"/>
              </a:lnSpc>
              <a:spcBef>
                <a:spcPts val="0"/>
              </a:spcBef>
              <a:spcAft>
                <a:spcPts val="0"/>
              </a:spcAft>
              <a:buClr>
                <a:srgbClr val="FFFFFF"/>
              </a:buClr>
              <a:buSzPts val="1800"/>
              <a:buFont typeface="Montserrat"/>
              <a:buNone/>
              <a:defRPr sz="2400">
                <a:solidFill>
                  <a:srgbClr val="FFFFFF"/>
                </a:solidFill>
                <a:latin typeface="Montserrat"/>
                <a:ea typeface="Montserrat"/>
                <a:cs typeface="Montserrat"/>
                <a:sym typeface="Montserrat"/>
              </a:defRPr>
            </a:lvl4pPr>
            <a:lvl5pPr lvl="4" rtl="0">
              <a:lnSpc>
                <a:spcPct val="100000"/>
              </a:lnSpc>
              <a:spcBef>
                <a:spcPts val="0"/>
              </a:spcBef>
              <a:spcAft>
                <a:spcPts val="0"/>
              </a:spcAft>
              <a:buClr>
                <a:srgbClr val="FFFFFF"/>
              </a:buClr>
              <a:buSzPts val="1800"/>
              <a:buFont typeface="Montserrat"/>
              <a:buNone/>
              <a:defRPr sz="2400">
                <a:solidFill>
                  <a:srgbClr val="FFFFFF"/>
                </a:solidFill>
                <a:latin typeface="Montserrat"/>
                <a:ea typeface="Montserrat"/>
                <a:cs typeface="Montserrat"/>
                <a:sym typeface="Montserrat"/>
              </a:defRPr>
            </a:lvl5pPr>
            <a:lvl6pPr lvl="5" rtl="0">
              <a:lnSpc>
                <a:spcPct val="100000"/>
              </a:lnSpc>
              <a:spcBef>
                <a:spcPts val="0"/>
              </a:spcBef>
              <a:spcAft>
                <a:spcPts val="0"/>
              </a:spcAft>
              <a:buClr>
                <a:srgbClr val="FFFFFF"/>
              </a:buClr>
              <a:buSzPts val="1800"/>
              <a:buFont typeface="Montserrat"/>
              <a:buNone/>
              <a:defRPr sz="2400">
                <a:solidFill>
                  <a:srgbClr val="FFFFFF"/>
                </a:solidFill>
                <a:latin typeface="Montserrat"/>
                <a:ea typeface="Montserrat"/>
                <a:cs typeface="Montserrat"/>
                <a:sym typeface="Montserrat"/>
              </a:defRPr>
            </a:lvl6pPr>
            <a:lvl7pPr lvl="6" rtl="0">
              <a:lnSpc>
                <a:spcPct val="100000"/>
              </a:lnSpc>
              <a:spcBef>
                <a:spcPts val="0"/>
              </a:spcBef>
              <a:spcAft>
                <a:spcPts val="0"/>
              </a:spcAft>
              <a:buClr>
                <a:srgbClr val="FFFFFF"/>
              </a:buClr>
              <a:buSzPts val="1800"/>
              <a:buFont typeface="Montserrat"/>
              <a:buNone/>
              <a:defRPr sz="2400">
                <a:solidFill>
                  <a:srgbClr val="FFFFFF"/>
                </a:solidFill>
                <a:latin typeface="Montserrat"/>
                <a:ea typeface="Montserrat"/>
                <a:cs typeface="Montserrat"/>
                <a:sym typeface="Montserrat"/>
              </a:defRPr>
            </a:lvl7pPr>
            <a:lvl8pPr lvl="7" rtl="0">
              <a:lnSpc>
                <a:spcPct val="100000"/>
              </a:lnSpc>
              <a:spcBef>
                <a:spcPts val="0"/>
              </a:spcBef>
              <a:spcAft>
                <a:spcPts val="0"/>
              </a:spcAft>
              <a:buClr>
                <a:srgbClr val="FFFFFF"/>
              </a:buClr>
              <a:buSzPts val="1800"/>
              <a:buFont typeface="Montserrat"/>
              <a:buNone/>
              <a:defRPr sz="2400">
                <a:solidFill>
                  <a:srgbClr val="FFFFFF"/>
                </a:solidFill>
                <a:latin typeface="Montserrat"/>
                <a:ea typeface="Montserrat"/>
                <a:cs typeface="Montserrat"/>
                <a:sym typeface="Montserrat"/>
              </a:defRPr>
            </a:lvl8pPr>
            <a:lvl9pPr lvl="8" rtl="0">
              <a:lnSpc>
                <a:spcPct val="100000"/>
              </a:lnSpc>
              <a:spcBef>
                <a:spcPts val="0"/>
              </a:spcBef>
              <a:spcAft>
                <a:spcPts val="0"/>
              </a:spcAft>
              <a:buClr>
                <a:srgbClr val="FFFFFF"/>
              </a:buClr>
              <a:buSzPts val="1800"/>
              <a:buFont typeface="Montserrat"/>
              <a:buNone/>
              <a:defRPr sz="2400">
                <a:solidFill>
                  <a:srgbClr val="FFFFFF"/>
                </a:solidFill>
                <a:latin typeface="Montserrat"/>
                <a:ea typeface="Montserrat"/>
                <a:cs typeface="Montserrat"/>
                <a:sym typeface="Montserrat"/>
              </a:defRPr>
            </a:lvl9pPr>
          </a:lstStyle>
          <a:p>
            <a:r>
              <a:rPr lang="en-US"/>
              <a:t>Click to edit Master subtitle style</a:t>
            </a:r>
            <a:endParaRPr/>
          </a:p>
        </p:txBody>
      </p:sp>
      <p:sp>
        <p:nvSpPr>
          <p:cNvPr id="90" name="Google Shape;90;p9"/>
          <p:cNvSpPr txBox="1">
            <a:spLocks noGrp="1"/>
          </p:cNvSpPr>
          <p:nvPr>
            <p:ph type="subTitle" idx="2"/>
          </p:nvPr>
        </p:nvSpPr>
        <p:spPr>
          <a:xfrm>
            <a:off x="472867" y="5106800"/>
            <a:ext cx="5669200" cy="410000"/>
          </a:xfrm>
          <a:prstGeom prst="rect">
            <a:avLst/>
          </a:prstGeom>
        </p:spPr>
        <p:txBody>
          <a:bodyPr spcFirstLastPara="1" wrap="square" lIns="0" tIns="91425" rIns="0" bIns="91425" anchor="b" anchorCtr="0">
            <a:noAutofit/>
          </a:bodyPr>
          <a:lstStyle>
            <a:lvl1pPr lvl="0" rtl="0">
              <a:lnSpc>
                <a:spcPct val="100000"/>
              </a:lnSpc>
              <a:spcBef>
                <a:spcPts val="0"/>
              </a:spcBef>
              <a:spcAft>
                <a:spcPts val="0"/>
              </a:spcAft>
              <a:buClr>
                <a:srgbClr val="FFFFFF"/>
              </a:buClr>
              <a:buSzPts val="1200"/>
              <a:buNone/>
              <a:defRPr sz="1200" b="1">
                <a:solidFill>
                  <a:srgbClr val="FFFFFF"/>
                </a:solidFill>
                <a:latin typeface="+mn-lt"/>
              </a:defRPr>
            </a:lvl1pPr>
            <a:lvl2pPr lvl="1" rtl="0">
              <a:lnSpc>
                <a:spcPct val="100000"/>
              </a:lnSpc>
              <a:spcBef>
                <a:spcPts val="0"/>
              </a:spcBef>
              <a:spcAft>
                <a:spcPts val="0"/>
              </a:spcAft>
              <a:buClr>
                <a:srgbClr val="FFFFFF"/>
              </a:buClr>
              <a:buSzPts val="1800"/>
              <a:buNone/>
              <a:defRPr sz="2400" b="1">
                <a:solidFill>
                  <a:srgbClr val="FFFFFF"/>
                </a:solidFill>
              </a:defRPr>
            </a:lvl2pPr>
            <a:lvl3pPr lvl="2" rtl="0">
              <a:lnSpc>
                <a:spcPct val="100000"/>
              </a:lnSpc>
              <a:spcBef>
                <a:spcPts val="0"/>
              </a:spcBef>
              <a:spcAft>
                <a:spcPts val="0"/>
              </a:spcAft>
              <a:buClr>
                <a:srgbClr val="FFFFFF"/>
              </a:buClr>
              <a:buSzPts val="1800"/>
              <a:buNone/>
              <a:defRPr sz="2400" b="1">
                <a:solidFill>
                  <a:srgbClr val="FFFFFF"/>
                </a:solidFill>
              </a:defRPr>
            </a:lvl3pPr>
            <a:lvl4pPr lvl="3" rtl="0">
              <a:lnSpc>
                <a:spcPct val="100000"/>
              </a:lnSpc>
              <a:spcBef>
                <a:spcPts val="0"/>
              </a:spcBef>
              <a:spcAft>
                <a:spcPts val="0"/>
              </a:spcAft>
              <a:buClr>
                <a:srgbClr val="FFFFFF"/>
              </a:buClr>
              <a:buSzPts val="1800"/>
              <a:buNone/>
              <a:defRPr sz="2400" b="1">
                <a:solidFill>
                  <a:srgbClr val="FFFFFF"/>
                </a:solidFill>
              </a:defRPr>
            </a:lvl4pPr>
            <a:lvl5pPr lvl="4" rtl="0">
              <a:lnSpc>
                <a:spcPct val="100000"/>
              </a:lnSpc>
              <a:spcBef>
                <a:spcPts val="0"/>
              </a:spcBef>
              <a:spcAft>
                <a:spcPts val="0"/>
              </a:spcAft>
              <a:buClr>
                <a:srgbClr val="FFFFFF"/>
              </a:buClr>
              <a:buSzPts val="1800"/>
              <a:buNone/>
              <a:defRPr sz="2400" b="1">
                <a:solidFill>
                  <a:srgbClr val="FFFFFF"/>
                </a:solidFill>
              </a:defRPr>
            </a:lvl5pPr>
            <a:lvl6pPr lvl="5" rtl="0">
              <a:lnSpc>
                <a:spcPct val="100000"/>
              </a:lnSpc>
              <a:spcBef>
                <a:spcPts val="0"/>
              </a:spcBef>
              <a:spcAft>
                <a:spcPts val="0"/>
              </a:spcAft>
              <a:buClr>
                <a:srgbClr val="FFFFFF"/>
              </a:buClr>
              <a:buSzPts val="1800"/>
              <a:buNone/>
              <a:defRPr sz="2400" b="1">
                <a:solidFill>
                  <a:srgbClr val="FFFFFF"/>
                </a:solidFill>
              </a:defRPr>
            </a:lvl6pPr>
            <a:lvl7pPr lvl="6" rtl="0">
              <a:lnSpc>
                <a:spcPct val="100000"/>
              </a:lnSpc>
              <a:spcBef>
                <a:spcPts val="0"/>
              </a:spcBef>
              <a:spcAft>
                <a:spcPts val="0"/>
              </a:spcAft>
              <a:buClr>
                <a:srgbClr val="FFFFFF"/>
              </a:buClr>
              <a:buSzPts val="1800"/>
              <a:buNone/>
              <a:defRPr sz="2400" b="1">
                <a:solidFill>
                  <a:srgbClr val="FFFFFF"/>
                </a:solidFill>
              </a:defRPr>
            </a:lvl7pPr>
            <a:lvl8pPr lvl="7" rtl="0">
              <a:lnSpc>
                <a:spcPct val="100000"/>
              </a:lnSpc>
              <a:spcBef>
                <a:spcPts val="0"/>
              </a:spcBef>
              <a:spcAft>
                <a:spcPts val="0"/>
              </a:spcAft>
              <a:buClr>
                <a:srgbClr val="FFFFFF"/>
              </a:buClr>
              <a:buSzPts val="1800"/>
              <a:buNone/>
              <a:defRPr sz="2400" b="1">
                <a:solidFill>
                  <a:srgbClr val="FFFFFF"/>
                </a:solidFill>
              </a:defRPr>
            </a:lvl8pPr>
            <a:lvl9pPr lvl="8" rtl="0">
              <a:lnSpc>
                <a:spcPct val="100000"/>
              </a:lnSpc>
              <a:spcBef>
                <a:spcPts val="0"/>
              </a:spcBef>
              <a:spcAft>
                <a:spcPts val="0"/>
              </a:spcAft>
              <a:buClr>
                <a:srgbClr val="FFFFFF"/>
              </a:buClr>
              <a:buSzPts val="1800"/>
              <a:buNone/>
              <a:defRPr sz="2400" b="1">
                <a:solidFill>
                  <a:srgbClr val="FFFFFF"/>
                </a:solidFill>
              </a:defRPr>
            </a:lvl9pPr>
          </a:lstStyle>
          <a:p>
            <a:r>
              <a:rPr lang="en-US"/>
              <a:t>Click to edit Master subtitle style</a:t>
            </a:r>
            <a:endParaRPr dirty="0"/>
          </a:p>
        </p:txBody>
      </p:sp>
      <p:sp>
        <p:nvSpPr>
          <p:cNvPr id="91" name="Google Shape;91;p9"/>
          <p:cNvSpPr txBox="1">
            <a:spLocks noGrp="1"/>
          </p:cNvSpPr>
          <p:nvPr>
            <p:ph type="subTitle" idx="3"/>
          </p:nvPr>
        </p:nvSpPr>
        <p:spPr>
          <a:xfrm>
            <a:off x="472867" y="5313600"/>
            <a:ext cx="5669200" cy="4100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rgbClr val="FFFFFF"/>
              </a:buClr>
              <a:buSzPts val="1200"/>
              <a:buNone/>
              <a:defRPr sz="1200">
                <a:solidFill>
                  <a:srgbClr val="FFFFFF"/>
                </a:solidFill>
                <a:latin typeface="+mn-lt"/>
              </a:defRPr>
            </a:lvl1pPr>
            <a:lvl2pPr lvl="1" rtl="0">
              <a:lnSpc>
                <a:spcPct val="100000"/>
              </a:lnSpc>
              <a:spcBef>
                <a:spcPts val="0"/>
              </a:spcBef>
              <a:spcAft>
                <a:spcPts val="0"/>
              </a:spcAft>
              <a:buClr>
                <a:srgbClr val="FFFFFF"/>
              </a:buClr>
              <a:buSzPts val="1800"/>
              <a:buNone/>
              <a:defRPr sz="2400" b="1">
                <a:solidFill>
                  <a:srgbClr val="FFFFFF"/>
                </a:solidFill>
              </a:defRPr>
            </a:lvl2pPr>
            <a:lvl3pPr lvl="2" rtl="0">
              <a:lnSpc>
                <a:spcPct val="100000"/>
              </a:lnSpc>
              <a:spcBef>
                <a:spcPts val="0"/>
              </a:spcBef>
              <a:spcAft>
                <a:spcPts val="0"/>
              </a:spcAft>
              <a:buClr>
                <a:srgbClr val="FFFFFF"/>
              </a:buClr>
              <a:buSzPts val="1800"/>
              <a:buNone/>
              <a:defRPr sz="2400" b="1">
                <a:solidFill>
                  <a:srgbClr val="FFFFFF"/>
                </a:solidFill>
              </a:defRPr>
            </a:lvl3pPr>
            <a:lvl4pPr lvl="3" rtl="0">
              <a:lnSpc>
                <a:spcPct val="100000"/>
              </a:lnSpc>
              <a:spcBef>
                <a:spcPts val="0"/>
              </a:spcBef>
              <a:spcAft>
                <a:spcPts val="0"/>
              </a:spcAft>
              <a:buClr>
                <a:srgbClr val="FFFFFF"/>
              </a:buClr>
              <a:buSzPts val="1800"/>
              <a:buNone/>
              <a:defRPr sz="2400" b="1">
                <a:solidFill>
                  <a:srgbClr val="FFFFFF"/>
                </a:solidFill>
              </a:defRPr>
            </a:lvl4pPr>
            <a:lvl5pPr lvl="4" rtl="0">
              <a:lnSpc>
                <a:spcPct val="100000"/>
              </a:lnSpc>
              <a:spcBef>
                <a:spcPts val="0"/>
              </a:spcBef>
              <a:spcAft>
                <a:spcPts val="0"/>
              </a:spcAft>
              <a:buClr>
                <a:srgbClr val="FFFFFF"/>
              </a:buClr>
              <a:buSzPts val="1800"/>
              <a:buNone/>
              <a:defRPr sz="2400" b="1">
                <a:solidFill>
                  <a:srgbClr val="FFFFFF"/>
                </a:solidFill>
              </a:defRPr>
            </a:lvl5pPr>
            <a:lvl6pPr lvl="5" rtl="0">
              <a:lnSpc>
                <a:spcPct val="100000"/>
              </a:lnSpc>
              <a:spcBef>
                <a:spcPts val="0"/>
              </a:spcBef>
              <a:spcAft>
                <a:spcPts val="0"/>
              </a:spcAft>
              <a:buClr>
                <a:srgbClr val="FFFFFF"/>
              </a:buClr>
              <a:buSzPts val="1800"/>
              <a:buNone/>
              <a:defRPr sz="2400" b="1">
                <a:solidFill>
                  <a:srgbClr val="FFFFFF"/>
                </a:solidFill>
              </a:defRPr>
            </a:lvl6pPr>
            <a:lvl7pPr lvl="6" rtl="0">
              <a:lnSpc>
                <a:spcPct val="100000"/>
              </a:lnSpc>
              <a:spcBef>
                <a:spcPts val="0"/>
              </a:spcBef>
              <a:spcAft>
                <a:spcPts val="0"/>
              </a:spcAft>
              <a:buClr>
                <a:srgbClr val="FFFFFF"/>
              </a:buClr>
              <a:buSzPts val="1800"/>
              <a:buNone/>
              <a:defRPr sz="2400" b="1">
                <a:solidFill>
                  <a:srgbClr val="FFFFFF"/>
                </a:solidFill>
              </a:defRPr>
            </a:lvl7pPr>
            <a:lvl8pPr lvl="7" rtl="0">
              <a:lnSpc>
                <a:spcPct val="100000"/>
              </a:lnSpc>
              <a:spcBef>
                <a:spcPts val="0"/>
              </a:spcBef>
              <a:spcAft>
                <a:spcPts val="0"/>
              </a:spcAft>
              <a:buClr>
                <a:srgbClr val="FFFFFF"/>
              </a:buClr>
              <a:buSzPts val="1800"/>
              <a:buNone/>
              <a:defRPr sz="2400" b="1">
                <a:solidFill>
                  <a:srgbClr val="FFFFFF"/>
                </a:solidFill>
              </a:defRPr>
            </a:lvl8pPr>
            <a:lvl9pPr lvl="8" rtl="0">
              <a:lnSpc>
                <a:spcPct val="100000"/>
              </a:lnSpc>
              <a:spcBef>
                <a:spcPts val="0"/>
              </a:spcBef>
              <a:spcAft>
                <a:spcPts val="0"/>
              </a:spcAft>
              <a:buClr>
                <a:srgbClr val="FFFFFF"/>
              </a:buClr>
              <a:buSzPts val="1800"/>
              <a:buNone/>
              <a:defRPr sz="2400" b="1">
                <a:solidFill>
                  <a:srgbClr val="FFFFFF"/>
                </a:solidFill>
              </a:defRPr>
            </a:lvl9pPr>
          </a:lstStyle>
          <a:p>
            <a:r>
              <a:rPr lang="en-US"/>
              <a:t>Click to edit Master subtitle style</a:t>
            </a:r>
            <a:endParaRPr/>
          </a:p>
        </p:txBody>
      </p:sp>
      <p:sp>
        <p:nvSpPr>
          <p:cNvPr id="92" name="Google Shape;92;p9"/>
          <p:cNvSpPr txBox="1">
            <a:spLocks noGrp="1"/>
          </p:cNvSpPr>
          <p:nvPr>
            <p:ph type="subTitle" idx="4"/>
          </p:nvPr>
        </p:nvSpPr>
        <p:spPr>
          <a:xfrm>
            <a:off x="472867" y="5965900"/>
            <a:ext cx="5669200" cy="4100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rgbClr val="FFFFFF"/>
              </a:buClr>
              <a:buSzPts val="1000"/>
              <a:buNone/>
              <a:defRPr sz="1200">
                <a:solidFill>
                  <a:srgbClr val="FFFFFF"/>
                </a:solidFill>
                <a:latin typeface="+mn-lt"/>
              </a:defRPr>
            </a:lvl1pPr>
            <a:lvl2pPr lvl="1" rtl="0">
              <a:lnSpc>
                <a:spcPct val="100000"/>
              </a:lnSpc>
              <a:spcBef>
                <a:spcPts val="0"/>
              </a:spcBef>
              <a:spcAft>
                <a:spcPts val="0"/>
              </a:spcAft>
              <a:buClr>
                <a:srgbClr val="FFFFFF"/>
              </a:buClr>
              <a:buSzPts val="1000"/>
              <a:buNone/>
              <a:defRPr sz="1333" b="1">
                <a:solidFill>
                  <a:srgbClr val="FFFFFF"/>
                </a:solidFill>
              </a:defRPr>
            </a:lvl2pPr>
            <a:lvl3pPr lvl="2" rtl="0">
              <a:lnSpc>
                <a:spcPct val="100000"/>
              </a:lnSpc>
              <a:spcBef>
                <a:spcPts val="0"/>
              </a:spcBef>
              <a:spcAft>
                <a:spcPts val="0"/>
              </a:spcAft>
              <a:buClr>
                <a:srgbClr val="FFFFFF"/>
              </a:buClr>
              <a:buSzPts val="1000"/>
              <a:buNone/>
              <a:defRPr b="1">
                <a:solidFill>
                  <a:srgbClr val="FFFFFF"/>
                </a:solidFill>
              </a:defRPr>
            </a:lvl3pPr>
            <a:lvl4pPr lvl="3" rtl="0">
              <a:lnSpc>
                <a:spcPct val="100000"/>
              </a:lnSpc>
              <a:spcBef>
                <a:spcPts val="0"/>
              </a:spcBef>
              <a:spcAft>
                <a:spcPts val="0"/>
              </a:spcAft>
              <a:buClr>
                <a:srgbClr val="FFFFFF"/>
              </a:buClr>
              <a:buSzPts val="1000"/>
              <a:buNone/>
              <a:defRPr b="1">
                <a:solidFill>
                  <a:srgbClr val="FFFFFF"/>
                </a:solidFill>
              </a:defRPr>
            </a:lvl4pPr>
            <a:lvl5pPr lvl="4" rtl="0">
              <a:lnSpc>
                <a:spcPct val="100000"/>
              </a:lnSpc>
              <a:spcBef>
                <a:spcPts val="0"/>
              </a:spcBef>
              <a:spcAft>
                <a:spcPts val="0"/>
              </a:spcAft>
              <a:buClr>
                <a:srgbClr val="FFFFFF"/>
              </a:buClr>
              <a:buSzPts val="1000"/>
              <a:buNone/>
              <a:defRPr b="1">
                <a:solidFill>
                  <a:srgbClr val="FFFFFF"/>
                </a:solidFill>
              </a:defRPr>
            </a:lvl5pPr>
            <a:lvl6pPr lvl="5" rtl="0">
              <a:lnSpc>
                <a:spcPct val="100000"/>
              </a:lnSpc>
              <a:spcBef>
                <a:spcPts val="0"/>
              </a:spcBef>
              <a:spcAft>
                <a:spcPts val="0"/>
              </a:spcAft>
              <a:buClr>
                <a:srgbClr val="FFFFFF"/>
              </a:buClr>
              <a:buSzPts val="1000"/>
              <a:buNone/>
              <a:defRPr b="1">
                <a:solidFill>
                  <a:srgbClr val="FFFFFF"/>
                </a:solidFill>
              </a:defRPr>
            </a:lvl6pPr>
            <a:lvl7pPr lvl="6" rtl="0">
              <a:lnSpc>
                <a:spcPct val="100000"/>
              </a:lnSpc>
              <a:spcBef>
                <a:spcPts val="0"/>
              </a:spcBef>
              <a:spcAft>
                <a:spcPts val="0"/>
              </a:spcAft>
              <a:buClr>
                <a:srgbClr val="FFFFFF"/>
              </a:buClr>
              <a:buSzPts val="1000"/>
              <a:buNone/>
              <a:defRPr b="1">
                <a:solidFill>
                  <a:srgbClr val="FFFFFF"/>
                </a:solidFill>
              </a:defRPr>
            </a:lvl7pPr>
            <a:lvl8pPr lvl="7" rtl="0">
              <a:lnSpc>
                <a:spcPct val="100000"/>
              </a:lnSpc>
              <a:spcBef>
                <a:spcPts val="0"/>
              </a:spcBef>
              <a:spcAft>
                <a:spcPts val="0"/>
              </a:spcAft>
              <a:buClr>
                <a:srgbClr val="FFFFFF"/>
              </a:buClr>
              <a:buSzPts val="1000"/>
              <a:buNone/>
              <a:defRPr b="1">
                <a:solidFill>
                  <a:srgbClr val="FFFFFF"/>
                </a:solidFill>
              </a:defRPr>
            </a:lvl8pPr>
            <a:lvl9pPr lvl="8" rtl="0">
              <a:lnSpc>
                <a:spcPct val="100000"/>
              </a:lnSpc>
              <a:spcBef>
                <a:spcPts val="0"/>
              </a:spcBef>
              <a:spcAft>
                <a:spcPts val="0"/>
              </a:spcAft>
              <a:buClr>
                <a:srgbClr val="FFFFFF"/>
              </a:buClr>
              <a:buSzPts val="1000"/>
              <a:buNone/>
              <a:defRPr b="1">
                <a:solidFill>
                  <a:srgbClr val="FFFFFF"/>
                </a:solidFill>
              </a:defRPr>
            </a:lvl9pPr>
          </a:lstStyle>
          <a:p>
            <a:r>
              <a:rPr lang="en-US"/>
              <a:t>Click to edit Master subtitle style</a:t>
            </a:r>
            <a:endParaRPr/>
          </a:p>
        </p:txBody>
      </p:sp>
      <p:sp>
        <p:nvSpPr>
          <p:cNvPr id="14" name="TextBox 13">
            <a:extLst>
              <a:ext uri="{FF2B5EF4-FFF2-40B4-BE49-F238E27FC236}">
                <a16:creationId xmlns:a16="http://schemas.microsoft.com/office/drawing/2014/main" id="{D439B148-E719-27C3-3403-978BEDC13EC0}"/>
              </a:ext>
            </a:extLst>
          </p:cNvPr>
          <p:cNvSpPr txBox="1"/>
          <p:nvPr/>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a:solidFill>
                  <a:schemeClr val="tx1">
                    <a:lumMod val="40000"/>
                    <a:lumOff val="60000"/>
                  </a:schemeClr>
                </a:solidFill>
              </a:rPr>
              <a:t>© 2024 Nielsen Consumer LLC. All Rights Reserved.</a:t>
            </a:r>
            <a:endParaRPr lang="en-US" sz="700" dirty="0">
              <a:solidFill>
                <a:schemeClr val="tx1">
                  <a:lumMod val="40000"/>
                  <a:lumOff val="60000"/>
                </a:schemeClr>
              </a:solidFill>
            </a:endParaRPr>
          </a:p>
        </p:txBody>
      </p:sp>
    </p:spTree>
    <p:extLst>
      <p:ext uri="{BB962C8B-B14F-4D97-AF65-F5344CB8AC3E}">
        <p14:creationId xmlns:p14="http://schemas.microsoft.com/office/powerpoint/2010/main" val="2473236679"/>
      </p:ext>
    </p:extLst>
  </p:cSld>
  <p:clrMapOvr>
    <a:masterClrMapping/>
  </p:clrMapOvr>
  <p:hf hdr="0" ftr="0" dt="0"/>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7_left_title_and_content_deep_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B54AF76-AD3D-99EA-BB6C-F380750B8D51}"/>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E18F88F4-971A-A6B1-1A27-9CE89013B620}"/>
              </a:ext>
            </a:extLst>
          </p:cNvPr>
          <p:cNvSpPr/>
          <p:nvPr/>
        </p:nvSpPr>
        <p:spPr>
          <a:xfrm>
            <a:off x="0" y="0"/>
            <a:ext cx="40023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4290932" y="1671355"/>
            <a:ext cx="7595265" cy="39904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13" name="Title 1">
            <a:extLst>
              <a:ext uri="{FF2B5EF4-FFF2-40B4-BE49-F238E27FC236}">
                <a16:creationId xmlns:a16="http://schemas.microsoft.com/office/drawing/2014/main" id="{C9E80DB3-397B-6246-0042-983989BBFF67}"/>
              </a:ext>
            </a:extLst>
          </p:cNvPr>
          <p:cNvSpPr>
            <a:spLocks noGrp="1"/>
          </p:cNvSpPr>
          <p:nvPr>
            <p:ph type="ctrTitle" hasCustomPrompt="1"/>
          </p:nvPr>
        </p:nvSpPr>
        <p:spPr>
          <a:xfrm>
            <a:off x="288559" y="1111525"/>
            <a:ext cx="3503952" cy="2390972"/>
          </a:xfrm>
        </p:spPr>
        <p:txBody>
          <a:bodyPr anchor="b" anchorCtr="0">
            <a:noAutofit/>
          </a:bodyPr>
          <a:lstStyle>
            <a:lvl1pPr algn="l">
              <a:defRPr sz="3600">
                <a:solidFill>
                  <a:schemeClr val="bg1"/>
                </a:solidFill>
              </a:defRPr>
            </a:lvl1pPr>
          </a:lstStyle>
          <a:p>
            <a:r>
              <a:rPr lang="en-US" dirty="0"/>
              <a:t>Insert your slide title here maximum of four lines</a:t>
            </a:r>
          </a:p>
        </p:txBody>
      </p:sp>
      <p:sp>
        <p:nvSpPr>
          <p:cNvPr id="14" name="Subtitle 2">
            <a:extLst>
              <a:ext uri="{FF2B5EF4-FFF2-40B4-BE49-F238E27FC236}">
                <a16:creationId xmlns:a16="http://schemas.microsoft.com/office/drawing/2014/main" id="{B088BB5C-5C7B-0E3F-0629-E297953C56D2}"/>
              </a:ext>
            </a:extLst>
          </p:cNvPr>
          <p:cNvSpPr>
            <a:spLocks noGrp="1"/>
          </p:cNvSpPr>
          <p:nvPr>
            <p:ph type="subTitle" idx="13" hasCustomPrompt="1"/>
          </p:nvPr>
        </p:nvSpPr>
        <p:spPr>
          <a:xfrm>
            <a:off x="288558" y="3515514"/>
            <a:ext cx="3503953" cy="436210"/>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divider subtitle</a:t>
            </a:r>
          </a:p>
        </p:txBody>
      </p:sp>
      <p:sp>
        <p:nvSpPr>
          <p:cNvPr id="15" name="Text Placeholder 10">
            <a:extLst>
              <a:ext uri="{FF2B5EF4-FFF2-40B4-BE49-F238E27FC236}">
                <a16:creationId xmlns:a16="http://schemas.microsoft.com/office/drawing/2014/main" id="{54422616-9A6B-BD2A-EEE6-5D4F31127FD9}"/>
              </a:ext>
            </a:extLst>
          </p:cNvPr>
          <p:cNvSpPr>
            <a:spLocks noGrp="1"/>
          </p:cNvSpPr>
          <p:nvPr>
            <p:ph type="body" sz="quarter" idx="14" hasCustomPrompt="1"/>
          </p:nvPr>
        </p:nvSpPr>
        <p:spPr>
          <a:xfrm>
            <a:off x="4290932" y="5985327"/>
            <a:ext cx="7595265"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cxnSp>
        <p:nvCxnSpPr>
          <p:cNvPr id="2" name="Straight Connector 1">
            <a:extLst>
              <a:ext uri="{FF2B5EF4-FFF2-40B4-BE49-F238E27FC236}">
                <a16:creationId xmlns:a16="http://schemas.microsoft.com/office/drawing/2014/main" id="{003D84F1-EE1E-31A0-2CC0-537B0D5A18BF}"/>
              </a:ext>
            </a:extLst>
          </p:cNvPr>
          <p:cNvCxnSpPr>
            <a:cxnSpLocks/>
          </p:cNvCxnSpPr>
          <p:nvPr/>
        </p:nvCxnSpPr>
        <p:spPr>
          <a:xfrm>
            <a:off x="4259855" y="6395755"/>
            <a:ext cx="76339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7C94C076-1CD8-CF76-1E98-52F5EBB5C1F2}"/>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a:solidFill>
                  <a:schemeClr val="tx1">
                    <a:lumMod val="40000"/>
                    <a:lumOff val="60000"/>
                  </a:schemeClr>
                </a:solidFill>
              </a:rPr>
              <a:t>© 2024 Nielsen Consumer LLC. All Rights Reserved.</a:t>
            </a:r>
            <a:endParaRPr lang="en-US" sz="700" dirty="0">
              <a:solidFill>
                <a:schemeClr val="tx1">
                  <a:lumMod val="40000"/>
                  <a:lumOff val="60000"/>
                </a:schemeClr>
              </a:solidFill>
            </a:endParaRPr>
          </a:p>
        </p:txBody>
      </p:sp>
      <p:pic>
        <p:nvPicPr>
          <p:cNvPr id="5" name="Picture 4">
            <a:extLst>
              <a:ext uri="{FF2B5EF4-FFF2-40B4-BE49-F238E27FC236}">
                <a16:creationId xmlns:a16="http://schemas.microsoft.com/office/drawing/2014/main" id="{78DCBB00-0F22-82BA-6556-6C91997E38AC}"/>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362370361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8_left_title_and_content_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B54AF76-AD3D-99EA-BB6C-F380750B8D51}"/>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E18F88F4-971A-A6B1-1A27-9CE89013B620}"/>
              </a:ext>
            </a:extLst>
          </p:cNvPr>
          <p:cNvSpPr/>
          <p:nvPr/>
        </p:nvSpPr>
        <p:spPr>
          <a:xfrm>
            <a:off x="0" y="0"/>
            <a:ext cx="40023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4290932" y="1671355"/>
            <a:ext cx="7595265" cy="39904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cxnSp>
        <p:nvCxnSpPr>
          <p:cNvPr id="11" name="Straight Connector 10">
            <a:extLst>
              <a:ext uri="{FF2B5EF4-FFF2-40B4-BE49-F238E27FC236}">
                <a16:creationId xmlns:a16="http://schemas.microsoft.com/office/drawing/2014/main" id="{2C6B8A47-0994-4B79-9368-44F21806FC95}"/>
              </a:ext>
            </a:extLst>
          </p:cNvPr>
          <p:cNvCxnSpPr>
            <a:cxnSpLocks/>
          </p:cNvCxnSpPr>
          <p:nvPr/>
        </p:nvCxnSpPr>
        <p:spPr>
          <a:xfrm>
            <a:off x="4259855" y="6395755"/>
            <a:ext cx="76339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C9E80DB3-397B-6246-0042-983989BBFF67}"/>
              </a:ext>
            </a:extLst>
          </p:cNvPr>
          <p:cNvSpPr>
            <a:spLocks noGrp="1"/>
          </p:cNvSpPr>
          <p:nvPr>
            <p:ph type="ctrTitle" hasCustomPrompt="1"/>
          </p:nvPr>
        </p:nvSpPr>
        <p:spPr>
          <a:xfrm>
            <a:off x="288559" y="1111525"/>
            <a:ext cx="3503952" cy="2390972"/>
          </a:xfrm>
        </p:spPr>
        <p:txBody>
          <a:bodyPr anchor="b" anchorCtr="0">
            <a:noAutofit/>
          </a:bodyPr>
          <a:lstStyle>
            <a:lvl1pPr algn="l">
              <a:defRPr sz="3600">
                <a:solidFill>
                  <a:schemeClr val="bg1"/>
                </a:solidFill>
              </a:defRPr>
            </a:lvl1pPr>
          </a:lstStyle>
          <a:p>
            <a:r>
              <a:rPr lang="en-US" dirty="0"/>
              <a:t>Insert your slide title here maximum of four lines</a:t>
            </a:r>
          </a:p>
        </p:txBody>
      </p:sp>
      <p:sp>
        <p:nvSpPr>
          <p:cNvPr id="14" name="Subtitle 2">
            <a:extLst>
              <a:ext uri="{FF2B5EF4-FFF2-40B4-BE49-F238E27FC236}">
                <a16:creationId xmlns:a16="http://schemas.microsoft.com/office/drawing/2014/main" id="{B088BB5C-5C7B-0E3F-0629-E297953C56D2}"/>
              </a:ext>
            </a:extLst>
          </p:cNvPr>
          <p:cNvSpPr>
            <a:spLocks noGrp="1"/>
          </p:cNvSpPr>
          <p:nvPr>
            <p:ph type="subTitle" idx="13" hasCustomPrompt="1"/>
          </p:nvPr>
        </p:nvSpPr>
        <p:spPr>
          <a:xfrm>
            <a:off x="288558" y="3515514"/>
            <a:ext cx="3503953" cy="436210"/>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divider subtitle</a:t>
            </a:r>
          </a:p>
        </p:txBody>
      </p:sp>
      <p:sp>
        <p:nvSpPr>
          <p:cNvPr id="15" name="Text Placeholder 10">
            <a:extLst>
              <a:ext uri="{FF2B5EF4-FFF2-40B4-BE49-F238E27FC236}">
                <a16:creationId xmlns:a16="http://schemas.microsoft.com/office/drawing/2014/main" id="{54422616-9A6B-BD2A-EEE6-5D4F31127FD9}"/>
              </a:ext>
            </a:extLst>
          </p:cNvPr>
          <p:cNvSpPr>
            <a:spLocks noGrp="1"/>
          </p:cNvSpPr>
          <p:nvPr>
            <p:ph type="body" sz="quarter" idx="14" hasCustomPrompt="1"/>
          </p:nvPr>
        </p:nvSpPr>
        <p:spPr>
          <a:xfrm>
            <a:off x="4290932" y="5985327"/>
            <a:ext cx="7595265"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2" name="TextBox 1">
            <a:extLst>
              <a:ext uri="{FF2B5EF4-FFF2-40B4-BE49-F238E27FC236}">
                <a16:creationId xmlns:a16="http://schemas.microsoft.com/office/drawing/2014/main" id="{1EEFBF9E-4FE0-0A25-6DCB-576724D4AD4C}"/>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a:solidFill>
                  <a:schemeClr val="tx1">
                    <a:lumMod val="40000"/>
                    <a:lumOff val="60000"/>
                  </a:schemeClr>
                </a:solidFill>
              </a:rPr>
              <a:t>© 2024 Nielsen Consumer LLC. All Rights Reserved.</a:t>
            </a:r>
            <a:endParaRPr lang="en-US" sz="700" dirty="0">
              <a:solidFill>
                <a:schemeClr val="tx1">
                  <a:lumMod val="40000"/>
                  <a:lumOff val="60000"/>
                </a:schemeClr>
              </a:solidFill>
            </a:endParaRPr>
          </a:p>
        </p:txBody>
      </p:sp>
      <p:pic>
        <p:nvPicPr>
          <p:cNvPr id="4" name="Picture 3">
            <a:extLst>
              <a:ext uri="{FF2B5EF4-FFF2-40B4-BE49-F238E27FC236}">
                <a16:creationId xmlns:a16="http://schemas.microsoft.com/office/drawing/2014/main" id="{7F7BCF68-45DE-77B4-4995-DFA614BC85A9}"/>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90128" y="6495535"/>
            <a:ext cx="644652" cy="273455"/>
          </a:xfrm>
          <a:prstGeom prst="rect">
            <a:avLst/>
          </a:prstGeom>
        </p:spPr>
      </p:pic>
    </p:spTree>
    <p:extLst>
      <p:ext uri="{BB962C8B-B14F-4D97-AF65-F5344CB8AC3E}">
        <p14:creationId xmlns:p14="http://schemas.microsoft.com/office/powerpoint/2010/main" val="198548578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9_left_title_and_content_gre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B54AF76-AD3D-99EA-BB6C-F380750B8D51}"/>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E18F88F4-971A-A6B1-1A27-9CE89013B620}"/>
              </a:ext>
            </a:extLst>
          </p:cNvPr>
          <p:cNvSpPr/>
          <p:nvPr/>
        </p:nvSpPr>
        <p:spPr>
          <a:xfrm>
            <a:off x="0" y="0"/>
            <a:ext cx="4002374"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4290932" y="1671355"/>
            <a:ext cx="7595265" cy="39904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13" name="Title 1">
            <a:extLst>
              <a:ext uri="{FF2B5EF4-FFF2-40B4-BE49-F238E27FC236}">
                <a16:creationId xmlns:a16="http://schemas.microsoft.com/office/drawing/2014/main" id="{C9E80DB3-397B-6246-0042-983989BBFF67}"/>
              </a:ext>
            </a:extLst>
          </p:cNvPr>
          <p:cNvSpPr>
            <a:spLocks noGrp="1"/>
          </p:cNvSpPr>
          <p:nvPr>
            <p:ph type="ctrTitle" hasCustomPrompt="1"/>
          </p:nvPr>
        </p:nvSpPr>
        <p:spPr>
          <a:xfrm>
            <a:off x="288559" y="1111525"/>
            <a:ext cx="3503952" cy="2390972"/>
          </a:xfrm>
        </p:spPr>
        <p:txBody>
          <a:bodyPr anchor="b" anchorCtr="0">
            <a:noAutofit/>
          </a:bodyPr>
          <a:lstStyle>
            <a:lvl1pPr algn="l">
              <a:defRPr sz="3600">
                <a:solidFill>
                  <a:schemeClr val="tx1"/>
                </a:solidFill>
              </a:defRPr>
            </a:lvl1pPr>
          </a:lstStyle>
          <a:p>
            <a:r>
              <a:rPr lang="en-US" dirty="0"/>
              <a:t>Insert your slide title here maximum of four lines</a:t>
            </a:r>
          </a:p>
        </p:txBody>
      </p:sp>
      <p:sp>
        <p:nvSpPr>
          <p:cNvPr id="14" name="Subtitle 2">
            <a:extLst>
              <a:ext uri="{FF2B5EF4-FFF2-40B4-BE49-F238E27FC236}">
                <a16:creationId xmlns:a16="http://schemas.microsoft.com/office/drawing/2014/main" id="{B088BB5C-5C7B-0E3F-0629-E297953C56D2}"/>
              </a:ext>
            </a:extLst>
          </p:cNvPr>
          <p:cNvSpPr>
            <a:spLocks noGrp="1"/>
          </p:cNvSpPr>
          <p:nvPr>
            <p:ph type="subTitle" idx="13" hasCustomPrompt="1"/>
          </p:nvPr>
        </p:nvSpPr>
        <p:spPr>
          <a:xfrm>
            <a:off x="288558" y="3515514"/>
            <a:ext cx="3503953" cy="436210"/>
          </a:xfrm>
        </p:spPr>
        <p:txBody>
          <a:bodyPr>
            <a:noAutofit/>
          </a:bodyPr>
          <a:lstStyle>
            <a:lvl1pPr marL="0" indent="0" algn="l">
              <a:spcBef>
                <a:spcPts val="0"/>
              </a:spcBef>
              <a:spcAft>
                <a:spcPts val="0"/>
              </a:spcAft>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divider subtitle</a:t>
            </a:r>
          </a:p>
        </p:txBody>
      </p:sp>
      <p:sp>
        <p:nvSpPr>
          <p:cNvPr id="15" name="Text Placeholder 10">
            <a:extLst>
              <a:ext uri="{FF2B5EF4-FFF2-40B4-BE49-F238E27FC236}">
                <a16:creationId xmlns:a16="http://schemas.microsoft.com/office/drawing/2014/main" id="{54422616-9A6B-BD2A-EEE6-5D4F31127FD9}"/>
              </a:ext>
            </a:extLst>
          </p:cNvPr>
          <p:cNvSpPr>
            <a:spLocks noGrp="1"/>
          </p:cNvSpPr>
          <p:nvPr>
            <p:ph type="body" sz="quarter" idx="14" hasCustomPrompt="1"/>
          </p:nvPr>
        </p:nvSpPr>
        <p:spPr>
          <a:xfrm>
            <a:off x="4290932" y="5985327"/>
            <a:ext cx="7595265"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cxnSp>
        <p:nvCxnSpPr>
          <p:cNvPr id="2" name="Straight Connector 1">
            <a:extLst>
              <a:ext uri="{FF2B5EF4-FFF2-40B4-BE49-F238E27FC236}">
                <a16:creationId xmlns:a16="http://schemas.microsoft.com/office/drawing/2014/main" id="{8E247AFE-5B75-F5AA-309C-B98C55C22DA8}"/>
              </a:ext>
            </a:extLst>
          </p:cNvPr>
          <p:cNvCxnSpPr>
            <a:cxnSpLocks/>
          </p:cNvCxnSpPr>
          <p:nvPr/>
        </p:nvCxnSpPr>
        <p:spPr>
          <a:xfrm>
            <a:off x="4259855" y="6395755"/>
            <a:ext cx="76339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761EC410-B695-30BE-5D78-73D7E50301CF}"/>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a:solidFill>
                  <a:schemeClr val="tx1">
                    <a:lumMod val="40000"/>
                    <a:lumOff val="60000"/>
                  </a:schemeClr>
                </a:solidFill>
              </a:rPr>
              <a:t>© 2024 Nielsen Consumer LLC. All Rights Reserved.</a:t>
            </a:r>
            <a:endParaRPr lang="en-US" sz="700" dirty="0">
              <a:solidFill>
                <a:schemeClr val="tx1">
                  <a:lumMod val="40000"/>
                  <a:lumOff val="60000"/>
                </a:schemeClr>
              </a:solidFill>
            </a:endParaRPr>
          </a:p>
        </p:txBody>
      </p:sp>
      <p:pic>
        <p:nvPicPr>
          <p:cNvPr id="5" name="Picture 4">
            <a:extLst>
              <a:ext uri="{FF2B5EF4-FFF2-40B4-BE49-F238E27FC236}">
                <a16:creationId xmlns:a16="http://schemas.microsoft.com/office/drawing/2014/main" id="{8D738652-F2B9-77EE-9932-7A515F33FA15}"/>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56585207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10_left_title_and_content_lt_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B54AF76-AD3D-99EA-BB6C-F380750B8D51}"/>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E18F88F4-971A-A6B1-1A27-9CE89013B620}"/>
              </a:ext>
            </a:extLst>
          </p:cNvPr>
          <p:cNvSpPr/>
          <p:nvPr/>
        </p:nvSpPr>
        <p:spPr>
          <a:xfrm>
            <a:off x="0" y="0"/>
            <a:ext cx="4002374" cy="6858000"/>
          </a:xfrm>
          <a:prstGeom prst="rect">
            <a:avLst/>
          </a:prstGeom>
          <a:solidFill>
            <a:srgbClr val="AC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4290932" y="1671355"/>
            <a:ext cx="7595265" cy="39904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13" name="Title 1">
            <a:extLst>
              <a:ext uri="{FF2B5EF4-FFF2-40B4-BE49-F238E27FC236}">
                <a16:creationId xmlns:a16="http://schemas.microsoft.com/office/drawing/2014/main" id="{C9E80DB3-397B-6246-0042-983989BBFF67}"/>
              </a:ext>
            </a:extLst>
          </p:cNvPr>
          <p:cNvSpPr>
            <a:spLocks noGrp="1"/>
          </p:cNvSpPr>
          <p:nvPr>
            <p:ph type="ctrTitle" hasCustomPrompt="1"/>
          </p:nvPr>
        </p:nvSpPr>
        <p:spPr>
          <a:xfrm>
            <a:off x="288559" y="1111525"/>
            <a:ext cx="3503952" cy="2390972"/>
          </a:xfrm>
        </p:spPr>
        <p:txBody>
          <a:bodyPr anchor="b" anchorCtr="0">
            <a:noAutofit/>
          </a:bodyPr>
          <a:lstStyle>
            <a:lvl1pPr algn="l">
              <a:defRPr sz="3600">
                <a:solidFill>
                  <a:schemeClr val="tx1"/>
                </a:solidFill>
              </a:defRPr>
            </a:lvl1pPr>
          </a:lstStyle>
          <a:p>
            <a:r>
              <a:rPr lang="en-US" dirty="0"/>
              <a:t>Insert your slide title here maximum of four lines</a:t>
            </a:r>
          </a:p>
        </p:txBody>
      </p:sp>
      <p:sp>
        <p:nvSpPr>
          <p:cNvPr id="14" name="Subtitle 2">
            <a:extLst>
              <a:ext uri="{FF2B5EF4-FFF2-40B4-BE49-F238E27FC236}">
                <a16:creationId xmlns:a16="http://schemas.microsoft.com/office/drawing/2014/main" id="{B088BB5C-5C7B-0E3F-0629-E297953C56D2}"/>
              </a:ext>
            </a:extLst>
          </p:cNvPr>
          <p:cNvSpPr>
            <a:spLocks noGrp="1"/>
          </p:cNvSpPr>
          <p:nvPr>
            <p:ph type="subTitle" idx="13" hasCustomPrompt="1"/>
          </p:nvPr>
        </p:nvSpPr>
        <p:spPr>
          <a:xfrm>
            <a:off x="288558" y="3515514"/>
            <a:ext cx="3503953" cy="436210"/>
          </a:xfrm>
        </p:spPr>
        <p:txBody>
          <a:bodyPr>
            <a:noAutofit/>
          </a:bodyPr>
          <a:lstStyle>
            <a:lvl1pPr marL="0" indent="0" algn="l">
              <a:spcBef>
                <a:spcPts val="0"/>
              </a:spcBef>
              <a:spcAft>
                <a:spcPts val="0"/>
              </a:spcAft>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divider subtitle</a:t>
            </a:r>
          </a:p>
        </p:txBody>
      </p:sp>
      <p:sp>
        <p:nvSpPr>
          <p:cNvPr id="4" name="Text Placeholder 10">
            <a:extLst>
              <a:ext uri="{FF2B5EF4-FFF2-40B4-BE49-F238E27FC236}">
                <a16:creationId xmlns:a16="http://schemas.microsoft.com/office/drawing/2014/main" id="{D62B1CA4-6399-9468-76D4-CF80E740A3D9}"/>
              </a:ext>
            </a:extLst>
          </p:cNvPr>
          <p:cNvSpPr>
            <a:spLocks noGrp="1"/>
          </p:cNvSpPr>
          <p:nvPr>
            <p:ph type="body" sz="quarter" idx="14" hasCustomPrompt="1"/>
          </p:nvPr>
        </p:nvSpPr>
        <p:spPr>
          <a:xfrm>
            <a:off x="4290932" y="5985327"/>
            <a:ext cx="7595265"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cxnSp>
        <p:nvCxnSpPr>
          <p:cNvPr id="2" name="Straight Connector 1">
            <a:extLst>
              <a:ext uri="{FF2B5EF4-FFF2-40B4-BE49-F238E27FC236}">
                <a16:creationId xmlns:a16="http://schemas.microsoft.com/office/drawing/2014/main" id="{D69C8447-6A16-1811-BE16-8D42C522A28A}"/>
              </a:ext>
            </a:extLst>
          </p:cNvPr>
          <p:cNvCxnSpPr>
            <a:cxnSpLocks/>
          </p:cNvCxnSpPr>
          <p:nvPr/>
        </p:nvCxnSpPr>
        <p:spPr>
          <a:xfrm>
            <a:off x="4259855" y="6395755"/>
            <a:ext cx="76339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0F64AAA-3A96-5193-121E-E855EC74B587}"/>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a:solidFill>
                  <a:schemeClr val="tx1">
                    <a:lumMod val="40000"/>
                    <a:lumOff val="60000"/>
                  </a:schemeClr>
                </a:solidFill>
              </a:rPr>
              <a:t>© 2024 Nielsen Consumer LLC. All Rights Reserved.</a:t>
            </a:r>
            <a:endParaRPr lang="en-US" sz="700" dirty="0">
              <a:solidFill>
                <a:schemeClr val="tx1">
                  <a:lumMod val="40000"/>
                  <a:lumOff val="60000"/>
                </a:schemeClr>
              </a:solidFill>
            </a:endParaRPr>
          </a:p>
        </p:txBody>
      </p:sp>
      <p:pic>
        <p:nvPicPr>
          <p:cNvPr id="7" name="Picture 6">
            <a:extLst>
              <a:ext uri="{FF2B5EF4-FFF2-40B4-BE49-F238E27FC236}">
                <a16:creationId xmlns:a16="http://schemas.microsoft.com/office/drawing/2014/main" id="{37AEC761-AF0D-168C-E137-8524D125C3C0}"/>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84318955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11_left_title_and_content_oran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B54AF76-AD3D-99EA-BB6C-F380750B8D51}"/>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E18F88F4-971A-A6B1-1A27-9CE89013B620}"/>
              </a:ext>
            </a:extLst>
          </p:cNvPr>
          <p:cNvSpPr/>
          <p:nvPr/>
        </p:nvSpPr>
        <p:spPr>
          <a:xfrm>
            <a:off x="0" y="0"/>
            <a:ext cx="4002374" cy="6858000"/>
          </a:xfrm>
          <a:prstGeom prst="rect">
            <a:avLst/>
          </a:prstGeom>
          <a:solidFill>
            <a:srgbClr val="F9BF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4290932" y="1671355"/>
            <a:ext cx="7595265" cy="39904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13" name="Title 1">
            <a:extLst>
              <a:ext uri="{FF2B5EF4-FFF2-40B4-BE49-F238E27FC236}">
                <a16:creationId xmlns:a16="http://schemas.microsoft.com/office/drawing/2014/main" id="{C9E80DB3-397B-6246-0042-983989BBFF67}"/>
              </a:ext>
            </a:extLst>
          </p:cNvPr>
          <p:cNvSpPr>
            <a:spLocks noGrp="1"/>
          </p:cNvSpPr>
          <p:nvPr>
            <p:ph type="ctrTitle" hasCustomPrompt="1"/>
          </p:nvPr>
        </p:nvSpPr>
        <p:spPr>
          <a:xfrm>
            <a:off x="288559" y="1111525"/>
            <a:ext cx="3503952" cy="2390972"/>
          </a:xfrm>
        </p:spPr>
        <p:txBody>
          <a:bodyPr anchor="b" anchorCtr="0">
            <a:noAutofit/>
          </a:bodyPr>
          <a:lstStyle>
            <a:lvl1pPr algn="l">
              <a:defRPr sz="3600">
                <a:solidFill>
                  <a:schemeClr val="tx1"/>
                </a:solidFill>
              </a:defRPr>
            </a:lvl1pPr>
          </a:lstStyle>
          <a:p>
            <a:r>
              <a:rPr lang="en-US" dirty="0"/>
              <a:t>Insert your slide title here maximum of four lines</a:t>
            </a:r>
          </a:p>
        </p:txBody>
      </p:sp>
      <p:sp>
        <p:nvSpPr>
          <p:cNvPr id="14" name="Subtitle 2">
            <a:extLst>
              <a:ext uri="{FF2B5EF4-FFF2-40B4-BE49-F238E27FC236}">
                <a16:creationId xmlns:a16="http://schemas.microsoft.com/office/drawing/2014/main" id="{B088BB5C-5C7B-0E3F-0629-E297953C56D2}"/>
              </a:ext>
            </a:extLst>
          </p:cNvPr>
          <p:cNvSpPr>
            <a:spLocks noGrp="1"/>
          </p:cNvSpPr>
          <p:nvPr>
            <p:ph type="subTitle" idx="13" hasCustomPrompt="1"/>
          </p:nvPr>
        </p:nvSpPr>
        <p:spPr>
          <a:xfrm>
            <a:off x="288558" y="3515514"/>
            <a:ext cx="3503953" cy="436210"/>
          </a:xfrm>
        </p:spPr>
        <p:txBody>
          <a:bodyPr>
            <a:noAutofit/>
          </a:bodyPr>
          <a:lstStyle>
            <a:lvl1pPr marL="0" indent="0" algn="l">
              <a:spcBef>
                <a:spcPts val="0"/>
              </a:spcBef>
              <a:spcAft>
                <a:spcPts val="0"/>
              </a:spcAft>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divider subtitle</a:t>
            </a:r>
          </a:p>
        </p:txBody>
      </p:sp>
      <p:sp>
        <p:nvSpPr>
          <p:cNvPr id="4" name="Text Placeholder 10">
            <a:extLst>
              <a:ext uri="{FF2B5EF4-FFF2-40B4-BE49-F238E27FC236}">
                <a16:creationId xmlns:a16="http://schemas.microsoft.com/office/drawing/2014/main" id="{F2147D56-94AA-3BDD-ABF0-68D917E898FE}"/>
              </a:ext>
            </a:extLst>
          </p:cNvPr>
          <p:cNvSpPr>
            <a:spLocks noGrp="1"/>
          </p:cNvSpPr>
          <p:nvPr>
            <p:ph type="body" sz="quarter" idx="14" hasCustomPrompt="1"/>
          </p:nvPr>
        </p:nvSpPr>
        <p:spPr>
          <a:xfrm>
            <a:off x="4290932" y="5985327"/>
            <a:ext cx="7595265"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cxnSp>
        <p:nvCxnSpPr>
          <p:cNvPr id="2" name="Straight Connector 1">
            <a:extLst>
              <a:ext uri="{FF2B5EF4-FFF2-40B4-BE49-F238E27FC236}">
                <a16:creationId xmlns:a16="http://schemas.microsoft.com/office/drawing/2014/main" id="{CC6F2AF4-DEA0-09CB-3AA2-69CC3367F6AC}"/>
              </a:ext>
            </a:extLst>
          </p:cNvPr>
          <p:cNvCxnSpPr>
            <a:cxnSpLocks/>
          </p:cNvCxnSpPr>
          <p:nvPr/>
        </p:nvCxnSpPr>
        <p:spPr>
          <a:xfrm>
            <a:off x="4259855" y="6395755"/>
            <a:ext cx="76339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438F7803-D3DE-3368-45B8-EB451876C533}"/>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a:solidFill>
                  <a:schemeClr val="tx1">
                    <a:lumMod val="40000"/>
                    <a:lumOff val="60000"/>
                  </a:schemeClr>
                </a:solidFill>
              </a:rPr>
              <a:t>© 2024 Nielsen Consumer LLC. All Rights Reserved.</a:t>
            </a:r>
            <a:endParaRPr lang="en-US" sz="700" dirty="0">
              <a:solidFill>
                <a:schemeClr val="tx1">
                  <a:lumMod val="40000"/>
                  <a:lumOff val="60000"/>
                </a:schemeClr>
              </a:solidFill>
            </a:endParaRPr>
          </a:p>
        </p:txBody>
      </p:sp>
      <p:pic>
        <p:nvPicPr>
          <p:cNvPr id="7" name="Picture 6">
            <a:extLst>
              <a:ext uri="{FF2B5EF4-FFF2-40B4-BE49-F238E27FC236}">
                <a16:creationId xmlns:a16="http://schemas.microsoft.com/office/drawing/2014/main" id="{768B6213-3C0B-98FB-A39E-0937AD93C8E5}"/>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296068135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12_left_title_and_content_viole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B54AF76-AD3D-99EA-BB6C-F380750B8D51}"/>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E18F88F4-971A-A6B1-1A27-9CE89013B620}"/>
              </a:ext>
            </a:extLst>
          </p:cNvPr>
          <p:cNvSpPr/>
          <p:nvPr/>
        </p:nvSpPr>
        <p:spPr>
          <a:xfrm>
            <a:off x="0" y="0"/>
            <a:ext cx="4002374" cy="6858000"/>
          </a:xfrm>
          <a:prstGeom prst="rect">
            <a:avLst/>
          </a:prstGeom>
          <a:solidFill>
            <a:srgbClr val="DBDD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4290932" y="1671355"/>
            <a:ext cx="7595265" cy="39904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13" name="Title 1">
            <a:extLst>
              <a:ext uri="{FF2B5EF4-FFF2-40B4-BE49-F238E27FC236}">
                <a16:creationId xmlns:a16="http://schemas.microsoft.com/office/drawing/2014/main" id="{C9E80DB3-397B-6246-0042-983989BBFF67}"/>
              </a:ext>
            </a:extLst>
          </p:cNvPr>
          <p:cNvSpPr>
            <a:spLocks noGrp="1"/>
          </p:cNvSpPr>
          <p:nvPr>
            <p:ph type="ctrTitle" hasCustomPrompt="1"/>
          </p:nvPr>
        </p:nvSpPr>
        <p:spPr>
          <a:xfrm>
            <a:off x="288559" y="1111525"/>
            <a:ext cx="3503952" cy="2390972"/>
          </a:xfrm>
        </p:spPr>
        <p:txBody>
          <a:bodyPr anchor="b" anchorCtr="0">
            <a:noAutofit/>
          </a:bodyPr>
          <a:lstStyle>
            <a:lvl1pPr algn="l">
              <a:defRPr sz="3600">
                <a:solidFill>
                  <a:schemeClr val="tx1"/>
                </a:solidFill>
              </a:defRPr>
            </a:lvl1pPr>
          </a:lstStyle>
          <a:p>
            <a:r>
              <a:rPr lang="en-US" dirty="0"/>
              <a:t>Insert your slide title here maximum of four lines</a:t>
            </a:r>
          </a:p>
        </p:txBody>
      </p:sp>
      <p:sp>
        <p:nvSpPr>
          <p:cNvPr id="14" name="Subtitle 2">
            <a:extLst>
              <a:ext uri="{FF2B5EF4-FFF2-40B4-BE49-F238E27FC236}">
                <a16:creationId xmlns:a16="http://schemas.microsoft.com/office/drawing/2014/main" id="{B088BB5C-5C7B-0E3F-0629-E297953C56D2}"/>
              </a:ext>
            </a:extLst>
          </p:cNvPr>
          <p:cNvSpPr>
            <a:spLocks noGrp="1"/>
          </p:cNvSpPr>
          <p:nvPr>
            <p:ph type="subTitle" idx="13" hasCustomPrompt="1"/>
          </p:nvPr>
        </p:nvSpPr>
        <p:spPr>
          <a:xfrm>
            <a:off x="288558" y="3515514"/>
            <a:ext cx="3503953" cy="436210"/>
          </a:xfrm>
        </p:spPr>
        <p:txBody>
          <a:bodyPr>
            <a:noAutofit/>
          </a:bodyPr>
          <a:lstStyle>
            <a:lvl1pPr marL="0" indent="0" algn="l">
              <a:spcBef>
                <a:spcPts val="0"/>
              </a:spcBef>
              <a:spcAft>
                <a:spcPts val="0"/>
              </a:spcAft>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divider subtitle</a:t>
            </a:r>
          </a:p>
        </p:txBody>
      </p:sp>
      <p:sp>
        <p:nvSpPr>
          <p:cNvPr id="4" name="Text Placeholder 10">
            <a:extLst>
              <a:ext uri="{FF2B5EF4-FFF2-40B4-BE49-F238E27FC236}">
                <a16:creationId xmlns:a16="http://schemas.microsoft.com/office/drawing/2014/main" id="{BCDE19B0-6084-AB1A-A163-E9089D085C04}"/>
              </a:ext>
            </a:extLst>
          </p:cNvPr>
          <p:cNvSpPr>
            <a:spLocks noGrp="1"/>
          </p:cNvSpPr>
          <p:nvPr>
            <p:ph type="body" sz="quarter" idx="14" hasCustomPrompt="1"/>
          </p:nvPr>
        </p:nvSpPr>
        <p:spPr>
          <a:xfrm>
            <a:off x="4290932" y="5985327"/>
            <a:ext cx="7595265"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cxnSp>
        <p:nvCxnSpPr>
          <p:cNvPr id="2" name="Straight Connector 1">
            <a:extLst>
              <a:ext uri="{FF2B5EF4-FFF2-40B4-BE49-F238E27FC236}">
                <a16:creationId xmlns:a16="http://schemas.microsoft.com/office/drawing/2014/main" id="{99069A56-43D0-9F1B-C232-2ADAEDEB1EA0}"/>
              </a:ext>
            </a:extLst>
          </p:cNvPr>
          <p:cNvCxnSpPr>
            <a:cxnSpLocks/>
          </p:cNvCxnSpPr>
          <p:nvPr/>
        </p:nvCxnSpPr>
        <p:spPr>
          <a:xfrm>
            <a:off x="4259855" y="6395755"/>
            <a:ext cx="76339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FE2EC9D2-CC94-943D-6449-C56D141E2E4F}"/>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a:solidFill>
                  <a:schemeClr val="tx1">
                    <a:lumMod val="40000"/>
                    <a:lumOff val="60000"/>
                  </a:schemeClr>
                </a:solidFill>
              </a:rPr>
              <a:t>© 2024 Nielsen Consumer LLC. All Rights Reserved.</a:t>
            </a:r>
            <a:endParaRPr lang="en-US" sz="700" dirty="0">
              <a:solidFill>
                <a:schemeClr val="tx1">
                  <a:lumMod val="40000"/>
                  <a:lumOff val="60000"/>
                </a:schemeClr>
              </a:solidFill>
            </a:endParaRPr>
          </a:p>
        </p:txBody>
      </p:sp>
      <p:pic>
        <p:nvPicPr>
          <p:cNvPr id="7" name="Picture 6">
            <a:extLst>
              <a:ext uri="{FF2B5EF4-FFF2-40B4-BE49-F238E27FC236}">
                <a16:creationId xmlns:a16="http://schemas.microsoft.com/office/drawing/2014/main" id="{224E5460-3920-6E99-455B-F732E037D2C6}"/>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168558941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13_sidebar_blue_circle">
    <p:spTree>
      <p:nvGrpSpPr>
        <p:cNvPr id="1" name=""/>
        <p:cNvGrpSpPr/>
        <p:nvPr/>
      </p:nvGrpSpPr>
      <p:grpSpPr>
        <a:xfrm>
          <a:off x="0" y="0"/>
          <a:ext cx="0" cy="0"/>
          <a:chOff x="0" y="0"/>
          <a:chExt cx="0" cy="0"/>
        </a:xfrm>
      </p:grpSpPr>
      <p:pic>
        <p:nvPicPr>
          <p:cNvPr id="13" name="Picture 12" descr="Shape, circle&#10;&#10;Description automatically generated">
            <a:extLst>
              <a:ext uri="{FF2B5EF4-FFF2-40B4-BE49-F238E27FC236}">
                <a16:creationId xmlns:a16="http://schemas.microsoft.com/office/drawing/2014/main" id="{0F962C91-6536-8C92-5712-D8E7D79A179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164" b="-475"/>
          <a:stretch/>
        </p:blipFill>
        <p:spPr>
          <a:xfrm>
            <a:off x="6347681" y="0"/>
            <a:ext cx="5844319" cy="6266365"/>
          </a:xfrm>
          <a:prstGeom prst="rect">
            <a:avLst/>
          </a:prstGeom>
        </p:spPr>
      </p:pic>
      <p:sp>
        <p:nvSpPr>
          <p:cNvPr id="4" name="Oval 3">
            <a:extLst>
              <a:ext uri="{FF2B5EF4-FFF2-40B4-BE49-F238E27FC236}">
                <a16:creationId xmlns:a16="http://schemas.microsoft.com/office/drawing/2014/main" id="{41013006-A4C4-8E9B-582A-F881CD2B33EB}"/>
              </a:ext>
            </a:extLst>
          </p:cNvPr>
          <p:cNvSpPr/>
          <p:nvPr/>
        </p:nvSpPr>
        <p:spPr>
          <a:xfrm>
            <a:off x="7450680" y="306967"/>
            <a:ext cx="4942461" cy="4942461"/>
          </a:xfrm>
          <a:prstGeom prst="ellipse">
            <a:avLst/>
          </a:prstGeom>
          <a:solidFill>
            <a:schemeClr val="bg1"/>
          </a:solid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7" name="Content Placeholder 2">
            <a:extLst>
              <a:ext uri="{FF2B5EF4-FFF2-40B4-BE49-F238E27FC236}">
                <a16:creationId xmlns:a16="http://schemas.microsoft.com/office/drawing/2014/main" id="{18E1557B-C916-3D4A-06A3-5841A72F546D}"/>
              </a:ext>
            </a:extLst>
          </p:cNvPr>
          <p:cNvSpPr>
            <a:spLocks noGrp="1"/>
          </p:cNvSpPr>
          <p:nvPr>
            <p:ph idx="13"/>
          </p:nvPr>
        </p:nvSpPr>
        <p:spPr>
          <a:xfrm>
            <a:off x="288559"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2">
            <a:extLst>
              <a:ext uri="{FF2B5EF4-FFF2-40B4-BE49-F238E27FC236}">
                <a16:creationId xmlns:a16="http://schemas.microsoft.com/office/drawing/2014/main" id="{B22CCE7A-44FB-F660-8825-197D91082D19}"/>
              </a:ext>
            </a:extLst>
          </p:cNvPr>
          <p:cNvSpPr>
            <a:spLocks noGrp="1"/>
          </p:cNvSpPr>
          <p:nvPr>
            <p:ph type="body" sz="quarter" idx="14" hasCustomPrompt="1"/>
          </p:nvPr>
        </p:nvSpPr>
        <p:spPr>
          <a:xfrm>
            <a:off x="7974767" y="1564553"/>
            <a:ext cx="3912433" cy="2427287"/>
          </a:xfrm>
        </p:spPr>
        <p:txBody>
          <a:bodyPr anchor="ctr" anchorCtr="0"/>
          <a:lstStyle>
            <a:lvl1pPr marL="0" indent="0" algn="ctr">
              <a:buNone/>
              <a:defRPr sz="3200" b="1">
                <a:solidFill>
                  <a:schemeClr val="bg2"/>
                </a:solidFill>
              </a:defRPr>
            </a:lvl1pPr>
            <a:lvl2pPr marL="457200" indent="0">
              <a:buNone/>
              <a:defRPr sz="3600"/>
            </a:lvl2pPr>
            <a:lvl3pPr marL="914400" indent="0">
              <a:buNone/>
              <a:defRPr sz="3600"/>
            </a:lvl3pPr>
            <a:lvl4pPr marL="1371600" indent="0">
              <a:buNone/>
              <a:defRPr sz="3600"/>
            </a:lvl4pPr>
            <a:lvl5pPr marL="1828800" indent="0">
              <a:buNone/>
              <a:defRPr sz="3600"/>
            </a:lvl5pPr>
          </a:lstStyle>
          <a:p>
            <a:pPr lvl="0"/>
            <a:r>
              <a:rPr lang="en-US" dirty="0"/>
              <a:t>Insert key takeaway/stat</a:t>
            </a:r>
          </a:p>
        </p:txBody>
      </p:sp>
      <p:sp>
        <p:nvSpPr>
          <p:cNvPr id="5" name="Text Placeholder 10">
            <a:extLst>
              <a:ext uri="{FF2B5EF4-FFF2-40B4-BE49-F238E27FC236}">
                <a16:creationId xmlns:a16="http://schemas.microsoft.com/office/drawing/2014/main" id="{D2655EB8-0E52-0105-D411-F08941B5D9BB}"/>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11" name="Text Placeholder 6">
            <a:extLst>
              <a:ext uri="{FF2B5EF4-FFF2-40B4-BE49-F238E27FC236}">
                <a16:creationId xmlns:a16="http://schemas.microsoft.com/office/drawing/2014/main" id="{3706A59F-423E-C7F6-F3F9-0F492E0C021E}"/>
              </a:ext>
            </a:extLst>
          </p:cNvPr>
          <p:cNvSpPr>
            <a:spLocks noGrp="1"/>
          </p:cNvSpPr>
          <p:nvPr>
            <p:ph type="body" sz="quarter" idx="18" hasCustomPrompt="1"/>
          </p:nvPr>
        </p:nvSpPr>
        <p:spPr>
          <a:xfrm>
            <a:off x="288558" y="579495"/>
            <a:ext cx="5527626"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12" name="Title 1">
            <a:extLst>
              <a:ext uri="{FF2B5EF4-FFF2-40B4-BE49-F238E27FC236}">
                <a16:creationId xmlns:a16="http://schemas.microsoft.com/office/drawing/2014/main" id="{FE496856-C6F1-1A20-F1E8-67C9E51E6EEA}"/>
              </a:ext>
            </a:extLst>
          </p:cNvPr>
          <p:cNvSpPr>
            <a:spLocks noGrp="1"/>
          </p:cNvSpPr>
          <p:nvPr>
            <p:ph type="title" hasCustomPrompt="1"/>
          </p:nvPr>
        </p:nvSpPr>
        <p:spPr>
          <a:xfrm>
            <a:off x="288558" y="178971"/>
            <a:ext cx="5527626" cy="397352"/>
          </a:xfrm>
          <a:prstGeom prst="rect">
            <a:avLst/>
          </a:prstGeom>
        </p:spPr>
        <p:txBody>
          <a:bodyPr anchor="ctr"/>
          <a:lstStyle>
            <a:lvl1pPr>
              <a:defRPr sz="2000"/>
            </a:lvl1pPr>
          </a:lstStyle>
          <a:p>
            <a:r>
              <a:rPr lang="en-US" dirty="0"/>
              <a:t>Insert your slide title in Arial bold 20pt</a:t>
            </a:r>
          </a:p>
        </p:txBody>
      </p:sp>
    </p:spTree>
    <p:extLst>
      <p:ext uri="{BB962C8B-B14F-4D97-AF65-F5344CB8AC3E}">
        <p14:creationId xmlns:p14="http://schemas.microsoft.com/office/powerpoint/2010/main" val="176701645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14_sidebar_lt_blue_circle">
    <p:spTree>
      <p:nvGrpSpPr>
        <p:cNvPr id="1" name=""/>
        <p:cNvGrpSpPr/>
        <p:nvPr/>
      </p:nvGrpSpPr>
      <p:grpSpPr>
        <a:xfrm>
          <a:off x="0" y="0"/>
          <a:ext cx="0" cy="0"/>
          <a:chOff x="0" y="0"/>
          <a:chExt cx="0" cy="0"/>
        </a:xfrm>
      </p:grpSpPr>
      <p:pic>
        <p:nvPicPr>
          <p:cNvPr id="13" name="Picture 12" descr="Shape, circle&#10;&#10;Description automatically generated">
            <a:extLst>
              <a:ext uri="{FF2B5EF4-FFF2-40B4-BE49-F238E27FC236}">
                <a16:creationId xmlns:a16="http://schemas.microsoft.com/office/drawing/2014/main" id="{0F962C91-6536-8C92-5712-D8E7D79A179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164" b="-475"/>
          <a:stretch/>
        </p:blipFill>
        <p:spPr>
          <a:xfrm>
            <a:off x="6347681" y="0"/>
            <a:ext cx="5844319" cy="6266365"/>
          </a:xfrm>
          <a:prstGeom prst="rect">
            <a:avLst/>
          </a:prstGeom>
        </p:spPr>
      </p:pic>
      <p:sp>
        <p:nvSpPr>
          <p:cNvPr id="4" name="Oval 3">
            <a:extLst>
              <a:ext uri="{FF2B5EF4-FFF2-40B4-BE49-F238E27FC236}">
                <a16:creationId xmlns:a16="http://schemas.microsoft.com/office/drawing/2014/main" id="{41013006-A4C4-8E9B-582A-F881CD2B33EB}"/>
              </a:ext>
            </a:extLst>
          </p:cNvPr>
          <p:cNvSpPr/>
          <p:nvPr/>
        </p:nvSpPr>
        <p:spPr>
          <a:xfrm>
            <a:off x="7450680" y="306967"/>
            <a:ext cx="4942461" cy="4942461"/>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7" name="Content Placeholder 2">
            <a:extLst>
              <a:ext uri="{FF2B5EF4-FFF2-40B4-BE49-F238E27FC236}">
                <a16:creationId xmlns:a16="http://schemas.microsoft.com/office/drawing/2014/main" id="{18E1557B-C916-3D4A-06A3-5841A72F546D}"/>
              </a:ext>
            </a:extLst>
          </p:cNvPr>
          <p:cNvSpPr>
            <a:spLocks noGrp="1"/>
          </p:cNvSpPr>
          <p:nvPr>
            <p:ph idx="13"/>
          </p:nvPr>
        </p:nvSpPr>
        <p:spPr>
          <a:xfrm>
            <a:off x="288559"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2">
            <a:extLst>
              <a:ext uri="{FF2B5EF4-FFF2-40B4-BE49-F238E27FC236}">
                <a16:creationId xmlns:a16="http://schemas.microsoft.com/office/drawing/2014/main" id="{B22CCE7A-44FB-F660-8825-197D91082D19}"/>
              </a:ext>
            </a:extLst>
          </p:cNvPr>
          <p:cNvSpPr>
            <a:spLocks noGrp="1"/>
          </p:cNvSpPr>
          <p:nvPr>
            <p:ph type="body" sz="quarter" idx="14" hasCustomPrompt="1"/>
          </p:nvPr>
        </p:nvSpPr>
        <p:spPr>
          <a:xfrm>
            <a:off x="7974767" y="1564553"/>
            <a:ext cx="3912433" cy="2427287"/>
          </a:xfrm>
        </p:spPr>
        <p:txBody>
          <a:bodyPr anchor="ctr" anchorCtr="0"/>
          <a:lstStyle>
            <a:lvl1pPr marL="0" indent="0" algn="ctr">
              <a:buNone/>
              <a:defRPr sz="3200" b="1">
                <a:solidFill>
                  <a:schemeClr val="bg2"/>
                </a:solidFill>
              </a:defRPr>
            </a:lvl1pPr>
            <a:lvl2pPr marL="457200" indent="0">
              <a:buNone/>
              <a:defRPr sz="3600"/>
            </a:lvl2pPr>
            <a:lvl3pPr marL="914400" indent="0">
              <a:buNone/>
              <a:defRPr sz="3600"/>
            </a:lvl3pPr>
            <a:lvl4pPr marL="1371600" indent="0">
              <a:buNone/>
              <a:defRPr sz="3600"/>
            </a:lvl4pPr>
            <a:lvl5pPr marL="1828800" indent="0">
              <a:buNone/>
              <a:defRPr sz="3600"/>
            </a:lvl5pPr>
          </a:lstStyle>
          <a:p>
            <a:pPr lvl="0"/>
            <a:r>
              <a:rPr lang="en-US" dirty="0"/>
              <a:t>Insert key takeaway/stat</a:t>
            </a:r>
          </a:p>
        </p:txBody>
      </p:sp>
      <p:sp>
        <p:nvSpPr>
          <p:cNvPr id="5" name="Text Placeholder 10">
            <a:extLst>
              <a:ext uri="{FF2B5EF4-FFF2-40B4-BE49-F238E27FC236}">
                <a16:creationId xmlns:a16="http://schemas.microsoft.com/office/drawing/2014/main" id="{C1156137-AA49-5A7E-6A53-BA37F044CFD7}"/>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8" name="Text Placeholder 6">
            <a:extLst>
              <a:ext uri="{FF2B5EF4-FFF2-40B4-BE49-F238E27FC236}">
                <a16:creationId xmlns:a16="http://schemas.microsoft.com/office/drawing/2014/main" id="{EBC45F5E-12A5-546B-9525-4B2038ED8BFD}"/>
              </a:ext>
            </a:extLst>
          </p:cNvPr>
          <p:cNvSpPr>
            <a:spLocks noGrp="1"/>
          </p:cNvSpPr>
          <p:nvPr>
            <p:ph type="body" sz="quarter" idx="18" hasCustomPrompt="1"/>
          </p:nvPr>
        </p:nvSpPr>
        <p:spPr>
          <a:xfrm>
            <a:off x="288558" y="579495"/>
            <a:ext cx="5527626"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10" name="Title 1">
            <a:extLst>
              <a:ext uri="{FF2B5EF4-FFF2-40B4-BE49-F238E27FC236}">
                <a16:creationId xmlns:a16="http://schemas.microsoft.com/office/drawing/2014/main" id="{2358C2E9-9015-AC33-69D5-80279937550C}"/>
              </a:ext>
            </a:extLst>
          </p:cNvPr>
          <p:cNvSpPr>
            <a:spLocks noGrp="1"/>
          </p:cNvSpPr>
          <p:nvPr>
            <p:ph type="title" hasCustomPrompt="1"/>
          </p:nvPr>
        </p:nvSpPr>
        <p:spPr>
          <a:xfrm>
            <a:off x="288558" y="178971"/>
            <a:ext cx="5527626" cy="397352"/>
          </a:xfrm>
          <a:prstGeom prst="rect">
            <a:avLst/>
          </a:prstGeom>
        </p:spPr>
        <p:txBody>
          <a:bodyPr anchor="ctr"/>
          <a:lstStyle>
            <a:lvl1pPr>
              <a:defRPr sz="2000"/>
            </a:lvl1pPr>
          </a:lstStyle>
          <a:p>
            <a:r>
              <a:rPr lang="en-US" dirty="0"/>
              <a:t>Insert your slide title in Arial bold 20pt</a:t>
            </a:r>
          </a:p>
        </p:txBody>
      </p:sp>
    </p:spTree>
    <p:extLst>
      <p:ext uri="{BB962C8B-B14F-4D97-AF65-F5344CB8AC3E}">
        <p14:creationId xmlns:p14="http://schemas.microsoft.com/office/powerpoint/2010/main" val="275288721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15_sidebar_orange_circle">
    <p:spTree>
      <p:nvGrpSpPr>
        <p:cNvPr id="1" name=""/>
        <p:cNvGrpSpPr/>
        <p:nvPr/>
      </p:nvGrpSpPr>
      <p:grpSpPr>
        <a:xfrm>
          <a:off x="0" y="0"/>
          <a:ext cx="0" cy="0"/>
          <a:chOff x="0" y="0"/>
          <a:chExt cx="0" cy="0"/>
        </a:xfrm>
      </p:grpSpPr>
      <p:pic>
        <p:nvPicPr>
          <p:cNvPr id="13" name="Picture 12" descr="Shape, circle&#10;&#10;Description automatically generated">
            <a:extLst>
              <a:ext uri="{FF2B5EF4-FFF2-40B4-BE49-F238E27FC236}">
                <a16:creationId xmlns:a16="http://schemas.microsoft.com/office/drawing/2014/main" id="{0F962C91-6536-8C92-5712-D8E7D79A179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164" b="-475"/>
          <a:stretch/>
        </p:blipFill>
        <p:spPr>
          <a:xfrm>
            <a:off x="6347681" y="0"/>
            <a:ext cx="5844319" cy="6266365"/>
          </a:xfrm>
          <a:prstGeom prst="rect">
            <a:avLst/>
          </a:prstGeom>
        </p:spPr>
      </p:pic>
      <p:sp>
        <p:nvSpPr>
          <p:cNvPr id="4" name="Oval 3">
            <a:extLst>
              <a:ext uri="{FF2B5EF4-FFF2-40B4-BE49-F238E27FC236}">
                <a16:creationId xmlns:a16="http://schemas.microsoft.com/office/drawing/2014/main" id="{41013006-A4C4-8E9B-582A-F881CD2B33EB}"/>
              </a:ext>
            </a:extLst>
          </p:cNvPr>
          <p:cNvSpPr/>
          <p:nvPr/>
        </p:nvSpPr>
        <p:spPr>
          <a:xfrm>
            <a:off x="7450680" y="306967"/>
            <a:ext cx="4942461" cy="4942461"/>
          </a:xfrm>
          <a:prstGeom prst="ellipse">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7" name="Content Placeholder 2">
            <a:extLst>
              <a:ext uri="{FF2B5EF4-FFF2-40B4-BE49-F238E27FC236}">
                <a16:creationId xmlns:a16="http://schemas.microsoft.com/office/drawing/2014/main" id="{18E1557B-C916-3D4A-06A3-5841A72F546D}"/>
              </a:ext>
            </a:extLst>
          </p:cNvPr>
          <p:cNvSpPr>
            <a:spLocks noGrp="1"/>
          </p:cNvSpPr>
          <p:nvPr>
            <p:ph idx="13"/>
          </p:nvPr>
        </p:nvSpPr>
        <p:spPr>
          <a:xfrm>
            <a:off x="288559"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2">
            <a:extLst>
              <a:ext uri="{FF2B5EF4-FFF2-40B4-BE49-F238E27FC236}">
                <a16:creationId xmlns:a16="http://schemas.microsoft.com/office/drawing/2014/main" id="{B22CCE7A-44FB-F660-8825-197D91082D19}"/>
              </a:ext>
            </a:extLst>
          </p:cNvPr>
          <p:cNvSpPr>
            <a:spLocks noGrp="1"/>
          </p:cNvSpPr>
          <p:nvPr>
            <p:ph type="body" sz="quarter" idx="14" hasCustomPrompt="1"/>
          </p:nvPr>
        </p:nvSpPr>
        <p:spPr>
          <a:xfrm>
            <a:off x="7974767" y="1564553"/>
            <a:ext cx="3912433" cy="2427287"/>
          </a:xfrm>
        </p:spPr>
        <p:txBody>
          <a:bodyPr anchor="ctr" anchorCtr="0"/>
          <a:lstStyle>
            <a:lvl1pPr marL="0" indent="0" algn="ctr">
              <a:buNone/>
              <a:defRPr sz="3200" b="1">
                <a:solidFill>
                  <a:schemeClr val="bg2"/>
                </a:solidFill>
              </a:defRPr>
            </a:lvl1pPr>
            <a:lvl2pPr marL="457200" indent="0">
              <a:buNone/>
              <a:defRPr sz="3600"/>
            </a:lvl2pPr>
            <a:lvl3pPr marL="914400" indent="0">
              <a:buNone/>
              <a:defRPr sz="3600"/>
            </a:lvl3pPr>
            <a:lvl4pPr marL="1371600" indent="0">
              <a:buNone/>
              <a:defRPr sz="3600"/>
            </a:lvl4pPr>
            <a:lvl5pPr marL="1828800" indent="0">
              <a:buNone/>
              <a:defRPr sz="3600"/>
            </a:lvl5pPr>
          </a:lstStyle>
          <a:p>
            <a:pPr lvl="0"/>
            <a:r>
              <a:rPr lang="en-US" dirty="0"/>
              <a:t>Insert key takeaway/stat</a:t>
            </a:r>
          </a:p>
        </p:txBody>
      </p:sp>
      <p:sp>
        <p:nvSpPr>
          <p:cNvPr id="5" name="Text Placeholder 10">
            <a:extLst>
              <a:ext uri="{FF2B5EF4-FFF2-40B4-BE49-F238E27FC236}">
                <a16:creationId xmlns:a16="http://schemas.microsoft.com/office/drawing/2014/main" id="{3D9262FD-C60D-EB8B-5905-00E41E65FBCA}"/>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8" name="Text Placeholder 6">
            <a:extLst>
              <a:ext uri="{FF2B5EF4-FFF2-40B4-BE49-F238E27FC236}">
                <a16:creationId xmlns:a16="http://schemas.microsoft.com/office/drawing/2014/main" id="{B7EE85D7-3A48-D93E-77D4-BBAF47F83EA5}"/>
              </a:ext>
            </a:extLst>
          </p:cNvPr>
          <p:cNvSpPr>
            <a:spLocks noGrp="1"/>
          </p:cNvSpPr>
          <p:nvPr>
            <p:ph type="body" sz="quarter" idx="18" hasCustomPrompt="1"/>
          </p:nvPr>
        </p:nvSpPr>
        <p:spPr>
          <a:xfrm>
            <a:off x="288558" y="579495"/>
            <a:ext cx="5527626"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10" name="Title 1">
            <a:extLst>
              <a:ext uri="{FF2B5EF4-FFF2-40B4-BE49-F238E27FC236}">
                <a16:creationId xmlns:a16="http://schemas.microsoft.com/office/drawing/2014/main" id="{9BB6232B-9EB8-AFA1-F4A9-9DD09BF5ED7B}"/>
              </a:ext>
            </a:extLst>
          </p:cNvPr>
          <p:cNvSpPr>
            <a:spLocks noGrp="1"/>
          </p:cNvSpPr>
          <p:nvPr>
            <p:ph type="title" hasCustomPrompt="1"/>
          </p:nvPr>
        </p:nvSpPr>
        <p:spPr>
          <a:xfrm>
            <a:off x="288558" y="178971"/>
            <a:ext cx="5527626" cy="397352"/>
          </a:xfrm>
          <a:prstGeom prst="rect">
            <a:avLst/>
          </a:prstGeom>
        </p:spPr>
        <p:txBody>
          <a:bodyPr anchor="ctr"/>
          <a:lstStyle>
            <a:lvl1pPr>
              <a:defRPr sz="2000"/>
            </a:lvl1pPr>
          </a:lstStyle>
          <a:p>
            <a:r>
              <a:rPr lang="en-US" dirty="0"/>
              <a:t>Insert your slide title in Arial bold 20pt</a:t>
            </a:r>
          </a:p>
        </p:txBody>
      </p:sp>
    </p:spTree>
    <p:extLst>
      <p:ext uri="{BB962C8B-B14F-4D97-AF65-F5344CB8AC3E}">
        <p14:creationId xmlns:p14="http://schemas.microsoft.com/office/powerpoint/2010/main" val="165247580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16_sidebar_violet_circle">
    <p:spTree>
      <p:nvGrpSpPr>
        <p:cNvPr id="1" name=""/>
        <p:cNvGrpSpPr/>
        <p:nvPr/>
      </p:nvGrpSpPr>
      <p:grpSpPr>
        <a:xfrm>
          <a:off x="0" y="0"/>
          <a:ext cx="0" cy="0"/>
          <a:chOff x="0" y="0"/>
          <a:chExt cx="0" cy="0"/>
        </a:xfrm>
      </p:grpSpPr>
      <p:pic>
        <p:nvPicPr>
          <p:cNvPr id="13" name="Picture 12" descr="Shape, circle&#10;&#10;Description automatically generated">
            <a:extLst>
              <a:ext uri="{FF2B5EF4-FFF2-40B4-BE49-F238E27FC236}">
                <a16:creationId xmlns:a16="http://schemas.microsoft.com/office/drawing/2014/main" id="{0F962C91-6536-8C92-5712-D8E7D79A179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164" b="-475"/>
          <a:stretch/>
        </p:blipFill>
        <p:spPr>
          <a:xfrm>
            <a:off x="6347681" y="0"/>
            <a:ext cx="5844319" cy="6266365"/>
          </a:xfrm>
          <a:prstGeom prst="rect">
            <a:avLst/>
          </a:prstGeom>
        </p:spPr>
      </p:pic>
      <p:sp>
        <p:nvSpPr>
          <p:cNvPr id="4" name="Oval 3">
            <a:extLst>
              <a:ext uri="{FF2B5EF4-FFF2-40B4-BE49-F238E27FC236}">
                <a16:creationId xmlns:a16="http://schemas.microsoft.com/office/drawing/2014/main" id="{41013006-A4C4-8E9B-582A-F881CD2B33EB}"/>
              </a:ext>
            </a:extLst>
          </p:cNvPr>
          <p:cNvSpPr/>
          <p:nvPr/>
        </p:nvSpPr>
        <p:spPr>
          <a:xfrm>
            <a:off x="7450680" y="306967"/>
            <a:ext cx="4942461" cy="4942461"/>
          </a:xfrm>
          <a:prstGeom prst="ellipse">
            <a:avLst/>
          </a:prstGeom>
          <a:solidFill>
            <a:schemeClr val="bg1"/>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7" name="Content Placeholder 2">
            <a:extLst>
              <a:ext uri="{FF2B5EF4-FFF2-40B4-BE49-F238E27FC236}">
                <a16:creationId xmlns:a16="http://schemas.microsoft.com/office/drawing/2014/main" id="{18E1557B-C916-3D4A-06A3-5841A72F546D}"/>
              </a:ext>
            </a:extLst>
          </p:cNvPr>
          <p:cNvSpPr>
            <a:spLocks noGrp="1"/>
          </p:cNvSpPr>
          <p:nvPr>
            <p:ph idx="13"/>
          </p:nvPr>
        </p:nvSpPr>
        <p:spPr>
          <a:xfrm>
            <a:off x="288559"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2">
            <a:extLst>
              <a:ext uri="{FF2B5EF4-FFF2-40B4-BE49-F238E27FC236}">
                <a16:creationId xmlns:a16="http://schemas.microsoft.com/office/drawing/2014/main" id="{B22CCE7A-44FB-F660-8825-197D91082D19}"/>
              </a:ext>
            </a:extLst>
          </p:cNvPr>
          <p:cNvSpPr>
            <a:spLocks noGrp="1"/>
          </p:cNvSpPr>
          <p:nvPr>
            <p:ph type="body" sz="quarter" idx="14" hasCustomPrompt="1"/>
          </p:nvPr>
        </p:nvSpPr>
        <p:spPr>
          <a:xfrm>
            <a:off x="7974767" y="1564553"/>
            <a:ext cx="3912433" cy="2427287"/>
          </a:xfrm>
        </p:spPr>
        <p:txBody>
          <a:bodyPr anchor="ctr" anchorCtr="0"/>
          <a:lstStyle>
            <a:lvl1pPr marL="0" indent="0" algn="ctr">
              <a:buNone/>
              <a:defRPr sz="3200" b="1">
                <a:solidFill>
                  <a:schemeClr val="bg2"/>
                </a:solidFill>
              </a:defRPr>
            </a:lvl1pPr>
            <a:lvl2pPr marL="457200" indent="0">
              <a:buNone/>
              <a:defRPr sz="3600"/>
            </a:lvl2pPr>
            <a:lvl3pPr marL="914400" indent="0">
              <a:buNone/>
              <a:defRPr sz="3600"/>
            </a:lvl3pPr>
            <a:lvl4pPr marL="1371600" indent="0">
              <a:buNone/>
              <a:defRPr sz="3600"/>
            </a:lvl4pPr>
            <a:lvl5pPr marL="1828800" indent="0">
              <a:buNone/>
              <a:defRPr sz="3600"/>
            </a:lvl5pPr>
          </a:lstStyle>
          <a:p>
            <a:pPr lvl="0"/>
            <a:r>
              <a:rPr lang="en-US" dirty="0"/>
              <a:t>Insert key takeaway/stat</a:t>
            </a:r>
          </a:p>
        </p:txBody>
      </p:sp>
      <p:sp>
        <p:nvSpPr>
          <p:cNvPr id="5" name="Text Placeholder 10">
            <a:extLst>
              <a:ext uri="{FF2B5EF4-FFF2-40B4-BE49-F238E27FC236}">
                <a16:creationId xmlns:a16="http://schemas.microsoft.com/office/drawing/2014/main" id="{80D82F29-6247-72A9-6731-F72313DD88BF}"/>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8" name="Text Placeholder 6">
            <a:extLst>
              <a:ext uri="{FF2B5EF4-FFF2-40B4-BE49-F238E27FC236}">
                <a16:creationId xmlns:a16="http://schemas.microsoft.com/office/drawing/2014/main" id="{249ABFB9-219C-B8D3-C483-30EEC54C88FD}"/>
              </a:ext>
            </a:extLst>
          </p:cNvPr>
          <p:cNvSpPr>
            <a:spLocks noGrp="1"/>
          </p:cNvSpPr>
          <p:nvPr>
            <p:ph type="body" sz="quarter" idx="18" hasCustomPrompt="1"/>
          </p:nvPr>
        </p:nvSpPr>
        <p:spPr>
          <a:xfrm>
            <a:off x="288558" y="579495"/>
            <a:ext cx="5527626"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10" name="Title 1">
            <a:extLst>
              <a:ext uri="{FF2B5EF4-FFF2-40B4-BE49-F238E27FC236}">
                <a16:creationId xmlns:a16="http://schemas.microsoft.com/office/drawing/2014/main" id="{D7647F1F-16E6-DC6D-968E-E7D6E4A68B45}"/>
              </a:ext>
            </a:extLst>
          </p:cNvPr>
          <p:cNvSpPr>
            <a:spLocks noGrp="1"/>
          </p:cNvSpPr>
          <p:nvPr>
            <p:ph type="title" hasCustomPrompt="1"/>
          </p:nvPr>
        </p:nvSpPr>
        <p:spPr>
          <a:xfrm>
            <a:off x="288558" y="178971"/>
            <a:ext cx="5527626" cy="397352"/>
          </a:xfrm>
          <a:prstGeom prst="rect">
            <a:avLst/>
          </a:prstGeom>
        </p:spPr>
        <p:txBody>
          <a:bodyPr anchor="ctr"/>
          <a:lstStyle>
            <a:lvl1pPr>
              <a:defRPr sz="2000"/>
            </a:lvl1pPr>
          </a:lstStyle>
          <a:p>
            <a:r>
              <a:rPr lang="en-US" dirty="0"/>
              <a:t>Insert your slide title in Arial bold 20pt</a:t>
            </a:r>
          </a:p>
        </p:txBody>
      </p:sp>
    </p:spTree>
    <p:extLst>
      <p:ext uri="{BB962C8B-B14F-4D97-AF65-F5344CB8AC3E}">
        <p14:creationId xmlns:p14="http://schemas.microsoft.com/office/powerpoint/2010/main" val="8561129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Inside - Black/title only" preserve="1">
  <p:cSld name="Inside - Black/title only">
    <p:bg>
      <p:bgPr>
        <a:solidFill>
          <a:srgbClr val="000000"/>
        </a:solidFill>
        <a:effectLst/>
      </p:bgPr>
    </p:bg>
    <p:spTree>
      <p:nvGrpSpPr>
        <p:cNvPr id="1" name="Shape 89"/>
        <p:cNvGrpSpPr/>
        <p:nvPr/>
      </p:nvGrpSpPr>
      <p:grpSpPr>
        <a:xfrm>
          <a:off x="0" y="0"/>
          <a:ext cx="0" cy="0"/>
          <a:chOff x="0" y="0"/>
          <a:chExt cx="0" cy="0"/>
        </a:xfrm>
      </p:grpSpPr>
      <p:sp>
        <p:nvSpPr>
          <p:cNvPr id="7" name="Rectangle 6">
            <a:extLst>
              <a:ext uri="{FF2B5EF4-FFF2-40B4-BE49-F238E27FC236}">
                <a16:creationId xmlns:a16="http://schemas.microsoft.com/office/drawing/2014/main" id="{345CB4A4-7435-1A41-8813-A7FFEC34FAE2}"/>
              </a:ext>
            </a:extLst>
          </p:cNvPr>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n-lt"/>
            </a:endParaRPr>
          </a:p>
        </p:txBody>
      </p:sp>
      <p:sp>
        <p:nvSpPr>
          <p:cNvPr id="93" name="Google Shape;93;p10"/>
          <p:cNvSpPr txBox="1">
            <a:spLocks noGrp="1"/>
          </p:cNvSpPr>
          <p:nvPr>
            <p:ph type="subTitle" idx="1"/>
          </p:nvPr>
        </p:nvSpPr>
        <p:spPr>
          <a:xfrm>
            <a:off x="472867" y="6476016"/>
            <a:ext cx="10878800" cy="2464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800">
                <a:solidFill>
                  <a:schemeClr val="accent5"/>
                </a:solidFill>
                <a:latin typeface="Avenir Next LT Pro" panose="020B0504020202020204" pitchFamily="34" charset="0"/>
              </a:defRPr>
            </a:lvl1pPr>
            <a:lvl2pPr lvl="1" rtl="0">
              <a:lnSpc>
                <a:spcPct val="100000"/>
              </a:lnSpc>
              <a:spcBef>
                <a:spcPts val="0"/>
              </a:spcBef>
              <a:spcAft>
                <a:spcPts val="0"/>
              </a:spcAft>
              <a:buClr>
                <a:schemeClr val="accent5"/>
              </a:buClr>
              <a:buSzPts val="600"/>
              <a:buNone/>
              <a:defRPr sz="800">
                <a:solidFill>
                  <a:schemeClr val="accent5"/>
                </a:solidFill>
              </a:defRPr>
            </a:lvl2pPr>
            <a:lvl3pPr lvl="2" rtl="0">
              <a:lnSpc>
                <a:spcPct val="100000"/>
              </a:lnSpc>
              <a:spcBef>
                <a:spcPts val="0"/>
              </a:spcBef>
              <a:spcAft>
                <a:spcPts val="0"/>
              </a:spcAft>
              <a:buClr>
                <a:schemeClr val="accent5"/>
              </a:buClr>
              <a:buSzPts val="600"/>
              <a:buNone/>
              <a:defRPr sz="800">
                <a:solidFill>
                  <a:schemeClr val="accent5"/>
                </a:solidFill>
              </a:defRPr>
            </a:lvl3pPr>
            <a:lvl4pPr lvl="3" rtl="0">
              <a:lnSpc>
                <a:spcPct val="100000"/>
              </a:lnSpc>
              <a:spcBef>
                <a:spcPts val="0"/>
              </a:spcBef>
              <a:spcAft>
                <a:spcPts val="0"/>
              </a:spcAft>
              <a:buClr>
                <a:schemeClr val="accent5"/>
              </a:buClr>
              <a:buSzPts val="600"/>
              <a:buNone/>
              <a:defRPr sz="800">
                <a:solidFill>
                  <a:schemeClr val="accent5"/>
                </a:solidFill>
              </a:defRPr>
            </a:lvl4pPr>
            <a:lvl5pPr lvl="4" rtl="0">
              <a:lnSpc>
                <a:spcPct val="100000"/>
              </a:lnSpc>
              <a:spcBef>
                <a:spcPts val="0"/>
              </a:spcBef>
              <a:spcAft>
                <a:spcPts val="0"/>
              </a:spcAft>
              <a:buClr>
                <a:schemeClr val="accent5"/>
              </a:buClr>
              <a:buSzPts val="600"/>
              <a:buNone/>
              <a:defRPr sz="800">
                <a:solidFill>
                  <a:schemeClr val="accent5"/>
                </a:solidFill>
              </a:defRPr>
            </a:lvl5pPr>
            <a:lvl6pPr lvl="5" rtl="0">
              <a:lnSpc>
                <a:spcPct val="100000"/>
              </a:lnSpc>
              <a:spcBef>
                <a:spcPts val="0"/>
              </a:spcBef>
              <a:spcAft>
                <a:spcPts val="0"/>
              </a:spcAft>
              <a:buClr>
                <a:schemeClr val="accent5"/>
              </a:buClr>
              <a:buSzPts val="600"/>
              <a:buNone/>
              <a:defRPr sz="800">
                <a:solidFill>
                  <a:schemeClr val="accent5"/>
                </a:solidFill>
              </a:defRPr>
            </a:lvl6pPr>
            <a:lvl7pPr lvl="6" rtl="0">
              <a:lnSpc>
                <a:spcPct val="100000"/>
              </a:lnSpc>
              <a:spcBef>
                <a:spcPts val="0"/>
              </a:spcBef>
              <a:spcAft>
                <a:spcPts val="0"/>
              </a:spcAft>
              <a:buClr>
                <a:schemeClr val="accent5"/>
              </a:buClr>
              <a:buSzPts val="600"/>
              <a:buNone/>
              <a:defRPr sz="800">
                <a:solidFill>
                  <a:schemeClr val="accent5"/>
                </a:solidFill>
              </a:defRPr>
            </a:lvl7pPr>
            <a:lvl8pPr lvl="7" rtl="0">
              <a:lnSpc>
                <a:spcPct val="100000"/>
              </a:lnSpc>
              <a:spcBef>
                <a:spcPts val="0"/>
              </a:spcBef>
              <a:spcAft>
                <a:spcPts val="0"/>
              </a:spcAft>
              <a:buClr>
                <a:schemeClr val="accent5"/>
              </a:buClr>
              <a:buSzPts val="600"/>
              <a:buNone/>
              <a:defRPr sz="800">
                <a:solidFill>
                  <a:schemeClr val="accent5"/>
                </a:solidFill>
              </a:defRPr>
            </a:lvl8pPr>
            <a:lvl9pPr lvl="8" rtl="0">
              <a:lnSpc>
                <a:spcPct val="100000"/>
              </a:lnSpc>
              <a:spcBef>
                <a:spcPts val="0"/>
              </a:spcBef>
              <a:spcAft>
                <a:spcPts val="0"/>
              </a:spcAft>
              <a:buClr>
                <a:schemeClr val="accent5"/>
              </a:buClr>
              <a:buSzPts val="600"/>
              <a:buNone/>
              <a:defRPr sz="800">
                <a:solidFill>
                  <a:schemeClr val="accent5"/>
                </a:solidFill>
              </a:defRPr>
            </a:lvl9pPr>
          </a:lstStyle>
          <a:p>
            <a:r>
              <a:rPr lang="en-US"/>
              <a:t>Click to edit Master subtitle style</a:t>
            </a:r>
            <a:endParaRPr dirty="0"/>
          </a:p>
        </p:txBody>
      </p:sp>
      <p:sp>
        <p:nvSpPr>
          <p:cNvPr id="94" name="Google Shape;94;p10"/>
          <p:cNvSpPr txBox="1">
            <a:spLocks noGrp="1"/>
          </p:cNvSpPr>
          <p:nvPr>
            <p:ph type="title"/>
          </p:nvPr>
        </p:nvSpPr>
        <p:spPr>
          <a:xfrm>
            <a:off x="472867" y="390167"/>
            <a:ext cx="11246400" cy="524800"/>
          </a:xfrm>
          <a:prstGeom prst="rect">
            <a:avLst/>
          </a:prstGeom>
        </p:spPr>
        <p:txBody>
          <a:bodyPr spcFirstLastPara="1" wrap="square" lIns="0" tIns="91425" rIns="0" bIns="91425" anchor="t" anchorCtr="0">
            <a:noAutofit/>
          </a:bodyPr>
          <a:lstStyle>
            <a:lvl1pPr lvl="0" rtl="0">
              <a:spcBef>
                <a:spcPts val="0"/>
              </a:spcBef>
              <a:spcAft>
                <a:spcPts val="0"/>
              </a:spcAft>
              <a:buClr>
                <a:srgbClr val="FFFFFF"/>
              </a:buClr>
              <a:buSzPts val="1900"/>
              <a:buNone/>
              <a:defRPr sz="2400">
                <a:solidFill>
                  <a:srgbClr val="FFFFFF"/>
                </a:solidFill>
                <a:latin typeface="+mn-lt"/>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a:r>
              <a:rPr lang="en-US"/>
              <a:t>Click to edit Master title style</a:t>
            </a:r>
            <a:endParaRPr dirty="0"/>
          </a:p>
        </p:txBody>
      </p:sp>
      <p:sp>
        <p:nvSpPr>
          <p:cNvPr id="9" name="Slide Number Placeholder 1">
            <a:extLst>
              <a:ext uri="{FF2B5EF4-FFF2-40B4-BE49-F238E27FC236}">
                <a16:creationId xmlns:a16="http://schemas.microsoft.com/office/drawing/2014/main" id="{000BDBC4-3F02-409D-A9BB-6FD11DAF8DC4}"/>
              </a:ext>
            </a:extLst>
          </p:cNvPr>
          <p:cNvSpPr txBox="1">
            <a:spLocks/>
          </p:cNvSpPr>
          <p:nvPr/>
        </p:nvSpPr>
        <p:spPr>
          <a:xfrm>
            <a:off x="8976067" y="6412498"/>
            <a:ext cx="2743200" cy="366183"/>
          </a:xfrm>
          <a:prstGeom prst="rect">
            <a:avLst/>
          </a:prstGeom>
        </p:spPr>
        <p:txBody>
          <a:bodyPr vert="horz" lIns="0" tIns="60960" rIns="0" bIns="6096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z="1333" smtClean="0">
                <a:solidFill>
                  <a:schemeClr val="bg1"/>
                </a:solidFill>
              </a:rPr>
              <a:pPr/>
              <a:t>‹#›</a:t>
            </a:fld>
            <a:endParaRPr lang="en-PH" sz="1333" dirty="0">
              <a:solidFill>
                <a:schemeClr val="bg1"/>
              </a:solidFill>
            </a:endParaRPr>
          </a:p>
        </p:txBody>
      </p:sp>
      <p:sp>
        <p:nvSpPr>
          <p:cNvPr id="10" name="TextBox 9">
            <a:extLst>
              <a:ext uri="{FF2B5EF4-FFF2-40B4-BE49-F238E27FC236}">
                <a16:creationId xmlns:a16="http://schemas.microsoft.com/office/drawing/2014/main" id="{7B60D9EE-C28D-6DB2-74C9-925C2BF28DFF}"/>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a:solidFill>
                  <a:schemeClr val="tx1">
                    <a:lumMod val="40000"/>
                    <a:lumOff val="60000"/>
                  </a:schemeClr>
                </a:solidFill>
              </a:rPr>
              <a:t>© 2024 Nielsen Consumer LLC. All Rights Reserved.</a:t>
            </a:r>
            <a:endParaRPr lang="en-US" sz="700" dirty="0">
              <a:solidFill>
                <a:schemeClr val="tx1">
                  <a:lumMod val="40000"/>
                  <a:lumOff val="60000"/>
                </a:schemeClr>
              </a:solidFill>
            </a:endParaRPr>
          </a:p>
        </p:txBody>
      </p:sp>
    </p:spTree>
    <p:extLst>
      <p:ext uri="{BB962C8B-B14F-4D97-AF65-F5344CB8AC3E}">
        <p14:creationId xmlns:p14="http://schemas.microsoft.com/office/powerpoint/2010/main" val="1647184029"/>
      </p:ext>
    </p:extLst>
  </p:cSld>
  <p:clrMapOvr>
    <a:masterClrMapping/>
  </p:clrMapOvr>
  <p:hf hdr="0" ftr="0" dt="0"/>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17_sidebar_blue_circle">
    <p:spTree>
      <p:nvGrpSpPr>
        <p:cNvPr id="1" name=""/>
        <p:cNvGrpSpPr/>
        <p:nvPr/>
      </p:nvGrpSpPr>
      <p:grpSpPr>
        <a:xfrm>
          <a:off x="0" y="0"/>
          <a:ext cx="0" cy="0"/>
          <a:chOff x="0" y="0"/>
          <a:chExt cx="0" cy="0"/>
        </a:xfrm>
      </p:grpSpPr>
      <p:pic>
        <p:nvPicPr>
          <p:cNvPr id="15" name="Picture 14" descr="Shape, circle&#10;&#10;Description automatically generated">
            <a:extLst>
              <a:ext uri="{FF2B5EF4-FFF2-40B4-BE49-F238E27FC236}">
                <a16:creationId xmlns:a16="http://schemas.microsoft.com/office/drawing/2014/main" id="{5EAD1CE0-8C43-3A65-CBE4-F6500A6A3AD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164" b="-475"/>
          <a:stretch/>
        </p:blipFill>
        <p:spPr>
          <a:xfrm>
            <a:off x="6347681" y="0"/>
            <a:ext cx="5844319" cy="6266365"/>
          </a:xfrm>
          <a:prstGeom prst="rect">
            <a:avLst/>
          </a:prstGeom>
        </p:spPr>
      </p:pic>
      <p:sp>
        <p:nvSpPr>
          <p:cNvPr id="4" name="Oval 3">
            <a:extLst>
              <a:ext uri="{FF2B5EF4-FFF2-40B4-BE49-F238E27FC236}">
                <a16:creationId xmlns:a16="http://schemas.microsoft.com/office/drawing/2014/main" id="{41013006-A4C4-8E9B-582A-F881CD2B33EB}"/>
              </a:ext>
            </a:extLst>
          </p:cNvPr>
          <p:cNvSpPr/>
          <p:nvPr/>
        </p:nvSpPr>
        <p:spPr>
          <a:xfrm>
            <a:off x="7450680" y="306967"/>
            <a:ext cx="4942461" cy="4942461"/>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7" name="Content Placeholder 2">
            <a:extLst>
              <a:ext uri="{FF2B5EF4-FFF2-40B4-BE49-F238E27FC236}">
                <a16:creationId xmlns:a16="http://schemas.microsoft.com/office/drawing/2014/main" id="{18E1557B-C916-3D4A-06A3-5841A72F546D}"/>
              </a:ext>
            </a:extLst>
          </p:cNvPr>
          <p:cNvSpPr>
            <a:spLocks noGrp="1"/>
          </p:cNvSpPr>
          <p:nvPr>
            <p:ph idx="13"/>
          </p:nvPr>
        </p:nvSpPr>
        <p:spPr>
          <a:xfrm>
            <a:off x="288559"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2">
            <a:extLst>
              <a:ext uri="{FF2B5EF4-FFF2-40B4-BE49-F238E27FC236}">
                <a16:creationId xmlns:a16="http://schemas.microsoft.com/office/drawing/2014/main" id="{912D01FA-DA8D-5F18-9C23-78DF80969118}"/>
              </a:ext>
            </a:extLst>
          </p:cNvPr>
          <p:cNvSpPr>
            <a:spLocks noGrp="1"/>
          </p:cNvSpPr>
          <p:nvPr>
            <p:ph type="body" sz="quarter" idx="14" hasCustomPrompt="1"/>
          </p:nvPr>
        </p:nvSpPr>
        <p:spPr>
          <a:xfrm>
            <a:off x="7974767" y="1564553"/>
            <a:ext cx="3912433" cy="2427287"/>
          </a:xfrm>
        </p:spPr>
        <p:txBody>
          <a:bodyPr anchor="ctr" anchorCtr="0"/>
          <a:lstStyle>
            <a:lvl1pPr marL="0" indent="0" algn="ctr">
              <a:buNone/>
              <a:defRPr sz="3200" b="1">
                <a:solidFill>
                  <a:schemeClr val="bg1"/>
                </a:solidFill>
              </a:defRPr>
            </a:lvl1pPr>
            <a:lvl2pPr marL="457200" indent="0">
              <a:buNone/>
              <a:defRPr sz="3600"/>
            </a:lvl2pPr>
            <a:lvl3pPr marL="914400" indent="0">
              <a:buNone/>
              <a:defRPr sz="3600"/>
            </a:lvl3pPr>
            <a:lvl4pPr marL="1371600" indent="0">
              <a:buNone/>
              <a:defRPr sz="3600"/>
            </a:lvl4pPr>
            <a:lvl5pPr marL="1828800" indent="0">
              <a:buNone/>
              <a:defRPr sz="3600"/>
            </a:lvl5pPr>
          </a:lstStyle>
          <a:p>
            <a:pPr lvl="0"/>
            <a:r>
              <a:rPr lang="en-US" dirty="0"/>
              <a:t>Insert key takeaway/stat</a:t>
            </a:r>
          </a:p>
        </p:txBody>
      </p:sp>
      <p:sp>
        <p:nvSpPr>
          <p:cNvPr id="3" name="Text Placeholder 10">
            <a:extLst>
              <a:ext uri="{FF2B5EF4-FFF2-40B4-BE49-F238E27FC236}">
                <a16:creationId xmlns:a16="http://schemas.microsoft.com/office/drawing/2014/main" id="{8A9A9755-A073-6536-4449-60D1A4D62497}"/>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5" name="Text Placeholder 6">
            <a:extLst>
              <a:ext uri="{FF2B5EF4-FFF2-40B4-BE49-F238E27FC236}">
                <a16:creationId xmlns:a16="http://schemas.microsoft.com/office/drawing/2014/main" id="{8E19CC79-3E4C-BA4B-BDFE-ED4A5100C72D}"/>
              </a:ext>
            </a:extLst>
          </p:cNvPr>
          <p:cNvSpPr>
            <a:spLocks noGrp="1"/>
          </p:cNvSpPr>
          <p:nvPr>
            <p:ph type="body" sz="quarter" idx="18" hasCustomPrompt="1"/>
          </p:nvPr>
        </p:nvSpPr>
        <p:spPr>
          <a:xfrm>
            <a:off x="288558" y="579495"/>
            <a:ext cx="5527626"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8" name="Title 1">
            <a:extLst>
              <a:ext uri="{FF2B5EF4-FFF2-40B4-BE49-F238E27FC236}">
                <a16:creationId xmlns:a16="http://schemas.microsoft.com/office/drawing/2014/main" id="{0E5AF445-F077-CBD3-8676-3C090B01E32A}"/>
              </a:ext>
            </a:extLst>
          </p:cNvPr>
          <p:cNvSpPr>
            <a:spLocks noGrp="1"/>
          </p:cNvSpPr>
          <p:nvPr>
            <p:ph type="title" hasCustomPrompt="1"/>
          </p:nvPr>
        </p:nvSpPr>
        <p:spPr>
          <a:xfrm>
            <a:off x="288558" y="178971"/>
            <a:ext cx="5527626" cy="397352"/>
          </a:xfrm>
          <a:prstGeom prst="rect">
            <a:avLst/>
          </a:prstGeom>
        </p:spPr>
        <p:txBody>
          <a:bodyPr anchor="ctr"/>
          <a:lstStyle>
            <a:lvl1pPr>
              <a:defRPr sz="2000"/>
            </a:lvl1pPr>
          </a:lstStyle>
          <a:p>
            <a:r>
              <a:rPr lang="en-US" dirty="0"/>
              <a:t>Insert your slide title in Arial bold 20pt</a:t>
            </a:r>
          </a:p>
        </p:txBody>
      </p:sp>
    </p:spTree>
    <p:extLst>
      <p:ext uri="{BB962C8B-B14F-4D97-AF65-F5344CB8AC3E}">
        <p14:creationId xmlns:p14="http://schemas.microsoft.com/office/powerpoint/2010/main" val="228572108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18_sidebar_photo">
    <p:spTree>
      <p:nvGrpSpPr>
        <p:cNvPr id="1" name=""/>
        <p:cNvGrpSpPr/>
        <p:nvPr/>
      </p:nvGrpSpPr>
      <p:grpSpPr>
        <a:xfrm>
          <a:off x="0" y="0"/>
          <a:ext cx="0" cy="0"/>
          <a:chOff x="0" y="0"/>
          <a:chExt cx="0" cy="0"/>
        </a:xfrm>
      </p:grpSpPr>
      <p:pic>
        <p:nvPicPr>
          <p:cNvPr id="9" name="Picture 8" descr="Shape, circle&#10;&#10;Description automatically generated">
            <a:extLst>
              <a:ext uri="{FF2B5EF4-FFF2-40B4-BE49-F238E27FC236}">
                <a16:creationId xmlns:a16="http://schemas.microsoft.com/office/drawing/2014/main" id="{19F0D1BA-1740-8291-3985-752AAB099AA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164" b="-475"/>
          <a:stretch/>
        </p:blipFill>
        <p:spPr>
          <a:xfrm>
            <a:off x="6347681" y="0"/>
            <a:ext cx="5844319" cy="6266365"/>
          </a:xfrm>
          <a:prstGeom prst="rect">
            <a:avLst/>
          </a:prstGeom>
        </p:spPr>
      </p:pic>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7" name="Content Placeholder 2">
            <a:extLst>
              <a:ext uri="{FF2B5EF4-FFF2-40B4-BE49-F238E27FC236}">
                <a16:creationId xmlns:a16="http://schemas.microsoft.com/office/drawing/2014/main" id="{18E1557B-C916-3D4A-06A3-5841A72F546D}"/>
              </a:ext>
            </a:extLst>
          </p:cNvPr>
          <p:cNvSpPr>
            <a:spLocks noGrp="1"/>
          </p:cNvSpPr>
          <p:nvPr>
            <p:ph idx="13"/>
          </p:nvPr>
        </p:nvSpPr>
        <p:spPr>
          <a:xfrm>
            <a:off x="288559"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Picture Placeholder 6">
            <a:extLst>
              <a:ext uri="{FF2B5EF4-FFF2-40B4-BE49-F238E27FC236}">
                <a16:creationId xmlns:a16="http://schemas.microsoft.com/office/drawing/2014/main" id="{6B8194AC-DDA3-9404-5998-E94D747F0D0A}"/>
              </a:ext>
            </a:extLst>
          </p:cNvPr>
          <p:cNvSpPr>
            <a:spLocks noGrp="1"/>
          </p:cNvSpPr>
          <p:nvPr>
            <p:ph type="pic" sz="quarter" idx="14" hasCustomPrompt="1"/>
          </p:nvPr>
        </p:nvSpPr>
        <p:spPr>
          <a:xfrm>
            <a:off x="7465671" y="321957"/>
            <a:ext cx="4924345" cy="4924346"/>
          </a:xfrm>
          <a:prstGeom prst="ellipse">
            <a:avLst/>
          </a:prstGeom>
          <a:solidFill>
            <a:schemeClr val="tx1"/>
          </a:solidFill>
        </p:spPr>
        <p:txBody>
          <a:bodyPr/>
          <a:lstStyle>
            <a:lvl1pPr marL="0" indent="0" algn="ctr">
              <a:buNone/>
              <a:defRPr>
                <a:solidFill>
                  <a:schemeClr val="bg1"/>
                </a:solidFill>
              </a:defRPr>
            </a:lvl1pPr>
          </a:lstStyle>
          <a:p>
            <a:r>
              <a:rPr lang="en-US" dirty="0"/>
              <a:t>Click picture icon to add photo</a:t>
            </a:r>
          </a:p>
        </p:txBody>
      </p:sp>
      <p:sp>
        <p:nvSpPr>
          <p:cNvPr id="4" name="Text Placeholder 10">
            <a:extLst>
              <a:ext uri="{FF2B5EF4-FFF2-40B4-BE49-F238E27FC236}">
                <a16:creationId xmlns:a16="http://schemas.microsoft.com/office/drawing/2014/main" id="{71A3127B-F843-4C4F-625D-0F595788B99E}"/>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5" name="Text Placeholder 6">
            <a:extLst>
              <a:ext uri="{FF2B5EF4-FFF2-40B4-BE49-F238E27FC236}">
                <a16:creationId xmlns:a16="http://schemas.microsoft.com/office/drawing/2014/main" id="{04F2467A-B7A4-9968-8AF7-70330EF2A42E}"/>
              </a:ext>
            </a:extLst>
          </p:cNvPr>
          <p:cNvSpPr>
            <a:spLocks noGrp="1"/>
          </p:cNvSpPr>
          <p:nvPr>
            <p:ph type="body" sz="quarter" idx="18" hasCustomPrompt="1"/>
          </p:nvPr>
        </p:nvSpPr>
        <p:spPr>
          <a:xfrm>
            <a:off x="288558" y="579495"/>
            <a:ext cx="5527626"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10" name="Title 1">
            <a:extLst>
              <a:ext uri="{FF2B5EF4-FFF2-40B4-BE49-F238E27FC236}">
                <a16:creationId xmlns:a16="http://schemas.microsoft.com/office/drawing/2014/main" id="{B4A90B9B-C6D7-5D76-62C9-8C8E2EFB4B62}"/>
              </a:ext>
            </a:extLst>
          </p:cNvPr>
          <p:cNvSpPr>
            <a:spLocks noGrp="1"/>
          </p:cNvSpPr>
          <p:nvPr>
            <p:ph type="title" hasCustomPrompt="1"/>
          </p:nvPr>
        </p:nvSpPr>
        <p:spPr>
          <a:xfrm>
            <a:off x="288558" y="178971"/>
            <a:ext cx="5527626" cy="397352"/>
          </a:xfrm>
          <a:prstGeom prst="rect">
            <a:avLst/>
          </a:prstGeom>
        </p:spPr>
        <p:txBody>
          <a:bodyPr anchor="ctr"/>
          <a:lstStyle>
            <a:lvl1pPr>
              <a:defRPr sz="2000"/>
            </a:lvl1pPr>
          </a:lstStyle>
          <a:p>
            <a:r>
              <a:rPr lang="en-US" dirty="0"/>
              <a:t>Insert your slide title in Arial bold 20pt</a:t>
            </a:r>
          </a:p>
        </p:txBody>
      </p:sp>
    </p:spTree>
    <p:extLst>
      <p:ext uri="{BB962C8B-B14F-4D97-AF65-F5344CB8AC3E}">
        <p14:creationId xmlns:p14="http://schemas.microsoft.com/office/powerpoint/2010/main" val="272805177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19_content_and_photo">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11" name="Content Placeholder 2">
            <a:extLst>
              <a:ext uri="{FF2B5EF4-FFF2-40B4-BE49-F238E27FC236}">
                <a16:creationId xmlns:a16="http://schemas.microsoft.com/office/drawing/2014/main" id="{AE757F6A-9EA9-44EF-A958-2270491049E4}"/>
              </a:ext>
            </a:extLst>
          </p:cNvPr>
          <p:cNvSpPr>
            <a:spLocks noGrp="1"/>
          </p:cNvSpPr>
          <p:nvPr>
            <p:ph idx="1"/>
          </p:nvPr>
        </p:nvSpPr>
        <p:spPr>
          <a:xfrm>
            <a:off x="288559"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Picture Placeholder 2">
            <a:extLst>
              <a:ext uri="{FF2B5EF4-FFF2-40B4-BE49-F238E27FC236}">
                <a16:creationId xmlns:a16="http://schemas.microsoft.com/office/drawing/2014/main" id="{01D8B5F0-3972-9E3F-4A7E-52302351B5BA}"/>
              </a:ext>
            </a:extLst>
          </p:cNvPr>
          <p:cNvSpPr>
            <a:spLocks noGrp="1"/>
          </p:cNvSpPr>
          <p:nvPr>
            <p:ph type="pic" sz="quarter" idx="10" hasCustomPrompt="1"/>
          </p:nvPr>
        </p:nvSpPr>
        <p:spPr>
          <a:xfrm>
            <a:off x="5770564" y="-5427"/>
            <a:ext cx="6405671" cy="5331227"/>
          </a:xfrm>
          <a:custGeom>
            <a:avLst/>
            <a:gdLst>
              <a:gd name="connsiteX0" fmla="*/ 415328 w 6405671"/>
              <a:gd name="connsiteY0" fmla="*/ 0 h 5331227"/>
              <a:gd name="connsiteX1" fmla="*/ 6405671 w 6405671"/>
              <a:gd name="connsiteY1" fmla="*/ 0 h 5331227"/>
              <a:gd name="connsiteX2" fmla="*/ 6405671 w 6405671"/>
              <a:gd name="connsiteY2" fmla="*/ 4061829 h 5331227"/>
              <a:gd name="connsiteX3" fmla="*/ 6222234 w 6405671"/>
              <a:gd name="connsiteY3" fmla="*/ 4263661 h 5331227"/>
              <a:gd name="connsiteX4" fmla="*/ 3644900 w 6405671"/>
              <a:gd name="connsiteY4" fmla="*/ 5331227 h 5331227"/>
              <a:gd name="connsiteX5" fmla="*/ 0 w 6405671"/>
              <a:gd name="connsiteY5" fmla="*/ 1686327 h 5331227"/>
              <a:gd name="connsiteX6" fmla="*/ 286435 w 6405671"/>
              <a:gd name="connsiteY6" fmla="*/ 267567 h 5331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05671" h="5331227">
                <a:moveTo>
                  <a:pt x="415328" y="0"/>
                </a:moveTo>
                <a:lnTo>
                  <a:pt x="6405671" y="0"/>
                </a:lnTo>
                <a:lnTo>
                  <a:pt x="6405671" y="4061829"/>
                </a:lnTo>
                <a:lnTo>
                  <a:pt x="6222234" y="4263661"/>
                </a:lnTo>
                <a:cubicBezTo>
                  <a:pt x="5562637" y="4923258"/>
                  <a:pt x="4651412" y="5331227"/>
                  <a:pt x="3644900" y="5331227"/>
                </a:cubicBezTo>
                <a:cubicBezTo>
                  <a:pt x="1631877" y="5331227"/>
                  <a:pt x="0" y="3699350"/>
                  <a:pt x="0" y="1686327"/>
                </a:cubicBezTo>
                <a:cubicBezTo>
                  <a:pt x="0" y="1183071"/>
                  <a:pt x="101993" y="703637"/>
                  <a:pt x="286435" y="267567"/>
                </a:cubicBezTo>
                <a:close/>
              </a:path>
            </a:pathLst>
          </a:custGeom>
          <a:solidFill>
            <a:schemeClr val="tx1"/>
          </a:solidFill>
        </p:spPr>
        <p:txBody>
          <a:bodyPr wrap="square" anchor="ctr">
            <a:noAutofit/>
          </a:bodyPr>
          <a:lstStyle>
            <a:lvl1pPr marL="0" indent="0" algn="ctr">
              <a:buNone/>
              <a:defRPr>
                <a:solidFill>
                  <a:schemeClr val="bg1"/>
                </a:solidFill>
              </a:defRPr>
            </a:lvl1pPr>
          </a:lstStyle>
          <a:p>
            <a:r>
              <a:rPr lang="en-US" dirty="0"/>
              <a:t>Click picture icon to insert photo</a:t>
            </a:r>
          </a:p>
        </p:txBody>
      </p:sp>
      <p:sp>
        <p:nvSpPr>
          <p:cNvPr id="5" name="Text Placeholder 10">
            <a:extLst>
              <a:ext uri="{FF2B5EF4-FFF2-40B4-BE49-F238E27FC236}">
                <a16:creationId xmlns:a16="http://schemas.microsoft.com/office/drawing/2014/main" id="{AF5AD5C4-11CE-A5B1-68F4-ECE64B4744DB}"/>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7" name="Text Placeholder 6">
            <a:extLst>
              <a:ext uri="{FF2B5EF4-FFF2-40B4-BE49-F238E27FC236}">
                <a16:creationId xmlns:a16="http://schemas.microsoft.com/office/drawing/2014/main" id="{65DB62E0-16D5-D693-1EC9-29B82000033B}"/>
              </a:ext>
            </a:extLst>
          </p:cNvPr>
          <p:cNvSpPr>
            <a:spLocks noGrp="1"/>
          </p:cNvSpPr>
          <p:nvPr>
            <p:ph type="body" sz="quarter" idx="13" hasCustomPrompt="1"/>
          </p:nvPr>
        </p:nvSpPr>
        <p:spPr>
          <a:xfrm>
            <a:off x="288558" y="579495"/>
            <a:ext cx="5527626"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8" name="Title 1">
            <a:extLst>
              <a:ext uri="{FF2B5EF4-FFF2-40B4-BE49-F238E27FC236}">
                <a16:creationId xmlns:a16="http://schemas.microsoft.com/office/drawing/2014/main" id="{4D0E12C7-8B6B-E7AB-65DE-8993ACC541C8}"/>
              </a:ext>
            </a:extLst>
          </p:cNvPr>
          <p:cNvSpPr>
            <a:spLocks noGrp="1"/>
          </p:cNvSpPr>
          <p:nvPr>
            <p:ph type="title" hasCustomPrompt="1"/>
          </p:nvPr>
        </p:nvSpPr>
        <p:spPr>
          <a:xfrm>
            <a:off x="288558" y="178971"/>
            <a:ext cx="5527626" cy="397352"/>
          </a:xfrm>
          <a:prstGeom prst="rect">
            <a:avLst/>
          </a:prstGeom>
        </p:spPr>
        <p:txBody>
          <a:bodyPr anchor="ctr"/>
          <a:lstStyle>
            <a:lvl1pPr>
              <a:defRPr sz="2000"/>
            </a:lvl1pPr>
          </a:lstStyle>
          <a:p>
            <a:r>
              <a:rPr lang="en-US" dirty="0"/>
              <a:t>Insert your slide title in Arial bold 20pt</a:t>
            </a:r>
          </a:p>
        </p:txBody>
      </p:sp>
    </p:spTree>
    <p:extLst>
      <p:ext uri="{BB962C8B-B14F-4D97-AF65-F5344CB8AC3E}">
        <p14:creationId xmlns:p14="http://schemas.microsoft.com/office/powerpoint/2010/main" val="288579033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20_content_and_photo_half">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3CD31E3-1810-8019-E4E8-32E37BC7DE8C}"/>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Picture Placeholder 13">
            <a:extLst>
              <a:ext uri="{FF2B5EF4-FFF2-40B4-BE49-F238E27FC236}">
                <a16:creationId xmlns:a16="http://schemas.microsoft.com/office/drawing/2014/main" id="{FEF3752C-36A7-544F-D2EB-65F4FAA75137}"/>
              </a:ext>
            </a:extLst>
          </p:cNvPr>
          <p:cNvSpPr>
            <a:spLocks noGrp="1"/>
          </p:cNvSpPr>
          <p:nvPr>
            <p:ph type="pic" sz="quarter" idx="14" hasCustomPrompt="1"/>
          </p:nvPr>
        </p:nvSpPr>
        <p:spPr>
          <a:xfrm>
            <a:off x="6096000" y="0"/>
            <a:ext cx="6096000" cy="6858000"/>
          </a:xfrm>
          <a:solidFill>
            <a:schemeClr val="tx1"/>
          </a:solidFill>
          <a:ln>
            <a:noFill/>
          </a:ln>
        </p:spPr>
        <p:txBody>
          <a:bodyPr anchor="ctr" anchorCtr="0"/>
          <a:lstStyle>
            <a:lvl1pPr marL="0" indent="0" algn="ctr">
              <a:buNone/>
              <a:defRPr>
                <a:solidFill>
                  <a:schemeClr val="bg1"/>
                </a:solidFill>
              </a:defRPr>
            </a:lvl1pPr>
          </a:lstStyle>
          <a:p>
            <a:r>
              <a:rPr lang="en-US" dirty="0"/>
              <a:t>Click picture icon to add photo</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lvl1pPr>
              <a:defRPr>
                <a:solidFill>
                  <a:schemeClr val="bg1"/>
                </a:solidFill>
              </a:defRPr>
            </a:lvl1pPr>
          </a:lstStyle>
          <a:p>
            <a:fld id="{403EF4E2-7A7A-0548-85F1-5479B7C9E1B2}" type="slidenum">
              <a:rPr lang="en-US" smtClean="0"/>
              <a:pPr/>
              <a:t>‹#›</a:t>
            </a:fld>
            <a:endParaRPr lang="en-US" dirty="0"/>
          </a:p>
        </p:txBody>
      </p:sp>
      <p:sp>
        <p:nvSpPr>
          <p:cNvPr id="11" name="Content Placeholder 2">
            <a:extLst>
              <a:ext uri="{FF2B5EF4-FFF2-40B4-BE49-F238E27FC236}">
                <a16:creationId xmlns:a16="http://schemas.microsoft.com/office/drawing/2014/main" id="{AE757F6A-9EA9-44EF-A958-2270491049E4}"/>
              </a:ext>
            </a:extLst>
          </p:cNvPr>
          <p:cNvSpPr>
            <a:spLocks noGrp="1"/>
          </p:cNvSpPr>
          <p:nvPr>
            <p:ph idx="1"/>
          </p:nvPr>
        </p:nvSpPr>
        <p:spPr>
          <a:xfrm>
            <a:off x="288559"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a:extLst>
              <a:ext uri="{FF2B5EF4-FFF2-40B4-BE49-F238E27FC236}">
                <a16:creationId xmlns:a16="http://schemas.microsoft.com/office/drawing/2014/main" id="{CC77EDE7-AEAD-C80E-B46F-DB1E1503E6EC}"/>
              </a:ext>
            </a:extLst>
          </p:cNvPr>
          <p:cNvCxnSpPr>
            <a:cxnSpLocks/>
          </p:cNvCxnSpPr>
          <p:nvPr/>
        </p:nvCxnSpPr>
        <p:spPr>
          <a:xfrm>
            <a:off x="278932" y="6395755"/>
            <a:ext cx="553725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877D676D-F2FB-4E29-6862-097B141AD572}"/>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a:solidFill>
                  <a:schemeClr val="tx1"/>
                </a:solidFill>
              </a:rPr>
              <a:t>© 2024 Nielsen Consumer LLC. All Rights Reserved.</a:t>
            </a:r>
            <a:endParaRPr lang="en-US" sz="700" dirty="0">
              <a:solidFill>
                <a:schemeClr val="tx1"/>
              </a:solidFill>
            </a:endParaRPr>
          </a:p>
        </p:txBody>
      </p:sp>
      <p:pic>
        <p:nvPicPr>
          <p:cNvPr id="5" name="Picture 4">
            <a:extLst>
              <a:ext uri="{FF2B5EF4-FFF2-40B4-BE49-F238E27FC236}">
                <a16:creationId xmlns:a16="http://schemas.microsoft.com/office/drawing/2014/main" id="{E267FD37-CDB2-08A7-64AD-5D8EA73570FE}"/>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10" name="Text Placeholder 10">
            <a:extLst>
              <a:ext uri="{FF2B5EF4-FFF2-40B4-BE49-F238E27FC236}">
                <a16:creationId xmlns:a16="http://schemas.microsoft.com/office/drawing/2014/main" id="{DB6EEB7D-9CC5-9D43-2008-279501423858}"/>
              </a:ext>
            </a:extLst>
          </p:cNvPr>
          <p:cNvSpPr>
            <a:spLocks noGrp="1"/>
          </p:cNvSpPr>
          <p:nvPr>
            <p:ph type="body" sz="quarter" idx="17" hasCustomPrompt="1"/>
          </p:nvPr>
        </p:nvSpPr>
        <p:spPr>
          <a:xfrm>
            <a:off x="288558" y="5985327"/>
            <a:ext cx="5537253"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12" name="Text Placeholder 6">
            <a:extLst>
              <a:ext uri="{FF2B5EF4-FFF2-40B4-BE49-F238E27FC236}">
                <a16:creationId xmlns:a16="http://schemas.microsoft.com/office/drawing/2014/main" id="{EF7F2BB9-8A14-A127-85D9-8C884D76268E}"/>
              </a:ext>
            </a:extLst>
          </p:cNvPr>
          <p:cNvSpPr>
            <a:spLocks noGrp="1"/>
          </p:cNvSpPr>
          <p:nvPr>
            <p:ph type="body" sz="quarter" idx="13" hasCustomPrompt="1"/>
          </p:nvPr>
        </p:nvSpPr>
        <p:spPr>
          <a:xfrm>
            <a:off x="288558" y="579495"/>
            <a:ext cx="5537253"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13" name="Title 1">
            <a:extLst>
              <a:ext uri="{FF2B5EF4-FFF2-40B4-BE49-F238E27FC236}">
                <a16:creationId xmlns:a16="http://schemas.microsoft.com/office/drawing/2014/main" id="{4B4DEEEB-841D-9E48-066D-74DF0347AE97}"/>
              </a:ext>
            </a:extLst>
          </p:cNvPr>
          <p:cNvSpPr>
            <a:spLocks noGrp="1"/>
          </p:cNvSpPr>
          <p:nvPr>
            <p:ph type="title" hasCustomPrompt="1"/>
          </p:nvPr>
        </p:nvSpPr>
        <p:spPr>
          <a:xfrm>
            <a:off x="288558" y="178971"/>
            <a:ext cx="5537253" cy="397352"/>
          </a:xfrm>
          <a:prstGeom prst="rect">
            <a:avLst/>
          </a:prstGeom>
        </p:spPr>
        <p:txBody>
          <a:bodyPr anchor="ctr"/>
          <a:lstStyle>
            <a:lvl1pPr>
              <a:defRPr sz="2000"/>
            </a:lvl1pPr>
          </a:lstStyle>
          <a:p>
            <a:r>
              <a:rPr lang="en-US" dirty="0"/>
              <a:t>Insert your slide title in Arial bold 20pt</a:t>
            </a:r>
          </a:p>
        </p:txBody>
      </p:sp>
    </p:spTree>
    <p:extLst>
      <p:ext uri="{BB962C8B-B14F-4D97-AF65-F5344CB8AC3E}">
        <p14:creationId xmlns:p14="http://schemas.microsoft.com/office/powerpoint/2010/main" val="146764110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21_half_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083BD0-CB53-4C20-92B8-5D9B6FB90498}"/>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CA6E01A0-2BBF-F43A-B5D1-9E31AF6BC972}"/>
              </a:ext>
            </a:extLst>
          </p:cNvPr>
          <p:cNvSpPr/>
          <p:nvPr/>
        </p:nvSpPr>
        <p:spPr>
          <a:xfrm>
            <a:off x="6096000" y="0"/>
            <a:ext cx="6096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lvl1pPr>
              <a:defRPr>
                <a:solidFill>
                  <a:schemeClr val="bg1"/>
                </a:solidFill>
              </a:defRPr>
            </a:lvl1pPr>
          </a:lstStyle>
          <a:p>
            <a:fld id="{403EF4E2-7A7A-0548-85F1-5479B7C9E1B2}" type="slidenum">
              <a:rPr lang="en-US" smtClean="0"/>
              <a:pPr/>
              <a:t>‹#›</a:t>
            </a:fld>
            <a:endParaRPr lang="en-US" dirty="0"/>
          </a:p>
        </p:txBody>
      </p:sp>
      <p:sp>
        <p:nvSpPr>
          <p:cNvPr id="11" name="Content Placeholder 2">
            <a:extLst>
              <a:ext uri="{FF2B5EF4-FFF2-40B4-BE49-F238E27FC236}">
                <a16:creationId xmlns:a16="http://schemas.microsoft.com/office/drawing/2014/main" id="{AE757F6A-9EA9-44EF-A958-2270491049E4}"/>
              </a:ext>
            </a:extLst>
          </p:cNvPr>
          <p:cNvSpPr>
            <a:spLocks noGrp="1"/>
          </p:cNvSpPr>
          <p:nvPr>
            <p:ph idx="1"/>
          </p:nvPr>
        </p:nvSpPr>
        <p:spPr>
          <a:xfrm>
            <a:off x="288559"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a:extLst>
              <a:ext uri="{FF2B5EF4-FFF2-40B4-BE49-F238E27FC236}">
                <a16:creationId xmlns:a16="http://schemas.microsoft.com/office/drawing/2014/main" id="{344B2E6E-E1B5-CE08-FA8B-59B5B1CA44CC}"/>
              </a:ext>
            </a:extLst>
          </p:cNvPr>
          <p:cNvSpPr>
            <a:spLocks noGrp="1"/>
          </p:cNvSpPr>
          <p:nvPr>
            <p:ph idx="13"/>
          </p:nvPr>
        </p:nvSpPr>
        <p:spPr>
          <a:xfrm>
            <a:off x="6359574" y="1825625"/>
            <a:ext cx="5527626" cy="383613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16">
            <a:extLst>
              <a:ext uri="{FF2B5EF4-FFF2-40B4-BE49-F238E27FC236}">
                <a16:creationId xmlns:a16="http://schemas.microsoft.com/office/drawing/2014/main" id="{95053F53-3618-E1D1-00A1-47AA56D0507E}"/>
              </a:ext>
            </a:extLst>
          </p:cNvPr>
          <p:cNvSpPr>
            <a:spLocks noGrp="1"/>
          </p:cNvSpPr>
          <p:nvPr>
            <p:ph type="body" sz="quarter" idx="15" hasCustomPrompt="1"/>
          </p:nvPr>
        </p:nvSpPr>
        <p:spPr>
          <a:xfrm>
            <a:off x="6359575" y="178971"/>
            <a:ext cx="5552610" cy="397352"/>
          </a:xfrm>
        </p:spPr>
        <p:txBody>
          <a:bodyPr anchor="ctr"/>
          <a:lstStyle>
            <a:lvl1pPr marL="0" indent="0">
              <a:buNone/>
              <a:defRPr sz="2000" b="1">
                <a:solidFill>
                  <a:schemeClr val="bg1"/>
                </a:solidFill>
                <a:latin typeface="+mj-lt"/>
              </a:defRPr>
            </a:lvl1pPr>
            <a:lvl2pPr>
              <a:defRPr sz="2400" b="1">
                <a:latin typeface="+mj-lt"/>
              </a:defRPr>
            </a:lvl2pPr>
            <a:lvl3pPr>
              <a:defRPr sz="2400" b="1">
                <a:latin typeface="+mj-lt"/>
              </a:defRPr>
            </a:lvl3pPr>
            <a:lvl4pPr>
              <a:defRPr sz="2400" b="1">
                <a:latin typeface="+mj-lt"/>
              </a:defRPr>
            </a:lvl4pPr>
            <a:lvl5pPr>
              <a:defRPr sz="2400" b="1">
                <a:latin typeface="+mj-lt"/>
              </a:defRPr>
            </a:lvl5pPr>
          </a:lstStyle>
          <a:p>
            <a:pPr lvl="0"/>
            <a:r>
              <a:rPr lang="en-US" dirty="0"/>
              <a:t>Insert your slide title in Arial bold 20pt</a:t>
            </a:r>
          </a:p>
        </p:txBody>
      </p:sp>
      <p:cxnSp>
        <p:nvCxnSpPr>
          <p:cNvPr id="10" name="Straight Connector 9">
            <a:extLst>
              <a:ext uri="{FF2B5EF4-FFF2-40B4-BE49-F238E27FC236}">
                <a16:creationId xmlns:a16="http://schemas.microsoft.com/office/drawing/2014/main" id="{B0C58F92-15EB-DF6A-3AEA-BEF2B4382D47}"/>
              </a:ext>
            </a:extLst>
          </p:cNvPr>
          <p:cNvCxnSpPr>
            <a:cxnSpLocks/>
          </p:cNvCxnSpPr>
          <p:nvPr/>
        </p:nvCxnSpPr>
        <p:spPr>
          <a:xfrm>
            <a:off x="278932" y="6395755"/>
            <a:ext cx="553725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 Placeholder 6">
            <a:extLst>
              <a:ext uri="{FF2B5EF4-FFF2-40B4-BE49-F238E27FC236}">
                <a16:creationId xmlns:a16="http://schemas.microsoft.com/office/drawing/2014/main" id="{D2DDB0C3-FCF3-2CAA-F826-CA712908FC24}"/>
              </a:ext>
            </a:extLst>
          </p:cNvPr>
          <p:cNvSpPr>
            <a:spLocks noGrp="1"/>
          </p:cNvSpPr>
          <p:nvPr>
            <p:ph type="body" sz="quarter" idx="17" hasCustomPrompt="1"/>
          </p:nvPr>
        </p:nvSpPr>
        <p:spPr>
          <a:xfrm>
            <a:off x="6359574" y="576323"/>
            <a:ext cx="5580746" cy="439714"/>
          </a:xfrm>
        </p:spPr>
        <p:txBody>
          <a:bodyPr/>
          <a:lstStyle>
            <a:lvl1pPr marL="0" indent="0">
              <a:spcBef>
                <a:spcPts val="0"/>
              </a:spcBef>
              <a:spcAft>
                <a:spcPts val="0"/>
              </a:spcAft>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15" name="TextBox 14">
            <a:extLst>
              <a:ext uri="{FF2B5EF4-FFF2-40B4-BE49-F238E27FC236}">
                <a16:creationId xmlns:a16="http://schemas.microsoft.com/office/drawing/2014/main" id="{1200B60E-9A49-D43D-A2C5-DA7BD2C3AC45}"/>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a:solidFill>
                  <a:schemeClr val="tx1">
                    <a:lumMod val="40000"/>
                    <a:lumOff val="60000"/>
                  </a:schemeClr>
                </a:solidFill>
              </a:rPr>
              <a:t>© 2024 Nielsen Consumer LLC. All Rights Reserved.</a:t>
            </a:r>
            <a:endParaRPr lang="en-US" sz="700" dirty="0">
              <a:solidFill>
                <a:schemeClr val="tx1">
                  <a:lumMod val="40000"/>
                  <a:lumOff val="60000"/>
                </a:schemeClr>
              </a:solidFill>
            </a:endParaRPr>
          </a:p>
        </p:txBody>
      </p:sp>
      <p:pic>
        <p:nvPicPr>
          <p:cNvPr id="16" name="Picture 15">
            <a:extLst>
              <a:ext uri="{FF2B5EF4-FFF2-40B4-BE49-F238E27FC236}">
                <a16:creationId xmlns:a16="http://schemas.microsoft.com/office/drawing/2014/main" id="{1F287E70-6553-34AC-B531-E6C6EE31CB0D}"/>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17" name="Text Placeholder 10">
            <a:extLst>
              <a:ext uri="{FF2B5EF4-FFF2-40B4-BE49-F238E27FC236}">
                <a16:creationId xmlns:a16="http://schemas.microsoft.com/office/drawing/2014/main" id="{F7066202-F363-3C8E-5B43-C4BE65D6B6FC}"/>
              </a:ext>
            </a:extLst>
          </p:cNvPr>
          <p:cNvSpPr>
            <a:spLocks noGrp="1"/>
          </p:cNvSpPr>
          <p:nvPr>
            <p:ph type="body" sz="quarter" idx="18" hasCustomPrompt="1"/>
          </p:nvPr>
        </p:nvSpPr>
        <p:spPr>
          <a:xfrm>
            <a:off x="288558" y="5985327"/>
            <a:ext cx="5537253"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18" name="Text Placeholder 6">
            <a:extLst>
              <a:ext uri="{FF2B5EF4-FFF2-40B4-BE49-F238E27FC236}">
                <a16:creationId xmlns:a16="http://schemas.microsoft.com/office/drawing/2014/main" id="{9DF4E8B1-8F35-5AD1-AB74-B468AE170172}"/>
              </a:ext>
            </a:extLst>
          </p:cNvPr>
          <p:cNvSpPr>
            <a:spLocks noGrp="1"/>
          </p:cNvSpPr>
          <p:nvPr>
            <p:ph type="body" sz="quarter" idx="19" hasCustomPrompt="1"/>
          </p:nvPr>
        </p:nvSpPr>
        <p:spPr>
          <a:xfrm>
            <a:off x="288558" y="579495"/>
            <a:ext cx="5537253"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19" name="Title 1">
            <a:extLst>
              <a:ext uri="{FF2B5EF4-FFF2-40B4-BE49-F238E27FC236}">
                <a16:creationId xmlns:a16="http://schemas.microsoft.com/office/drawing/2014/main" id="{C4DFC890-B929-EAF9-EDFB-220994626FAF}"/>
              </a:ext>
            </a:extLst>
          </p:cNvPr>
          <p:cNvSpPr>
            <a:spLocks noGrp="1"/>
          </p:cNvSpPr>
          <p:nvPr>
            <p:ph type="title" hasCustomPrompt="1"/>
          </p:nvPr>
        </p:nvSpPr>
        <p:spPr>
          <a:xfrm>
            <a:off x="288558" y="178971"/>
            <a:ext cx="5537253" cy="397352"/>
          </a:xfrm>
          <a:prstGeom prst="rect">
            <a:avLst/>
          </a:prstGeom>
        </p:spPr>
        <p:txBody>
          <a:bodyPr anchor="ctr"/>
          <a:lstStyle>
            <a:lvl1pPr>
              <a:defRPr sz="2000"/>
            </a:lvl1pPr>
          </a:lstStyle>
          <a:p>
            <a:r>
              <a:rPr lang="en-US" dirty="0"/>
              <a:t>Insert your slide title in Arial bold 20pt</a:t>
            </a:r>
          </a:p>
        </p:txBody>
      </p:sp>
    </p:spTree>
    <p:extLst>
      <p:ext uri="{BB962C8B-B14F-4D97-AF65-F5344CB8AC3E}">
        <p14:creationId xmlns:p14="http://schemas.microsoft.com/office/powerpoint/2010/main" val="22995336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22_half_deep_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083BD0-CB53-4C20-92B8-5D9B6FB90498}"/>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CA6E01A0-2BBF-F43A-B5D1-9E31AF6BC972}"/>
              </a:ext>
            </a:extLst>
          </p:cNvPr>
          <p:cNvSpPr/>
          <p:nvPr/>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lvl1pPr>
              <a:defRPr>
                <a:solidFill>
                  <a:schemeClr val="bg1"/>
                </a:solidFill>
              </a:defRPr>
            </a:lvl1pPr>
          </a:lstStyle>
          <a:p>
            <a:fld id="{403EF4E2-7A7A-0548-85F1-5479B7C9E1B2}" type="slidenum">
              <a:rPr lang="en-US" smtClean="0"/>
              <a:pPr/>
              <a:t>‹#›</a:t>
            </a:fld>
            <a:endParaRPr lang="en-US" dirty="0"/>
          </a:p>
        </p:txBody>
      </p:sp>
      <p:sp>
        <p:nvSpPr>
          <p:cNvPr id="11" name="Content Placeholder 2">
            <a:extLst>
              <a:ext uri="{FF2B5EF4-FFF2-40B4-BE49-F238E27FC236}">
                <a16:creationId xmlns:a16="http://schemas.microsoft.com/office/drawing/2014/main" id="{AE757F6A-9EA9-44EF-A958-2270491049E4}"/>
              </a:ext>
            </a:extLst>
          </p:cNvPr>
          <p:cNvSpPr>
            <a:spLocks noGrp="1"/>
          </p:cNvSpPr>
          <p:nvPr>
            <p:ph idx="1"/>
          </p:nvPr>
        </p:nvSpPr>
        <p:spPr>
          <a:xfrm>
            <a:off x="288559"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a:extLst>
              <a:ext uri="{FF2B5EF4-FFF2-40B4-BE49-F238E27FC236}">
                <a16:creationId xmlns:a16="http://schemas.microsoft.com/office/drawing/2014/main" id="{344B2E6E-E1B5-CE08-FA8B-59B5B1CA44CC}"/>
              </a:ext>
            </a:extLst>
          </p:cNvPr>
          <p:cNvSpPr>
            <a:spLocks noGrp="1"/>
          </p:cNvSpPr>
          <p:nvPr>
            <p:ph idx="13"/>
          </p:nvPr>
        </p:nvSpPr>
        <p:spPr>
          <a:xfrm>
            <a:off x="6359574" y="1825625"/>
            <a:ext cx="5527626" cy="383613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a:extLst>
              <a:ext uri="{FF2B5EF4-FFF2-40B4-BE49-F238E27FC236}">
                <a16:creationId xmlns:a16="http://schemas.microsoft.com/office/drawing/2014/main" id="{B0C58F92-15EB-DF6A-3AEA-BEF2B4382D47}"/>
              </a:ext>
            </a:extLst>
          </p:cNvPr>
          <p:cNvCxnSpPr>
            <a:cxnSpLocks/>
          </p:cNvCxnSpPr>
          <p:nvPr/>
        </p:nvCxnSpPr>
        <p:spPr>
          <a:xfrm>
            <a:off x="278932" y="6395755"/>
            <a:ext cx="553725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B8FC0542-F803-6E54-6294-B0DB14311818}"/>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a:solidFill>
                  <a:schemeClr val="tx1">
                    <a:lumMod val="40000"/>
                    <a:lumOff val="60000"/>
                  </a:schemeClr>
                </a:solidFill>
              </a:rPr>
              <a:t>© 2024 Nielsen Consumer LLC. All Rights Reserved.</a:t>
            </a:r>
            <a:endParaRPr lang="en-US" sz="700" dirty="0">
              <a:solidFill>
                <a:schemeClr val="tx1">
                  <a:lumMod val="40000"/>
                  <a:lumOff val="60000"/>
                </a:schemeClr>
              </a:solidFill>
            </a:endParaRPr>
          </a:p>
        </p:txBody>
      </p:sp>
      <p:pic>
        <p:nvPicPr>
          <p:cNvPr id="16" name="Picture 15">
            <a:extLst>
              <a:ext uri="{FF2B5EF4-FFF2-40B4-BE49-F238E27FC236}">
                <a16:creationId xmlns:a16="http://schemas.microsoft.com/office/drawing/2014/main" id="{E12EB802-3346-E39B-2509-EAC573AA62BD}"/>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17" name="Text Placeholder 10">
            <a:extLst>
              <a:ext uri="{FF2B5EF4-FFF2-40B4-BE49-F238E27FC236}">
                <a16:creationId xmlns:a16="http://schemas.microsoft.com/office/drawing/2014/main" id="{92BFC318-B682-8A6C-0500-7F861A6B2C6A}"/>
              </a:ext>
            </a:extLst>
          </p:cNvPr>
          <p:cNvSpPr>
            <a:spLocks noGrp="1"/>
          </p:cNvSpPr>
          <p:nvPr>
            <p:ph type="body" sz="quarter" idx="18" hasCustomPrompt="1"/>
          </p:nvPr>
        </p:nvSpPr>
        <p:spPr>
          <a:xfrm>
            <a:off x="288558" y="5985327"/>
            <a:ext cx="5537253"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18" name="Text Placeholder 16">
            <a:extLst>
              <a:ext uri="{FF2B5EF4-FFF2-40B4-BE49-F238E27FC236}">
                <a16:creationId xmlns:a16="http://schemas.microsoft.com/office/drawing/2014/main" id="{0F5E0947-70F6-3BEF-C68C-F8AAA3AAF8E2}"/>
              </a:ext>
            </a:extLst>
          </p:cNvPr>
          <p:cNvSpPr>
            <a:spLocks noGrp="1"/>
          </p:cNvSpPr>
          <p:nvPr>
            <p:ph type="body" sz="quarter" idx="15" hasCustomPrompt="1"/>
          </p:nvPr>
        </p:nvSpPr>
        <p:spPr>
          <a:xfrm>
            <a:off x="6359575" y="178971"/>
            <a:ext cx="5552610" cy="397352"/>
          </a:xfrm>
        </p:spPr>
        <p:txBody>
          <a:bodyPr anchor="ctr"/>
          <a:lstStyle>
            <a:lvl1pPr marL="0" indent="0">
              <a:buNone/>
              <a:defRPr sz="2000" b="1">
                <a:solidFill>
                  <a:schemeClr val="bg1"/>
                </a:solidFill>
                <a:latin typeface="+mj-lt"/>
              </a:defRPr>
            </a:lvl1pPr>
            <a:lvl2pPr>
              <a:defRPr sz="2400" b="1">
                <a:latin typeface="+mj-lt"/>
              </a:defRPr>
            </a:lvl2pPr>
            <a:lvl3pPr>
              <a:defRPr sz="2400" b="1">
                <a:latin typeface="+mj-lt"/>
              </a:defRPr>
            </a:lvl3pPr>
            <a:lvl4pPr>
              <a:defRPr sz="2400" b="1">
                <a:latin typeface="+mj-lt"/>
              </a:defRPr>
            </a:lvl4pPr>
            <a:lvl5pPr>
              <a:defRPr sz="2400" b="1">
                <a:latin typeface="+mj-lt"/>
              </a:defRPr>
            </a:lvl5pPr>
          </a:lstStyle>
          <a:p>
            <a:pPr lvl="0"/>
            <a:r>
              <a:rPr lang="en-US" dirty="0"/>
              <a:t>Insert your slide title in Arial bold 20pt</a:t>
            </a:r>
          </a:p>
        </p:txBody>
      </p:sp>
      <p:sp>
        <p:nvSpPr>
          <p:cNvPr id="19" name="Text Placeholder 6">
            <a:extLst>
              <a:ext uri="{FF2B5EF4-FFF2-40B4-BE49-F238E27FC236}">
                <a16:creationId xmlns:a16="http://schemas.microsoft.com/office/drawing/2014/main" id="{56E41E3E-E988-5AAD-A3FB-D42472E3E684}"/>
              </a:ext>
            </a:extLst>
          </p:cNvPr>
          <p:cNvSpPr>
            <a:spLocks noGrp="1"/>
          </p:cNvSpPr>
          <p:nvPr>
            <p:ph type="body" sz="quarter" idx="17" hasCustomPrompt="1"/>
          </p:nvPr>
        </p:nvSpPr>
        <p:spPr>
          <a:xfrm>
            <a:off x="6359574" y="576323"/>
            <a:ext cx="5580746" cy="439714"/>
          </a:xfrm>
        </p:spPr>
        <p:txBody>
          <a:bodyPr/>
          <a:lstStyle>
            <a:lvl1pPr marL="0" indent="0">
              <a:spcBef>
                <a:spcPts val="0"/>
              </a:spcBef>
              <a:spcAft>
                <a:spcPts val="0"/>
              </a:spcAft>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20" name="Text Placeholder 6">
            <a:extLst>
              <a:ext uri="{FF2B5EF4-FFF2-40B4-BE49-F238E27FC236}">
                <a16:creationId xmlns:a16="http://schemas.microsoft.com/office/drawing/2014/main" id="{308DE5AC-BB0D-8837-136E-8AF4E617F304}"/>
              </a:ext>
            </a:extLst>
          </p:cNvPr>
          <p:cNvSpPr>
            <a:spLocks noGrp="1"/>
          </p:cNvSpPr>
          <p:nvPr>
            <p:ph type="body" sz="quarter" idx="19" hasCustomPrompt="1"/>
          </p:nvPr>
        </p:nvSpPr>
        <p:spPr>
          <a:xfrm>
            <a:off x="288558" y="579495"/>
            <a:ext cx="5537253"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21" name="Title 1">
            <a:extLst>
              <a:ext uri="{FF2B5EF4-FFF2-40B4-BE49-F238E27FC236}">
                <a16:creationId xmlns:a16="http://schemas.microsoft.com/office/drawing/2014/main" id="{6D686C53-3C4A-4856-FDBD-DEDB3F729AF4}"/>
              </a:ext>
            </a:extLst>
          </p:cNvPr>
          <p:cNvSpPr>
            <a:spLocks noGrp="1"/>
          </p:cNvSpPr>
          <p:nvPr>
            <p:ph type="title" hasCustomPrompt="1"/>
          </p:nvPr>
        </p:nvSpPr>
        <p:spPr>
          <a:xfrm>
            <a:off x="288558" y="178971"/>
            <a:ext cx="5537253" cy="397352"/>
          </a:xfrm>
          <a:prstGeom prst="rect">
            <a:avLst/>
          </a:prstGeom>
        </p:spPr>
        <p:txBody>
          <a:bodyPr anchor="ctr"/>
          <a:lstStyle>
            <a:lvl1pPr>
              <a:defRPr sz="2000"/>
            </a:lvl1pPr>
          </a:lstStyle>
          <a:p>
            <a:r>
              <a:rPr lang="en-US" dirty="0"/>
              <a:t>Insert your slide title in Arial bold 20pt</a:t>
            </a:r>
          </a:p>
        </p:txBody>
      </p:sp>
    </p:spTree>
    <p:extLst>
      <p:ext uri="{BB962C8B-B14F-4D97-AF65-F5344CB8AC3E}">
        <p14:creationId xmlns:p14="http://schemas.microsoft.com/office/powerpoint/2010/main" val="40408892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23_half_gre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083BD0-CB53-4C20-92B8-5D9B6FB90498}"/>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CA6E01A0-2BBF-F43A-B5D1-9E31AF6BC972}"/>
              </a:ext>
            </a:extLst>
          </p:cNvPr>
          <p:cNvSpPr/>
          <p:nvPr/>
        </p:nvSpPr>
        <p:spPr>
          <a:xfrm>
            <a:off x="6096000" y="0"/>
            <a:ext cx="6096000"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cxnSp>
        <p:nvCxnSpPr>
          <p:cNvPr id="8" name="Straight Connector 7">
            <a:extLst>
              <a:ext uri="{FF2B5EF4-FFF2-40B4-BE49-F238E27FC236}">
                <a16:creationId xmlns:a16="http://schemas.microsoft.com/office/drawing/2014/main" id="{CC77EDE7-AEAD-C80E-B46F-DB1E1503E6EC}"/>
              </a:ext>
            </a:extLst>
          </p:cNvPr>
          <p:cNvCxnSpPr>
            <a:cxnSpLocks/>
          </p:cNvCxnSpPr>
          <p:nvPr/>
        </p:nvCxnSpPr>
        <p:spPr>
          <a:xfrm>
            <a:off x="278932" y="6395755"/>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AE757F6A-9EA9-44EF-A958-2270491049E4}"/>
              </a:ext>
            </a:extLst>
          </p:cNvPr>
          <p:cNvSpPr>
            <a:spLocks noGrp="1"/>
          </p:cNvSpPr>
          <p:nvPr>
            <p:ph idx="1"/>
          </p:nvPr>
        </p:nvSpPr>
        <p:spPr>
          <a:xfrm>
            <a:off x="288559"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a:extLst>
              <a:ext uri="{FF2B5EF4-FFF2-40B4-BE49-F238E27FC236}">
                <a16:creationId xmlns:a16="http://schemas.microsoft.com/office/drawing/2014/main" id="{344B2E6E-E1B5-CE08-FA8B-59B5B1CA44CC}"/>
              </a:ext>
            </a:extLst>
          </p:cNvPr>
          <p:cNvSpPr>
            <a:spLocks noGrp="1"/>
          </p:cNvSpPr>
          <p:nvPr>
            <p:ph idx="13"/>
          </p:nvPr>
        </p:nvSpPr>
        <p:spPr>
          <a:xfrm>
            <a:off x="6359574"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Box 14">
            <a:extLst>
              <a:ext uri="{FF2B5EF4-FFF2-40B4-BE49-F238E27FC236}">
                <a16:creationId xmlns:a16="http://schemas.microsoft.com/office/drawing/2014/main" id="{270D49C1-E8FD-4100-6077-590D74316FB9}"/>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a:solidFill>
                  <a:schemeClr val="tx1">
                    <a:lumMod val="40000"/>
                    <a:lumOff val="60000"/>
                  </a:schemeClr>
                </a:solidFill>
              </a:rPr>
              <a:t>© 2024 Nielsen Consumer LLC. All Rights Reserved.</a:t>
            </a:r>
            <a:endParaRPr lang="en-US" sz="700" dirty="0">
              <a:solidFill>
                <a:schemeClr val="tx1">
                  <a:lumMod val="40000"/>
                  <a:lumOff val="60000"/>
                </a:schemeClr>
              </a:solidFill>
            </a:endParaRPr>
          </a:p>
        </p:txBody>
      </p:sp>
      <p:pic>
        <p:nvPicPr>
          <p:cNvPr id="16" name="Picture 15">
            <a:extLst>
              <a:ext uri="{FF2B5EF4-FFF2-40B4-BE49-F238E27FC236}">
                <a16:creationId xmlns:a16="http://schemas.microsoft.com/office/drawing/2014/main" id="{E23E778F-48DD-4F11-15D3-BC47F1B14477}"/>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17" name="Text Placeholder 10">
            <a:extLst>
              <a:ext uri="{FF2B5EF4-FFF2-40B4-BE49-F238E27FC236}">
                <a16:creationId xmlns:a16="http://schemas.microsoft.com/office/drawing/2014/main" id="{F96AC6AD-C4F2-F6FF-6F7B-8A44A44982F1}"/>
              </a:ext>
            </a:extLst>
          </p:cNvPr>
          <p:cNvSpPr>
            <a:spLocks noGrp="1"/>
          </p:cNvSpPr>
          <p:nvPr>
            <p:ph type="body" sz="quarter" idx="18"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18" name="Text Placeholder 16">
            <a:extLst>
              <a:ext uri="{FF2B5EF4-FFF2-40B4-BE49-F238E27FC236}">
                <a16:creationId xmlns:a16="http://schemas.microsoft.com/office/drawing/2014/main" id="{6A6C0979-2BD2-C03B-6B71-E8AD10273F05}"/>
              </a:ext>
            </a:extLst>
          </p:cNvPr>
          <p:cNvSpPr>
            <a:spLocks noGrp="1"/>
          </p:cNvSpPr>
          <p:nvPr>
            <p:ph type="body" sz="quarter" idx="15" hasCustomPrompt="1"/>
          </p:nvPr>
        </p:nvSpPr>
        <p:spPr>
          <a:xfrm>
            <a:off x="6359575" y="178971"/>
            <a:ext cx="5552610" cy="397352"/>
          </a:xfrm>
        </p:spPr>
        <p:txBody>
          <a:bodyPr anchor="ctr"/>
          <a:lstStyle>
            <a:lvl1pPr marL="0" indent="0">
              <a:buNone/>
              <a:defRPr sz="2000" b="1">
                <a:solidFill>
                  <a:schemeClr val="tx1"/>
                </a:solidFill>
                <a:latin typeface="+mj-lt"/>
              </a:defRPr>
            </a:lvl1pPr>
            <a:lvl2pPr>
              <a:defRPr sz="2400" b="1">
                <a:latin typeface="+mj-lt"/>
              </a:defRPr>
            </a:lvl2pPr>
            <a:lvl3pPr>
              <a:defRPr sz="2400" b="1">
                <a:latin typeface="+mj-lt"/>
              </a:defRPr>
            </a:lvl3pPr>
            <a:lvl4pPr>
              <a:defRPr sz="2400" b="1">
                <a:latin typeface="+mj-lt"/>
              </a:defRPr>
            </a:lvl4pPr>
            <a:lvl5pPr>
              <a:defRPr sz="2400" b="1">
                <a:latin typeface="+mj-lt"/>
              </a:defRPr>
            </a:lvl5pPr>
          </a:lstStyle>
          <a:p>
            <a:pPr lvl="0"/>
            <a:r>
              <a:rPr lang="en-US" dirty="0"/>
              <a:t>Insert your slide title in Arial bold 20pt</a:t>
            </a:r>
          </a:p>
        </p:txBody>
      </p:sp>
      <p:sp>
        <p:nvSpPr>
          <p:cNvPr id="19" name="Text Placeholder 6">
            <a:extLst>
              <a:ext uri="{FF2B5EF4-FFF2-40B4-BE49-F238E27FC236}">
                <a16:creationId xmlns:a16="http://schemas.microsoft.com/office/drawing/2014/main" id="{4A3D0FAE-E229-7018-93B3-C0AF25E639B9}"/>
              </a:ext>
            </a:extLst>
          </p:cNvPr>
          <p:cNvSpPr>
            <a:spLocks noGrp="1"/>
          </p:cNvSpPr>
          <p:nvPr>
            <p:ph type="body" sz="quarter" idx="17" hasCustomPrompt="1"/>
          </p:nvPr>
        </p:nvSpPr>
        <p:spPr>
          <a:xfrm>
            <a:off x="6359574" y="576323"/>
            <a:ext cx="5580746" cy="439714"/>
          </a:xfrm>
        </p:spPr>
        <p:txBody>
          <a:bodyPr/>
          <a:lstStyle>
            <a:lvl1pPr marL="0" indent="0">
              <a:spcBef>
                <a:spcPts val="0"/>
              </a:spcBef>
              <a:spcAft>
                <a:spcPts val="0"/>
              </a:spcAft>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20" name="Text Placeholder 6">
            <a:extLst>
              <a:ext uri="{FF2B5EF4-FFF2-40B4-BE49-F238E27FC236}">
                <a16:creationId xmlns:a16="http://schemas.microsoft.com/office/drawing/2014/main" id="{36BBC8CE-5633-09AF-7152-3719FD92EBEB}"/>
              </a:ext>
            </a:extLst>
          </p:cNvPr>
          <p:cNvSpPr>
            <a:spLocks noGrp="1"/>
          </p:cNvSpPr>
          <p:nvPr>
            <p:ph type="body" sz="quarter" idx="19" hasCustomPrompt="1"/>
          </p:nvPr>
        </p:nvSpPr>
        <p:spPr>
          <a:xfrm>
            <a:off x="288558" y="579495"/>
            <a:ext cx="5537253"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21" name="Title 1">
            <a:extLst>
              <a:ext uri="{FF2B5EF4-FFF2-40B4-BE49-F238E27FC236}">
                <a16:creationId xmlns:a16="http://schemas.microsoft.com/office/drawing/2014/main" id="{B5D76F3C-D010-68D3-984D-E588033F9C1D}"/>
              </a:ext>
            </a:extLst>
          </p:cNvPr>
          <p:cNvSpPr>
            <a:spLocks noGrp="1"/>
          </p:cNvSpPr>
          <p:nvPr>
            <p:ph type="title" hasCustomPrompt="1"/>
          </p:nvPr>
        </p:nvSpPr>
        <p:spPr>
          <a:xfrm>
            <a:off x="288558" y="178971"/>
            <a:ext cx="5537253" cy="397352"/>
          </a:xfrm>
          <a:prstGeom prst="rect">
            <a:avLst/>
          </a:prstGeom>
        </p:spPr>
        <p:txBody>
          <a:bodyPr anchor="ctr"/>
          <a:lstStyle>
            <a:lvl1pPr>
              <a:defRPr sz="2000"/>
            </a:lvl1pPr>
          </a:lstStyle>
          <a:p>
            <a:r>
              <a:rPr lang="en-US" dirty="0"/>
              <a:t>Insert your slide title in Arial bold 20pt</a:t>
            </a:r>
          </a:p>
        </p:txBody>
      </p:sp>
    </p:spTree>
    <p:extLst>
      <p:ext uri="{BB962C8B-B14F-4D97-AF65-F5344CB8AC3E}">
        <p14:creationId xmlns:p14="http://schemas.microsoft.com/office/powerpoint/2010/main" val="178472896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24_half_lt_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083BD0-CB53-4C20-92B8-5D9B6FB90498}"/>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CA6E01A0-2BBF-F43A-B5D1-9E31AF6BC972}"/>
              </a:ext>
            </a:extLst>
          </p:cNvPr>
          <p:cNvSpPr/>
          <p:nvPr/>
        </p:nvSpPr>
        <p:spPr>
          <a:xfrm>
            <a:off x="6096000" y="0"/>
            <a:ext cx="6096000" cy="6858000"/>
          </a:xfrm>
          <a:prstGeom prst="rect">
            <a:avLst/>
          </a:prstGeom>
          <a:solidFill>
            <a:srgbClr val="AC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cxnSp>
        <p:nvCxnSpPr>
          <p:cNvPr id="8" name="Straight Connector 7">
            <a:extLst>
              <a:ext uri="{FF2B5EF4-FFF2-40B4-BE49-F238E27FC236}">
                <a16:creationId xmlns:a16="http://schemas.microsoft.com/office/drawing/2014/main" id="{CC77EDE7-AEAD-C80E-B46F-DB1E1503E6EC}"/>
              </a:ext>
            </a:extLst>
          </p:cNvPr>
          <p:cNvCxnSpPr>
            <a:cxnSpLocks/>
          </p:cNvCxnSpPr>
          <p:nvPr/>
        </p:nvCxnSpPr>
        <p:spPr>
          <a:xfrm>
            <a:off x="278932" y="6395755"/>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AE757F6A-9EA9-44EF-A958-2270491049E4}"/>
              </a:ext>
            </a:extLst>
          </p:cNvPr>
          <p:cNvSpPr>
            <a:spLocks noGrp="1"/>
          </p:cNvSpPr>
          <p:nvPr>
            <p:ph idx="1"/>
          </p:nvPr>
        </p:nvSpPr>
        <p:spPr>
          <a:xfrm>
            <a:off x="288559"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a:extLst>
              <a:ext uri="{FF2B5EF4-FFF2-40B4-BE49-F238E27FC236}">
                <a16:creationId xmlns:a16="http://schemas.microsoft.com/office/drawing/2014/main" id="{344B2E6E-E1B5-CE08-FA8B-59B5B1CA44CC}"/>
              </a:ext>
            </a:extLst>
          </p:cNvPr>
          <p:cNvSpPr>
            <a:spLocks noGrp="1"/>
          </p:cNvSpPr>
          <p:nvPr>
            <p:ph idx="13"/>
          </p:nvPr>
        </p:nvSpPr>
        <p:spPr>
          <a:xfrm>
            <a:off x="6359574"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Box 13">
            <a:extLst>
              <a:ext uri="{FF2B5EF4-FFF2-40B4-BE49-F238E27FC236}">
                <a16:creationId xmlns:a16="http://schemas.microsoft.com/office/drawing/2014/main" id="{EE2DAE71-2983-34FD-663C-6E97AE5A8A97}"/>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a:solidFill>
                  <a:schemeClr val="tx1">
                    <a:lumMod val="40000"/>
                    <a:lumOff val="60000"/>
                  </a:schemeClr>
                </a:solidFill>
              </a:rPr>
              <a:t>© 2024 Nielsen Consumer LLC. All Rights Reserved.</a:t>
            </a:r>
            <a:endParaRPr lang="en-US" sz="700" dirty="0">
              <a:solidFill>
                <a:schemeClr val="tx1">
                  <a:lumMod val="40000"/>
                  <a:lumOff val="60000"/>
                </a:schemeClr>
              </a:solidFill>
            </a:endParaRPr>
          </a:p>
        </p:txBody>
      </p:sp>
      <p:pic>
        <p:nvPicPr>
          <p:cNvPr id="15" name="Picture 14">
            <a:extLst>
              <a:ext uri="{FF2B5EF4-FFF2-40B4-BE49-F238E27FC236}">
                <a16:creationId xmlns:a16="http://schemas.microsoft.com/office/drawing/2014/main" id="{E6778B45-8CEC-C5EE-D89D-3C627C467D93}"/>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16" name="Text Placeholder 10">
            <a:extLst>
              <a:ext uri="{FF2B5EF4-FFF2-40B4-BE49-F238E27FC236}">
                <a16:creationId xmlns:a16="http://schemas.microsoft.com/office/drawing/2014/main" id="{8E513481-19B3-D642-E3CD-6271958BC108}"/>
              </a:ext>
            </a:extLst>
          </p:cNvPr>
          <p:cNvSpPr>
            <a:spLocks noGrp="1"/>
          </p:cNvSpPr>
          <p:nvPr>
            <p:ph type="body" sz="quarter" idx="18"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18" name="Text Placeholder 16">
            <a:extLst>
              <a:ext uri="{FF2B5EF4-FFF2-40B4-BE49-F238E27FC236}">
                <a16:creationId xmlns:a16="http://schemas.microsoft.com/office/drawing/2014/main" id="{84A1B13B-F468-9DD3-E390-FE7032237481}"/>
              </a:ext>
            </a:extLst>
          </p:cNvPr>
          <p:cNvSpPr>
            <a:spLocks noGrp="1"/>
          </p:cNvSpPr>
          <p:nvPr>
            <p:ph type="body" sz="quarter" idx="15" hasCustomPrompt="1"/>
          </p:nvPr>
        </p:nvSpPr>
        <p:spPr>
          <a:xfrm>
            <a:off x="6359575" y="178971"/>
            <a:ext cx="5552610" cy="397352"/>
          </a:xfrm>
        </p:spPr>
        <p:txBody>
          <a:bodyPr anchor="ctr"/>
          <a:lstStyle>
            <a:lvl1pPr marL="0" indent="0">
              <a:buNone/>
              <a:defRPr sz="2000" b="1">
                <a:solidFill>
                  <a:schemeClr val="tx1"/>
                </a:solidFill>
                <a:latin typeface="+mj-lt"/>
              </a:defRPr>
            </a:lvl1pPr>
            <a:lvl2pPr>
              <a:defRPr sz="2400" b="1">
                <a:latin typeface="+mj-lt"/>
              </a:defRPr>
            </a:lvl2pPr>
            <a:lvl3pPr>
              <a:defRPr sz="2400" b="1">
                <a:latin typeface="+mj-lt"/>
              </a:defRPr>
            </a:lvl3pPr>
            <a:lvl4pPr>
              <a:defRPr sz="2400" b="1">
                <a:latin typeface="+mj-lt"/>
              </a:defRPr>
            </a:lvl4pPr>
            <a:lvl5pPr>
              <a:defRPr sz="2400" b="1">
                <a:latin typeface="+mj-lt"/>
              </a:defRPr>
            </a:lvl5pPr>
          </a:lstStyle>
          <a:p>
            <a:pPr lvl="0"/>
            <a:r>
              <a:rPr lang="en-US" dirty="0"/>
              <a:t>Insert your slide title in Arial bold 20pt</a:t>
            </a:r>
          </a:p>
        </p:txBody>
      </p:sp>
      <p:sp>
        <p:nvSpPr>
          <p:cNvPr id="19" name="Text Placeholder 6">
            <a:extLst>
              <a:ext uri="{FF2B5EF4-FFF2-40B4-BE49-F238E27FC236}">
                <a16:creationId xmlns:a16="http://schemas.microsoft.com/office/drawing/2014/main" id="{FE4C21BE-A62B-885D-12C3-E14CBE50E9D6}"/>
              </a:ext>
            </a:extLst>
          </p:cNvPr>
          <p:cNvSpPr>
            <a:spLocks noGrp="1"/>
          </p:cNvSpPr>
          <p:nvPr>
            <p:ph type="body" sz="quarter" idx="17" hasCustomPrompt="1"/>
          </p:nvPr>
        </p:nvSpPr>
        <p:spPr>
          <a:xfrm>
            <a:off x="6359574" y="576323"/>
            <a:ext cx="5580746" cy="439714"/>
          </a:xfrm>
        </p:spPr>
        <p:txBody>
          <a:bodyPr/>
          <a:lstStyle>
            <a:lvl1pPr marL="0" indent="0">
              <a:spcBef>
                <a:spcPts val="0"/>
              </a:spcBef>
              <a:spcAft>
                <a:spcPts val="0"/>
              </a:spcAft>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20" name="Text Placeholder 6">
            <a:extLst>
              <a:ext uri="{FF2B5EF4-FFF2-40B4-BE49-F238E27FC236}">
                <a16:creationId xmlns:a16="http://schemas.microsoft.com/office/drawing/2014/main" id="{5ECE9D8F-7472-1CD9-04C2-C6C601670BD9}"/>
              </a:ext>
            </a:extLst>
          </p:cNvPr>
          <p:cNvSpPr>
            <a:spLocks noGrp="1"/>
          </p:cNvSpPr>
          <p:nvPr>
            <p:ph type="body" sz="quarter" idx="19" hasCustomPrompt="1"/>
          </p:nvPr>
        </p:nvSpPr>
        <p:spPr>
          <a:xfrm>
            <a:off x="288558" y="579495"/>
            <a:ext cx="5537253" cy="436542"/>
          </a:xfrm>
        </p:spPr>
        <p:txBody>
          <a:bodyPr/>
          <a:lstStyle>
            <a:lvl1pPr marL="0" indent="0">
              <a:spcBef>
                <a:spcPts val="0"/>
              </a:spcBef>
              <a:spcAft>
                <a:spcPts val="0"/>
              </a:spcAft>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21" name="Title 1">
            <a:extLst>
              <a:ext uri="{FF2B5EF4-FFF2-40B4-BE49-F238E27FC236}">
                <a16:creationId xmlns:a16="http://schemas.microsoft.com/office/drawing/2014/main" id="{E34A2405-5937-A40D-BD28-25B17DBA7426}"/>
              </a:ext>
            </a:extLst>
          </p:cNvPr>
          <p:cNvSpPr>
            <a:spLocks noGrp="1"/>
          </p:cNvSpPr>
          <p:nvPr>
            <p:ph type="title" hasCustomPrompt="1"/>
          </p:nvPr>
        </p:nvSpPr>
        <p:spPr>
          <a:xfrm>
            <a:off x="288558" y="178971"/>
            <a:ext cx="5537253" cy="397352"/>
          </a:xfrm>
          <a:prstGeom prst="rect">
            <a:avLst/>
          </a:prstGeom>
        </p:spPr>
        <p:txBody>
          <a:bodyPr anchor="ctr"/>
          <a:lstStyle>
            <a:lvl1pPr>
              <a:defRPr sz="2000">
                <a:solidFill>
                  <a:schemeClr val="tx1"/>
                </a:solidFill>
              </a:defRPr>
            </a:lvl1pPr>
          </a:lstStyle>
          <a:p>
            <a:r>
              <a:rPr lang="en-US" dirty="0"/>
              <a:t>Insert your slide title in Arial bold 20pt</a:t>
            </a:r>
          </a:p>
        </p:txBody>
      </p:sp>
    </p:spTree>
    <p:extLst>
      <p:ext uri="{BB962C8B-B14F-4D97-AF65-F5344CB8AC3E}">
        <p14:creationId xmlns:p14="http://schemas.microsoft.com/office/powerpoint/2010/main" val="400088434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25_half_oran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083BD0-CB53-4C20-92B8-5D9B6FB90498}"/>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CA6E01A0-2BBF-F43A-B5D1-9E31AF6BC972}"/>
              </a:ext>
            </a:extLst>
          </p:cNvPr>
          <p:cNvSpPr/>
          <p:nvPr/>
        </p:nvSpPr>
        <p:spPr>
          <a:xfrm>
            <a:off x="6096000" y="0"/>
            <a:ext cx="6096000" cy="6858000"/>
          </a:xfrm>
          <a:prstGeom prst="rect">
            <a:avLst/>
          </a:prstGeom>
          <a:solidFill>
            <a:srgbClr val="F9BF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cxnSp>
        <p:nvCxnSpPr>
          <p:cNvPr id="8" name="Straight Connector 7">
            <a:extLst>
              <a:ext uri="{FF2B5EF4-FFF2-40B4-BE49-F238E27FC236}">
                <a16:creationId xmlns:a16="http://schemas.microsoft.com/office/drawing/2014/main" id="{CC77EDE7-AEAD-C80E-B46F-DB1E1503E6EC}"/>
              </a:ext>
            </a:extLst>
          </p:cNvPr>
          <p:cNvCxnSpPr>
            <a:cxnSpLocks/>
          </p:cNvCxnSpPr>
          <p:nvPr/>
        </p:nvCxnSpPr>
        <p:spPr>
          <a:xfrm>
            <a:off x="278932" y="6395755"/>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AE757F6A-9EA9-44EF-A958-2270491049E4}"/>
              </a:ext>
            </a:extLst>
          </p:cNvPr>
          <p:cNvSpPr>
            <a:spLocks noGrp="1"/>
          </p:cNvSpPr>
          <p:nvPr>
            <p:ph idx="1"/>
          </p:nvPr>
        </p:nvSpPr>
        <p:spPr>
          <a:xfrm>
            <a:off x="288559"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a:extLst>
              <a:ext uri="{FF2B5EF4-FFF2-40B4-BE49-F238E27FC236}">
                <a16:creationId xmlns:a16="http://schemas.microsoft.com/office/drawing/2014/main" id="{344B2E6E-E1B5-CE08-FA8B-59B5B1CA44CC}"/>
              </a:ext>
            </a:extLst>
          </p:cNvPr>
          <p:cNvSpPr>
            <a:spLocks noGrp="1"/>
          </p:cNvSpPr>
          <p:nvPr>
            <p:ph idx="13"/>
          </p:nvPr>
        </p:nvSpPr>
        <p:spPr>
          <a:xfrm>
            <a:off x="6359574"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Box 14">
            <a:extLst>
              <a:ext uri="{FF2B5EF4-FFF2-40B4-BE49-F238E27FC236}">
                <a16:creationId xmlns:a16="http://schemas.microsoft.com/office/drawing/2014/main" id="{011486C1-A975-5880-4C54-03DD13A9F7F3}"/>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a:solidFill>
                  <a:schemeClr val="tx1">
                    <a:lumMod val="40000"/>
                    <a:lumOff val="60000"/>
                  </a:schemeClr>
                </a:solidFill>
              </a:rPr>
              <a:t>© 2024 Nielsen Consumer LLC. All Rights Reserved.</a:t>
            </a:r>
            <a:endParaRPr lang="en-US" sz="700" dirty="0">
              <a:solidFill>
                <a:schemeClr val="tx1">
                  <a:lumMod val="40000"/>
                  <a:lumOff val="60000"/>
                </a:schemeClr>
              </a:solidFill>
            </a:endParaRPr>
          </a:p>
        </p:txBody>
      </p:sp>
      <p:pic>
        <p:nvPicPr>
          <p:cNvPr id="16" name="Picture 15">
            <a:extLst>
              <a:ext uri="{FF2B5EF4-FFF2-40B4-BE49-F238E27FC236}">
                <a16:creationId xmlns:a16="http://schemas.microsoft.com/office/drawing/2014/main" id="{8713DBF5-505B-D783-24AC-ABF2407B2B39}"/>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17" name="Text Placeholder 10">
            <a:extLst>
              <a:ext uri="{FF2B5EF4-FFF2-40B4-BE49-F238E27FC236}">
                <a16:creationId xmlns:a16="http://schemas.microsoft.com/office/drawing/2014/main" id="{4BC52F0A-FEF5-7664-E4A1-D4BF689E7502}"/>
              </a:ext>
            </a:extLst>
          </p:cNvPr>
          <p:cNvSpPr>
            <a:spLocks noGrp="1"/>
          </p:cNvSpPr>
          <p:nvPr>
            <p:ph type="body" sz="quarter" idx="18"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18" name="Text Placeholder 16">
            <a:extLst>
              <a:ext uri="{FF2B5EF4-FFF2-40B4-BE49-F238E27FC236}">
                <a16:creationId xmlns:a16="http://schemas.microsoft.com/office/drawing/2014/main" id="{F6B99AF8-C353-FA75-7695-E85E6F1D16AB}"/>
              </a:ext>
            </a:extLst>
          </p:cNvPr>
          <p:cNvSpPr>
            <a:spLocks noGrp="1"/>
          </p:cNvSpPr>
          <p:nvPr>
            <p:ph type="body" sz="quarter" idx="15" hasCustomPrompt="1"/>
          </p:nvPr>
        </p:nvSpPr>
        <p:spPr>
          <a:xfrm>
            <a:off x="6359575" y="178971"/>
            <a:ext cx="5552610" cy="397352"/>
          </a:xfrm>
        </p:spPr>
        <p:txBody>
          <a:bodyPr anchor="ctr"/>
          <a:lstStyle>
            <a:lvl1pPr marL="0" indent="0">
              <a:buNone/>
              <a:defRPr sz="2000" b="1">
                <a:solidFill>
                  <a:schemeClr val="tx1"/>
                </a:solidFill>
                <a:latin typeface="+mj-lt"/>
              </a:defRPr>
            </a:lvl1pPr>
            <a:lvl2pPr>
              <a:defRPr sz="2400" b="1">
                <a:latin typeface="+mj-lt"/>
              </a:defRPr>
            </a:lvl2pPr>
            <a:lvl3pPr>
              <a:defRPr sz="2400" b="1">
                <a:latin typeface="+mj-lt"/>
              </a:defRPr>
            </a:lvl3pPr>
            <a:lvl4pPr>
              <a:defRPr sz="2400" b="1">
                <a:latin typeface="+mj-lt"/>
              </a:defRPr>
            </a:lvl4pPr>
            <a:lvl5pPr>
              <a:defRPr sz="2400" b="1">
                <a:latin typeface="+mj-lt"/>
              </a:defRPr>
            </a:lvl5pPr>
          </a:lstStyle>
          <a:p>
            <a:pPr lvl="0"/>
            <a:r>
              <a:rPr lang="en-US" dirty="0"/>
              <a:t>Insert your slide title in Arial bold 20pt</a:t>
            </a:r>
          </a:p>
        </p:txBody>
      </p:sp>
      <p:sp>
        <p:nvSpPr>
          <p:cNvPr id="19" name="Text Placeholder 6">
            <a:extLst>
              <a:ext uri="{FF2B5EF4-FFF2-40B4-BE49-F238E27FC236}">
                <a16:creationId xmlns:a16="http://schemas.microsoft.com/office/drawing/2014/main" id="{2844E97B-52E4-F43B-0202-92973DE8EC76}"/>
              </a:ext>
            </a:extLst>
          </p:cNvPr>
          <p:cNvSpPr>
            <a:spLocks noGrp="1"/>
          </p:cNvSpPr>
          <p:nvPr>
            <p:ph type="body" sz="quarter" idx="17" hasCustomPrompt="1"/>
          </p:nvPr>
        </p:nvSpPr>
        <p:spPr>
          <a:xfrm>
            <a:off x="6359574" y="576323"/>
            <a:ext cx="5580746" cy="439714"/>
          </a:xfrm>
        </p:spPr>
        <p:txBody>
          <a:bodyPr/>
          <a:lstStyle>
            <a:lvl1pPr marL="0" indent="0">
              <a:spcBef>
                <a:spcPts val="0"/>
              </a:spcBef>
              <a:spcAft>
                <a:spcPts val="0"/>
              </a:spcAft>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20" name="Text Placeholder 6">
            <a:extLst>
              <a:ext uri="{FF2B5EF4-FFF2-40B4-BE49-F238E27FC236}">
                <a16:creationId xmlns:a16="http://schemas.microsoft.com/office/drawing/2014/main" id="{C7F498CF-4BFB-E7EA-A5AC-E2FFC8C15A03}"/>
              </a:ext>
            </a:extLst>
          </p:cNvPr>
          <p:cNvSpPr>
            <a:spLocks noGrp="1"/>
          </p:cNvSpPr>
          <p:nvPr>
            <p:ph type="body" sz="quarter" idx="19" hasCustomPrompt="1"/>
          </p:nvPr>
        </p:nvSpPr>
        <p:spPr>
          <a:xfrm>
            <a:off x="288558" y="579495"/>
            <a:ext cx="5537253" cy="436542"/>
          </a:xfrm>
        </p:spPr>
        <p:txBody>
          <a:bodyPr/>
          <a:lstStyle>
            <a:lvl1pPr marL="0" indent="0">
              <a:spcBef>
                <a:spcPts val="0"/>
              </a:spcBef>
              <a:spcAft>
                <a:spcPts val="0"/>
              </a:spcAft>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21" name="Title 1">
            <a:extLst>
              <a:ext uri="{FF2B5EF4-FFF2-40B4-BE49-F238E27FC236}">
                <a16:creationId xmlns:a16="http://schemas.microsoft.com/office/drawing/2014/main" id="{2FD7D570-786D-BE85-5674-AAE488A93FAA}"/>
              </a:ext>
            </a:extLst>
          </p:cNvPr>
          <p:cNvSpPr>
            <a:spLocks noGrp="1"/>
          </p:cNvSpPr>
          <p:nvPr>
            <p:ph type="title" hasCustomPrompt="1"/>
          </p:nvPr>
        </p:nvSpPr>
        <p:spPr>
          <a:xfrm>
            <a:off x="288558" y="178971"/>
            <a:ext cx="5537253" cy="397352"/>
          </a:xfrm>
          <a:prstGeom prst="rect">
            <a:avLst/>
          </a:prstGeom>
        </p:spPr>
        <p:txBody>
          <a:bodyPr anchor="ctr"/>
          <a:lstStyle>
            <a:lvl1pPr>
              <a:defRPr sz="2000">
                <a:solidFill>
                  <a:schemeClr val="tx1"/>
                </a:solidFill>
              </a:defRPr>
            </a:lvl1pPr>
          </a:lstStyle>
          <a:p>
            <a:r>
              <a:rPr lang="en-US" dirty="0"/>
              <a:t>Insert your slide title in Arial bold 20pt</a:t>
            </a:r>
          </a:p>
        </p:txBody>
      </p:sp>
    </p:spTree>
    <p:extLst>
      <p:ext uri="{BB962C8B-B14F-4D97-AF65-F5344CB8AC3E}">
        <p14:creationId xmlns:p14="http://schemas.microsoft.com/office/powerpoint/2010/main" val="378676560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26_half_viole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083BD0-CB53-4C20-92B8-5D9B6FB90498}"/>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CA6E01A0-2BBF-F43A-B5D1-9E31AF6BC972}"/>
              </a:ext>
            </a:extLst>
          </p:cNvPr>
          <p:cNvSpPr/>
          <p:nvPr/>
        </p:nvSpPr>
        <p:spPr>
          <a:xfrm>
            <a:off x="6096000" y="0"/>
            <a:ext cx="6096000" cy="6858000"/>
          </a:xfrm>
          <a:prstGeom prst="rect">
            <a:avLst/>
          </a:prstGeom>
          <a:solidFill>
            <a:srgbClr val="DBDD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cxnSp>
        <p:nvCxnSpPr>
          <p:cNvPr id="8" name="Straight Connector 7">
            <a:extLst>
              <a:ext uri="{FF2B5EF4-FFF2-40B4-BE49-F238E27FC236}">
                <a16:creationId xmlns:a16="http://schemas.microsoft.com/office/drawing/2014/main" id="{CC77EDE7-AEAD-C80E-B46F-DB1E1503E6EC}"/>
              </a:ext>
            </a:extLst>
          </p:cNvPr>
          <p:cNvCxnSpPr>
            <a:cxnSpLocks/>
          </p:cNvCxnSpPr>
          <p:nvPr/>
        </p:nvCxnSpPr>
        <p:spPr>
          <a:xfrm>
            <a:off x="278932" y="6395755"/>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AE757F6A-9EA9-44EF-A958-2270491049E4}"/>
              </a:ext>
            </a:extLst>
          </p:cNvPr>
          <p:cNvSpPr>
            <a:spLocks noGrp="1"/>
          </p:cNvSpPr>
          <p:nvPr>
            <p:ph idx="1"/>
          </p:nvPr>
        </p:nvSpPr>
        <p:spPr>
          <a:xfrm>
            <a:off x="288559"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a:extLst>
              <a:ext uri="{FF2B5EF4-FFF2-40B4-BE49-F238E27FC236}">
                <a16:creationId xmlns:a16="http://schemas.microsoft.com/office/drawing/2014/main" id="{344B2E6E-E1B5-CE08-FA8B-59B5B1CA44CC}"/>
              </a:ext>
            </a:extLst>
          </p:cNvPr>
          <p:cNvSpPr>
            <a:spLocks noGrp="1"/>
          </p:cNvSpPr>
          <p:nvPr>
            <p:ph idx="13"/>
          </p:nvPr>
        </p:nvSpPr>
        <p:spPr>
          <a:xfrm>
            <a:off x="6359574"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Box 14">
            <a:extLst>
              <a:ext uri="{FF2B5EF4-FFF2-40B4-BE49-F238E27FC236}">
                <a16:creationId xmlns:a16="http://schemas.microsoft.com/office/drawing/2014/main" id="{B3CE258B-CBCD-8DC5-1665-1A4555B76CDA}"/>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a:solidFill>
                  <a:schemeClr val="tx1">
                    <a:lumMod val="40000"/>
                    <a:lumOff val="60000"/>
                  </a:schemeClr>
                </a:solidFill>
              </a:rPr>
              <a:t>© 2024 Nielsen Consumer LLC. All Rights Reserved.</a:t>
            </a:r>
            <a:endParaRPr lang="en-US" sz="700" dirty="0">
              <a:solidFill>
                <a:schemeClr val="tx1">
                  <a:lumMod val="40000"/>
                  <a:lumOff val="60000"/>
                </a:schemeClr>
              </a:solidFill>
            </a:endParaRPr>
          </a:p>
        </p:txBody>
      </p:sp>
      <p:pic>
        <p:nvPicPr>
          <p:cNvPr id="16" name="Picture 15">
            <a:extLst>
              <a:ext uri="{FF2B5EF4-FFF2-40B4-BE49-F238E27FC236}">
                <a16:creationId xmlns:a16="http://schemas.microsoft.com/office/drawing/2014/main" id="{DBF0D2EB-1B50-4485-D568-744E539C8073}"/>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17" name="Text Placeholder 10">
            <a:extLst>
              <a:ext uri="{FF2B5EF4-FFF2-40B4-BE49-F238E27FC236}">
                <a16:creationId xmlns:a16="http://schemas.microsoft.com/office/drawing/2014/main" id="{05CB9B4E-B4A9-BA47-5A00-8E523D2A8CD9}"/>
              </a:ext>
            </a:extLst>
          </p:cNvPr>
          <p:cNvSpPr>
            <a:spLocks noGrp="1"/>
          </p:cNvSpPr>
          <p:nvPr>
            <p:ph type="body" sz="quarter" idx="18"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18" name="Text Placeholder 16">
            <a:extLst>
              <a:ext uri="{FF2B5EF4-FFF2-40B4-BE49-F238E27FC236}">
                <a16:creationId xmlns:a16="http://schemas.microsoft.com/office/drawing/2014/main" id="{457DAED8-04EE-E553-65D0-FECCE3483626}"/>
              </a:ext>
            </a:extLst>
          </p:cNvPr>
          <p:cNvSpPr>
            <a:spLocks noGrp="1"/>
          </p:cNvSpPr>
          <p:nvPr>
            <p:ph type="body" sz="quarter" idx="15" hasCustomPrompt="1"/>
          </p:nvPr>
        </p:nvSpPr>
        <p:spPr>
          <a:xfrm>
            <a:off x="6359575" y="178971"/>
            <a:ext cx="5552610" cy="397352"/>
          </a:xfrm>
        </p:spPr>
        <p:txBody>
          <a:bodyPr anchor="ctr"/>
          <a:lstStyle>
            <a:lvl1pPr marL="0" indent="0">
              <a:buNone/>
              <a:defRPr sz="2000" b="1">
                <a:solidFill>
                  <a:schemeClr val="tx1"/>
                </a:solidFill>
                <a:latin typeface="+mj-lt"/>
              </a:defRPr>
            </a:lvl1pPr>
            <a:lvl2pPr>
              <a:defRPr sz="2400" b="1">
                <a:latin typeface="+mj-lt"/>
              </a:defRPr>
            </a:lvl2pPr>
            <a:lvl3pPr>
              <a:defRPr sz="2400" b="1">
                <a:latin typeface="+mj-lt"/>
              </a:defRPr>
            </a:lvl3pPr>
            <a:lvl4pPr>
              <a:defRPr sz="2400" b="1">
                <a:latin typeface="+mj-lt"/>
              </a:defRPr>
            </a:lvl4pPr>
            <a:lvl5pPr>
              <a:defRPr sz="2400" b="1">
                <a:latin typeface="+mj-lt"/>
              </a:defRPr>
            </a:lvl5pPr>
          </a:lstStyle>
          <a:p>
            <a:pPr lvl="0"/>
            <a:r>
              <a:rPr lang="en-US" dirty="0"/>
              <a:t>Insert your slide title in Arial bold 20pt</a:t>
            </a:r>
          </a:p>
        </p:txBody>
      </p:sp>
      <p:sp>
        <p:nvSpPr>
          <p:cNvPr id="19" name="Text Placeholder 6">
            <a:extLst>
              <a:ext uri="{FF2B5EF4-FFF2-40B4-BE49-F238E27FC236}">
                <a16:creationId xmlns:a16="http://schemas.microsoft.com/office/drawing/2014/main" id="{B83E20CC-AB43-4C23-8A3C-9F0A750FF71C}"/>
              </a:ext>
            </a:extLst>
          </p:cNvPr>
          <p:cNvSpPr>
            <a:spLocks noGrp="1"/>
          </p:cNvSpPr>
          <p:nvPr>
            <p:ph type="body" sz="quarter" idx="17" hasCustomPrompt="1"/>
          </p:nvPr>
        </p:nvSpPr>
        <p:spPr>
          <a:xfrm>
            <a:off x="6359574" y="576323"/>
            <a:ext cx="5580746" cy="439714"/>
          </a:xfrm>
        </p:spPr>
        <p:txBody>
          <a:bodyPr/>
          <a:lstStyle>
            <a:lvl1pPr marL="0" indent="0">
              <a:spcBef>
                <a:spcPts val="0"/>
              </a:spcBef>
              <a:spcAft>
                <a:spcPts val="0"/>
              </a:spcAft>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20" name="Text Placeholder 6">
            <a:extLst>
              <a:ext uri="{FF2B5EF4-FFF2-40B4-BE49-F238E27FC236}">
                <a16:creationId xmlns:a16="http://schemas.microsoft.com/office/drawing/2014/main" id="{CB111580-3FC2-E4E7-0EE7-D9E1E7010ED8}"/>
              </a:ext>
            </a:extLst>
          </p:cNvPr>
          <p:cNvSpPr>
            <a:spLocks noGrp="1"/>
          </p:cNvSpPr>
          <p:nvPr>
            <p:ph type="body" sz="quarter" idx="19" hasCustomPrompt="1"/>
          </p:nvPr>
        </p:nvSpPr>
        <p:spPr>
          <a:xfrm>
            <a:off x="288558" y="579495"/>
            <a:ext cx="5537253" cy="436542"/>
          </a:xfrm>
        </p:spPr>
        <p:txBody>
          <a:bodyPr/>
          <a:lstStyle>
            <a:lvl1pPr marL="0" indent="0">
              <a:spcBef>
                <a:spcPts val="0"/>
              </a:spcBef>
              <a:spcAft>
                <a:spcPts val="0"/>
              </a:spcAft>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21" name="Title 1">
            <a:extLst>
              <a:ext uri="{FF2B5EF4-FFF2-40B4-BE49-F238E27FC236}">
                <a16:creationId xmlns:a16="http://schemas.microsoft.com/office/drawing/2014/main" id="{B2D480B4-03FC-5DE6-C1B7-A075AF87A799}"/>
              </a:ext>
            </a:extLst>
          </p:cNvPr>
          <p:cNvSpPr>
            <a:spLocks noGrp="1"/>
          </p:cNvSpPr>
          <p:nvPr>
            <p:ph type="title" hasCustomPrompt="1"/>
          </p:nvPr>
        </p:nvSpPr>
        <p:spPr>
          <a:xfrm>
            <a:off x="288558" y="178971"/>
            <a:ext cx="5537253" cy="397352"/>
          </a:xfrm>
          <a:prstGeom prst="rect">
            <a:avLst/>
          </a:prstGeom>
        </p:spPr>
        <p:txBody>
          <a:bodyPr anchor="ctr"/>
          <a:lstStyle>
            <a:lvl1pPr>
              <a:defRPr sz="2000">
                <a:solidFill>
                  <a:schemeClr val="tx1"/>
                </a:solidFill>
              </a:defRPr>
            </a:lvl1pPr>
          </a:lstStyle>
          <a:p>
            <a:r>
              <a:rPr lang="en-US" dirty="0"/>
              <a:t>Insert your slide title in Arial bold 20pt</a:t>
            </a:r>
          </a:p>
        </p:txBody>
      </p:sp>
    </p:spTree>
    <p:extLst>
      <p:ext uri="{BB962C8B-B14F-4D97-AF65-F5344CB8AC3E}">
        <p14:creationId xmlns:p14="http://schemas.microsoft.com/office/powerpoint/2010/main" val="3408657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divider_deep_blue">
    <p:bg>
      <p:bgPr>
        <a:solidFill>
          <a:schemeClr val="tx2"/>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bg1"/>
                </a:solidFill>
              </a:defRPr>
            </a:lvl1pPr>
          </a:lstStyle>
          <a:p>
            <a:fld id="{403EF4E2-7A7A-0548-85F1-5479B7C9E1B2}" type="slidenum">
              <a:rPr lang="en-US" smtClean="0"/>
              <a:pPr/>
              <a:t>‹#›</a:t>
            </a:fld>
            <a:endParaRPr lang="en-US" dirty="0"/>
          </a:p>
        </p:txBody>
      </p:sp>
      <p:sp>
        <p:nvSpPr>
          <p:cNvPr id="4" name="Title 1">
            <a:extLst>
              <a:ext uri="{FF2B5EF4-FFF2-40B4-BE49-F238E27FC236}">
                <a16:creationId xmlns:a16="http://schemas.microsoft.com/office/drawing/2014/main" id="{7D1AC422-8E8F-2A1A-877E-F8C5FD147D3C}"/>
              </a:ext>
            </a:extLst>
          </p:cNvPr>
          <p:cNvSpPr>
            <a:spLocks noGrp="1"/>
          </p:cNvSpPr>
          <p:nvPr>
            <p:ph type="ctrTitle" hasCustomPrompt="1"/>
          </p:nvPr>
        </p:nvSpPr>
        <p:spPr>
          <a:xfrm>
            <a:off x="288558" y="1671355"/>
            <a:ext cx="6679401" cy="2387600"/>
          </a:xfrm>
          <a:prstGeom prst="rect">
            <a:avLst/>
          </a:prstGeom>
        </p:spPr>
        <p:txBody>
          <a:bodyPr anchor="b">
            <a:noAutofit/>
          </a:bodyPr>
          <a:lstStyle>
            <a:lvl1pPr algn="l">
              <a:defRPr sz="4400">
                <a:solidFill>
                  <a:schemeClr val="bg1"/>
                </a:solidFill>
              </a:defRPr>
            </a:lvl1pPr>
          </a:lstStyle>
          <a:p>
            <a:r>
              <a:rPr lang="en-US"/>
              <a:t>Insert your presentation title here maximum of three lines</a:t>
            </a:r>
          </a:p>
        </p:txBody>
      </p:sp>
      <p:sp>
        <p:nvSpPr>
          <p:cNvPr id="7" name="Subtitle 2">
            <a:extLst>
              <a:ext uri="{FF2B5EF4-FFF2-40B4-BE49-F238E27FC236}">
                <a16:creationId xmlns:a16="http://schemas.microsoft.com/office/drawing/2014/main" id="{E9CE78BA-5246-2FFE-D60D-98A0C5608686}"/>
              </a:ext>
            </a:extLst>
          </p:cNvPr>
          <p:cNvSpPr>
            <a:spLocks noGrp="1"/>
          </p:cNvSpPr>
          <p:nvPr>
            <p:ph type="subTitle" idx="1"/>
          </p:nvPr>
        </p:nvSpPr>
        <p:spPr>
          <a:xfrm>
            <a:off x="288558" y="4151030"/>
            <a:ext cx="6679401" cy="837882"/>
          </a:xfrm>
          <a:prstGeom prst="rect">
            <a:avLst/>
          </a:prstGeo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extBox 1">
            <a:extLst>
              <a:ext uri="{FF2B5EF4-FFF2-40B4-BE49-F238E27FC236}">
                <a16:creationId xmlns:a16="http://schemas.microsoft.com/office/drawing/2014/main" id="{96FAE4D6-0FBC-D546-E065-843A050CC164}"/>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a:solidFill>
                  <a:schemeClr val="tx1">
                    <a:lumMod val="40000"/>
                    <a:lumOff val="60000"/>
                  </a:schemeClr>
                </a:solidFill>
              </a:rPr>
              <a:t>© 2024 Nielsen Consumer LLC. All Rights Reserved.</a:t>
            </a:r>
            <a:endParaRPr lang="en-US" sz="700" dirty="0">
              <a:solidFill>
                <a:schemeClr val="tx1">
                  <a:lumMod val="40000"/>
                  <a:lumOff val="60000"/>
                </a:schemeClr>
              </a:solidFill>
            </a:endParaRPr>
          </a:p>
        </p:txBody>
      </p:sp>
    </p:spTree>
    <p:extLst>
      <p:ext uri="{BB962C8B-B14F-4D97-AF65-F5344CB8AC3E}">
        <p14:creationId xmlns:p14="http://schemas.microsoft.com/office/powerpoint/2010/main" val="3995181645"/>
      </p:ext>
    </p:extLst>
  </p:cSld>
  <p:clrMapOvr>
    <a:overrideClrMapping bg1="lt1" tx1="dk1" bg2="lt2" tx2="dk2" accent1="accent1" accent2="accent2" accent3="accent3" accent4="accent4" accent5="accent5" accent6="accent6" hlink="hlink" folHlink="folHlink"/>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27_laptop">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D9DBEDE-BAB0-604C-FFCD-9B78E43DEB4D}"/>
              </a:ext>
            </a:extLst>
          </p:cNvPr>
          <p:cNvGrpSpPr/>
          <p:nvPr/>
        </p:nvGrpSpPr>
        <p:grpSpPr>
          <a:xfrm>
            <a:off x="3936001" y="1448418"/>
            <a:ext cx="8256000" cy="4327900"/>
            <a:chOff x="3936001" y="1448418"/>
            <a:chExt cx="8256000" cy="4327900"/>
          </a:xfrm>
        </p:grpSpPr>
        <p:pic>
          <p:nvPicPr>
            <p:cNvPr id="4" name="Shape">
              <a:extLst>
                <a:ext uri="{FF2B5EF4-FFF2-40B4-BE49-F238E27FC236}">
                  <a16:creationId xmlns:a16="http://schemas.microsoft.com/office/drawing/2014/main" id="{9C99B962-82E7-D621-A6EE-293DE917ED0D}"/>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3936001" y="1448418"/>
              <a:ext cx="8256000" cy="4327900"/>
            </a:xfrm>
            <a:prstGeom prst="rect">
              <a:avLst/>
            </a:prstGeom>
          </p:spPr>
        </p:pic>
        <p:sp>
          <p:nvSpPr>
            <p:cNvPr id="8" name="Rectangle 7">
              <a:extLst>
                <a:ext uri="{FF2B5EF4-FFF2-40B4-BE49-F238E27FC236}">
                  <a16:creationId xmlns:a16="http://schemas.microsoft.com/office/drawing/2014/main" id="{66CB1AD3-1559-522D-9306-F7DFC599041F}"/>
                </a:ext>
              </a:extLst>
            </p:cNvPr>
            <p:cNvSpPr/>
            <p:nvPr/>
          </p:nvSpPr>
          <p:spPr>
            <a:xfrm>
              <a:off x="7892321" y="5403954"/>
              <a:ext cx="329784" cy="74951"/>
            </a:xfrm>
            <a:prstGeom prst="rect">
              <a:avLst/>
            </a:prstGeom>
            <a:solidFill>
              <a:srgbClr val="2D2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288559" y="1825625"/>
            <a:ext cx="3684352"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12" name="Text Placeholder 6">
            <a:extLst>
              <a:ext uri="{FF2B5EF4-FFF2-40B4-BE49-F238E27FC236}">
                <a16:creationId xmlns:a16="http://schemas.microsoft.com/office/drawing/2014/main" id="{90678F05-80CC-A3DE-FAE5-0A6E66AB8B9B}"/>
              </a:ext>
            </a:extLst>
          </p:cNvPr>
          <p:cNvSpPr>
            <a:spLocks noGrp="1"/>
          </p:cNvSpPr>
          <p:nvPr>
            <p:ph type="body" sz="quarter" idx="16" hasCustomPrompt="1"/>
          </p:nvPr>
        </p:nvSpPr>
        <p:spPr>
          <a:xfrm>
            <a:off x="288558" y="1351231"/>
            <a:ext cx="3684352" cy="436542"/>
          </a:xfrm>
        </p:spPr>
        <p:txBody>
          <a:bodyPr anchor="b"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column header</a:t>
            </a:r>
          </a:p>
        </p:txBody>
      </p:sp>
      <p:sp>
        <p:nvSpPr>
          <p:cNvPr id="5" name="Picture Placeholder 4">
            <a:extLst>
              <a:ext uri="{FF2B5EF4-FFF2-40B4-BE49-F238E27FC236}">
                <a16:creationId xmlns:a16="http://schemas.microsoft.com/office/drawing/2014/main" id="{0EEA58B3-EB48-100A-0C56-E4672EB8D1D2}"/>
              </a:ext>
            </a:extLst>
          </p:cNvPr>
          <p:cNvSpPr>
            <a:spLocks noGrp="1"/>
          </p:cNvSpPr>
          <p:nvPr>
            <p:ph type="pic" sz="quarter" idx="17" hasCustomPrompt="1"/>
          </p:nvPr>
        </p:nvSpPr>
        <p:spPr bwMode="gray">
          <a:xfrm>
            <a:off x="5143500" y="1559544"/>
            <a:ext cx="5842000" cy="3771900"/>
          </a:xfrm>
          <a:prstGeom prst="roundRect">
            <a:avLst>
              <a:gd name="adj" fmla="val 2189"/>
            </a:avLst>
          </a:prstGeom>
          <a:solidFill>
            <a:schemeClr val="tx1"/>
          </a:solidFill>
        </p:spPr>
        <p:txBody>
          <a:bodyPr anchor="ctr" anchorCtr="0"/>
          <a:lstStyle>
            <a:lvl1pPr marL="0" indent="0" algn="ctr">
              <a:buNone/>
              <a:defRPr>
                <a:solidFill>
                  <a:schemeClr val="bg1"/>
                </a:solidFill>
              </a:defRPr>
            </a:lvl1pPr>
          </a:lstStyle>
          <a:p>
            <a:r>
              <a:rPr lang="en-GB" dirty="0"/>
              <a:t> Click picture icon to add photo</a:t>
            </a:r>
          </a:p>
        </p:txBody>
      </p:sp>
      <p:sp>
        <p:nvSpPr>
          <p:cNvPr id="10" name="Text Placeholder 10">
            <a:extLst>
              <a:ext uri="{FF2B5EF4-FFF2-40B4-BE49-F238E27FC236}">
                <a16:creationId xmlns:a16="http://schemas.microsoft.com/office/drawing/2014/main" id="{27F493CE-C3A5-A696-C506-892780AA58F8}"/>
              </a:ext>
            </a:extLst>
          </p:cNvPr>
          <p:cNvSpPr>
            <a:spLocks noGrp="1"/>
          </p:cNvSpPr>
          <p:nvPr>
            <p:ph type="body" sz="quarter" idx="18"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11" name="Text Placeholder 6">
            <a:extLst>
              <a:ext uri="{FF2B5EF4-FFF2-40B4-BE49-F238E27FC236}">
                <a16:creationId xmlns:a16="http://schemas.microsoft.com/office/drawing/2014/main" id="{523F661E-19FC-F691-5CD5-E5D6D53A7AF8}"/>
              </a:ext>
            </a:extLst>
          </p:cNvPr>
          <p:cNvSpPr>
            <a:spLocks noGrp="1"/>
          </p:cNvSpPr>
          <p:nvPr>
            <p:ph type="body" sz="quarter" idx="13" hasCustomPrompt="1"/>
          </p:nvPr>
        </p:nvSpPr>
        <p:spPr>
          <a:xfrm>
            <a:off x="288558" y="579495"/>
            <a:ext cx="11582400"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13" name="Title 1">
            <a:extLst>
              <a:ext uri="{FF2B5EF4-FFF2-40B4-BE49-F238E27FC236}">
                <a16:creationId xmlns:a16="http://schemas.microsoft.com/office/drawing/2014/main" id="{211CCD54-0433-2F76-2DE8-4AD4B3369B9D}"/>
              </a:ext>
            </a:extLst>
          </p:cNvPr>
          <p:cNvSpPr>
            <a:spLocks noGrp="1"/>
          </p:cNvSpPr>
          <p:nvPr>
            <p:ph type="title" hasCustomPrompt="1"/>
          </p:nvPr>
        </p:nvSpPr>
        <p:spPr>
          <a:xfrm>
            <a:off x="288558" y="178971"/>
            <a:ext cx="11582400" cy="397352"/>
          </a:xfrm>
          <a:prstGeom prst="rect">
            <a:avLst/>
          </a:prstGeom>
        </p:spPr>
        <p:txBody>
          <a:bodyPr anchor="ctr"/>
          <a:lstStyle>
            <a:lvl1pPr>
              <a:defRPr sz="2000"/>
            </a:lvl1pPr>
          </a:lstStyle>
          <a:p>
            <a:r>
              <a:rPr lang="en-US" dirty="0"/>
              <a:t>Insert your slide title in Arial bold 20pt</a:t>
            </a:r>
          </a:p>
        </p:txBody>
      </p:sp>
    </p:spTree>
    <p:extLst>
      <p:ext uri="{BB962C8B-B14F-4D97-AF65-F5344CB8AC3E}">
        <p14:creationId xmlns:p14="http://schemas.microsoft.com/office/powerpoint/2010/main" val="24429457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28_phon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288558" y="1825625"/>
            <a:ext cx="5807441"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12" name="Text Placeholder 6">
            <a:extLst>
              <a:ext uri="{FF2B5EF4-FFF2-40B4-BE49-F238E27FC236}">
                <a16:creationId xmlns:a16="http://schemas.microsoft.com/office/drawing/2014/main" id="{90678F05-80CC-A3DE-FAE5-0A6E66AB8B9B}"/>
              </a:ext>
            </a:extLst>
          </p:cNvPr>
          <p:cNvSpPr>
            <a:spLocks noGrp="1"/>
          </p:cNvSpPr>
          <p:nvPr>
            <p:ph type="body" sz="quarter" idx="16" hasCustomPrompt="1"/>
          </p:nvPr>
        </p:nvSpPr>
        <p:spPr>
          <a:xfrm>
            <a:off x="288557" y="1351231"/>
            <a:ext cx="5807441" cy="436542"/>
          </a:xfrm>
        </p:spPr>
        <p:txBody>
          <a:bodyPr anchor="b"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column header</a:t>
            </a:r>
          </a:p>
        </p:txBody>
      </p:sp>
      <p:pic>
        <p:nvPicPr>
          <p:cNvPr id="10" name="Shape">
            <a:extLst>
              <a:ext uri="{FF2B5EF4-FFF2-40B4-BE49-F238E27FC236}">
                <a16:creationId xmlns:a16="http://schemas.microsoft.com/office/drawing/2014/main" id="{BA772A05-DBA6-5F58-4099-03BF28EF972B}"/>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7710052" y="1197507"/>
            <a:ext cx="3096000" cy="4787820"/>
          </a:xfrm>
          <a:prstGeom prst="rect">
            <a:avLst/>
          </a:prstGeom>
        </p:spPr>
      </p:pic>
      <p:sp>
        <p:nvSpPr>
          <p:cNvPr id="11" name="Picture Placeholder 4">
            <a:extLst>
              <a:ext uri="{FF2B5EF4-FFF2-40B4-BE49-F238E27FC236}">
                <a16:creationId xmlns:a16="http://schemas.microsoft.com/office/drawing/2014/main" id="{8BA8C928-F0D4-761C-2699-B88282D1CCBB}"/>
              </a:ext>
            </a:extLst>
          </p:cNvPr>
          <p:cNvSpPr>
            <a:spLocks noGrp="1"/>
          </p:cNvSpPr>
          <p:nvPr>
            <p:ph type="pic" sz="quarter" idx="17" hasCustomPrompt="1"/>
          </p:nvPr>
        </p:nvSpPr>
        <p:spPr bwMode="gray">
          <a:xfrm>
            <a:off x="8227612" y="1288629"/>
            <a:ext cx="2057400" cy="4450080"/>
          </a:xfrm>
          <a:prstGeom prst="roundRect">
            <a:avLst>
              <a:gd name="adj" fmla="val 12964"/>
            </a:avLst>
          </a:prstGeom>
          <a:solidFill>
            <a:schemeClr val="tx1"/>
          </a:solidFill>
        </p:spPr>
        <p:txBody>
          <a:bodyPr anchor="ctr" anchorCtr="0"/>
          <a:lstStyle>
            <a:lvl1pPr marL="0" indent="0" algn="ctr">
              <a:buNone/>
              <a:defRPr>
                <a:solidFill>
                  <a:schemeClr val="bg1"/>
                </a:solidFill>
              </a:defRPr>
            </a:lvl1pPr>
          </a:lstStyle>
          <a:p>
            <a:r>
              <a:rPr lang="en-GB" dirty="0"/>
              <a:t> Click picture icon to add photo</a:t>
            </a:r>
          </a:p>
        </p:txBody>
      </p:sp>
      <p:sp>
        <p:nvSpPr>
          <p:cNvPr id="4" name="Text Placeholder 10">
            <a:extLst>
              <a:ext uri="{FF2B5EF4-FFF2-40B4-BE49-F238E27FC236}">
                <a16:creationId xmlns:a16="http://schemas.microsoft.com/office/drawing/2014/main" id="{7BFE6B16-52C0-0F95-6471-8ECF8562CD16}"/>
              </a:ext>
            </a:extLst>
          </p:cNvPr>
          <p:cNvSpPr>
            <a:spLocks noGrp="1"/>
          </p:cNvSpPr>
          <p:nvPr>
            <p:ph type="body" sz="quarter" idx="18"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5" name="Text Placeholder 6">
            <a:extLst>
              <a:ext uri="{FF2B5EF4-FFF2-40B4-BE49-F238E27FC236}">
                <a16:creationId xmlns:a16="http://schemas.microsoft.com/office/drawing/2014/main" id="{9FB97EEA-F0C4-4A56-A945-C5B40DE91501}"/>
              </a:ext>
            </a:extLst>
          </p:cNvPr>
          <p:cNvSpPr>
            <a:spLocks noGrp="1"/>
          </p:cNvSpPr>
          <p:nvPr>
            <p:ph type="body" sz="quarter" idx="13" hasCustomPrompt="1"/>
          </p:nvPr>
        </p:nvSpPr>
        <p:spPr>
          <a:xfrm>
            <a:off x="288558" y="579495"/>
            <a:ext cx="11582400"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8" name="Title 1">
            <a:extLst>
              <a:ext uri="{FF2B5EF4-FFF2-40B4-BE49-F238E27FC236}">
                <a16:creationId xmlns:a16="http://schemas.microsoft.com/office/drawing/2014/main" id="{C56C3E77-E9CE-47CC-83BF-6304705D7E58}"/>
              </a:ext>
            </a:extLst>
          </p:cNvPr>
          <p:cNvSpPr>
            <a:spLocks noGrp="1"/>
          </p:cNvSpPr>
          <p:nvPr>
            <p:ph type="title" hasCustomPrompt="1"/>
          </p:nvPr>
        </p:nvSpPr>
        <p:spPr>
          <a:xfrm>
            <a:off x="288558" y="178971"/>
            <a:ext cx="11582400" cy="397352"/>
          </a:xfrm>
          <a:prstGeom prst="rect">
            <a:avLst/>
          </a:prstGeom>
        </p:spPr>
        <p:txBody>
          <a:bodyPr anchor="ctr"/>
          <a:lstStyle>
            <a:lvl1pPr>
              <a:defRPr sz="2000"/>
            </a:lvl1pPr>
          </a:lstStyle>
          <a:p>
            <a:r>
              <a:rPr lang="en-US" dirty="0"/>
              <a:t>Insert your slide title in Arial bold 20pt</a:t>
            </a:r>
          </a:p>
        </p:txBody>
      </p:sp>
    </p:spTree>
    <p:extLst>
      <p:ext uri="{BB962C8B-B14F-4D97-AF65-F5344CB8AC3E}">
        <p14:creationId xmlns:p14="http://schemas.microsoft.com/office/powerpoint/2010/main" val="284457735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29_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2" name="Text Placeholder 10">
            <a:extLst>
              <a:ext uri="{FF2B5EF4-FFF2-40B4-BE49-F238E27FC236}">
                <a16:creationId xmlns:a16="http://schemas.microsoft.com/office/drawing/2014/main" id="{18D8CFBE-FA82-9696-CA96-11C6E0C64DB0}"/>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Tree>
    <p:extLst>
      <p:ext uri="{BB962C8B-B14F-4D97-AF65-F5344CB8AC3E}">
        <p14:creationId xmlns:p14="http://schemas.microsoft.com/office/powerpoint/2010/main" val="178677873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Inside - White/title/body text" userDrawn="1">
  <p:cSld name="Inside - White/title/body text">
    <p:spTree>
      <p:nvGrpSpPr>
        <p:cNvPr id="1" name="Shape 93"/>
        <p:cNvGrpSpPr/>
        <p:nvPr/>
      </p:nvGrpSpPr>
      <p:grpSpPr>
        <a:xfrm>
          <a:off x="0" y="0"/>
          <a:ext cx="0" cy="0"/>
          <a:chOff x="0" y="0"/>
          <a:chExt cx="0" cy="0"/>
        </a:xfrm>
      </p:grpSpPr>
      <p:pic>
        <p:nvPicPr>
          <p:cNvPr id="94" name="Google Shape;94;p10"/>
          <p:cNvPicPr preferRelativeResize="0"/>
          <p:nvPr/>
        </p:nvPicPr>
        <p:blipFill>
          <a:blip r:embed="rId2">
            <a:alphaModFix/>
          </a:blip>
          <a:stretch>
            <a:fillRect/>
          </a:stretch>
        </p:blipFill>
        <p:spPr>
          <a:xfrm>
            <a:off x="1" y="857"/>
            <a:ext cx="12191993" cy="6856283"/>
          </a:xfrm>
          <a:prstGeom prst="rect">
            <a:avLst/>
          </a:prstGeom>
          <a:noFill/>
          <a:ln>
            <a:noFill/>
          </a:ln>
        </p:spPr>
      </p:pic>
      <p:sp>
        <p:nvSpPr>
          <p:cNvPr id="95" name="Google Shape;95;p10"/>
          <p:cNvSpPr txBox="1">
            <a:spLocks noGrp="1"/>
          </p:cNvSpPr>
          <p:nvPr>
            <p:ph type="title"/>
          </p:nvPr>
        </p:nvSpPr>
        <p:spPr>
          <a:xfrm>
            <a:off x="472867" y="390167"/>
            <a:ext cx="11246400" cy="524800"/>
          </a:xfrm>
          <a:prstGeom prst="rect">
            <a:avLst/>
          </a:prstGeom>
        </p:spPr>
        <p:txBody>
          <a:bodyPr spcFirstLastPara="1" wrap="square" lIns="0" tIns="91425" rIns="0" bIns="91425" anchor="t" anchorCtr="0">
            <a:noAutofit/>
          </a:bodyPr>
          <a:lstStyle>
            <a:lvl1pPr lvl="0" rtl="0">
              <a:spcBef>
                <a:spcPts val="0"/>
              </a:spcBef>
              <a:spcAft>
                <a:spcPts val="0"/>
              </a:spcAft>
              <a:buSzPts val="1900"/>
              <a:buNone/>
              <a:defRPr>
                <a:latin typeface="Montserrat" panose="00000500000000000000" pitchFamily="2" charset="0"/>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a:endParaRPr dirty="0"/>
          </a:p>
        </p:txBody>
      </p:sp>
      <p:sp>
        <p:nvSpPr>
          <p:cNvPr id="96" name="Google Shape;96;p10"/>
          <p:cNvSpPr txBox="1">
            <a:spLocks noGrp="1"/>
          </p:cNvSpPr>
          <p:nvPr>
            <p:ph type="body" idx="1"/>
          </p:nvPr>
        </p:nvSpPr>
        <p:spPr>
          <a:xfrm>
            <a:off x="472867" y="1536633"/>
            <a:ext cx="11246400" cy="4555200"/>
          </a:xfrm>
          <a:prstGeom prst="rect">
            <a:avLst/>
          </a:prstGeom>
        </p:spPr>
        <p:txBody>
          <a:bodyPr spcFirstLastPara="1" wrap="square" lIns="0" tIns="91425" rIns="0" bIns="91425" anchor="t" anchorCtr="0">
            <a:noAutofit/>
          </a:bodyPr>
          <a:lstStyle>
            <a:lvl1pPr marL="365751" lvl="0" indent="-365751" rtl="0">
              <a:spcBef>
                <a:spcPts val="0"/>
              </a:spcBef>
              <a:spcAft>
                <a:spcPts val="0"/>
              </a:spcAft>
              <a:buSzPts val="1300"/>
              <a:buChar char="■"/>
              <a:defRPr>
                <a:latin typeface="Montserrat" panose="00000500000000000000" pitchFamily="2" charset="0"/>
              </a:defRPr>
            </a:lvl1pPr>
            <a:lvl2pPr marL="1219170" lvl="1" indent="-406390" rtl="0">
              <a:spcBef>
                <a:spcPts val="2133"/>
              </a:spcBef>
              <a:spcAft>
                <a:spcPts val="0"/>
              </a:spcAft>
              <a:buSzPts val="1200"/>
              <a:buChar char="⎼"/>
              <a:defRPr/>
            </a:lvl2pPr>
            <a:lvl3pPr marL="1828754" lvl="2" indent="-389457" rtl="0">
              <a:spcBef>
                <a:spcPts val="2133"/>
              </a:spcBef>
              <a:spcAft>
                <a:spcPts val="0"/>
              </a:spcAft>
              <a:buSzPts val="1000"/>
              <a:buChar char="○"/>
              <a:defRPr/>
            </a:lvl3pPr>
            <a:lvl4pPr marL="2438339" lvl="3" indent="-389457" rtl="0">
              <a:spcBef>
                <a:spcPts val="2133"/>
              </a:spcBef>
              <a:spcAft>
                <a:spcPts val="0"/>
              </a:spcAft>
              <a:buSzPts val="1000"/>
              <a:buChar char="■"/>
              <a:defRPr/>
            </a:lvl4pPr>
            <a:lvl5pPr marL="3047924" lvl="4" indent="-389457" rtl="0">
              <a:spcBef>
                <a:spcPts val="2133"/>
              </a:spcBef>
              <a:spcAft>
                <a:spcPts val="0"/>
              </a:spcAft>
              <a:buSzPts val="1000"/>
              <a:buChar char="⎼"/>
              <a:defRPr/>
            </a:lvl5pPr>
            <a:lvl6pPr marL="3657509" lvl="5" indent="-389457" rtl="0">
              <a:spcBef>
                <a:spcPts val="2133"/>
              </a:spcBef>
              <a:spcAft>
                <a:spcPts val="0"/>
              </a:spcAft>
              <a:buSzPts val="1000"/>
              <a:buChar char="○"/>
              <a:defRPr/>
            </a:lvl6pPr>
            <a:lvl7pPr marL="4267093" lvl="6" indent="-389457" rtl="0">
              <a:spcBef>
                <a:spcPts val="2133"/>
              </a:spcBef>
              <a:spcAft>
                <a:spcPts val="0"/>
              </a:spcAft>
              <a:buSzPts val="1000"/>
              <a:buChar char="■"/>
              <a:defRPr/>
            </a:lvl7pPr>
            <a:lvl8pPr marL="4876678" lvl="7" indent="-389457" rtl="0">
              <a:spcBef>
                <a:spcPts val="2133"/>
              </a:spcBef>
              <a:spcAft>
                <a:spcPts val="0"/>
              </a:spcAft>
              <a:buSzPts val="1000"/>
              <a:buChar char="⎼"/>
              <a:defRPr/>
            </a:lvl8pPr>
            <a:lvl9pPr marL="5486263" lvl="8" indent="-389457" rtl="0">
              <a:spcBef>
                <a:spcPts val="2133"/>
              </a:spcBef>
              <a:spcAft>
                <a:spcPts val="2133"/>
              </a:spcAft>
              <a:buSzPts val="1000"/>
              <a:buChar char="○"/>
              <a:defRPr/>
            </a:lvl9pPr>
          </a:lstStyle>
          <a:p>
            <a:endParaRPr dirty="0"/>
          </a:p>
        </p:txBody>
      </p:sp>
      <p:sp>
        <p:nvSpPr>
          <p:cNvPr id="97" name="Google Shape;97;p10"/>
          <p:cNvSpPr/>
          <p:nvPr/>
        </p:nvSpPr>
        <p:spPr>
          <a:xfrm>
            <a:off x="472867" y="6621800"/>
            <a:ext cx="6752000" cy="246400"/>
          </a:xfrm>
          <a:prstGeom prst="rect">
            <a:avLst/>
          </a:prstGeom>
          <a:noFill/>
          <a:ln>
            <a:noFill/>
          </a:ln>
        </p:spPr>
        <p:txBody>
          <a:bodyPr spcFirstLastPara="1" wrap="square" lIns="0" tIns="60933" rIns="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600"/>
              <a:buFont typeface="Arial"/>
              <a:buNone/>
              <a:tabLst/>
              <a:defRPr/>
            </a:pPr>
            <a:r>
              <a:rPr lang="en-GB" sz="667" dirty="0">
                <a:solidFill>
                  <a:srgbClr val="888888"/>
                </a:solidFill>
                <a:latin typeface="Montserrat" panose="00000500000000000000" pitchFamily="2" charset="0"/>
                <a:ea typeface="Montserrat Light"/>
                <a:cs typeface="Montserrat Light"/>
                <a:sym typeface="Montserrat Light"/>
              </a:rPr>
              <a:t>© 2022 NielsenIQ Consumer LLC. All Rights Reserved</a:t>
            </a:r>
            <a:r>
              <a:rPr lang="en-GB" sz="667" dirty="0">
                <a:solidFill>
                  <a:srgbClr val="888888"/>
                </a:solidFill>
                <a:latin typeface="Avenir Next LT Pro" panose="020B0504020202020204" pitchFamily="34" charset="0"/>
                <a:ea typeface="Montserrat Light"/>
                <a:cs typeface="Montserrat Light"/>
                <a:sym typeface="Montserrat Light"/>
              </a:rPr>
              <a:t>.</a:t>
            </a:r>
          </a:p>
          <a:p>
            <a:pPr marL="0" marR="0" lvl="0" indent="0" algn="l" rtl="0">
              <a:lnSpc>
                <a:spcPct val="100000"/>
              </a:lnSpc>
              <a:spcBef>
                <a:spcPts val="0"/>
              </a:spcBef>
              <a:spcAft>
                <a:spcPts val="0"/>
              </a:spcAft>
              <a:buClr>
                <a:srgbClr val="000000"/>
              </a:buClr>
              <a:buSzPts val="600"/>
              <a:buFont typeface="Arial"/>
              <a:buNone/>
            </a:pPr>
            <a:endParaRPr sz="667" i="0" u="none" strike="noStrike" cap="none" dirty="0">
              <a:solidFill>
                <a:srgbClr val="888888"/>
              </a:solidFill>
              <a:latin typeface="Montserrat" panose="00000500000000000000" pitchFamily="2" charset="0"/>
              <a:ea typeface="Montserrat Light"/>
              <a:cs typeface="Montserrat Light"/>
              <a:sym typeface="Montserrat Light"/>
            </a:endParaRPr>
          </a:p>
        </p:txBody>
      </p:sp>
      <p:sp>
        <p:nvSpPr>
          <p:cNvPr id="98" name="Google Shape;98;p10"/>
          <p:cNvSpPr txBox="1">
            <a:spLocks noGrp="1"/>
          </p:cNvSpPr>
          <p:nvPr>
            <p:ph type="subTitle" idx="2"/>
          </p:nvPr>
        </p:nvSpPr>
        <p:spPr>
          <a:xfrm>
            <a:off x="472867" y="827400"/>
            <a:ext cx="11246400" cy="5124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chemeClr val="accent5"/>
              </a:buClr>
              <a:buSzPts val="1500"/>
              <a:buNone/>
              <a:defRPr sz="20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1400"/>
              <a:buNone/>
              <a:defRPr sz="1867">
                <a:solidFill>
                  <a:schemeClr val="accent5"/>
                </a:solidFill>
              </a:defRPr>
            </a:lvl2pPr>
            <a:lvl3pPr lvl="2" rtl="0">
              <a:lnSpc>
                <a:spcPct val="100000"/>
              </a:lnSpc>
              <a:spcBef>
                <a:spcPts val="0"/>
              </a:spcBef>
              <a:spcAft>
                <a:spcPts val="0"/>
              </a:spcAft>
              <a:buClr>
                <a:schemeClr val="accent5"/>
              </a:buClr>
              <a:buSzPts val="1400"/>
              <a:buNone/>
              <a:defRPr sz="1867">
                <a:solidFill>
                  <a:schemeClr val="accent5"/>
                </a:solidFill>
              </a:defRPr>
            </a:lvl3pPr>
            <a:lvl4pPr lvl="3" rtl="0">
              <a:lnSpc>
                <a:spcPct val="100000"/>
              </a:lnSpc>
              <a:spcBef>
                <a:spcPts val="0"/>
              </a:spcBef>
              <a:spcAft>
                <a:spcPts val="0"/>
              </a:spcAft>
              <a:buClr>
                <a:schemeClr val="accent5"/>
              </a:buClr>
              <a:buSzPts val="1400"/>
              <a:buNone/>
              <a:defRPr sz="1867">
                <a:solidFill>
                  <a:schemeClr val="accent5"/>
                </a:solidFill>
              </a:defRPr>
            </a:lvl4pPr>
            <a:lvl5pPr lvl="4" rtl="0">
              <a:lnSpc>
                <a:spcPct val="100000"/>
              </a:lnSpc>
              <a:spcBef>
                <a:spcPts val="0"/>
              </a:spcBef>
              <a:spcAft>
                <a:spcPts val="0"/>
              </a:spcAft>
              <a:buClr>
                <a:schemeClr val="accent5"/>
              </a:buClr>
              <a:buSzPts val="1400"/>
              <a:buNone/>
              <a:defRPr sz="1867">
                <a:solidFill>
                  <a:schemeClr val="accent5"/>
                </a:solidFill>
              </a:defRPr>
            </a:lvl5pPr>
            <a:lvl6pPr lvl="5" rtl="0">
              <a:lnSpc>
                <a:spcPct val="100000"/>
              </a:lnSpc>
              <a:spcBef>
                <a:spcPts val="0"/>
              </a:spcBef>
              <a:spcAft>
                <a:spcPts val="0"/>
              </a:spcAft>
              <a:buClr>
                <a:schemeClr val="accent5"/>
              </a:buClr>
              <a:buSzPts val="1400"/>
              <a:buNone/>
              <a:defRPr sz="1867">
                <a:solidFill>
                  <a:schemeClr val="accent5"/>
                </a:solidFill>
              </a:defRPr>
            </a:lvl6pPr>
            <a:lvl7pPr lvl="6" rtl="0">
              <a:lnSpc>
                <a:spcPct val="100000"/>
              </a:lnSpc>
              <a:spcBef>
                <a:spcPts val="0"/>
              </a:spcBef>
              <a:spcAft>
                <a:spcPts val="0"/>
              </a:spcAft>
              <a:buClr>
                <a:schemeClr val="accent5"/>
              </a:buClr>
              <a:buSzPts val="1400"/>
              <a:buNone/>
              <a:defRPr sz="1867">
                <a:solidFill>
                  <a:schemeClr val="accent5"/>
                </a:solidFill>
              </a:defRPr>
            </a:lvl7pPr>
            <a:lvl8pPr lvl="7" rtl="0">
              <a:lnSpc>
                <a:spcPct val="100000"/>
              </a:lnSpc>
              <a:spcBef>
                <a:spcPts val="0"/>
              </a:spcBef>
              <a:spcAft>
                <a:spcPts val="0"/>
              </a:spcAft>
              <a:buClr>
                <a:schemeClr val="accent5"/>
              </a:buClr>
              <a:buSzPts val="1400"/>
              <a:buNone/>
              <a:defRPr sz="1867">
                <a:solidFill>
                  <a:schemeClr val="accent5"/>
                </a:solidFill>
              </a:defRPr>
            </a:lvl8pPr>
            <a:lvl9pPr lvl="8" rtl="0">
              <a:lnSpc>
                <a:spcPct val="100000"/>
              </a:lnSpc>
              <a:spcBef>
                <a:spcPts val="0"/>
              </a:spcBef>
              <a:spcAft>
                <a:spcPts val="0"/>
              </a:spcAft>
              <a:buClr>
                <a:schemeClr val="accent5"/>
              </a:buClr>
              <a:buSzPts val="1400"/>
              <a:buNone/>
              <a:defRPr sz="1867">
                <a:solidFill>
                  <a:schemeClr val="accent5"/>
                </a:solidFill>
              </a:defRPr>
            </a:lvl9pPr>
          </a:lstStyle>
          <a:p>
            <a:endParaRPr dirty="0"/>
          </a:p>
        </p:txBody>
      </p:sp>
      <p:sp>
        <p:nvSpPr>
          <p:cNvPr id="100" name="Google Shape;100;p10"/>
          <p:cNvSpPr txBox="1">
            <a:spLocks noGrp="1"/>
          </p:cNvSpPr>
          <p:nvPr>
            <p:ph type="subTitle" idx="3"/>
          </p:nvPr>
        </p:nvSpPr>
        <p:spPr>
          <a:xfrm>
            <a:off x="472867" y="6476016"/>
            <a:ext cx="10878800" cy="2464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8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600"/>
              <a:buNone/>
              <a:defRPr sz="800">
                <a:solidFill>
                  <a:schemeClr val="accent5"/>
                </a:solidFill>
              </a:defRPr>
            </a:lvl2pPr>
            <a:lvl3pPr lvl="2" rtl="0">
              <a:lnSpc>
                <a:spcPct val="100000"/>
              </a:lnSpc>
              <a:spcBef>
                <a:spcPts val="0"/>
              </a:spcBef>
              <a:spcAft>
                <a:spcPts val="0"/>
              </a:spcAft>
              <a:buClr>
                <a:schemeClr val="accent5"/>
              </a:buClr>
              <a:buSzPts val="600"/>
              <a:buNone/>
              <a:defRPr sz="800">
                <a:solidFill>
                  <a:schemeClr val="accent5"/>
                </a:solidFill>
              </a:defRPr>
            </a:lvl3pPr>
            <a:lvl4pPr lvl="3" rtl="0">
              <a:lnSpc>
                <a:spcPct val="100000"/>
              </a:lnSpc>
              <a:spcBef>
                <a:spcPts val="0"/>
              </a:spcBef>
              <a:spcAft>
                <a:spcPts val="0"/>
              </a:spcAft>
              <a:buClr>
                <a:schemeClr val="accent5"/>
              </a:buClr>
              <a:buSzPts val="600"/>
              <a:buNone/>
              <a:defRPr sz="800">
                <a:solidFill>
                  <a:schemeClr val="accent5"/>
                </a:solidFill>
              </a:defRPr>
            </a:lvl4pPr>
            <a:lvl5pPr lvl="4" rtl="0">
              <a:lnSpc>
                <a:spcPct val="100000"/>
              </a:lnSpc>
              <a:spcBef>
                <a:spcPts val="0"/>
              </a:spcBef>
              <a:spcAft>
                <a:spcPts val="0"/>
              </a:spcAft>
              <a:buClr>
                <a:schemeClr val="accent5"/>
              </a:buClr>
              <a:buSzPts val="600"/>
              <a:buNone/>
              <a:defRPr sz="800">
                <a:solidFill>
                  <a:schemeClr val="accent5"/>
                </a:solidFill>
              </a:defRPr>
            </a:lvl5pPr>
            <a:lvl6pPr lvl="5" rtl="0">
              <a:lnSpc>
                <a:spcPct val="100000"/>
              </a:lnSpc>
              <a:spcBef>
                <a:spcPts val="0"/>
              </a:spcBef>
              <a:spcAft>
                <a:spcPts val="0"/>
              </a:spcAft>
              <a:buClr>
                <a:schemeClr val="accent5"/>
              </a:buClr>
              <a:buSzPts val="600"/>
              <a:buNone/>
              <a:defRPr sz="800">
                <a:solidFill>
                  <a:schemeClr val="accent5"/>
                </a:solidFill>
              </a:defRPr>
            </a:lvl6pPr>
            <a:lvl7pPr lvl="6" rtl="0">
              <a:lnSpc>
                <a:spcPct val="100000"/>
              </a:lnSpc>
              <a:spcBef>
                <a:spcPts val="0"/>
              </a:spcBef>
              <a:spcAft>
                <a:spcPts val="0"/>
              </a:spcAft>
              <a:buClr>
                <a:schemeClr val="accent5"/>
              </a:buClr>
              <a:buSzPts val="600"/>
              <a:buNone/>
              <a:defRPr sz="800">
                <a:solidFill>
                  <a:schemeClr val="accent5"/>
                </a:solidFill>
              </a:defRPr>
            </a:lvl7pPr>
            <a:lvl8pPr lvl="7" rtl="0">
              <a:lnSpc>
                <a:spcPct val="100000"/>
              </a:lnSpc>
              <a:spcBef>
                <a:spcPts val="0"/>
              </a:spcBef>
              <a:spcAft>
                <a:spcPts val="0"/>
              </a:spcAft>
              <a:buClr>
                <a:schemeClr val="accent5"/>
              </a:buClr>
              <a:buSzPts val="600"/>
              <a:buNone/>
              <a:defRPr sz="800">
                <a:solidFill>
                  <a:schemeClr val="accent5"/>
                </a:solidFill>
              </a:defRPr>
            </a:lvl8pPr>
            <a:lvl9pPr lvl="8" rtl="0">
              <a:lnSpc>
                <a:spcPct val="100000"/>
              </a:lnSpc>
              <a:spcBef>
                <a:spcPts val="0"/>
              </a:spcBef>
              <a:spcAft>
                <a:spcPts val="0"/>
              </a:spcAft>
              <a:buClr>
                <a:schemeClr val="accent5"/>
              </a:buClr>
              <a:buSzPts val="600"/>
              <a:buNone/>
              <a:defRPr sz="800">
                <a:solidFill>
                  <a:schemeClr val="accent5"/>
                </a:solidFill>
              </a:defRPr>
            </a:lvl9pPr>
          </a:lstStyle>
          <a:p>
            <a:endParaRPr dirty="0"/>
          </a:p>
        </p:txBody>
      </p:sp>
      <p:pic>
        <p:nvPicPr>
          <p:cNvPr id="101" name="Google Shape;101;p10"/>
          <p:cNvPicPr preferRelativeResize="0"/>
          <p:nvPr/>
        </p:nvPicPr>
        <p:blipFill>
          <a:blip r:embed="rId3">
            <a:alphaModFix/>
          </a:blip>
          <a:stretch>
            <a:fillRect/>
          </a:stretch>
        </p:blipFill>
        <p:spPr>
          <a:xfrm>
            <a:off x="0" y="-31834"/>
            <a:ext cx="472867" cy="474593"/>
          </a:xfrm>
          <a:prstGeom prst="rect">
            <a:avLst/>
          </a:prstGeom>
          <a:noFill/>
          <a:ln>
            <a:noFill/>
          </a:ln>
        </p:spPr>
      </p:pic>
      <p:sp>
        <p:nvSpPr>
          <p:cNvPr id="10" name="Slide Number Placeholder 1">
            <a:extLst>
              <a:ext uri="{FF2B5EF4-FFF2-40B4-BE49-F238E27FC236}">
                <a16:creationId xmlns:a16="http://schemas.microsoft.com/office/drawing/2014/main" id="{66F27154-6590-4E08-9603-09EDBFC939DB}"/>
              </a:ext>
            </a:extLst>
          </p:cNvPr>
          <p:cNvSpPr txBox="1">
            <a:spLocks/>
          </p:cNvSpPr>
          <p:nvPr userDrawn="1"/>
        </p:nvSpPr>
        <p:spPr>
          <a:xfrm>
            <a:off x="8976067" y="6412498"/>
            <a:ext cx="2743200" cy="366183"/>
          </a:xfrm>
          <a:prstGeom prst="rect">
            <a:avLst/>
          </a:prstGeom>
        </p:spPr>
        <p:txBody>
          <a:bodyPr vert="horz" lIns="0" tIns="60960" rIns="0" bIns="6096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z="1333" smtClean="0">
                <a:solidFill>
                  <a:schemeClr val="tx1"/>
                </a:solidFill>
                <a:latin typeface="Montserrat" panose="00000500000000000000" pitchFamily="2" charset="0"/>
              </a:rPr>
              <a:pPr/>
              <a:t>‹#›</a:t>
            </a:fld>
            <a:endParaRPr lang="en-PH" sz="1333" dirty="0">
              <a:solidFill>
                <a:schemeClr val="tx1"/>
              </a:solidFill>
              <a:latin typeface="Montserrat" panose="00000500000000000000" pitchFamily="2" charset="0"/>
            </a:endParaRPr>
          </a:p>
        </p:txBody>
      </p:sp>
    </p:spTree>
    <p:extLst>
      <p:ext uri="{BB962C8B-B14F-4D97-AF65-F5344CB8AC3E}">
        <p14:creationId xmlns:p14="http://schemas.microsoft.com/office/powerpoint/2010/main" val="215329230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1_quote_blue">
    <p:bg>
      <p:bgPr>
        <a:solidFill>
          <a:srgbClr val="0C3440"/>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1550EA2-3CEF-F177-CDE5-F705D0B58CC8}"/>
              </a:ext>
            </a:extLst>
          </p:cNvPr>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blue circle with a black background&#10;&#10;Description automatically generated with low confidence">
            <a:extLst>
              <a:ext uri="{FF2B5EF4-FFF2-40B4-BE49-F238E27FC236}">
                <a16:creationId xmlns:a16="http://schemas.microsoft.com/office/drawing/2014/main" id="{F38C2DDC-856C-BABD-2BD7-96A2897A3CA9}"/>
              </a:ext>
            </a:extLst>
          </p:cNvPr>
          <p:cNvPicPr>
            <a:picLocks noChangeAspect="1"/>
          </p:cNvPicPr>
          <p:nvPr/>
        </p:nvPicPr>
        <p:blipFill rotWithShape="1">
          <a:blip r:embed="rId2" cstate="screen">
            <a:alphaModFix/>
            <a:extLst>
              <a:ext uri="{28A0092B-C50C-407E-A947-70E740481C1C}">
                <a14:useLocalDpi xmlns:a14="http://schemas.microsoft.com/office/drawing/2010/main"/>
              </a:ext>
            </a:extLst>
          </a:blip>
          <a:srcRect/>
          <a:stretch/>
        </p:blipFill>
        <p:spPr>
          <a:xfrm>
            <a:off x="-19251" y="-2"/>
            <a:ext cx="6289924" cy="6800329"/>
          </a:xfrm>
          <a:prstGeom prst="rect">
            <a:avLst/>
          </a:prstGeom>
        </p:spPr>
      </p:pic>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9" y="1314883"/>
            <a:ext cx="8634723" cy="2532526"/>
          </a:xfrm>
          <a:prstGeom prst="rect">
            <a:avLst/>
          </a:prstGeom>
        </p:spPr>
        <p:txBody>
          <a:bodyPr anchor="b" anchorCtr="0">
            <a:noAutofit/>
          </a:bodyPr>
          <a:lstStyle>
            <a:lvl1pPr algn="l">
              <a:defRPr sz="4800">
                <a:solidFill>
                  <a:schemeClr val="bg1"/>
                </a:solidFill>
              </a:defRPr>
            </a:lvl1pPr>
          </a:lstStyle>
          <a:p>
            <a:r>
              <a:rPr lang="en-US" dirty="0"/>
              <a:t>“Insert quote here Insert quote here Insert quote here Insert quote here.”</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hasCustomPrompt="1"/>
          </p:nvPr>
        </p:nvSpPr>
        <p:spPr>
          <a:xfrm>
            <a:off x="288558" y="3910757"/>
            <a:ext cx="8634723" cy="436210"/>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divider subtitle</a:t>
            </a:r>
          </a:p>
        </p:txBody>
      </p:sp>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bg1"/>
                </a:solidFill>
              </a:defRPr>
            </a:lvl1pPr>
          </a:lstStyle>
          <a:p>
            <a:fld id="{403EF4E2-7A7A-0548-85F1-5479B7C9E1B2}" type="slidenum">
              <a:rPr lang="en-US" smtClean="0"/>
              <a:pPr/>
              <a:t>‹#›</a:t>
            </a:fld>
            <a:endParaRPr lang="en-US" dirty="0"/>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p:nvCxnSpPr>
        <p:spPr>
          <a:xfrm>
            <a:off x="278932" y="6395755"/>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7B60D9EE-C28D-6DB2-74C9-925C2BF28DFF}"/>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a:solidFill>
                  <a:schemeClr val="tx1">
                    <a:lumMod val="40000"/>
                    <a:lumOff val="60000"/>
                  </a:schemeClr>
                </a:solidFill>
              </a:rPr>
              <a:t>© 2024 Nielsen Consumer LLC. All Rights Reserved.</a:t>
            </a:r>
            <a:endParaRPr lang="en-US" sz="700" dirty="0">
              <a:solidFill>
                <a:schemeClr val="tx1">
                  <a:lumMod val="40000"/>
                  <a:lumOff val="60000"/>
                </a:schemeClr>
              </a:solidFill>
            </a:endParaRPr>
          </a:p>
        </p:txBody>
      </p:sp>
      <p:pic>
        <p:nvPicPr>
          <p:cNvPr id="7" name="Picture 6">
            <a:extLst>
              <a:ext uri="{FF2B5EF4-FFF2-40B4-BE49-F238E27FC236}">
                <a16:creationId xmlns:a16="http://schemas.microsoft.com/office/drawing/2014/main" id="{CA06910C-3278-EC18-6D25-71265FCA2A6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3093434064"/>
      </p:ext>
    </p:extLst>
  </p:cSld>
  <p:clrMapOvr>
    <a:overrideClrMapping bg1="lt1" tx1="dk1" bg2="lt2" tx2="dk2" accent1="accent1" accent2="accent2" accent3="accent3" accent4="accent4" accent5="accent5" accent6="accent6" hlink="hlink" folHlink="folHlink"/>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2_quote_lt_blue">
    <p:bg>
      <p:bgPr>
        <a:solidFill>
          <a:srgbClr val="0C3440"/>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1550EA2-3CEF-F177-CDE5-F705D0B58CC8}"/>
              </a:ext>
            </a:extLst>
          </p:cNvPr>
          <p:cNvSpPr/>
          <p:nvPr/>
        </p:nvSpPr>
        <p:spPr>
          <a:xfrm>
            <a:off x="0" y="0"/>
            <a:ext cx="12192000" cy="6858000"/>
          </a:xfrm>
          <a:prstGeom prst="rect">
            <a:avLst/>
          </a:prstGeom>
          <a:solidFill>
            <a:srgbClr val="0C34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Shape, circle&#10;&#10;Description automatically generated">
            <a:extLst>
              <a:ext uri="{FF2B5EF4-FFF2-40B4-BE49-F238E27FC236}">
                <a16:creationId xmlns:a16="http://schemas.microsoft.com/office/drawing/2014/main" id="{0D97EACC-08EC-E23D-81E9-FE8C480D144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9251" y="-1"/>
            <a:ext cx="6289924" cy="6800329"/>
          </a:xfrm>
          <a:prstGeom prst="rect">
            <a:avLst/>
          </a:prstGeom>
        </p:spPr>
      </p:pic>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9" y="1314883"/>
            <a:ext cx="8634723" cy="2532526"/>
          </a:xfrm>
          <a:prstGeom prst="rect">
            <a:avLst/>
          </a:prstGeom>
        </p:spPr>
        <p:txBody>
          <a:bodyPr anchor="b" anchorCtr="0">
            <a:noAutofit/>
          </a:bodyPr>
          <a:lstStyle>
            <a:lvl1pPr algn="l">
              <a:defRPr sz="4800">
                <a:solidFill>
                  <a:schemeClr val="bg1"/>
                </a:solidFill>
              </a:defRPr>
            </a:lvl1pPr>
          </a:lstStyle>
          <a:p>
            <a:r>
              <a:rPr lang="en-US" dirty="0"/>
              <a:t>“Insert quote here Insert quote here Insert quote here Insert quote here.”</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hasCustomPrompt="1"/>
          </p:nvPr>
        </p:nvSpPr>
        <p:spPr>
          <a:xfrm>
            <a:off x="288558" y="3910757"/>
            <a:ext cx="8634723" cy="436210"/>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divider subtitle</a:t>
            </a:r>
          </a:p>
        </p:txBody>
      </p:sp>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bg1"/>
                </a:solidFill>
              </a:defRPr>
            </a:lvl1pPr>
          </a:lstStyle>
          <a:p>
            <a:fld id="{403EF4E2-7A7A-0548-85F1-5479B7C9E1B2}" type="slidenum">
              <a:rPr lang="en-US" smtClean="0"/>
              <a:pPr/>
              <a:t>‹#›</a:t>
            </a:fld>
            <a:endParaRPr lang="en-US" dirty="0"/>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p:nvCxnSpPr>
        <p:spPr>
          <a:xfrm>
            <a:off x="278932" y="6395755"/>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36EABEE4-A33D-BEB4-749A-37C6B0F2F34F}"/>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a:solidFill>
                  <a:schemeClr val="tx1">
                    <a:lumMod val="40000"/>
                    <a:lumOff val="60000"/>
                  </a:schemeClr>
                </a:solidFill>
              </a:rPr>
              <a:t>© 2024 Nielsen Consumer LLC. All Rights Reserved.</a:t>
            </a:r>
            <a:endParaRPr lang="en-US" sz="700" dirty="0">
              <a:solidFill>
                <a:schemeClr val="tx1">
                  <a:lumMod val="40000"/>
                  <a:lumOff val="60000"/>
                </a:schemeClr>
              </a:solidFill>
            </a:endParaRPr>
          </a:p>
        </p:txBody>
      </p:sp>
      <p:pic>
        <p:nvPicPr>
          <p:cNvPr id="10" name="Picture 9">
            <a:extLst>
              <a:ext uri="{FF2B5EF4-FFF2-40B4-BE49-F238E27FC236}">
                <a16:creationId xmlns:a16="http://schemas.microsoft.com/office/drawing/2014/main" id="{582C9894-319B-3DEE-60BE-8F5EA880093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2206176684"/>
      </p:ext>
    </p:extLst>
  </p:cSld>
  <p:clrMapOvr>
    <a:overrideClrMapping bg1="lt1" tx1="dk1" bg2="lt2" tx2="dk2" accent1="accent1" accent2="accent2" accent3="accent3" accent4="accent4" accent5="accent5" accent6="accent6" hlink="hlink" folHlink="folHlink"/>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3_quote_orange">
    <p:bg>
      <p:bgPr>
        <a:solidFill>
          <a:srgbClr val="3C1806"/>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1550EA2-3CEF-F177-CDE5-F705D0B58CC8}"/>
              </a:ext>
            </a:extLst>
          </p:cNvPr>
          <p:cNvSpPr/>
          <p:nvPr/>
        </p:nvSpPr>
        <p:spPr>
          <a:xfrm>
            <a:off x="0" y="0"/>
            <a:ext cx="12192000" cy="6858000"/>
          </a:xfrm>
          <a:prstGeom prst="rect">
            <a:avLst/>
          </a:prstGeom>
          <a:solidFill>
            <a:srgbClr val="3C18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Icon&#10;&#10;Description automatically generated">
            <a:extLst>
              <a:ext uri="{FF2B5EF4-FFF2-40B4-BE49-F238E27FC236}">
                <a16:creationId xmlns:a16="http://schemas.microsoft.com/office/drawing/2014/main" id="{929835DB-8A5C-E734-95A0-1F2A5EB51E4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557"/>
          <a:stretch/>
        </p:blipFill>
        <p:spPr>
          <a:xfrm>
            <a:off x="-19253" y="0"/>
            <a:ext cx="6583339" cy="6825342"/>
          </a:xfrm>
          <a:prstGeom prst="rect">
            <a:avLst/>
          </a:prstGeom>
        </p:spPr>
      </p:pic>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9" y="1314883"/>
            <a:ext cx="8634723" cy="2532526"/>
          </a:xfrm>
          <a:prstGeom prst="rect">
            <a:avLst/>
          </a:prstGeom>
        </p:spPr>
        <p:txBody>
          <a:bodyPr anchor="b" anchorCtr="0">
            <a:noAutofit/>
          </a:bodyPr>
          <a:lstStyle>
            <a:lvl1pPr algn="l">
              <a:defRPr sz="4800">
                <a:solidFill>
                  <a:schemeClr val="bg1"/>
                </a:solidFill>
              </a:defRPr>
            </a:lvl1pPr>
          </a:lstStyle>
          <a:p>
            <a:r>
              <a:rPr lang="en-US" dirty="0"/>
              <a:t>“Insert quote here Insert quote here Insert quote here Insert quote here.”</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hasCustomPrompt="1"/>
          </p:nvPr>
        </p:nvSpPr>
        <p:spPr>
          <a:xfrm>
            <a:off x="288558" y="3910757"/>
            <a:ext cx="8634723" cy="436210"/>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divider subtitle</a:t>
            </a:r>
          </a:p>
        </p:txBody>
      </p:sp>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bg1"/>
                </a:solidFill>
              </a:defRPr>
            </a:lvl1pPr>
          </a:lstStyle>
          <a:p>
            <a:fld id="{403EF4E2-7A7A-0548-85F1-5479B7C9E1B2}" type="slidenum">
              <a:rPr lang="en-US" smtClean="0"/>
              <a:pPr/>
              <a:t>‹#›</a:t>
            </a:fld>
            <a:endParaRPr lang="en-US" dirty="0"/>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p:nvCxnSpPr>
        <p:spPr>
          <a:xfrm>
            <a:off x="278932" y="6395755"/>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9A3D89BF-F399-9405-0E58-746A6705B473}"/>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a:solidFill>
                  <a:schemeClr val="tx1">
                    <a:lumMod val="40000"/>
                    <a:lumOff val="60000"/>
                  </a:schemeClr>
                </a:solidFill>
              </a:rPr>
              <a:t>© 2024 Nielsen Consumer LLC. All Rights Reserved.</a:t>
            </a:r>
            <a:endParaRPr lang="en-US" sz="700" dirty="0">
              <a:solidFill>
                <a:schemeClr val="tx1">
                  <a:lumMod val="40000"/>
                  <a:lumOff val="60000"/>
                </a:schemeClr>
              </a:solidFill>
            </a:endParaRPr>
          </a:p>
        </p:txBody>
      </p:sp>
      <p:pic>
        <p:nvPicPr>
          <p:cNvPr id="10" name="Picture 9">
            <a:extLst>
              <a:ext uri="{FF2B5EF4-FFF2-40B4-BE49-F238E27FC236}">
                <a16:creationId xmlns:a16="http://schemas.microsoft.com/office/drawing/2014/main" id="{18B09C28-1582-F338-6BC3-DC037931A28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2744132964"/>
      </p:ext>
    </p:extLst>
  </p:cSld>
  <p:clrMapOvr>
    <a:overrideClrMapping bg1="lt1" tx1="dk1" bg2="lt2" tx2="dk2" accent1="accent1" accent2="accent2" accent3="accent3" accent4="accent4" accent5="accent5" accent6="accent6" hlink="hlink" folHlink="folHlink"/>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4_quote_violet">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1550EA2-3CEF-F177-CDE5-F705D0B58CC8}"/>
              </a:ext>
            </a:extLst>
          </p:cNvPr>
          <p:cNvSpPr/>
          <p:nvPr/>
        </p:nvSpPr>
        <p:spPr>
          <a:xfrm>
            <a:off x="0" y="0"/>
            <a:ext cx="12192000" cy="6858000"/>
          </a:xfrm>
          <a:prstGeom prst="rect">
            <a:avLst/>
          </a:prstGeom>
          <a:solidFill>
            <a:srgbClr val="292A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Shape, circle&#10;&#10;Description automatically generated">
            <a:extLst>
              <a:ext uri="{FF2B5EF4-FFF2-40B4-BE49-F238E27FC236}">
                <a16:creationId xmlns:a16="http://schemas.microsoft.com/office/drawing/2014/main" id="{E8A429FF-DA58-2C20-7EA0-A4BB5260614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2148" b="-633"/>
          <a:stretch/>
        </p:blipFill>
        <p:spPr>
          <a:xfrm>
            <a:off x="-1" y="-1"/>
            <a:ext cx="6397827" cy="6846849"/>
          </a:xfrm>
          <a:prstGeom prst="rect">
            <a:avLst/>
          </a:prstGeom>
        </p:spPr>
      </p:pic>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9" y="1314883"/>
            <a:ext cx="8634723" cy="2532526"/>
          </a:xfrm>
          <a:prstGeom prst="rect">
            <a:avLst/>
          </a:prstGeom>
        </p:spPr>
        <p:txBody>
          <a:bodyPr anchor="b" anchorCtr="0">
            <a:noAutofit/>
          </a:bodyPr>
          <a:lstStyle>
            <a:lvl1pPr algn="l">
              <a:defRPr sz="4800">
                <a:solidFill>
                  <a:schemeClr val="bg1"/>
                </a:solidFill>
              </a:defRPr>
            </a:lvl1pPr>
          </a:lstStyle>
          <a:p>
            <a:r>
              <a:rPr lang="en-US" dirty="0"/>
              <a:t>“Insert quote here Insert quote here Insert quote here Insert quote here.”</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hasCustomPrompt="1"/>
          </p:nvPr>
        </p:nvSpPr>
        <p:spPr>
          <a:xfrm>
            <a:off x="288558" y="3910757"/>
            <a:ext cx="8634723" cy="436210"/>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divider subtitle</a:t>
            </a:r>
          </a:p>
        </p:txBody>
      </p:sp>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bg1"/>
                </a:solidFill>
              </a:defRPr>
            </a:lvl1pPr>
          </a:lstStyle>
          <a:p>
            <a:fld id="{403EF4E2-7A7A-0548-85F1-5479B7C9E1B2}" type="slidenum">
              <a:rPr lang="en-US" smtClean="0"/>
              <a:pPr/>
              <a:t>‹#›</a:t>
            </a:fld>
            <a:endParaRPr lang="en-US" dirty="0"/>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p:nvCxnSpPr>
        <p:spPr>
          <a:xfrm>
            <a:off x="278932" y="6395755"/>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0F06A83-99DA-2C5F-78D6-6FA841ED8259}"/>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a:solidFill>
                  <a:schemeClr val="tx1">
                    <a:lumMod val="40000"/>
                    <a:lumOff val="60000"/>
                  </a:schemeClr>
                </a:solidFill>
              </a:rPr>
              <a:t>© 2024 Nielsen Consumer LLC. All Rights Reserved.</a:t>
            </a:r>
            <a:endParaRPr lang="en-US" sz="700" dirty="0">
              <a:solidFill>
                <a:schemeClr val="tx1">
                  <a:lumMod val="40000"/>
                  <a:lumOff val="60000"/>
                </a:schemeClr>
              </a:solidFill>
            </a:endParaRPr>
          </a:p>
        </p:txBody>
      </p:sp>
      <p:pic>
        <p:nvPicPr>
          <p:cNvPr id="10" name="Picture 9">
            <a:extLst>
              <a:ext uri="{FF2B5EF4-FFF2-40B4-BE49-F238E27FC236}">
                <a16:creationId xmlns:a16="http://schemas.microsoft.com/office/drawing/2014/main" id="{4EF376C8-4901-3DED-9FB3-D8AE874C5FD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3023374524"/>
      </p:ext>
    </p:extLst>
  </p:cSld>
  <p:clrMapOvr>
    <a:overrideClrMapping bg1="lt1" tx1="dk1" bg2="lt2" tx2="dk2" accent1="accent1" accent2="accent2" accent3="accent3" accent4="accent4" accent5="accent5" accent6="accent6" hlink="hlink" folHlink="folHlink"/>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1_thank_you_violet">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p:nvSpPr>
        <p:spPr>
          <a:xfrm>
            <a:off x="0" y="0"/>
            <a:ext cx="12192000" cy="6858000"/>
          </a:xfrm>
          <a:prstGeom prst="rect">
            <a:avLst/>
          </a:prstGeom>
          <a:solidFill>
            <a:srgbClr val="292A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Icon&#10;&#10;Description automatically generated">
            <a:extLst>
              <a:ext uri="{FF2B5EF4-FFF2-40B4-BE49-F238E27FC236}">
                <a16:creationId xmlns:a16="http://schemas.microsoft.com/office/drawing/2014/main" id="{E1167A0A-F180-60C7-1EB1-45DFE71B1E1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2" name="Title 1">
            <a:extLst>
              <a:ext uri="{FF2B5EF4-FFF2-40B4-BE49-F238E27FC236}">
                <a16:creationId xmlns:a16="http://schemas.microsoft.com/office/drawing/2014/main" id="{E163BE63-5485-E51C-D2FB-D90594B2CBBC}"/>
              </a:ext>
            </a:extLst>
          </p:cNvPr>
          <p:cNvSpPr>
            <a:spLocks noGrp="1"/>
          </p:cNvSpPr>
          <p:nvPr>
            <p:ph type="ctrTitle" hasCustomPrompt="1"/>
          </p:nvPr>
        </p:nvSpPr>
        <p:spPr>
          <a:xfrm>
            <a:off x="288558" y="635035"/>
            <a:ext cx="8642082" cy="2387600"/>
          </a:xfrm>
        </p:spPr>
        <p:txBody>
          <a:bodyPr anchor="b">
            <a:noAutofit/>
          </a:bodyPr>
          <a:lstStyle>
            <a:lvl1pPr algn="l">
              <a:defRPr sz="3600">
                <a:solidFill>
                  <a:schemeClr val="bg1"/>
                </a:solidFill>
              </a:defRPr>
            </a:lvl1pPr>
          </a:lstStyle>
          <a:p>
            <a:r>
              <a:rPr lang="en-US" dirty="0"/>
              <a:t>[Thank you]</a:t>
            </a:r>
          </a:p>
        </p:txBody>
      </p:sp>
      <p:sp>
        <p:nvSpPr>
          <p:cNvPr id="14" name="Subtitle 2">
            <a:extLst>
              <a:ext uri="{FF2B5EF4-FFF2-40B4-BE49-F238E27FC236}">
                <a16:creationId xmlns:a16="http://schemas.microsoft.com/office/drawing/2014/main" id="{D969D08C-4DD0-FF1D-4F1E-2B57BBBC6138}"/>
              </a:ext>
            </a:extLst>
          </p:cNvPr>
          <p:cNvSpPr>
            <a:spLocks noGrp="1"/>
          </p:cNvSpPr>
          <p:nvPr>
            <p:ph type="subTitle" idx="1" hasCustomPrompt="1"/>
          </p:nvPr>
        </p:nvSpPr>
        <p:spPr>
          <a:xfrm>
            <a:off x="288558" y="3114710"/>
            <a:ext cx="8642082" cy="837882"/>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[Call to action]</a:t>
            </a:r>
          </a:p>
        </p:txBody>
      </p:sp>
      <p:sp>
        <p:nvSpPr>
          <p:cNvPr id="15" name="Text Placeholder 17">
            <a:extLst>
              <a:ext uri="{FF2B5EF4-FFF2-40B4-BE49-F238E27FC236}">
                <a16:creationId xmlns:a16="http://schemas.microsoft.com/office/drawing/2014/main" id="{31B837C9-2286-59D8-4032-53C7374DC0DF}"/>
              </a:ext>
            </a:extLst>
          </p:cNvPr>
          <p:cNvSpPr>
            <a:spLocks noGrp="1"/>
          </p:cNvSpPr>
          <p:nvPr>
            <p:ph type="body" sz="quarter" idx="10" hasCustomPrompt="1"/>
          </p:nvPr>
        </p:nvSpPr>
        <p:spPr>
          <a:xfrm>
            <a:off x="288559" y="4339347"/>
            <a:ext cx="8642082" cy="344384"/>
          </a:xfrm>
        </p:spPr>
        <p:txBody>
          <a:bodyPr tIns="0" bIns="0" anchor="b" anchorCtr="0">
            <a:noAutofit/>
          </a:bodyPr>
          <a:lstStyle>
            <a:lvl1pPr marL="0" indent="0">
              <a:lnSpc>
                <a:spcPct val="100000"/>
              </a:lnSpc>
              <a:spcBef>
                <a:spcPts val="0"/>
              </a:spcBef>
              <a:spcAft>
                <a:spcPts val="0"/>
              </a:spcAft>
              <a:buNone/>
              <a:defRPr sz="1200" b="1">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First name Last name</a:t>
            </a:r>
          </a:p>
        </p:txBody>
      </p:sp>
      <p:sp>
        <p:nvSpPr>
          <p:cNvPr id="16" name="Text Placeholder 17">
            <a:extLst>
              <a:ext uri="{FF2B5EF4-FFF2-40B4-BE49-F238E27FC236}">
                <a16:creationId xmlns:a16="http://schemas.microsoft.com/office/drawing/2014/main" id="{461ED9C9-7BF6-B4F1-DA70-EC53D0C2A000}"/>
              </a:ext>
            </a:extLst>
          </p:cNvPr>
          <p:cNvSpPr>
            <a:spLocks noGrp="1"/>
          </p:cNvSpPr>
          <p:nvPr>
            <p:ph type="body" sz="quarter" idx="11" hasCustomPrompt="1"/>
          </p:nvPr>
        </p:nvSpPr>
        <p:spPr>
          <a:xfrm>
            <a:off x="288559" y="4707481"/>
            <a:ext cx="8642082" cy="423465"/>
          </a:xfrm>
        </p:spPr>
        <p:txBody>
          <a:bodyPr tIns="0" bIns="0">
            <a:noAutofit/>
          </a:bodyPr>
          <a:lstStyle>
            <a:lvl1pPr marL="0" indent="0">
              <a:lnSpc>
                <a:spcPct val="100000"/>
              </a:lnSpc>
              <a:spcBef>
                <a:spcPts val="0"/>
              </a:spcBef>
              <a:spcAft>
                <a:spcPts val="0"/>
              </a:spcAft>
              <a:buNone/>
              <a:defRPr sz="1200" b="0">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Contact information</a:t>
            </a:r>
          </a:p>
        </p:txBody>
      </p:sp>
      <p:pic>
        <p:nvPicPr>
          <p:cNvPr id="17" name="Picture 16">
            <a:extLst>
              <a:ext uri="{FF2B5EF4-FFF2-40B4-BE49-F238E27FC236}">
                <a16:creationId xmlns:a16="http://schemas.microsoft.com/office/drawing/2014/main" id="{070CF706-7FAA-2BA1-1710-A32021C46A2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04801" y="5694428"/>
            <a:ext cx="1219198" cy="518808"/>
          </a:xfrm>
          <a:prstGeom prst="rect">
            <a:avLst/>
          </a:prstGeom>
        </p:spPr>
      </p:pic>
      <p:sp>
        <p:nvSpPr>
          <p:cNvPr id="2" name="Slide Number Placeholder 5">
            <a:extLst>
              <a:ext uri="{FF2B5EF4-FFF2-40B4-BE49-F238E27FC236}">
                <a16:creationId xmlns:a16="http://schemas.microsoft.com/office/drawing/2014/main" id="{2BA0FDEA-DA79-1320-766F-9AD366A37456}"/>
              </a:ext>
            </a:extLst>
          </p:cNvPr>
          <p:cNvSpPr>
            <a:spLocks noGrp="1"/>
          </p:cNvSpPr>
          <p:nvPr>
            <p:ph type="sldNum" sz="quarter" idx="12"/>
          </p:nvPr>
        </p:nvSpPr>
        <p:spPr>
          <a:xfrm>
            <a:off x="10985326" y="6435203"/>
            <a:ext cx="901874" cy="365125"/>
          </a:xfrm>
        </p:spPr>
        <p:txBody>
          <a:bodyPr/>
          <a:lstStyle>
            <a:lvl1pPr>
              <a:defRPr>
                <a:solidFill>
                  <a:schemeClr val="bg1"/>
                </a:solidFill>
              </a:defRPr>
            </a:lvl1pPr>
          </a:lstStyle>
          <a:p>
            <a:fld id="{403EF4E2-7A7A-0548-85F1-5479B7C9E1B2}" type="slidenum">
              <a:rPr lang="en-US" smtClean="0"/>
              <a:pPr/>
              <a:t>‹#›</a:t>
            </a:fld>
            <a:endParaRPr lang="en-US" dirty="0"/>
          </a:p>
        </p:txBody>
      </p:sp>
      <p:sp>
        <p:nvSpPr>
          <p:cNvPr id="6" name="TextBox 5">
            <a:extLst>
              <a:ext uri="{FF2B5EF4-FFF2-40B4-BE49-F238E27FC236}">
                <a16:creationId xmlns:a16="http://schemas.microsoft.com/office/drawing/2014/main" id="{F7DAD2E5-E506-6900-CAA8-ABF57EC21828}"/>
              </a:ext>
            </a:extLst>
          </p:cNvPr>
          <p:cNvSpPr txBox="1"/>
          <p:nvPr/>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a:solidFill>
                  <a:schemeClr val="tx1">
                    <a:lumMod val="40000"/>
                    <a:lumOff val="60000"/>
                  </a:schemeClr>
                </a:solidFill>
              </a:rPr>
              <a:t>© 2024 Nielsen Consumer LLC. All Rights Reserved.</a:t>
            </a:r>
            <a:endParaRPr lang="en-US" sz="700" dirty="0">
              <a:solidFill>
                <a:schemeClr val="tx1">
                  <a:lumMod val="40000"/>
                  <a:lumOff val="60000"/>
                </a:schemeClr>
              </a:solidFill>
            </a:endParaRPr>
          </a:p>
        </p:txBody>
      </p:sp>
    </p:spTree>
    <p:extLst>
      <p:ext uri="{BB962C8B-B14F-4D97-AF65-F5344CB8AC3E}">
        <p14:creationId xmlns:p14="http://schemas.microsoft.com/office/powerpoint/2010/main" val="2874301200"/>
      </p:ext>
    </p:extLst>
  </p:cSld>
  <p:clrMapOvr>
    <a:overrideClrMapping bg1="lt1" tx1="dk1" bg2="lt2" tx2="dk2" accent1="accent1" accent2="accent2" accent3="accent3" accent4="accent4" accent5="accent5" accent6="accent6" hlink="hlink" folHlink="folHlink"/>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2_thank_you_grey">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picture containing text, clipart, vector graphics&#10;&#10;Description automatically generated">
            <a:extLst>
              <a:ext uri="{FF2B5EF4-FFF2-40B4-BE49-F238E27FC236}">
                <a16:creationId xmlns:a16="http://schemas.microsoft.com/office/drawing/2014/main" id="{CF928130-74A2-EFBD-3E8D-68B5F500D5B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1"/>
            <a:ext cx="12191999" cy="6857999"/>
          </a:xfrm>
          <a:prstGeom prst="rect">
            <a:avLst/>
          </a:prstGeom>
        </p:spPr>
      </p:pic>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8" y="635035"/>
            <a:ext cx="8642082" cy="2387600"/>
          </a:xfrm>
        </p:spPr>
        <p:txBody>
          <a:bodyPr anchor="b">
            <a:noAutofit/>
          </a:bodyPr>
          <a:lstStyle>
            <a:lvl1pPr algn="l">
              <a:defRPr sz="3600">
                <a:solidFill>
                  <a:schemeClr val="tx1"/>
                </a:solidFill>
              </a:defRPr>
            </a:lvl1pPr>
          </a:lstStyle>
          <a:p>
            <a:r>
              <a:rPr lang="en-US" dirty="0"/>
              <a:t>[Thank you]</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hasCustomPrompt="1"/>
          </p:nvPr>
        </p:nvSpPr>
        <p:spPr>
          <a:xfrm>
            <a:off x="288558" y="3114710"/>
            <a:ext cx="8642082" cy="837882"/>
          </a:xfrm>
        </p:spPr>
        <p:txBody>
          <a:bodyPr>
            <a:noAutofit/>
          </a:bodyPr>
          <a:lstStyle>
            <a:lvl1pPr marL="0" indent="0" algn="l">
              <a:spcBef>
                <a:spcPts val="0"/>
              </a:spcBef>
              <a:spcAft>
                <a:spcPts val="0"/>
              </a:spcAft>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[Call to action]</a:t>
            </a:r>
          </a:p>
        </p:txBody>
      </p:sp>
      <p:pic>
        <p:nvPicPr>
          <p:cNvPr id="9" name="Picture 8">
            <a:extLst>
              <a:ext uri="{FF2B5EF4-FFF2-40B4-BE49-F238E27FC236}">
                <a16:creationId xmlns:a16="http://schemas.microsoft.com/office/drawing/2014/main" id="{CD8F8D6A-AB50-00A3-D30C-2B45378DC3A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04801" y="5694428"/>
            <a:ext cx="1219198" cy="518808"/>
          </a:xfrm>
          <a:prstGeom prst="rect">
            <a:avLst/>
          </a:prstGeom>
        </p:spPr>
      </p:pic>
      <p:sp>
        <p:nvSpPr>
          <p:cNvPr id="10" name="Text Placeholder 17">
            <a:extLst>
              <a:ext uri="{FF2B5EF4-FFF2-40B4-BE49-F238E27FC236}">
                <a16:creationId xmlns:a16="http://schemas.microsoft.com/office/drawing/2014/main" id="{0FF12D10-3F99-FA54-8A36-1C3BFF703BC4}"/>
              </a:ext>
            </a:extLst>
          </p:cNvPr>
          <p:cNvSpPr>
            <a:spLocks noGrp="1"/>
          </p:cNvSpPr>
          <p:nvPr>
            <p:ph type="body" sz="quarter" idx="10" hasCustomPrompt="1"/>
          </p:nvPr>
        </p:nvSpPr>
        <p:spPr>
          <a:xfrm>
            <a:off x="288559" y="4339347"/>
            <a:ext cx="8642082" cy="344384"/>
          </a:xfrm>
        </p:spPr>
        <p:txBody>
          <a:bodyPr tIns="0" bIns="0" anchor="b" anchorCtr="0">
            <a:noAutofit/>
          </a:bodyPr>
          <a:lstStyle>
            <a:lvl1pPr marL="0" indent="0">
              <a:lnSpc>
                <a:spcPct val="100000"/>
              </a:lnSpc>
              <a:spcBef>
                <a:spcPts val="0"/>
              </a:spcBef>
              <a:spcAft>
                <a:spcPts val="0"/>
              </a:spcAft>
              <a:buNone/>
              <a:defRPr sz="1200" b="1">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First name Last name</a:t>
            </a:r>
          </a:p>
        </p:txBody>
      </p:sp>
      <p:sp>
        <p:nvSpPr>
          <p:cNvPr id="11" name="Text Placeholder 17">
            <a:extLst>
              <a:ext uri="{FF2B5EF4-FFF2-40B4-BE49-F238E27FC236}">
                <a16:creationId xmlns:a16="http://schemas.microsoft.com/office/drawing/2014/main" id="{C023098E-A14A-7175-E122-657D7B94C166}"/>
              </a:ext>
            </a:extLst>
          </p:cNvPr>
          <p:cNvSpPr>
            <a:spLocks noGrp="1"/>
          </p:cNvSpPr>
          <p:nvPr>
            <p:ph type="body" sz="quarter" idx="11" hasCustomPrompt="1"/>
          </p:nvPr>
        </p:nvSpPr>
        <p:spPr>
          <a:xfrm>
            <a:off x="288559" y="4707481"/>
            <a:ext cx="8642082" cy="42346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Contact information</a:t>
            </a:r>
          </a:p>
        </p:txBody>
      </p:sp>
      <p:sp>
        <p:nvSpPr>
          <p:cNvPr id="6" name="Slide Number Placeholder 5">
            <a:extLst>
              <a:ext uri="{FF2B5EF4-FFF2-40B4-BE49-F238E27FC236}">
                <a16:creationId xmlns:a16="http://schemas.microsoft.com/office/drawing/2014/main" id="{28A5A3C8-5183-431D-468E-77DFFF5EB1B6}"/>
              </a:ext>
            </a:extLst>
          </p:cNvPr>
          <p:cNvSpPr>
            <a:spLocks noGrp="1"/>
          </p:cNvSpPr>
          <p:nvPr>
            <p:ph type="sldNum" sz="quarter" idx="12"/>
          </p:nvPr>
        </p:nvSpPr>
        <p:spPr>
          <a:xfrm>
            <a:off x="10985326" y="6435203"/>
            <a:ext cx="901874" cy="365125"/>
          </a:xfrm>
        </p:spPr>
        <p:txBody>
          <a:bodyPr/>
          <a:lstStyle>
            <a:lvl1pPr>
              <a:defRPr>
                <a:solidFill>
                  <a:schemeClr val="tx1"/>
                </a:solidFill>
              </a:defRPr>
            </a:lvl1pPr>
          </a:lstStyle>
          <a:p>
            <a:fld id="{403EF4E2-7A7A-0548-85F1-5479B7C9E1B2}" type="slidenum">
              <a:rPr lang="en-US" smtClean="0"/>
              <a:pPr/>
              <a:t>‹#›</a:t>
            </a:fld>
            <a:endParaRPr lang="en-US" dirty="0"/>
          </a:p>
        </p:txBody>
      </p:sp>
      <p:sp>
        <p:nvSpPr>
          <p:cNvPr id="7" name="TextBox 6">
            <a:extLst>
              <a:ext uri="{FF2B5EF4-FFF2-40B4-BE49-F238E27FC236}">
                <a16:creationId xmlns:a16="http://schemas.microsoft.com/office/drawing/2014/main" id="{32D8B9DE-B64C-1B72-C8EC-3F3105E9CE27}"/>
              </a:ext>
            </a:extLst>
          </p:cNvPr>
          <p:cNvSpPr txBox="1"/>
          <p:nvPr/>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a:solidFill>
                  <a:schemeClr val="tx1">
                    <a:lumMod val="40000"/>
                    <a:lumOff val="60000"/>
                  </a:schemeClr>
                </a:solidFill>
              </a:rPr>
              <a:t>© 2024 Nielsen Consumer LLC. All Rights Reserved.</a:t>
            </a:r>
            <a:endParaRPr lang="en-US" sz="700" dirty="0">
              <a:solidFill>
                <a:schemeClr val="tx1">
                  <a:lumMod val="40000"/>
                  <a:lumOff val="60000"/>
                </a:schemeClr>
              </a:solidFill>
            </a:endParaRPr>
          </a:p>
        </p:txBody>
      </p:sp>
    </p:spTree>
    <p:extLst>
      <p:ext uri="{BB962C8B-B14F-4D97-AF65-F5344CB8AC3E}">
        <p14:creationId xmlns:p14="http://schemas.microsoft.com/office/powerpoint/2010/main" val="59417348"/>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3_sidebar_blue_circle">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41013006-A4C4-8E9B-582A-F881CD2B33EB}"/>
              </a:ext>
            </a:extLst>
          </p:cNvPr>
          <p:cNvSpPr/>
          <p:nvPr userDrawn="1"/>
        </p:nvSpPr>
        <p:spPr>
          <a:xfrm>
            <a:off x="7450680" y="306967"/>
            <a:ext cx="4942461" cy="4942461"/>
          </a:xfrm>
          <a:prstGeom prst="ellipse">
            <a:avLst/>
          </a:prstGeom>
          <a:solidFill>
            <a:schemeClr val="bg1"/>
          </a:solid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a:xfrm>
            <a:off x="10985326" y="6435203"/>
            <a:ext cx="901874" cy="365125"/>
          </a:xfrm>
          <a:prstGeom prst="rect">
            <a:avLst/>
          </a:prstGeom>
        </p:spPr>
        <p:txBody>
          <a:bodyPr/>
          <a:lstStyle/>
          <a:p>
            <a:fld id="{403EF4E2-7A7A-0548-85F1-5479B7C9E1B2}" type="slidenum">
              <a:rPr lang="en-US" smtClean="0"/>
              <a:t>‹#›</a:t>
            </a:fld>
            <a:endParaRPr lang="en-US" dirty="0"/>
          </a:p>
        </p:txBody>
      </p:sp>
      <p:sp>
        <p:nvSpPr>
          <p:cNvPr id="7" name="Content Placeholder 2">
            <a:extLst>
              <a:ext uri="{FF2B5EF4-FFF2-40B4-BE49-F238E27FC236}">
                <a16:creationId xmlns:a16="http://schemas.microsoft.com/office/drawing/2014/main" id="{18E1557B-C916-3D4A-06A3-5841A72F546D}"/>
              </a:ext>
            </a:extLst>
          </p:cNvPr>
          <p:cNvSpPr>
            <a:spLocks noGrp="1"/>
          </p:cNvSpPr>
          <p:nvPr>
            <p:ph idx="13"/>
          </p:nvPr>
        </p:nvSpPr>
        <p:spPr>
          <a:xfrm>
            <a:off x="288559" y="1825625"/>
            <a:ext cx="5527626" cy="38361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a:extLst>
              <a:ext uri="{FF2B5EF4-FFF2-40B4-BE49-F238E27FC236}">
                <a16:creationId xmlns:a16="http://schemas.microsoft.com/office/drawing/2014/main" id="{B22CCE7A-44FB-F660-8825-197D91082D19}"/>
              </a:ext>
            </a:extLst>
          </p:cNvPr>
          <p:cNvSpPr>
            <a:spLocks noGrp="1"/>
          </p:cNvSpPr>
          <p:nvPr>
            <p:ph type="body" sz="quarter" idx="14" hasCustomPrompt="1"/>
          </p:nvPr>
        </p:nvSpPr>
        <p:spPr>
          <a:xfrm>
            <a:off x="7974767" y="1564553"/>
            <a:ext cx="3912433" cy="2427287"/>
          </a:xfrm>
          <a:prstGeom prst="rect">
            <a:avLst/>
          </a:prstGeom>
        </p:spPr>
        <p:txBody>
          <a:bodyPr anchor="ctr" anchorCtr="0"/>
          <a:lstStyle>
            <a:lvl1pPr marL="0" indent="0" algn="ctr">
              <a:buNone/>
              <a:defRPr sz="3200" b="1">
                <a:solidFill>
                  <a:schemeClr val="bg2"/>
                </a:solidFill>
              </a:defRPr>
            </a:lvl1pPr>
            <a:lvl2pPr marL="457200" indent="0">
              <a:buNone/>
              <a:defRPr sz="3600"/>
            </a:lvl2pPr>
            <a:lvl3pPr marL="914400" indent="0">
              <a:buNone/>
              <a:defRPr sz="3600"/>
            </a:lvl3pPr>
            <a:lvl4pPr marL="1371600" indent="0">
              <a:buNone/>
              <a:defRPr sz="3600"/>
            </a:lvl4pPr>
            <a:lvl5pPr marL="1828800" indent="0">
              <a:buNone/>
              <a:defRPr sz="3600"/>
            </a:lvl5pPr>
          </a:lstStyle>
          <a:p>
            <a:pPr lvl="0"/>
            <a:r>
              <a:rPr lang="en-US"/>
              <a:t>Insert key takeaway/stat</a:t>
            </a:r>
          </a:p>
        </p:txBody>
      </p:sp>
      <p:sp>
        <p:nvSpPr>
          <p:cNvPr id="5" name="Text Placeholder 10">
            <a:extLst>
              <a:ext uri="{FF2B5EF4-FFF2-40B4-BE49-F238E27FC236}">
                <a16:creationId xmlns:a16="http://schemas.microsoft.com/office/drawing/2014/main" id="{D2655EB8-0E52-0105-D411-F08941B5D9BB}"/>
              </a:ext>
            </a:extLst>
          </p:cNvPr>
          <p:cNvSpPr>
            <a:spLocks noGrp="1"/>
          </p:cNvSpPr>
          <p:nvPr>
            <p:ph type="body" sz="quarter" idx="17" hasCustomPrompt="1"/>
          </p:nvPr>
        </p:nvSpPr>
        <p:spPr>
          <a:xfrm>
            <a:off x="288558" y="5985327"/>
            <a:ext cx="11582399" cy="365125"/>
          </a:xfrm>
          <a:prstGeom prst="rect">
            <a:avLst/>
          </a:prstGeo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11" name="Text Placeholder 6">
            <a:extLst>
              <a:ext uri="{FF2B5EF4-FFF2-40B4-BE49-F238E27FC236}">
                <a16:creationId xmlns:a16="http://schemas.microsoft.com/office/drawing/2014/main" id="{3706A59F-423E-C7F6-F3F9-0F492E0C021E}"/>
              </a:ext>
            </a:extLst>
          </p:cNvPr>
          <p:cNvSpPr>
            <a:spLocks noGrp="1"/>
          </p:cNvSpPr>
          <p:nvPr>
            <p:ph type="body" sz="quarter" idx="18" hasCustomPrompt="1"/>
          </p:nvPr>
        </p:nvSpPr>
        <p:spPr>
          <a:xfrm>
            <a:off x="288558" y="579495"/>
            <a:ext cx="5527626" cy="436542"/>
          </a:xfrm>
          <a:prstGeom prst="rect">
            <a:avLst/>
          </a:prstGeo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12" name="Title 1">
            <a:extLst>
              <a:ext uri="{FF2B5EF4-FFF2-40B4-BE49-F238E27FC236}">
                <a16:creationId xmlns:a16="http://schemas.microsoft.com/office/drawing/2014/main" id="{FE496856-C6F1-1A20-F1E8-67C9E51E6EEA}"/>
              </a:ext>
            </a:extLst>
          </p:cNvPr>
          <p:cNvSpPr>
            <a:spLocks noGrp="1"/>
          </p:cNvSpPr>
          <p:nvPr>
            <p:ph type="title" hasCustomPrompt="1"/>
          </p:nvPr>
        </p:nvSpPr>
        <p:spPr>
          <a:xfrm>
            <a:off x="288558" y="178971"/>
            <a:ext cx="5527626" cy="397352"/>
          </a:xfrm>
          <a:prstGeom prst="rect">
            <a:avLst/>
          </a:prstGeom>
        </p:spPr>
        <p:txBody>
          <a:bodyPr anchor="ctr"/>
          <a:lstStyle>
            <a:lvl1pPr>
              <a:defRPr sz="2000"/>
            </a:lvl1pPr>
          </a:lstStyle>
          <a:p>
            <a:r>
              <a:rPr lang="en-US"/>
              <a:t>Insert your slide title in Arial bold 20pt</a:t>
            </a:r>
          </a:p>
        </p:txBody>
      </p:sp>
    </p:spTree>
    <p:extLst>
      <p:ext uri="{BB962C8B-B14F-4D97-AF65-F5344CB8AC3E}">
        <p14:creationId xmlns:p14="http://schemas.microsoft.com/office/powerpoint/2010/main" val="164036161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3yp_cover_white">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8" y="1671355"/>
            <a:ext cx="8642082" cy="2387600"/>
          </a:xfrm>
          <a:prstGeom prst="rect">
            <a:avLst/>
          </a:prstGeom>
        </p:spPr>
        <p:txBody>
          <a:bodyPr anchor="b">
            <a:noAutofit/>
          </a:bodyPr>
          <a:lstStyle>
            <a:lvl1pPr algn="l">
              <a:defRPr sz="5400">
                <a:solidFill>
                  <a:schemeClr val="tx1"/>
                </a:solidFill>
              </a:defRPr>
            </a:lvl1pPr>
          </a:lstStyle>
          <a:p>
            <a:r>
              <a:rPr lang="en-US" dirty="0"/>
              <a:t>Insert your presentation title here maximum of three lines</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p:nvPr>
        </p:nvSpPr>
        <p:spPr>
          <a:xfrm>
            <a:off x="288558" y="4151030"/>
            <a:ext cx="8642082" cy="837882"/>
          </a:xfrm>
        </p:spPr>
        <p:txBody>
          <a:bodyPr>
            <a:noAutofit/>
          </a:bodyPr>
          <a:lstStyle>
            <a:lvl1pPr marL="0" indent="0" algn="l">
              <a:spcBef>
                <a:spcPts val="0"/>
              </a:spcBef>
              <a:spcAft>
                <a:spcPts val="0"/>
              </a:spcAft>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429C2072-EE2B-A064-5CA2-6097546F935A}"/>
              </a:ext>
            </a:extLst>
          </p:cNvPr>
          <p:cNvCxnSpPr>
            <a:cxnSpLocks/>
          </p:cNvCxnSpPr>
          <p:nvPr/>
        </p:nvCxnSpPr>
        <p:spPr>
          <a:xfrm>
            <a:off x="278932" y="1364752"/>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13AD0A56-54F9-2F78-1258-F9610367319B}"/>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04801" y="447040"/>
            <a:ext cx="1219198" cy="518808"/>
          </a:xfrm>
          <a:prstGeom prst="rect">
            <a:avLst/>
          </a:prstGeom>
        </p:spPr>
      </p:pic>
      <p:sp>
        <p:nvSpPr>
          <p:cNvPr id="8" name="Text Placeholder 17">
            <a:extLst>
              <a:ext uri="{FF2B5EF4-FFF2-40B4-BE49-F238E27FC236}">
                <a16:creationId xmlns:a16="http://schemas.microsoft.com/office/drawing/2014/main" id="{D70F9698-6E59-9274-EC44-4917B7B92AAA}"/>
              </a:ext>
            </a:extLst>
          </p:cNvPr>
          <p:cNvSpPr>
            <a:spLocks noGrp="1"/>
          </p:cNvSpPr>
          <p:nvPr>
            <p:ph type="body" sz="quarter" idx="12" hasCustomPrompt="1"/>
          </p:nvPr>
        </p:nvSpPr>
        <p:spPr>
          <a:xfrm>
            <a:off x="288559" y="6111790"/>
            <a:ext cx="8642082"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Date</a:t>
            </a:r>
          </a:p>
        </p:txBody>
      </p:sp>
      <p:sp>
        <p:nvSpPr>
          <p:cNvPr id="7" name="TextBox 6">
            <a:extLst>
              <a:ext uri="{FF2B5EF4-FFF2-40B4-BE49-F238E27FC236}">
                <a16:creationId xmlns:a16="http://schemas.microsoft.com/office/drawing/2014/main" id="{597486B2-E0C5-0362-6797-2154FB2AC31F}"/>
              </a:ext>
            </a:extLst>
          </p:cNvPr>
          <p:cNvSpPr txBox="1"/>
          <p:nvPr/>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a:solidFill>
                  <a:schemeClr val="tx1">
                    <a:lumMod val="40000"/>
                    <a:lumOff val="60000"/>
                  </a:schemeClr>
                </a:solidFill>
              </a:rPr>
              <a:t>© 2024 Nielsen Consumer LLC. All Rights Reserved.</a:t>
            </a:r>
            <a:endParaRPr lang="en-US" sz="700" dirty="0">
              <a:solidFill>
                <a:schemeClr val="tx1">
                  <a:lumMod val="40000"/>
                  <a:lumOff val="60000"/>
                </a:schemeClr>
              </a:solidFill>
            </a:endParaRPr>
          </a:p>
        </p:txBody>
      </p:sp>
    </p:spTree>
    <p:extLst>
      <p:ext uri="{BB962C8B-B14F-4D97-AF65-F5344CB8AC3E}">
        <p14:creationId xmlns:p14="http://schemas.microsoft.com/office/powerpoint/2010/main" val="247441130"/>
      </p:ext>
    </p:extLst>
  </p:cSld>
  <p:clrMapOvr>
    <a:overrideClrMapping bg1="lt1" tx1="dk1" bg2="lt2" tx2="dk2" accent1="accent1" accent2="accent2" accent3="accent3" accent4="accent4" accent5="accent5" accent6="accent6" hlink="hlink" folHlink="folHlink"/>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3yp_cover_niq_grey">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picture containing text, clipart, vector graphics&#10;&#10;Description automatically generated">
            <a:extLst>
              <a:ext uri="{FF2B5EF4-FFF2-40B4-BE49-F238E27FC236}">
                <a16:creationId xmlns:a16="http://schemas.microsoft.com/office/drawing/2014/main" id="{CF928130-74A2-EFBD-3E8D-68B5F500D5B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1"/>
            <a:ext cx="12191999" cy="6857999"/>
          </a:xfrm>
          <a:prstGeom prst="rect">
            <a:avLst/>
          </a:prstGeom>
        </p:spPr>
      </p:pic>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8" y="635035"/>
            <a:ext cx="8642082" cy="2387600"/>
          </a:xfrm>
          <a:prstGeom prst="rect">
            <a:avLst/>
          </a:prstGeom>
        </p:spPr>
        <p:txBody>
          <a:bodyPr anchor="b">
            <a:noAutofit/>
          </a:bodyPr>
          <a:lstStyle>
            <a:lvl1pPr algn="l">
              <a:defRPr sz="5400">
                <a:solidFill>
                  <a:schemeClr val="tx1"/>
                </a:solidFill>
              </a:defRPr>
            </a:lvl1pPr>
          </a:lstStyle>
          <a:p>
            <a:r>
              <a:rPr lang="en-US" dirty="0"/>
              <a:t>Insert your presentation title here maximum of three lines</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p:nvPr>
        </p:nvSpPr>
        <p:spPr>
          <a:xfrm>
            <a:off x="288558" y="3114710"/>
            <a:ext cx="8642082" cy="837882"/>
          </a:xfrm>
        </p:spPr>
        <p:txBody>
          <a:bodyPr>
            <a:noAutofit/>
          </a:bodyPr>
          <a:lstStyle>
            <a:lvl1pPr marL="0" indent="0" algn="l">
              <a:spcBef>
                <a:spcPts val="0"/>
              </a:spcBef>
              <a:spcAft>
                <a:spcPts val="0"/>
              </a:spcAft>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9" name="Picture 8">
            <a:extLst>
              <a:ext uri="{FF2B5EF4-FFF2-40B4-BE49-F238E27FC236}">
                <a16:creationId xmlns:a16="http://schemas.microsoft.com/office/drawing/2014/main" id="{CD8F8D6A-AB50-00A3-D30C-2B45378DC3A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04801" y="5694428"/>
            <a:ext cx="1219198" cy="518808"/>
          </a:xfrm>
          <a:prstGeom prst="rect">
            <a:avLst/>
          </a:prstGeom>
        </p:spPr>
      </p:pic>
      <p:sp>
        <p:nvSpPr>
          <p:cNvPr id="12" name="Text Placeholder 17">
            <a:extLst>
              <a:ext uri="{FF2B5EF4-FFF2-40B4-BE49-F238E27FC236}">
                <a16:creationId xmlns:a16="http://schemas.microsoft.com/office/drawing/2014/main" id="{F56771D0-5C86-AA60-3F57-E915E5BF86C2}"/>
              </a:ext>
            </a:extLst>
          </p:cNvPr>
          <p:cNvSpPr>
            <a:spLocks noGrp="1"/>
          </p:cNvSpPr>
          <p:nvPr>
            <p:ph type="body" sz="quarter" idx="12" hasCustomPrompt="1"/>
          </p:nvPr>
        </p:nvSpPr>
        <p:spPr>
          <a:xfrm>
            <a:off x="288559" y="5110167"/>
            <a:ext cx="8642082"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Date</a:t>
            </a:r>
          </a:p>
        </p:txBody>
      </p:sp>
      <p:sp>
        <p:nvSpPr>
          <p:cNvPr id="6" name="TextBox 5">
            <a:extLst>
              <a:ext uri="{FF2B5EF4-FFF2-40B4-BE49-F238E27FC236}">
                <a16:creationId xmlns:a16="http://schemas.microsoft.com/office/drawing/2014/main" id="{56138D29-56C2-9514-291B-652CDA5A606E}"/>
              </a:ext>
            </a:extLst>
          </p:cNvPr>
          <p:cNvSpPr txBox="1"/>
          <p:nvPr/>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a:solidFill>
                  <a:schemeClr val="tx1">
                    <a:lumMod val="40000"/>
                    <a:lumOff val="60000"/>
                  </a:schemeClr>
                </a:solidFill>
              </a:rPr>
              <a:t>© 2024 Nielsen Consumer LLC. All Rights Reserved.</a:t>
            </a:r>
            <a:endParaRPr lang="en-US" sz="700" dirty="0">
              <a:solidFill>
                <a:schemeClr val="tx1">
                  <a:lumMod val="40000"/>
                  <a:lumOff val="60000"/>
                </a:schemeClr>
              </a:solidFill>
            </a:endParaRPr>
          </a:p>
        </p:txBody>
      </p:sp>
    </p:spTree>
    <p:extLst>
      <p:ext uri="{BB962C8B-B14F-4D97-AF65-F5344CB8AC3E}">
        <p14:creationId xmlns:p14="http://schemas.microsoft.com/office/powerpoint/2010/main" val="1347032478"/>
      </p:ext>
    </p:extLst>
  </p:cSld>
  <p:clrMapOvr>
    <a:overrideClrMapping bg1="lt1" tx1="dk1" bg2="lt2" tx2="dk2" accent1="accent1" accent2="accent2" accent3="accent3" accent4="accent4" accent5="accent5" accent6="accent6" hlink="hlink" folHlink="folHlink"/>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3yp_title_and_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2F25C-611F-5946-A757-98CBE87CC8B7}"/>
              </a:ext>
            </a:extLst>
          </p:cNvPr>
          <p:cNvSpPr>
            <a:spLocks noGrp="1"/>
          </p:cNvSpPr>
          <p:nvPr>
            <p:ph type="title" hasCustomPrompt="1"/>
          </p:nvPr>
        </p:nvSpPr>
        <p:spPr>
          <a:xfrm>
            <a:off x="288558" y="178971"/>
            <a:ext cx="11582400" cy="397352"/>
          </a:xfrm>
          <a:prstGeom prst="rect">
            <a:avLst/>
          </a:prstGeom>
        </p:spPr>
        <p:txBody>
          <a:bodyPr anchor="ctr"/>
          <a:lstStyle>
            <a:lvl1pPr>
              <a:defRPr sz="2000"/>
            </a:lvl1pPr>
          </a:lstStyle>
          <a:p>
            <a:r>
              <a:rPr lang="en-US" dirty="0"/>
              <a:t>Insert your slide title in Arial bold 20pt</a:t>
            </a:r>
          </a:p>
        </p:txBody>
      </p:sp>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7" name="Text Placeholder 6">
            <a:extLst>
              <a:ext uri="{FF2B5EF4-FFF2-40B4-BE49-F238E27FC236}">
                <a16:creationId xmlns:a16="http://schemas.microsoft.com/office/drawing/2014/main" id="{47F7929F-4D80-0F4F-EFFB-21D9B3A08195}"/>
              </a:ext>
            </a:extLst>
          </p:cNvPr>
          <p:cNvSpPr>
            <a:spLocks noGrp="1"/>
          </p:cNvSpPr>
          <p:nvPr>
            <p:ph type="body" sz="quarter" idx="13" hasCustomPrompt="1"/>
          </p:nvPr>
        </p:nvSpPr>
        <p:spPr>
          <a:xfrm>
            <a:off x="288558" y="845697"/>
            <a:ext cx="11582400" cy="430887"/>
          </a:xfrm>
          <a:solidFill>
            <a:schemeClr val="tx2"/>
          </a:solidFill>
        </p:spPr>
        <p:txBody>
          <a:bodyPr lIns="91440" tIns="91440" rIns="91440" bIns="91440" anchor="t">
            <a:spAutoFit/>
          </a:bodyPr>
          <a:lstStyle>
            <a:lvl1pPr marL="0" indent="0" algn="l">
              <a:spcBef>
                <a:spcPts val="0"/>
              </a:spcBef>
              <a:spcAft>
                <a:spcPts val="0"/>
              </a:spcAft>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11" name="Text Placeholder 10">
            <a:extLst>
              <a:ext uri="{FF2B5EF4-FFF2-40B4-BE49-F238E27FC236}">
                <a16:creationId xmlns:a16="http://schemas.microsoft.com/office/drawing/2014/main" id="{D84B7C4B-5E7C-3B57-7A87-AA7A24A5F2B5}"/>
              </a:ext>
            </a:extLst>
          </p:cNvPr>
          <p:cNvSpPr>
            <a:spLocks noGrp="1"/>
          </p:cNvSpPr>
          <p:nvPr>
            <p:ph type="body" sz="quarter" idx="14"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cxnSp>
        <p:nvCxnSpPr>
          <p:cNvPr id="5" name="Straight Connector 4">
            <a:extLst>
              <a:ext uri="{FF2B5EF4-FFF2-40B4-BE49-F238E27FC236}">
                <a16:creationId xmlns:a16="http://schemas.microsoft.com/office/drawing/2014/main" id="{6FD4EA98-BF31-5C57-6FCA-CC2DE7D012B7}"/>
              </a:ext>
            </a:extLst>
          </p:cNvPr>
          <p:cNvCxnSpPr>
            <a:cxnSpLocks/>
          </p:cNvCxnSpPr>
          <p:nvPr/>
        </p:nvCxnSpPr>
        <p:spPr>
          <a:xfrm>
            <a:off x="278932" y="718606"/>
            <a:ext cx="11614885"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334908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3yp_content_and_description">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9" name="Text Placeholder 10">
            <a:extLst>
              <a:ext uri="{FF2B5EF4-FFF2-40B4-BE49-F238E27FC236}">
                <a16:creationId xmlns:a16="http://schemas.microsoft.com/office/drawing/2014/main" id="{A7D447D7-AD37-E5BC-FBE0-AE089392E05B}"/>
              </a:ext>
            </a:extLst>
          </p:cNvPr>
          <p:cNvSpPr>
            <a:spLocks noGrp="1"/>
          </p:cNvSpPr>
          <p:nvPr>
            <p:ph type="body" sz="quarter" idx="14"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12" name="Content Placeholder 2">
            <a:extLst>
              <a:ext uri="{FF2B5EF4-FFF2-40B4-BE49-F238E27FC236}">
                <a16:creationId xmlns:a16="http://schemas.microsoft.com/office/drawing/2014/main" id="{B5C80055-36CD-03A0-FF2F-FB1F135FCA85}"/>
              </a:ext>
            </a:extLst>
          </p:cNvPr>
          <p:cNvSpPr>
            <a:spLocks noGrp="1"/>
          </p:cNvSpPr>
          <p:nvPr>
            <p:ph idx="1"/>
          </p:nvPr>
        </p:nvSpPr>
        <p:spPr>
          <a:xfrm>
            <a:off x="288558" y="1825625"/>
            <a:ext cx="8629974"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2">
            <a:extLst>
              <a:ext uri="{FF2B5EF4-FFF2-40B4-BE49-F238E27FC236}">
                <a16:creationId xmlns:a16="http://schemas.microsoft.com/office/drawing/2014/main" id="{56DE0CA5-5C4E-EFCB-2BE8-EB8DC2300D09}"/>
              </a:ext>
            </a:extLst>
          </p:cNvPr>
          <p:cNvSpPr>
            <a:spLocks noGrp="1"/>
          </p:cNvSpPr>
          <p:nvPr>
            <p:ph idx="21"/>
          </p:nvPr>
        </p:nvSpPr>
        <p:spPr>
          <a:xfrm>
            <a:off x="9180311" y="1825625"/>
            <a:ext cx="2706889"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A7CFE5F6-0ABB-2CA3-C74A-99B42FD5E927}"/>
              </a:ext>
            </a:extLst>
          </p:cNvPr>
          <p:cNvSpPr>
            <a:spLocks noGrp="1"/>
          </p:cNvSpPr>
          <p:nvPr>
            <p:ph type="title" hasCustomPrompt="1"/>
          </p:nvPr>
        </p:nvSpPr>
        <p:spPr>
          <a:xfrm>
            <a:off x="288558" y="178971"/>
            <a:ext cx="11582400" cy="397352"/>
          </a:xfrm>
          <a:prstGeom prst="rect">
            <a:avLst/>
          </a:prstGeom>
        </p:spPr>
        <p:txBody>
          <a:bodyPr anchor="ctr"/>
          <a:lstStyle>
            <a:lvl1pPr>
              <a:defRPr sz="2000"/>
            </a:lvl1pPr>
          </a:lstStyle>
          <a:p>
            <a:r>
              <a:rPr lang="en-US" dirty="0"/>
              <a:t>Insert your slide title in Arial bold 20pt</a:t>
            </a:r>
          </a:p>
        </p:txBody>
      </p:sp>
      <p:sp>
        <p:nvSpPr>
          <p:cNvPr id="3" name="Text Placeholder 6">
            <a:extLst>
              <a:ext uri="{FF2B5EF4-FFF2-40B4-BE49-F238E27FC236}">
                <a16:creationId xmlns:a16="http://schemas.microsoft.com/office/drawing/2014/main" id="{0B8B3A92-A5CD-DBC4-6B1B-79BFC4D986E0}"/>
              </a:ext>
            </a:extLst>
          </p:cNvPr>
          <p:cNvSpPr>
            <a:spLocks noGrp="1"/>
          </p:cNvSpPr>
          <p:nvPr>
            <p:ph type="body" sz="quarter" idx="13" hasCustomPrompt="1"/>
          </p:nvPr>
        </p:nvSpPr>
        <p:spPr>
          <a:xfrm>
            <a:off x="288558" y="845697"/>
            <a:ext cx="11582400" cy="430887"/>
          </a:xfrm>
          <a:solidFill>
            <a:schemeClr val="tx2"/>
          </a:solidFill>
        </p:spPr>
        <p:txBody>
          <a:bodyPr lIns="91440" tIns="91440" rIns="91440" bIns="91440" anchor="t">
            <a:spAutoFit/>
          </a:bodyPr>
          <a:lstStyle>
            <a:lvl1pPr marL="0" indent="0" algn="l">
              <a:spcBef>
                <a:spcPts val="0"/>
              </a:spcBef>
              <a:spcAft>
                <a:spcPts val="0"/>
              </a:spcAft>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cxnSp>
        <p:nvCxnSpPr>
          <p:cNvPr id="4" name="Straight Connector 3">
            <a:extLst>
              <a:ext uri="{FF2B5EF4-FFF2-40B4-BE49-F238E27FC236}">
                <a16:creationId xmlns:a16="http://schemas.microsoft.com/office/drawing/2014/main" id="{126D5F0D-4411-C2F1-C6EE-CE0F553BA1C6}"/>
              </a:ext>
            </a:extLst>
          </p:cNvPr>
          <p:cNvCxnSpPr>
            <a:cxnSpLocks/>
          </p:cNvCxnSpPr>
          <p:nvPr/>
        </p:nvCxnSpPr>
        <p:spPr>
          <a:xfrm>
            <a:off x="278932" y="718606"/>
            <a:ext cx="11614885"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565422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3yp_three_column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288559" y="1825625"/>
            <a:ext cx="3684352"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10" name="Content Placeholder 2">
            <a:extLst>
              <a:ext uri="{FF2B5EF4-FFF2-40B4-BE49-F238E27FC236}">
                <a16:creationId xmlns:a16="http://schemas.microsoft.com/office/drawing/2014/main" id="{505D1794-3A67-EC85-D51D-19CC621969E3}"/>
              </a:ext>
            </a:extLst>
          </p:cNvPr>
          <p:cNvSpPr>
            <a:spLocks noGrp="1"/>
          </p:cNvSpPr>
          <p:nvPr>
            <p:ph idx="14"/>
          </p:nvPr>
        </p:nvSpPr>
        <p:spPr>
          <a:xfrm>
            <a:off x="4237582" y="1825625"/>
            <a:ext cx="3684352"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a:extLst>
              <a:ext uri="{FF2B5EF4-FFF2-40B4-BE49-F238E27FC236}">
                <a16:creationId xmlns:a16="http://schemas.microsoft.com/office/drawing/2014/main" id="{C1A58A57-9AA2-995B-F17B-EF0CC5FF39C5}"/>
              </a:ext>
            </a:extLst>
          </p:cNvPr>
          <p:cNvSpPr>
            <a:spLocks noGrp="1"/>
          </p:cNvSpPr>
          <p:nvPr>
            <p:ph idx="15"/>
          </p:nvPr>
        </p:nvSpPr>
        <p:spPr>
          <a:xfrm>
            <a:off x="8186606" y="1825625"/>
            <a:ext cx="3684352"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6">
            <a:extLst>
              <a:ext uri="{FF2B5EF4-FFF2-40B4-BE49-F238E27FC236}">
                <a16:creationId xmlns:a16="http://schemas.microsoft.com/office/drawing/2014/main" id="{90678F05-80CC-A3DE-FAE5-0A6E66AB8B9B}"/>
              </a:ext>
            </a:extLst>
          </p:cNvPr>
          <p:cNvSpPr>
            <a:spLocks noGrp="1"/>
          </p:cNvSpPr>
          <p:nvPr>
            <p:ph type="body" sz="quarter" idx="16" hasCustomPrompt="1"/>
          </p:nvPr>
        </p:nvSpPr>
        <p:spPr>
          <a:xfrm>
            <a:off x="288558" y="1351231"/>
            <a:ext cx="3684352" cy="436542"/>
          </a:xfrm>
        </p:spPr>
        <p:txBody>
          <a:bodyPr anchor="b"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column header</a:t>
            </a:r>
          </a:p>
        </p:txBody>
      </p:sp>
      <p:sp>
        <p:nvSpPr>
          <p:cNvPr id="13" name="Text Placeholder 6">
            <a:extLst>
              <a:ext uri="{FF2B5EF4-FFF2-40B4-BE49-F238E27FC236}">
                <a16:creationId xmlns:a16="http://schemas.microsoft.com/office/drawing/2014/main" id="{4F7AC8A2-64C0-1D9F-7AB1-472AE18BD1D5}"/>
              </a:ext>
            </a:extLst>
          </p:cNvPr>
          <p:cNvSpPr>
            <a:spLocks noGrp="1"/>
          </p:cNvSpPr>
          <p:nvPr>
            <p:ph type="body" sz="quarter" idx="17" hasCustomPrompt="1"/>
          </p:nvPr>
        </p:nvSpPr>
        <p:spPr>
          <a:xfrm>
            <a:off x="4237582" y="1351231"/>
            <a:ext cx="3684352" cy="436542"/>
          </a:xfrm>
        </p:spPr>
        <p:txBody>
          <a:bodyPr anchor="b"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column header</a:t>
            </a:r>
          </a:p>
        </p:txBody>
      </p:sp>
      <p:sp>
        <p:nvSpPr>
          <p:cNvPr id="14" name="Text Placeholder 6">
            <a:extLst>
              <a:ext uri="{FF2B5EF4-FFF2-40B4-BE49-F238E27FC236}">
                <a16:creationId xmlns:a16="http://schemas.microsoft.com/office/drawing/2014/main" id="{CED75715-C317-75F7-78F6-9C944FD28A22}"/>
              </a:ext>
            </a:extLst>
          </p:cNvPr>
          <p:cNvSpPr>
            <a:spLocks noGrp="1"/>
          </p:cNvSpPr>
          <p:nvPr>
            <p:ph type="body" sz="quarter" idx="18" hasCustomPrompt="1"/>
          </p:nvPr>
        </p:nvSpPr>
        <p:spPr>
          <a:xfrm>
            <a:off x="8186605" y="1351231"/>
            <a:ext cx="3684352" cy="436542"/>
          </a:xfrm>
        </p:spPr>
        <p:txBody>
          <a:bodyPr anchor="b"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column header</a:t>
            </a:r>
          </a:p>
        </p:txBody>
      </p:sp>
      <p:sp>
        <p:nvSpPr>
          <p:cNvPr id="15" name="Text Placeholder 10">
            <a:extLst>
              <a:ext uri="{FF2B5EF4-FFF2-40B4-BE49-F238E27FC236}">
                <a16:creationId xmlns:a16="http://schemas.microsoft.com/office/drawing/2014/main" id="{EE3F5269-C1DC-2C7C-6829-F77D90998064}"/>
              </a:ext>
            </a:extLst>
          </p:cNvPr>
          <p:cNvSpPr>
            <a:spLocks noGrp="1"/>
          </p:cNvSpPr>
          <p:nvPr>
            <p:ph type="body" sz="quarter" idx="19" hasCustomPrompt="1"/>
          </p:nvPr>
        </p:nvSpPr>
        <p:spPr>
          <a:xfrm>
            <a:off x="288559" y="5985327"/>
            <a:ext cx="11582398"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7" name="Title 1">
            <a:extLst>
              <a:ext uri="{FF2B5EF4-FFF2-40B4-BE49-F238E27FC236}">
                <a16:creationId xmlns:a16="http://schemas.microsoft.com/office/drawing/2014/main" id="{AEE6AB25-4CDE-ED86-EE3C-2CA82FCF446F}"/>
              </a:ext>
            </a:extLst>
          </p:cNvPr>
          <p:cNvSpPr>
            <a:spLocks noGrp="1"/>
          </p:cNvSpPr>
          <p:nvPr>
            <p:ph type="title" hasCustomPrompt="1"/>
          </p:nvPr>
        </p:nvSpPr>
        <p:spPr>
          <a:xfrm>
            <a:off x="288558" y="178971"/>
            <a:ext cx="11582400" cy="397352"/>
          </a:xfrm>
          <a:prstGeom prst="rect">
            <a:avLst/>
          </a:prstGeom>
        </p:spPr>
        <p:txBody>
          <a:bodyPr anchor="ctr"/>
          <a:lstStyle>
            <a:lvl1pPr>
              <a:defRPr sz="2000"/>
            </a:lvl1pPr>
          </a:lstStyle>
          <a:p>
            <a:r>
              <a:rPr lang="en-US" dirty="0"/>
              <a:t>Insert your slide title in Arial bold 20pt</a:t>
            </a:r>
          </a:p>
        </p:txBody>
      </p:sp>
      <p:sp>
        <p:nvSpPr>
          <p:cNvPr id="8" name="Text Placeholder 6">
            <a:extLst>
              <a:ext uri="{FF2B5EF4-FFF2-40B4-BE49-F238E27FC236}">
                <a16:creationId xmlns:a16="http://schemas.microsoft.com/office/drawing/2014/main" id="{4A3AB7BA-EC43-2DFF-6C1F-F18DE26349DF}"/>
              </a:ext>
            </a:extLst>
          </p:cNvPr>
          <p:cNvSpPr>
            <a:spLocks noGrp="1"/>
          </p:cNvSpPr>
          <p:nvPr>
            <p:ph type="body" sz="quarter" idx="13" hasCustomPrompt="1"/>
          </p:nvPr>
        </p:nvSpPr>
        <p:spPr>
          <a:xfrm>
            <a:off x="288558" y="845697"/>
            <a:ext cx="11582400" cy="430887"/>
          </a:xfrm>
          <a:solidFill>
            <a:schemeClr val="tx2"/>
          </a:solidFill>
        </p:spPr>
        <p:txBody>
          <a:bodyPr lIns="91440" tIns="91440" rIns="91440" bIns="91440" anchor="t">
            <a:spAutoFit/>
          </a:bodyPr>
          <a:lstStyle>
            <a:lvl1pPr marL="0" indent="0" algn="l">
              <a:spcBef>
                <a:spcPts val="0"/>
              </a:spcBef>
              <a:spcAft>
                <a:spcPts val="0"/>
              </a:spcAft>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cxnSp>
        <p:nvCxnSpPr>
          <p:cNvPr id="18" name="Straight Connector 17">
            <a:extLst>
              <a:ext uri="{FF2B5EF4-FFF2-40B4-BE49-F238E27FC236}">
                <a16:creationId xmlns:a16="http://schemas.microsoft.com/office/drawing/2014/main" id="{67EF1E46-1337-435B-6F96-948F983E07BB}"/>
              </a:ext>
            </a:extLst>
          </p:cNvPr>
          <p:cNvCxnSpPr>
            <a:cxnSpLocks/>
          </p:cNvCxnSpPr>
          <p:nvPr/>
        </p:nvCxnSpPr>
        <p:spPr>
          <a:xfrm>
            <a:off x="278932" y="718606"/>
            <a:ext cx="11614885"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912265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3yp_four_column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288559" y="1825625"/>
            <a:ext cx="2706889"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12" name="Text Placeholder 6">
            <a:extLst>
              <a:ext uri="{FF2B5EF4-FFF2-40B4-BE49-F238E27FC236}">
                <a16:creationId xmlns:a16="http://schemas.microsoft.com/office/drawing/2014/main" id="{90678F05-80CC-A3DE-FAE5-0A6E66AB8B9B}"/>
              </a:ext>
            </a:extLst>
          </p:cNvPr>
          <p:cNvSpPr>
            <a:spLocks noGrp="1"/>
          </p:cNvSpPr>
          <p:nvPr>
            <p:ph type="body" sz="quarter" idx="16" hasCustomPrompt="1"/>
          </p:nvPr>
        </p:nvSpPr>
        <p:spPr>
          <a:xfrm>
            <a:off x="288558" y="1351231"/>
            <a:ext cx="2706889" cy="436542"/>
          </a:xfrm>
        </p:spPr>
        <p:txBody>
          <a:bodyPr anchor="b"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column header</a:t>
            </a:r>
          </a:p>
        </p:txBody>
      </p:sp>
      <p:sp>
        <p:nvSpPr>
          <p:cNvPr id="8" name="Content Placeholder 2">
            <a:extLst>
              <a:ext uri="{FF2B5EF4-FFF2-40B4-BE49-F238E27FC236}">
                <a16:creationId xmlns:a16="http://schemas.microsoft.com/office/drawing/2014/main" id="{723B6A2A-2C2E-7735-F6AF-C9EBC41827D7}"/>
              </a:ext>
            </a:extLst>
          </p:cNvPr>
          <p:cNvSpPr>
            <a:spLocks noGrp="1"/>
          </p:cNvSpPr>
          <p:nvPr>
            <p:ph idx="17"/>
          </p:nvPr>
        </p:nvSpPr>
        <p:spPr>
          <a:xfrm>
            <a:off x="3252476" y="1825625"/>
            <a:ext cx="2706889"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6">
            <a:extLst>
              <a:ext uri="{FF2B5EF4-FFF2-40B4-BE49-F238E27FC236}">
                <a16:creationId xmlns:a16="http://schemas.microsoft.com/office/drawing/2014/main" id="{390CEB3B-329E-7CFB-C82C-196F404D94D0}"/>
              </a:ext>
            </a:extLst>
          </p:cNvPr>
          <p:cNvSpPr>
            <a:spLocks noGrp="1"/>
          </p:cNvSpPr>
          <p:nvPr>
            <p:ph type="body" sz="quarter" idx="18" hasCustomPrompt="1"/>
          </p:nvPr>
        </p:nvSpPr>
        <p:spPr>
          <a:xfrm>
            <a:off x="3252475" y="1351231"/>
            <a:ext cx="2706889" cy="436542"/>
          </a:xfrm>
        </p:spPr>
        <p:txBody>
          <a:bodyPr anchor="b"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column header</a:t>
            </a:r>
          </a:p>
        </p:txBody>
      </p:sp>
      <p:sp>
        <p:nvSpPr>
          <p:cNvPr id="15" name="Content Placeholder 2">
            <a:extLst>
              <a:ext uri="{FF2B5EF4-FFF2-40B4-BE49-F238E27FC236}">
                <a16:creationId xmlns:a16="http://schemas.microsoft.com/office/drawing/2014/main" id="{BE267DF4-9717-0259-6B0E-DAD8B209CF46}"/>
              </a:ext>
            </a:extLst>
          </p:cNvPr>
          <p:cNvSpPr>
            <a:spLocks noGrp="1"/>
          </p:cNvSpPr>
          <p:nvPr>
            <p:ph idx="19"/>
          </p:nvPr>
        </p:nvSpPr>
        <p:spPr>
          <a:xfrm>
            <a:off x="6216393" y="1825625"/>
            <a:ext cx="2706889"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6">
            <a:extLst>
              <a:ext uri="{FF2B5EF4-FFF2-40B4-BE49-F238E27FC236}">
                <a16:creationId xmlns:a16="http://schemas.microsoft.com/office/drawing/2014/main" id="{3638A4D9-F985-A57C-CB8F-B5BE0F172727}"/>
              </a:ext>
            </a:extLst>
          </p:cNvPr>
          <p:cNvSpPr>
            <a:spLocks noGrp="1"/>
          </p:cNvSpPr>
          <p:nvPr>
            <p:ph type="body" sz="quarter" idx="20" hasCustomPrompt="1"/>
          </p:nvPr>
        </p:nvSpPr>
        <p:spPr>
          <a:xfrm>
            <a:off x="6216392" y="1351231"/>
            <a:ext cx="2706889" cy="436542"/>
          </a:xfrm>
        </p:spPr>
        <p:txBody>
          <a:bodyPr anchor="b"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column header</a:t>
            </a:r>
          </a:p>
        </p:txBody>
      </p:sp>
      <p:sp>
        <p:nvSpPr>
          <p:cNvPr id="17" name="Content Placeholder 2">
            <a:extLst>
              <a:ext uri="{FF2B5EF4-FFF2-40B4-BE49-F238E27FC236}">
                <a16:creationId xmlns:a16="http://schemas.microsoft.com/office/drawing/2014/main" id="{B48447AD-132B-DD45-8F26-5684D33A864A}"/>
              </a:ext>
            </a:extLst>
          </p:cNvPr>
          <p:cNvSpPr>
            <a:spLocks noGrp="1"/>
          </p:cNvSpPr>
          <p:nvPr>
            <p:ph idx="21"/>
          </p:nvPr>
        </p:nvSpPr>
        <p:spPr>
          <a:xfrm>
            <a:off x="9180311" y="1825625"/>
            <a:ext cx="2706889"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6">
            <a:extLst>
              <a:ext uri="{FF2B5EF4-FFF2-40B4-BE49-F238E27FC236}">
                <a16:creationId xmlns:a16="http://schemas.microsoft.com/office/drawing/2014/main" id="{93012D8C-6A00-0751-CA0A-B3A4D6620527}"/>
              </a:ext>
            </a:extLst>
          </p:cNvPr>
          <p:cNvSpPr>
            <a:spLocks noGrp="1"/>
          </p:cNvSpPr>
          <p:nvPr>
            <p:ph type="body" sz="quarter" idx="22" hasCustomPrompt="1"/>
          </p:nvPr>
        </p:nvSpPr>
        <p:spPr>
          <a:xfrm>
            <a:off x="9180310" y="1351231"/>
            <a:ext cx="2706889" cy="436542"/>
          </a:xfrm>
        </p:spPr>
        <p:txBody>
          <a:bodyPr anchor="b"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column header</a:t>
            </a:r>
          </a:p>
        </p:txBody>
      </p:sp>
      <p:sp>
        <p:nvSpPr>
          <p:cNvPr id="20" name="Text Placeholder 10">
            <a:extLst>
              <a:ext uri="{FF2B5EF4-FFF2-40B4-BE49-F238E27FC236}">
                <a16:creationId xmlns:a16="http://schemas.microsoft.com/office/drawing/2014/main" id="{F180A1E1-EF14-8968-BBD5-6D02AC2BDF0F}"/>
              </a:ext>
            </a:extLst>
          </p:cNvPr>
          <p:cNvSpPr>
            <a:spLocks noGrp="1"/>
          </p:cNvSpPr>
          <p:nvPr>
            <p:ph type="body" sz="quarter" idx="14"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7" name="Title 1">
            <a:extLst>
              <a:ext uri="{FF2B5EF4-FFF2-40B4-BE49-F238E27FC236}">
                <a16:creationId xmlns:a16="http://schemas.microsoft.com/office/drawing/2014/main" id="{5C652087-4AD9-06EF-5607-15CECEB54C20}"/>
              </a:ext>
            </a:extLst>
          </p:cNvPr>
          <p:cNvSpPr>
            <a:spLocks noGrp="1"/>
          </p:cNvSpPr>
          <p:nvPr>
            <p:ph type="title" hasCustomPrompt="1"/>
          </p:nvPr>
        </p:nvSpPr>
        <p:spPr>
          <a:xfrm>
            <a:off x="288558" y="178971"/>
            <a:ext cx="11582400" cy="397352"/>
          </a:xfrm>
          <a:prstGeom prst="rect">
            <a:avLst/>
          </a:prstGeom>
        </p:spPr>
        <p:txBody>
          <a:bodyPr anchor="ctr"/>
          <a:lstStyle>
            <a:lvl1pPr>
              <a:defRPr sz="2000"/>
            </a:lvl1pPr>
          </a:lstStyle>
          <a:p>
            <a:r>
              <a:rPr lang="en-US" dirty="0"/>
              <a:t>Insert your slide title in Arial bold 20pt</a:t>
            </a:r>
          </a:p>
        </p:txBody>
      </p:sp>
      <p:sp>
        <p:nvSpPr>
          <p:cNvPr id="10" name="Text Placeholder 6">
            <a:extLst>
              <a:ext uri="{FF2B5EF4-FFF2-40B4-BE49-F238E27FC236}">
                <a16:creationId xmlns:a16="http://schemas.microsoft.com/office/drawing/2014/main" id="{296CD140-D5E3-B4BE-DBDB-EB6A6E1E2F30}"/>
              </a:ext>
            </a:extLst>
          </p:cNvPr>
          <p:cNvSpPr>
            <a:spLocks noGrp="1"/>
          </p:cNvSpPr>
          <p:nvPr>
            <p:ph type="body" sz="quarter" idx="13" hasCustomPrompt="1"/>
          </p:nvPr>
        </p:nvSpPr>
        <p:spPr>
          <a:xfrm>
            <a:off x="288558" y="845697"/>
            <a:ext cx="11582400" cy="430887"/>
          </a:xfrm>
          <a:solidFill>
            <a:schemeClr val="tx2"/>
          </a:solidFill>
        </p:spPr>
        <p:txBody>
          <a:bodyPr lIns="91440" tIns="91440" rIns="91440" bIns="91440" anchor="t">
            <a:spAutoFit/>
          </a:bodyPr>
          <a:lstStyle>
            <a:lvl1pPr marL="0" indent="0" algn="l">
              <a:spcBef>
                <a:spcPts val="0"/>
              </a:spcBef>
              <a:spcAft>
                <a:spcPts val="0"/>
              </a:spcAft>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cxnSp>
        <p:nvCxnSpPr>
          <p:cNvPr id="19" name="Straight Connector 18">
            <a:extLst>
              <a:ext uri="{FF2B5EF4-FFF2-40B4-BE49-F238E27FC236}">
                <a16:creationId xmlns:a16="http://schemas.microsoft.com/office/drawing/2014/main" id="{BA135750-1261-BC7B-9A58-A00B48682132}"/>
              </a:ext>
            </a:extLst>
          </p:cNvPr>
          <p:cNvCxnSpPr>
            <a:cxnSpLocks/>
          </p:cNvCxnSpPr>
          <p:nvPr/>
        </p:nvCxnSpPr>
        <p:spPr>
          <a:xfrm>
            <a:off x="278932" y="718606"/>
            <a:ext cx="11614885"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389376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3yp_three_columns_photos">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18" name="Text Placeholder 10">
            <a:extLst>
              <a:ext uri="{FF2B5EF4-FFF2-40B4-BE49-F238E27FC236}">
                <a16:creationId xmlns:a16="http://schemas.microsoft.com/office/drawing/2014/main" id="{4C9009D2-DE9F-C580-0069-71F8F68B674F}"/>
              </a:ext>
            </a:extLst>
          </p:cNvPr>
          <p:cNvSpPr>
            <a:spLocks noGrp="1"/>
          </p:cNvSpPr>
          <p:nvPr>
            <p:ph type="body" sz="quarter" idx="23"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2" name="Title 1">
            <a:extLst>
              <a:ext uri="{FF2B5EF4-FFF2-40B4-BE49-F238E27FC236}">
                <a16:creationId xmlns:a16="http://schemas.microsoft.com/office/drawing/2014/main" id="{73FCBC1E-7EFE-4663-A738-6886100E9E70}"/>
              </a:ext>
            </a:extLst>
          </p:cNvPr>
          <p:cNvSpPr>
            <a:spLocks noGrp="1"/>
          </p:cNvSpPr>
          <p:nvPr>
            <p:ph type="title" hasCustomPrompt="1"/>
          </p:nvPr>
        </p:nvSpPr>
        <p:spPr>
          <a:xfrm>
            <a:off x="288558" y="178971"/>
            <a:ext cx="11582400" cy="397352"/>
          </a:xfrm>
          <a:prstGeom prst="rect">
            <a:avLst/>
          </a:prstGeom>
        </p:spPr>
        <p:txBody>
          <a:bodyPr anchor="ctr"/>
          <a:lstStyle>
            <a:lvl1pPr>
              <a:defRPr sz="2000"/>
            </a:lvl1pPr>
          </a:lstStyle>
          <a:p>
            <a:r>
              <a:rPr lang="en-US" dirty="0"/>
              <a:t>Insert your slide title in Arial bold 20pt</a:t>
            </a:r>
          </a:p>
        </p:txBody>
      </p:sp>
      <p:sp>
        <p:nvSpPr>
          <p:cNvPr id="4" name="Text Placeholder 6">
            <a:extLst>
              <a:ext uri="{FF2B5EF4-FFF2-40B4-BE49-F238E27FC236}">
                <a16:creationId xmlns:a16="http://schemas.microsoft.com/office/drawing/2014/main" id="{C69E7775-DB16-2CF1-E7C2-50730A15108B}"/>
              </a:ext>
            </a:extLst>
          </p:cNvPr>
          <p:cNvSpPr>
            <a:spLocks noGrp="1"/>
          </p:cNvSpPr>
          <p:nvPr>
            <p:ph type="body" sz="quarter" idx="13" hasCustomPrompt="1"/>
          </p:nvPr>
        </p:nvSpPr>
        <p:spPr>
          <a:xfrm>
            <a:off x="288558" y="845697"/>
            <a:ext cx="11582400" cy="430887"/>
          </a:xfrm>
          <a:solidFill>
            <a:schemeClr val="tx2"/>
          </a:solidFill>
        </p:spPr>
        <p:txBody>
          <a:bodyPr lIns="91440" tIns="91440" rIns="91440" bIns="91440" anchor="t">
            <a:spAutoFit/>
          </a:bodyPr>
          <a:lstStyle>
            <a:lvl1pPr marL="0" indent="0" algn="l">
              <a:spcBef>
                <a:spcPts val="0"/>
              </a:spcBef>
              <a:spcAft>
                <a:spcPts val="0"/>
              </a:spcAft>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cxnSp>
        <p:nvCxnSpPr>
          <p:cNvPr id="7" name="Straight Connector 6">
            <a:extLst>
              <a:ext uri="{FF2B5EF4-FFF2-40B4-BE49-F238E27FC236}">
                <a16:creationId xmlns:a16="http://schemas.microsoft.com/office/drawing/2014/main" id="{B39A74BF-2DD6-3F05-945A-5D71479F4CEE}"/>
              </a:ext>
            </a:extLst>
          </p:cNvPr>
          <p:cNvCxnSpPr>
            <a:cxnSpLocks/>
          </p:cNvCxnSpPr>
          <p:nvPr/>
        </p:nvCxnSpPr>
        <p:spPr>
          <a:xfrm>
            <a:off x="278932" y="718606"/>
            <a:ext cx="11614885"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1726E5B4-BD5B-4E00-35E0-4F73235E8DC6}"/>
              </a:ext>
            </a:extLst>
          </p:cNvPr>
          <p:cNvSpPr>
            <a:spLocks noGrp="1"/>
          </p:cNvSpPr>
          <p:nvPr>
            <p:ph idx="1"/>
          </p:nvPr>
        </p:nvSpPr>
        <p:spPr>
          <a:xfrm>
            <a:off x="288559" y="3976451"/>
            <a:ext cx="3684352" cy="16629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2">
            <a:extLst>
              <a:ext uri="{FF2B5EF4-FFF2-40B4-BE49-F238E27FC236}">
                <a16:creationId xmlns:a16="http://schemas.microsoft.com/office/drawing/2014/main" id="{DF3ADE24-C798-CA63-134A-D2928B468889}"/>
              </a:ext>
            </a:extLst>
          </p:cNvPr>
          <p:cNvSpPr>
            <a:spLocks noGrp="1"/>
          </p:cNvSpPr>
          <p:nvPr>
            <p:ph idx="14"/>
          </p:nvPr>
        </p:nvSpPr>
        <p:spPr>
          <a:xfrm>
            <a:off x="4237582" y="3976451"/>
            <a:ext cx="3684352" cy="16629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2">
            <a:extLst>
              <a:ext uri="{FF2B5EF4-FFF2-40B4-BE49-F238E27FC236}">
                <a16:creationId xmlns:a16="http://schemas.microsoft.com/office/drawing/2014/main" id="{38BBDA64-0D13-2635-3928-601607F3A856}"/>
              </a:ext>
            </a:extLst>
          </p:cNvPr>
          <p:cNvSpPr>
            <a:spLocks noGrp="1"/>
          </p:cNvSpPr>
          <p:nvPr>
            <p:ph idx="15"/>
          </p:nvPr>
        </p:nvSpPr>
        <p:spPr>
          <a:xfrm>
            <a:off x="8186606" y="3976451"/>
            <a:ext cx="3684352" cy="16629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Picture Placeholder 4">
            <a:extLst>
              <a:ext uri="{FF2B5EF4-FFF2-40B4-BE49-F238E27FC236}">
                <a16:creationId xmlns:a16="http://schemas.microsoft.com/office/drawing/2014/main" id="{86D304D5-4D81-59E8-3AA0-6583EA6CE8DE}"/>
              </a:ext>
            </a:extLst>
          </p:cNvPr>
          <p:cNvSpPr>
            <a:spLocks noGrp="1"/>
          </p:cNvSpPr>
          <p:nvPr>
            <p:ph type="pic" sz="quarter" idx="20" hasCustomPrompt="1"/>
          </p:nvPr>
        </p:nvSpPr>
        <p:spPr>
          <a:xfrm>
            <a:off x="288559" y="1418538"/>
            <a:ext cx="3684352" cy="2041112"/>
          </a:xfrm>
        </p:spPr>
        <p:txBody>
          <a:bodyPr/>
          <a:lstStyle>
            <a:lvl1pPr marL="0" indent="0" algn="ctr">
              <a:buNone/>
              <a:defRPr/>
            </a:lvl1pPr>
          </a:lstStyle>
          <a:p>
            <a:r>
              <a:rPr lang="en-US" dirty="0"/>
              <a:t>Click picture icon to add photo</a:t>
            </a:r>
          </a:p>
        </p:txBody>
      </p:sp>
      <p:sp>
        <p:nvSpPr>
          <p:cNvPr id="16" name="Picture Placeholder 4">
            <a:extLst>
              <a:ext uri="{FF2B5EF4-FFF2-40B4-BE49-F238E27FC236}">
                <a16:creationId xmlns:a16="http://schemas.microsoft.com/office/drawing/2014/main" id="{AD624F43-E3B5-F3DF-65BA-18BEBC9ABE3F}"/>
              </a:ext>
            </a:extLst>
          </p:cNvPr>
          <p:cNvSpPr>
            <a:spLocks noGrp="1"/>
          </p:cNvSpPr>
          <p:nvPr>
            <p:ph type="pic" sz="quarter" idx="21" hasCustomPrompt="1"/>
          </p:nvPr>
        </p:nvSpPr>
        <p:spPr>
          <a:xfrm>
            <a:off x="4237582" y="1418538"/>
            <a:ext cx="3684352" cy="2041112"/>
          </a:xfrm>
        </p:spPr>
        <p:txBody>
          <a:bodyPr/>
          <a:lstStyle>
            <a:lvl1pPr marL="0" indent="0" algn="ctr">
              <a:buNone/>
              <a:defRPr/>
            </a:lvl1pPr>
          </a:lstStyle>
          <a:p>
            <a:r>
              <a:rPr lang="en-US" dirty="0"/>
              <a:t>Click picture icon to add photo</a:t>
            </a:r>
          </a:p>
        </p:txBody>
      </p:sp>
      <p:sp>
        <p:nvSpPr>
          <p:cNvPr id="17" name="Picture Placeholder 4">
            <a:extLst>
              <a:ext uri="{FF2B5EF4-FFF2-40B4-BE49-F238E27FC236}">
                <a16:creationId xmlns:a16="http://schemas.microsoft.com/office/drawing/2014/main" id="{7A405C6D-D024-EC52-520E-7CEF7118B63F}"/>
              </a:ext>
            </a:extLst>
          </p:cNvPr>
          <p:cNvSpPr>
            <a:spLocks noGrp="1"/>
          </p:cNvSpPr>
          <p:nvPr>
            <p:ph type="pic" sz="quarter" idx="22" hasCustomPrompt="1"/>
          </p:nvPr>
        </p:nvSpPr>
        <p:spPr>
          <a:xfrm>
            <a:off x="8186605" y="1418538"/>
            <a:ext cx="3684352" cy="2041112"/>
          </a:xfrm>
        </p:spPr>
        <p:txBody>
          <a:bodyPr/>
          <a:lstStyle>
            <a:lvl1pPr marL="0" indent="0" algn="ctr">
              <a:buNone/>
              <a:defRPr/>
            </a:lvl1pPr>
          </a:lstStyle>
          <a:p>
            <a:r>
              <a:rPr lang="en-US" dirty="0"/>
              <a:t>Click picture icon to add photo</a:t>
            </a:r>
          </a:p>
        </p:txBody>
      </p:sp>
      <p:sp>
        <p:nvSpPr>
          <p:cNvPr id="19" name="Text Placeholder 6">
            <a:extLst>
              <a:ext uri="{FF2B5EF4-FFF2-40B4-BE49-F238E27FC236}">
                <a16:creationId xmlns:a16="http://schemas.microsoft.com/office/drawing/2014/main" id="{3BFB8C74-B06B-6CFC-2D77-48ACF087ADE7}"/>
              </a:ext>
            </a:extLst>
          </p:cNvPr>
          <p:cNvSpPr>
            <a:spLocks noGrp="1"/>
          </p:cNvSpPr>
          <p:nvPr>
            <p:ph type="body" sz="quarter" idx="16" hasCustomPrompt="1"/>
          </p:nvPr>
        </p:nvSpPr>
        <p:spPr>
          <a:xfrm>
            <a:off x="288558" y="3539909"/>
            <a:ext cx="3684352" cy="436542"/>
          </a:xfrm>
        </p:spPr>
        <p:txBody>
          <a:bodyPr anchor="ctr" anchorCtr="0"/>
          <a:lstStyle>
            <a:lvl1pPr marL="0" indent="0">
              <a:spcBef>
                <a:spcPts val="0"/>
              </a:spcBef>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column header</a:t>
            </a:r>
          </a:p>
        </p:txBody>
      </p:sp>
      <p:sp>
        <p:nvSpPr>
          <p:cNvPr id="20" name="Text Placeholder 6">
            <a:extLst>
              <a:ext uri="{FF2B5EF4-FFF2-40B4-BE49-F238E27FC236}">
                <a16:creationId xmlns:a16="http://schemas.microsoft.com/office/drawing/2014/main" id="{6743F6AA-342D-8F2B-566B-B9BF40019FF0}"/>
              </a:ext>
            </a:extLst>
          </p:cNvPr>
          <p:cNvSpPr>
            <a:spLocks noGrp="1"/>
          </p:cNvSpPr>
          <p:nvPr>
            <p:ph type="body" sz="quarter" idx="24" hasCustomPrompt="1"/>
          </p:nvPr>
        </p:nvSpPr>
        <p:spPr>
          <a:xfrm>
            <a:off x="4237582" y="3539909"/>
            <a:ext cx="3684352" cy="436542"/>
          </a:xfrm>
        </p:spPr>
        <p:txBody>
          <a:bodyPr anchor="ctr" anchorCtr="0"/>
          <a:lstStyle>
            <a:lvl1pPr marL="0" indent="0">
              <a:spcBef>
                <a:spcPts val="0"/>
              </a:spcBef>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column header</a:t>
            </a:r>
          </a:p>
        </p:txBody>
      </p:sp>
      <p:sp>
        <p:nvSpPr>
          <p:cNvPr id="21" name="Text Placeholder 6">
            <a:extLst>
              <a:ext uri="{FF2B5EF4-FFF2-40B4-BE49-F238E27FC236}">
                <a16:creationId xmlns:a16="http://schemas.microsoft.com/office/drawing/2014/main" id="{4C467062-502A-D066-43CD-99EE05E7C5DA}"/>
              </a:ext>
            </a:extLst>
          </p:cNvPr>
          <p:cNvSpPr>
            <a:spLocks noGrp="1"/>
          </p:cNvSpPr>
          <p:nvPr>
            <p:ph type="body" sz="quarter" idx="18" hasCustomPrompt="1"/>
          </p:nvPr>
        </p:nvSpPr>
        <p:spPr>
          <a:xfrm>
            <a:off x="8186605" y="3539909"/>
            <a:ext cx="3684352" cy="436542"/>
          </a:xfrm>
        </p:spPr>
        <p:txBody>
          <a:bodyPr anchor="ctr" anchorCtr="0"/>
          <a:lstStyle>
            <a:lvl1pPr marL="0" indent="0">
              <a:spcBef>
                <a:spcPts val="0"/>
              </a:spcBef>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column header</a:t>
            </a:r>
          </a:p>
        </p:txBody>
      </p:sp>
    </p:spTree>
    <p:extLst>
      <p:ext uri="{BB962C8B-B14F-4D97-AF65-F5344CB8AC3E}">
        <p14:creationId xmlns:p14="http://schemas.microsoft.com/office/powerpoint/2010/main" val="356773379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3yp_four_columns_photos">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20" name="Text Placeholder 10">
            <a:extLst>
              <a:ext uri="{FF2B5EF4-FFF2-40B4-BE49-F238E27FC236}">
                <a16:creationId xmlns:a16="http://schemas.microsoft.com/office/drawing/2014/main" id="{52BD1DA6-2F3A-8497-317F-A33FE7FE9D1F}"/>
              </a:ext>
            </a:extLst>
          </p:cNvPr>
          <p:cNvSpPr>
            <a:spLocks noGrp="1"/>
          </p:cNvSpPr>
          <p:nvPr>
            <p:ph type="body" sz="quarter" idx="14"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2" name="Title 1">
            <a:extLst>
              <a:ext uri="{FF2B5EF4-FFF2-40B4-BE49-F238E27FC236}">
                <a16:creationId xmlns:a16="http://schemas.microsoft.com/office/drawing/2014/main" id="{E626DB92-A0AA-1D4E-DCEC-54D5E5605B1B}"/>
              </a:ext>
            </a:extLst>
          </p:cNvPr>
          <p:cNvSpPr>
            <a:spLocks noGrp="1"/>
          </p:cNvSpPr>
          <p:nvPr>
            <p:ph type="title" hasCustomPrompt="1"/>
          </p:nvPr>
        </p:nvSpPr>
        <p:spPr>
          <a:xfrm>
            <a:off x="288558" y="178971"/>
            <a:ext cx="11582400" cy="397352"/>
          </a:xfrm>
          <a:prstGeom prst="rect">
            <a:avLst/>
          </a:prstGeom>
        </p:spPr>
        <p:txBody>
          <a:bodyPr anchor="ctr"/>
          <a:lstStyle>
            <a:lvl1pPr>
              <a:defRPr sz="2000"/>
            </a:lvl1pPr>
          </a:lstStyle>
          <a:p>
            <a:r>
              <a:rPr lang="en-US" dirty="0"/>
              <a:t>Insert your slide title in Arial bold 20pt</a:t>
            </a:r>
          </a:p>
        </p:txBody>
      </p:sp>
      <p:sp>
        <p:nvSpPr>
          <p:cNvPr id="7" name="Text Placeholder 6">
            <a:extLst>
              <a:ext uri="{FF2B5EF4-FFF2-40B4-BE49-F238E27FC236}">
                <a16:creationId xmlns:a16="http://schemas.microsoft.com/office/drawing/2014/main" id="{5199EA0F-111F-A3EB-98BD-ADD5C0CBA9F8}"/>
              </a:ext>
            </a:extLst>
          </p:cNvPr>
          <p:cNvSpPr>
            <a:spLocks noGrp="1"/>
          </p:cNvSpPr>
          <p:nvPr>
            <p:ph type="body" sz="quarter" idx="13" hasCustomPrompt="1"/>
          </p:nvPr>
        </p:nvSpPr>
        <p:spPr>
          <a:xfrm>
            <a:off x="288558" y="845697"/>
            <a:ext cx="11582400" cy="430887"/>
          </a:xfrm>
          <a:solidFill>
            <a:schemeClr val="tx2"/>
          </a:solidFill>
        </p:spPr>
        <p:txBody>
          <a:bodyPr lIns="91440" tIns="91440" rIns="91440" bIns="91440" anchor="t">
            <a:spAutoFit/>
          </a:bodyPr>
          <a:lstStyle>
            <a:lvl1pPr marL="0" indent="0" algn="l">
              <a:spcBef>
                <a:spcPts val="0"/>
              </a:spcBef>
              <a:spcAft>
                <a:spcPts val="0"/>
              </a:spcAft>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cxnSp>
        <p:nvCxnSpPr>
          <p:cNvPr id="9" name="Straight Connector 8">
            <a:extLst>
              <a:ext uri="{FF2B5EF4-FFF2-40B4-BE49-F238E27FC236}">
                <a16:creationId xmlns:a16="http://schemas.microsoft.com/office/drawing/2014/main" id="{5C7DD2E8-792A-AEFC-E67F-D77E3B5938C1}"/>
              </a:ext>
            </a:extLst>
          </p:cNvPr>
          <p:cNvCxnSpPr>
            <a:cxnSpLocks/>
          </p:cNvCxnSpPr>
          <p:nvPr/>
        </p:nvCxnSpPr>
        <p:spPr>
          <a:xfrm>
            <a:off x="278932" y="718606"/>
            <a:ext cx="11614885"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53A50AC7-EF1B-06BD-6C82-F5E0A8824140}"/>
              </a:ext>
            </a:extLst>
          </p:cNvPr>
          <p:cNvSpPr>
            <a:spLocks noGrp="1"/>
          </p:cNvSpPr>
          <p:nvPr>
            <p:ph idx="1"/>
          </p:nvPr>
        </p:nvSpPr>
        <p:spPr>
          <a:xfrm>
            <a:off x="288559" y="3816468"/>
            <a:ext cx="2706889" cy="1930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2">
            <a:extLst>
              <a:ext uri="{FF2B5EF4-FFF2-40B4-BE49-F238E27FC236}">
                <a16:creationId xmlns:a16="http://schemas.microsoft.com/office/drawing/2014/main" id="{2ECCED81-E160-CC9F-96BC-CCA54BC2AB36}"/>
              </a:ext>
            </a:extLst>
          </p:cNvPr>
          <p:cNvSpPr>
            <a:spLocks noGrp="1"/>
          </p:cNvSpPr>
          <p:nvPr>
            <p:ph idx="17"/>
          </p:nvPr>
        </p:nvSpPr>
        <p:spPr>
          <a:xfrm>
            <a:off x="3252476" y="3816468"/>
            <a:ext cx="2706889" cy="1930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2">
            <a:extLst>
              <a:ext uri="{FF2B5EF4-FFF2-40B4-BE49-F238E27FC236}">
                <a16:creationId xmlns:a16="http://schemas.microsoft.com/office/drawing/2014/main" id="{0C1824ED-E104-5863-D8DF-6AF9F3142146}"/>
              </a:ext>
            </a:extLst>
          </p:cNvPr>
          <p:cNvSpPr>
            <a:spLocks noGrp="1"/>
          </p:cNvSpPr>
          <p:nvPr>
            <p:ph idx="19"/>
          </p:nvPr>
        </p:nvSpPr>
        <p:spPr>
          <a:xfrm>
            <a:off x="6217288" y="3816468"/>
            <a:ext cx="2706889" cy="1930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2">
            <a:extLst>
              <a:ext uri="{FF2B5EF4-FFF2-40B4-BE49-F238E27FC236}">
                <a16:creationId xmlns:a16="http://schemas.microsoft.com/office/drawing/2014/main" id="{6C693F40-4A3C-FDB9-A028-98592D644B6C}"/>
              </a:ext>
            </a:extLst>
          </p:cNvPr>
          <p:cNvSpPr>
            <a:spLocks noGrp="1"/>
          </p:cNvSpPr>
          <p:nvPr>
            <p:ph idx="21"/>
          </p:nvPr>
        </p:nvSpPr>
        <p:spPr>
          <a:xfrm>
            <a:off x="9180311" y="3816468"/>
            <a:ext cx="2706889" cy="1930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Picture Placeholder 4">
            <a:extLst>
              <a:ext uri="{FF2B5EF4-FFF2-40B4-BE49-F238E27FC236}">
                <a16:creationId xmlns:a16="http://schemas.microsoft.com/office/drawing/2014/main" id="{DB8AF23D-65B8-8384-5548-FF42652FBF21}"/>
              </a:ext>
            </a:extLst>
          </p:cNvPr>
          <p:cNvSpPr>
            <a:spLocks noGrp="1"/>
          </p:cNvSpPr>
          <p:nvPr>
            <p:ph type="pic" sz="quarter" idx="20" hasCustomPrompt="1"/>
          </p:nvPr>
        </p:nvSpPr>
        <p:spPr>
          <a:xfrm>
            <a:off x="288559" y="1809348"/>
            <a:ext cx="2706888" cy="1499602"/>
          </a:xfrm>
        </p:spPr>
        <p:txBody>
          <a:bodyPr/>
          <a:lstStyle>
            <a:lvl1pPr marL="0" indent="0" algn="ctr">
              <a:buNone/>
              <a:defRPr/>
            </a:lvl1pPr>
          </a:lstStyle>
          <a:p>
            <a:r>
              <a:rPr lang="en-US" dirty="0"/>
              <a:t>Click picture icon to add photo</a:t>
            </a:r>
          </a:p>
        </p:txBody>
      </p:sp>
      <p:sp>
        <p:nvSpPr>
          <p:cNvPr id="19" name="Picture Placeholder 4">
            <a:extLst>
              <a:ext uri="{FF2B5EF4-FFF2-40B4-BE49-F238E27FC236}">
                <a16:creationId xmlns:a16="http://schemas.microsoft.com/office/drawing/2014/main" id="{1CCE717F-B29B-9E5A-9E93-FDAD0795A740}"/>
              </a:ext>
            </a:extLst>
          </p:cNvPr>
          <p:cNvSpPr>
            <a:spLocks noGrp="1"/>
          </p:cNvSpPr>
          <p:nvPr>
            <p:ph type="pic" sz="quarter" idx="22" hasCustomPrompt="1"/>
          </p:nvPr>
        </p:nvSpPr>
        <p:spPr>
          <a:xfrm>
            <a:off x="3252476" y="1809348"/>
            <a:ext cx="2706888" cy="1499602"/>
          </a:xfrm>
        </p:spPr>
        <p:txBody>
          <a:bodyPr/>
          <a:lstStyle>
            <a:lvl1pPr marL="0" indent="0" algn="ctr">
              <a:buNone/>
              <a:defRPr/>
            </a:lvl1pPr>
          </a:lstStyle>
          <a:p>
            <a:r>
              <a:rPr lang="en-US" dirty="0"/>
              <a:t>Click picture icon to add photo</a:t>
            </a:r>
          </a:p>
        </p:txBody>
      </p:sp>
      <p:sp>
        <p:nvSpPr>
          <p:cNvPr id="21" name="Picture Placeholder 4">
            <a:extLst>
              <a:ext uri="{FF2B5EF4-FFF2-40B4-BE49-F238E27FC236}">
                <a16:creationId xmlns:a16="http://schemas.microsoft.com/office/drawing/2014/main" id="{7D458F08-34A8-CE5C-DD22-63798281F6E7}"/>
              </a:ext>
            </a:extLst>
          </p:cNvPr>
          <p:cNvSpPr>
            <a:spLocks noGrp="1"/>
          </p:cNvSpPr>
          <p:nvPr>
            <p:ph type="pic" sz="quarter" idx="23" hasCustomPrompt="1"/>
          </p:nvPr>
        </p:nvSpPr>
        <p:spPr>
          <a:xfrm>
            <a:off x="6217288" y="1809348"/>
            <a:ext cx="2706888" cy="1499602"/>
          </a:xfrm>
        </p:spPr>
        <p:txBody>
          <a:bodyPr/>
          <a:lstStyle>
            <a:lvl1pPr marL="0" indent="0" algn="ctr">
              <a:buNone/>
              <a:defRPr/>
            </a:lvl1pPr>
          </a:lstStyle>
          <a:p>
            <a:r>
              <a:rPr lang="en-US" dirty="0"/>
              <a:t>Click picture icon to add photo</a:t>
            </a:r>
          </a:p>
        </p:txBody>
      </p:sp>
      <p:sp>
        <p:nvSpPr>
          <p:cNvPr id="22" name="Picture Placeholder 4">
            <a:extLst>
              <a:ext uri="{FF2B5EF4-FFF2-40B4-BE49-F238E27FC236}">
                <a16:creationId xmlns:a16="http://schemas.microsoft.com/office/drawing/2014/main" id="{CDD1D9EB-F526-0267-384F-4B3F58A56D9E}"/>
              </a:ext>
            </a:extLst>
          </p:cNvPr>
          <p:cNvSpPr>
            <a:spLocks noGrp="1"/>
          </p:cNvSpPr>
          <p:nvPr>
            <p:ph type="pic" sz="quarter" idx="24" hasCustomPrompt="1"/>
          </p:nvPr>
        </p:nvSpPr>
        <p:spPr>
          <a:xfrm>
            <a:off x="9180311" y="1809348"/>
            <a:ext cx="2706888" cy="1499602"/>
          </a:xfrm>
        </p:spPr>
        <p:txBody>
          <a:bodyPr/>
          <a:lstStyle>
            <a:lvl1pPr marL="0" indent="0" algn="ctr">
              <a:buNone/>
              <a:defRPr/>
            </a:lvl1pPr>
          </a:lstStyle>
          <a:p>
            <a:r>
              <a:rPr lang="en-US" dirty="0"/>
              <a:t>Click picture icon to add photo</a:t>
            </a:r>
          </a:p>
        </p:txBody>
      </p:sp>
      <p:sp>
        <p:nvSpPr>
          <p:cNvPr id="23" name="Text Placeholder 6">
            <a:extLst>
              <a:ext uri="{FF2B5EF4-FFF2-40B4-BE49-F238E27FC236}">
                <a16:creationId xmlns:a16="http://schemas.microsoft.com/office/drawing/2014/main" id="{2D8888BC-56A9-8D6B-3914-B5265AF614EB}"/>
              </a:ext>
            </a:extLst>
          </p:cNvPr>
          <p:cNvSpPr>
            <a:spLocks noGrp="1"/>
          </p:cNvSpPr>
          <p:nvPr>
            <p:ph type="body" sz="quarter" idx="16" hasCustomPrompt="1"/>
          </p:nvPr>
        </p:nvSpPr>
        <p:spPr>
          <a:xfrm>
            <a:off x="288558" y="3363488"/>
            <a:ext cx="2706889" cy="436542"/>
          </a:xfrm>
        </p:spPr>
        <p:txBody>
          <a:bodyPr anchor="ctr"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column header</a:t>
            </a:r>
          </a:p>
        </p:txBody>
      </p:sp>
      <p:sp>
        <p:nvSpPr>
          <p:cNvPr id="24" name="Text Placeholder 6">
            <a:extLst>
              <a:ext uri="{FF2B5EF4-FFF2-40B4-BE49-F238E27FC236}">
                <a16:creationId xmlns:a16="http://schemas.microsoft.com/office/drawing/2014/main" id="{1A83D8D5-1A14-BFA8-3A2D-8F83DAE8E4F3}"/>
              </a:ext>
            </a:extLst>
          </p:cNvPr>
          <p:cNvSpPr>
            <a:spLocks noGrp="1"/>
          </p:cNvSpPr>
          <p:nvPr>
            <p:ph type="body" sz="quarter" idx="18" hasCustomPrompt="1"/>
          </p:nvPr>
        </p:nvSpPr>
        <p:spPr>
          <a:xfrm>
            <a:off x="3252475" y="3363488"/>
            <a:ext cx="2706889" cy="436542"/>
          </a:xfrm>
        </p:spPr>
        <p:txBody>
          <a:bodyPr anchor="ctr"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column header</a:t>
            </a:r>
          </a:p>
        </p:txBody>
      </p:sp>
      <p:sp>
        <p:nvSpPr>
          <p:cNvPr id="25" name="Text Placeholder 6">
            <a:extLst>
              <a:ext uri="{FF2B5EF4-FFF2-40B4-BE49-F238E27FC236}">
                <a16:creationId xmlns:a16="http://schemas.microsoft.com/office/drawing/2014/main" id="{8FD46FC2-34E5-C791-DF24-FDA9AC97DE4B}"/>
              </a:ext>
            </a:extLst>
          </p:cNvPr>
          <p:cNvSpPr>
            <a:spLocks noGrp="1"/>
          </p:cNvSpPr>
          <p:nvPr>
            <p:ph type="body" sz="quarter" idx="26" hasCustomPrompt="1"/>
          </p:nvPr>
        </p:nvSpPr>
        <p:spPr>
          <a:xfrm>
            <a:off x="6216392" y="3363488"/>
            <a:ext cx="2706889" cy="436542"/>
          </a:xfrm>
        </p:spPr>
        <p:txBody>
          <a:bodyPr anchor="ctr"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column header</a:t>
            </a:r>
          </a:p>
        </p:txBody>
      </p:sp>
      <p:sp>
        <p:nvSpPr>
          <p:cNvPr id="26" name="Text Placeholder 6">
            <a:extLst>
              <a:ext uri="{FF2B5EF4-FFF2-40B4-BE49-F238E27FC236}">
                <a16:creationId xmlns:a16="http://schemas.microsoft.com/office/drawing/2014/main" id="{61527C26-EEF9-B6E7-95A8-57A4BB373F3A}"/>
              </a:ext>
            </a:extLst>
          </p:cNvPr>
          <p:cNvSpPr>
            <a:spLocks noGrp="1"/>
          </p:cNvSpPr>
          <p:nvPr>
            <p:ph type="body" sz="quarter" idx="27" hasCustomPrompt="1"/>
          </p:nvPr>
        </p:nvSpPr>
        <p:spPr>
          <a:xfrm>
            <a:off x="9180310" y="3363488"/>
            <a:ext cx="2706889" cy="436542"/>
          </a:xfrm>
        </p:spPr>
        <p:txBody>
          <a:bodyPr anchor="ctr"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column header</a:t>
            </a:r>
          </a:p>
        </p:txBody>
      </p:sp>
    </p:spTree>
    <p:extLst>
      <p:ext uri="{BB962C8B-B14F-4D97-AF65-F5344CB8AC3E}">
        <p14:creationId xmlns:p14="http://schemas.microsoft.com/office/powerpoint/2010/main" val="384063470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3yp_left_title_and_content_deep_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B54AF76-AD3D-99EA-BB6C-F380750B8D51}"/>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E18F88F4-971A-A6B1-1A27-9CE89013B620}"/>
              </a:ext>
            </a:extLst>
          </p:cNvPr>
          <p:cNvSpPr/>
          <p:nvPr/>
        </p:nvSpPr>
        <p:spPr>
          <a:xfrm>
            <a:off x="0" y="0"/>
            <a:ext cx="40023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4290932" y="1671355"/>
            <a:ext cx="7595265" cy="39904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13" name="Title 1">
            <a:extLst>
              <a:ext uri="{FF2B5EF4-FFF2-40B4-BE49-F238E27FC236}">
                <a16:creationId xmlns:a16="http://schemas.microsoft.com/office/drawing/2014/main" id="{C9E80DB3-397B-6246-0042-983989BBFF67}"/>
              </a:ext>
            </a:extLst>
          </p:cNvPr>
          <p:cNvSpPr>
            <a:spLocks noGrp="1"/>
          </p:cNvSpPr>
          <p:nvPr>
            <p:ph type="ctrTitle" hasCustomPrompt="1"/>
          </p:nvPr>
        </p:nvSpPr>
        <p:spPr>
          <a:xfrm>
            <a:off x="288559" y="1111525"/>
            <a:ext cx="3503952" cy="2390972"/>
          </a:xfrm>
          <a:prstGeom prst="rect">
            <a:avLst/>
          </a:prstGeom>
        </p:spPr>
        <p:txBody>
          <a:bodyPr anchor="b" anchorCtr="0">
            <a:noAutofit/>
          </a:bodyPr>
          <a:lstStyle>
            <a:lvl1pPr algn="l">
              <a:defRPr sz="3600">
                <a:solidFill>
                  <a:schemeClr val="bg1"/>
                </a:solidFill>
              </a:defRPr>
            </a:lvl1pPr>
          </a:lstStyle>
          <a:p>
            <a:r>
              <a:rPr lang="en-US" dirty="0"/>
              <a:t>Insert your slide title here maximum of four lines</a:t>
            </a:r>
          </a:p>
        </p:txBody>
      </p:sp>
      <p:sp>
        <p:nvSpPr>
          <p:cNvPr id="14" name="Subtitle 2">
            <a:extLst>
              <a:ext uri="{FF2B5EF4-FFF2-40B4-BE49-F238E27FC236}">
                <a16:creationId xmlns:a16="http://schemas.microsoft.com/office/drawing/2014/main" id="{B088BB5C-5C7B-0E3F-0629-E297953C56D2}"/>
              </a:ext>
            </a:extLst>
          </p:cNvPr>
          <p:cNvSpPr>
            <a:spLocks noGrp="1"/>
          </p:cNvSpPr>
          <p:nvPr>
            <p:ph type="subTitle" idx="13" hasCustomPrompt="1"/>
          </p:nvPr>
        </p:nvSpPr>
        <p:spPr>
          <a:xfrm>
            <a:off x="288558" y="3515514"/>
            <a:ext cx="3503953" cy="436210"/>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divider subtitle</a:t>
            </a:r>
          </a:p>
        </p:txBody>
      </p:sp>
      <p:sp>
        <p:nvSpPr>
          <p:cNvPr id="15" name="Text Placeholder 10">
            <a:extLst>
              <a:ext uri="{FF2B5EF4-FFF2-40B4-BE49-F238E27FC236}">
                <a16:creationId xmlns:a16="http://schemas.microsoft.com/office/drawing/2014/main" id="{54422616-9A6B-BD2A-EEE6-5D4F31127FD9}"/>
              </a:ext>
            </a:extLst>
          </p:cNvPr>
          <p:cNvSpPr>
            <a:spLocks noGrp="1"/>
          </p:cNvSpPr>
          <p:nvPr>
            <p:ph type="body" sz="quarter" idx="14" hasCustomPrompt="1"/>
          </p:nvPr>
        </p:nvSpPr>
        <p:spPr>
          <a:xfrm>
            <a:off x="4290932" y="5985327"/>
            <a:ext cx="7595265"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cxnSp>
        <p:nvCxnSpPr>
          <p:cNvPr id="2" name="Straight Connector 1">
            <a:extLst>
              <a:ext uri="{FF2B5EF4-FFF2-40B4-BE49-F238E27FC236}">
                <a16:creationId xmlns:a16="http://schemas.microsoft.com/office/drawing/2014/main" id="{003D84F1-EE1E-31A0-2CC0-537B0D5A18BF}"/>
              </a:ext>
            </a:extLst>
          </p:cNvPr>
          <p:cNvCxnSpPr>
            <a:cxnSpLocks/>
          </p:cNvCxnSpPr>
          <p:nvPr/>
        </p:nvCxnSpPr>
        <p:spPr>
          <a:xfrm>
            <a:off x="4259855" y="6395755"/>
            <a:ext cx="76339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5341D27D-C9D4-960C-C280-35DFDBD6B9CE}"/>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a:solidFill>
                  <a:schemeClr val="tx1">
                    <a:lumMod val="40000"/>
                    <a:lumOff val="60000"/>
                  </a:schemeClr>
                </a:solidFill>
              </a:rPr>
              <a:t>© 2024 Nielsen Consumer LLC. All Rights Reserved.</a:t>
            </a:r>
            <a:endParaRPr lang="en-US" sz="700" dirty="0">
              <a:solidFill>
                <a:schemeClr val="tx1">
                  <a:lumMod val="40000"/>
                  <a:lumOff val="60000"/>
                </a:schemeClr>
              </a:solidFill>
            </a:endParaRPr>
          </a:p>
        </p:txBody>
      </p:sp>
      <p:pic>
        <p:nvPicPr>
          <p:cNvPr id="7" name="Picture 6">
            <a:extLst>
              <a:ext uri="{FF2B5EF4-FFF2-40B4-BE49-F238E27FC236}">
                <a16:creationId xmlns:a16="http://schemas.microsoft.com/office/drawing/2014/main" id="{1B06AFB7-2509-B702-D8B2-8C89ADEF868D}"/>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10" name="Text Placeholder 6">
            <a:extLst>
              <a:ext uri="{FF2B5EF4-FFF2-40B4-BE49-F238E27FC236}">
                <a16:creationId xmlns:a16="http://schemas.microsoft.com/office/drawing/2014/main" id="{6771F9E9-0684-C5F9-9DE0-EBB2AE905807}"/>
              </a:ext>
            </a:extLst>
          </p:cNvPr>
          <p:cNvSpPr>
            <a:spLocks noGrp="1"/>
          </p:cNvSpPr>
          <p:nvPr>
            <p:ph type="body" sz="quarter" idx="15" hasCustomPrompt="1"/>
          </p:nvPr>
        </p:nvSpPr>
        <p:spPr>
          <a:xfrm>
            <a:off x="4275692" y="787082"/>
            <a:ext cx="7595265" cy="430887"/>
          </a:xfrm>
          <a:solidFill>
            <a:schemeClr val="tx2"/>
          </a:solidFill>
        </p:spPr>
        <p:txBody>
          <a:bodyPr wrap="square" lIns="91440" tIns="91440" rIns="91440" bIns="91440" anchor="t">
            <a:spAutoFit/>
          </a:bodyPr>
          <a:lstStyle>
            <a:lvl1pPr marL="0" indent="0" algn="l">
              <a:spcBef>
                <a:spcPts val="0"/>
              </a:spcBef>
              <a:spcAft>
                <a:spcPts val="0"/>
              </a:spcAft>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Tree>
    <p:extLst>
      <p:ext uri="{BB962C8B-B14F-4D97-AF65-F5344CB8AC3E}">
        <p14:creationId xmlns:p14="http://schemas.microsoft.com/office/powerpoint/2010/main" val="196363591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3yp_left_title_and_content_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B54AF76-AD3D-99EA-BB6C-F380750B8D51}"/>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E18F88F4-971A-A6B1-1A27-9CE89013B620}"/>
              </a:ext>
            </a:extLst>
          </p:cNvPr>
          <p:cNvSpPr/>
          <p:nvPr/>
        </p:nvSpPr>
        <p:spPr>
          <a:xfrm>
            <a:off x="0" y="0"/>
            <a:ext cx="40023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4290932" y="1671355"/>
            <a:ext cx="7595265" cy="39904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cxnSp>
        <p:nvCxnSpPr>
          <p:cNvPr id="11" name="Straight Connector 10">
            <a:extLst>
              <a:ext uri="{FF2B5EF4-FFF2-40B4-BE49-F238E27FC236}">
                <a16:creationId xmlns:a16="http://schemas.microsoft.com/office/drawing/2014/main" id="{2C6B8A47-0994-4B79-9368-44F21806FC95}"/>
              </a:ext>
            </a:extLst>
          </p:cNvPr>
          <p:cNvCxnSpPr>
            <a:cxnSpLocks/>
          </p:cNvCxnSpPr>
          <p:nvPr/>
        </p:nvCxnSpPr>
        <p:spPr>
          <a:xfrm>
            <a:off x="4259855" y="6395755"/>
            <a:ext cx="76339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C9E80DB3-397B-6246-0042-983989BBFF67}"/>
              </a:ext>
            </a:extLst>
          </p:cNvPr>
          <p:cNvSpPr>
            <a:spLocks noGrp="1"/>
          </p:cNvSpPr>
          <p:nvPr>
            <p:ph type="ctrTitle" hasCustomPrompt="1"/>
          </p:nvPr>
        </p:nvSpPr>
        <p:spPr>
          <a:xfrm>
            <a:off x="288559" y="1111525"/>
            <a:ext cx="3503952" cy="2390972"/>
          </a:xfrm>
          <a:prstGeom prst="rect">
            <a:avLst/>
          </a:prstGeom>
        </p:spPr>
        <p:txBody>
          <a:bodyPr anchor="b" anchorCtr="0">
            <a:noAutofit/>
          </a:bodyPr>
          <a:lstStyle>
            <a:lvl1pPr algn="l">
              <a:defRPr sz="3600">
                <a:solidFill>
                  <a:schemeClr val="bg1"/>
                </a:solidFill>
              </a:defRPr>
            </a:lvl1pPr>
          </a:lstStyle>
          <a:p>
            <a:r>
              <a:rPr lang="en-US" dirty="0"/>
              <a:t>Insert your slide title here maximum of four lines</a:t>
            </a:r>
          </a:p>
        </p:txBody>
      </p:sp>
      <p:sp>
        <p:nvSpPr>
          <p:cNvPr id="14" name="Subtitle 2">
            <a:extLst>
              <a:ext uri="{FF2B5EF4-FFF2-40B4-BE49-F238E27FC236}">
                <a16:creationId xmlns:a16="http://schemas.microsoft.com/office/drawing/2014/main" id="{B088BB5C-5C7B-0E3F-0629-E297953C56D2}"/>
              </a:ext>
            </a:extLst>
          </p:cNvPr>
          <p:cNvSpPr>
            <a:spLocks noGrp="1"/>
          </p:cNvSpPr>
          <p:nvPr>
            <p:ph type="subTitle" idx="13" hasCustomPrompt="1"/>
          </p:nvPr>
        </p:nvSpPr>
        <p:spPr>
          <a:xfrm>
            <a:off x="288558" y="3515514"/>
            <a:ext cx="3503953" cy="436210"/>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divider subtitle</a:t>
            </a:r>
          </a:p>
        </p:txBody>
      </p:sp>
      <p:sp>
        <p:nvSpPr>
          <p:cNvPr id="15" name="Text Placeholder 10">
            <a:extLst>
              <a:ext uri="{FF2B5EF4-FFF2-40B4-BE49-F238E27FC236}">
                <a16:creationId xmlns:a16="http://schemas.microsoft.com/office/drawing/2014/main" id="{54422616-9A6B-BD2A-EEE6-5D4F31127FD9}"/>
              </a:ext>
            </a:extLst>
          </p:cNvPr>
          <p:cNvSpPr>
            <a:spLocks noGrp="1"/>
          </p:cNvSpPr>
          <p:nvPr>
            <p:ph type="body" sz="quarter" idx="14" hasCustomPrompt="1"/>
          </p:nvPr>
        </p:nvSpPr>
        <p:spPr>
          <a:xfrm>
            <a:off x="4290932" y="5985327"/>
            <a:ext cx="7595265"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4" name="TextBox 3">
            <a:extLst>
              <a:ext uri="{FF2B5EF4-FFF2-40B4-BE49-F238E27FC236}">
                <a16:creationId xmlns:a16="http://schemas.microsoft.com/office/drawing/2014/main" id="{0174E624-3EAC-7468-3A1E-B592623A7CE9}"/>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a:solidFill>
                  <a:schemeClr val="tx1">
                    <a:lumMod val="40000"/>
                    <a:lumOff val="60000"/>
                  </a:schemeClr>
                </a:solidFill>
              </a:rPr>
              <a:t>© 2024 Nielsen Consumer LLC. All Rights Reserved.</a:t>
            </a:r>
            <a:endParaRPr lang="en-US" sz="700" dirty="0">
              <a:solidFill>
                <a:schemeClr val="tx1">
                  <a:lumMod val="40000"/>
                  <a:lumOff val="60000"/>
                </a:schemeClr>
              </a:solidFill>
            </a:endParaRPr>
          </a:p>
        </p:txBody>
      </p:sp>
      <p:pic>
        <p:nvPicPr>
          <p:cNvPr id="5" name="Picture 4">
            <a:extLst>
              <a:ext uri="{FF2B5EF4-FFF2-40B4-BE49-F238E27FC236}">
                <a16:creationId xmlns:a16="http://schemas.microsoft.com/office/drawing/2014/main" id="{F4FFC67C-2CFB-218E-E17B-FD82A61FA49D}"/>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90128" y="6495535"/>
            <a:ext cx="644652" cy="273455"/>
          </a:xfrm>
          <a:prstGeom prst="rect">
            <a:avLst/>
          </a:prstGeom>
        </p:spPr>
      </p:pic>
      <p:sp>
        <p:nvSpPr>
          <p:cNvPr id="7" name="Text Placeholder 6">
            <a:extLst>
              <a:ext uri="{FF2B5EF4-FFF2-40B4-BE49-F238E27FC236}">
                <a16:creationId xmlns:a16="http://schemas.microsoft.com/office/drawing/2014/main" id="{6ED40B3E-E170-4F9A-A897-3D94AB741363}"/>
              </a:ext>
            </a:extLst>
          </p:cNvPr>
          <p:cNvSpPr>
            <a:spLocks noGrp="1"/>
          </p:cNvSpPr>
          <p:nvPr>
            <p:ph type="body" sz="quarter" idx="15" hasCustomPrompt="1"/>
          </p:nvPr>
        </p:nvSpPr>
        <p:spPr>
          <a:xfrm>
            <a:off x="4275692" y="787082"/>
            <a:ext cx="7595265" cy="430887"/>
          </a:xfrm>
          <a:solidFill>
            <a:schemeClr val="tx2"/>
          </a:solidFill>
        </p:spPr>
        <p:txBody>
          <a:bodyPr wrap="square" lIns="91440" tIns="91440" rIns="91440" bIns="91440" anchor="t">
            <a:spAutoFit/>
          </a:bodyPr>
          <a:lstStyle>
            <a:lvl1pPr marL="0" indent="0" algn="l">
              <a:spcBef>
                <a:spcPts val="0"/>
              </a:spcBef>
              <a:spcAft>
                <a:spcPts val="0"/>
              </a:spcAft>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Tree>
    <p:extLst>
      <p:ext uri="{BB962C8B-B14F-4D97-AF65-F5344CB8AC3E}">
        <p14:creationId xmlns:p14="http://schemas.microsoft.com/office/powerpoint/2010/main" val="29216580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four_column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288559" y="1825625"/>
            <a:ext cx="2706889" cy="38361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a:xfrm>
            <a:off x="10985326" y="6435203"/>
            <a:ext cx="901874" cy="365125"/>
          </a:xfrm>
          <a:prstGeom prst="rect">
            <a:avLst/>
          </a:prstGeom>
        </p:spPr>
        <p:txBody>
          <a:bodyPr/>
          <a:lstStyle/>
          <a:p>
            <a:fld id="{403EF4E2-7A7A-0548-85F1-5479B7C9E1B2}" type="slidenum">
              <a:rPr lang="en-US" smtClean="0"/>
              <a:t>‹#›</a:t>
            </a:fld>
            <a:endParaRPr lang="en-US" dirty="0"/>
          </a:p>
        </p:txBody>
      </p:sp>
      <p:sp>
        <p:nvSpPr>
          <p:cNvPr id="12" name="Text Placeholder 6">
            <a:extLst>
              <a:ext uri="{FF2B5EF4-FFF2-40B4-BE49-F238E27FC236}">
                <a16:creationId xmlns:a16="http://schemas.microsoft.com/office/drawing/2014/main" id="{90678F05-80CC-A3DE-FAE5-0A6E66AB8B9B}"/>
              </a:ext>
            </a:extLst>
          </p:cNvPr>
          <p:cNvSpPr>
            <a:spLocks noGrp="1"/>
          </p:cNvSpPr>
          <p:nvPr>
            <p:ph type="body" sz="quarter" idx="16" hasCustomPrompt="1"/>
          </p:nvPr>
        </p:nvSpPr>
        <p:spPr>
          <a:xfrm>
            <a:off x="288558" y="1351231"/>
            <a:ext cx="2706889" cy="436542"/>
          </a:xfrm>
          <a:prstGeom prst="rect">
            <a:avLst/>
          </a:prstGeom>
        </p:spPr>
        <p:txBody>
          <a:bodyPr anchor="b"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8" name="Content Placeholder 2">
            <a:extLst>
              <a:ext uri="{FF2B5EF4-FFF2-40B4-BE49-F238E27FC236}">
                <a16:creationId xmlns:a16="http://schemas.microsoft.com/office/drawing/2014/main" id="{723B6A2A-2C2E-7735-F6AF-C9EBC41827D7}"/>
              </a:ext>
            </a:extLst>
          </p:cNvPr>
          <p:cNvSpPr>
            <a:spLocks noGrp="1"/>
          </p:cNvSpPr>
          <p:nvPr>
            <p:ph idx="17"/>
          </p:nvPr>
        </p:nvSpPr>
        <p:spPr>
          <a:xfrm>
            <a:off x="3252476" y="1825625"/>
            <a:ext cx="2706889" cy="38361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6">
            <a:extLst>
              <a:ext uri="{FF2B5EF4-FFF2-40B4-BE49-F238E27FC236}">
                <a16:creationId xmlns:a16="http://schemas.microsoft.com/office/drawing/2014/main" id="{390CEB3B-329E-7CFB-C82C-196F404D94D0}"/>
              </a:ext>
            </a:extLst>
          </p:cNvPr>
          <p:cNvSpPr>
            <a:spLocks noGrp="1"/>
          </p:cNvSpPr>
          <p:nvPr>
            <p:ph type="body" sz="quarter" idx="18" hasCustomPrompt="1"/>
          </p:nvPr>
        </p:nvSpPr>
        <p:spPr>
          <a:xfrm>
            <a:off x="3252475" y="1351231"/>
            <a:ext cx="2706889" cy="436542"/>
          </a:xfrm>
          <a:prstGeom prst="rect">
            <a:avLst/>
          </a:prstGeom>
        </p:spPr>
        <p:txBody>
          <a:bodyPr anchor="b"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15" name="Content Placeholder 2">
            <a:extLst>
              <a:ext uri="{FF2B5EF4-FFF2-40B4-BE49-F238E27FC236}">
                <a16:creationId xmlns:a16="http://schemas.microsoft.com/office/drawing/2014/main" id="{BE267DF4-9717-0259-6B0E-DAD8B209CF46}"/>
              </a:ext>
            </a:extLst>
          </p:cNvPr>
          <p:cNvSpPr>
            <a:spLocks noGrp="1"/>
          </p:cNvSpPr>
          <p:nvPr>
            <p:ph idx="19"/>
          </p:nvPr>
        </p:nvSpPr>
        <p:spPr>
          <a:xfrm>
            <a:off x="6216393" y="1825625"/>
            <a:ext cx="2706889" cy="38361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6">
            <a:extLst>
              <a:ext uri="{FF2B5EF4-FFF2-40B4-BE49-F238E27FC236}">
                <a16:creationId xmlns:a16="http://schemas.microsoft.com/office/drawing/2014/main" id="{3638A4D9-F985-A57C-CB8F-B5BE0F172727}"/>
              </a:ext>
            </a:extLst>
          </p:cNvPr>
          <p:cNvSpPr>
            <a:spLocks noGrp="1"/>
          </p:cNvSpPr>
          <p:nvPr>
            <p:ph type="body" sz="quarter" idx="20" hasCustomPrompt="1"/>
          </p:nvPr>
        </p:nvSpPr>
        <p:spPr>
          <a:xfrm>
            <a:off x="6216392" y="1351231"/>
            <a:ext cx="2706889" cy="436542"/>
          </a:xfrm>
          <a:prstGeom prst="rect">
            <a:avLst/>
          </a:prstGeom>
        </p:spPr>
        <p:txBody>
          <a:bodyPr anchor="b"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17" name="Content Placeholder 2">
            <a:extLst>
              <a:ext uri="{FF2B5EF4-FFF2-40B4-BE49-F238E27FC236}">
                <a16:creationId xmlns:a16="http://schemas.microsoft.com/office/drawing/2014/main" id="{B48447AD-132B-DD45-8F26-5684D33A864A}"/>
              </a:ext>
            </a:extLst>
          </p:cNvPr>
          <p:cNvSpPr>
            <a:spLocks noGrp="1"/>
          </p:cNvSpPr>
          <p:nvPr>
            <p:ph idx="21"/>
          </p:nvPr>
        </p:nvSpPr>
        <p:spPr>
          <a:xfrm>
            <a:off x="9180311" y="1825625"/>
            <a:ext cx="2706889" cy="38361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6">
            <a:extLst>
              <a:ext uri="{FF2B5EF4-FFF2-40B4-BE49-F238E27FC236}">
                <a16:creationId xmlns:a16="http://schemas.microsoft.com/office/drawing/2014/main" id="{93012D8C-6A00-0751-CA0A-B3A4D6620527}"/>
              </a:ext>
            </a:extLst>
          </p:cNvPr>
          <p:cNvSpPr>
            <a:spLocks noGrp="1"/>
          </p:cNvSpPr>
          <p:nvPr>
            <p:ph type="body" sz="quarter" idx="22" hasCustomPrompt="1"/>
          </p:nvPr>
        </p:nvSpPr>
        <p:spPr>
          <a:xfrm>
            <a:off x="9180310" y="1351231"/>
            <a:ext cx="2706889" cy="436542"/>
          </a:xfrm>
          <a:prstGeom prst="rect">
            <a:avLst/>
          </a:prstGeom>
        </p:spPr>
        <p:txBody>
          <a:bodyPr anchor="b"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4" name="Text Placeholder 10">
            <a:extLst>
              <a:ext uri="{FF2B5EF4-FFF2-40B4-BE49-F238E27FC236}">
                <a16:creationId xmlns:a16="http://schemas.microsoft.com/office/drawing/2014/main" id="{197E1BA7-6018-F8DC-5B98-E01D1FCACAE1}"/>
              </a:ext>
            </a:extLst>
          </p:cNvPr>
          <p:cNvSpPr>
            <a:spLocks noGrp="1"/>
          </p:cNvSpPr>
          <p:nvPr>
            <p:ph type="body" sz="quarter" idx="23" hasCustomPrompt="1"/>
          </p:nvPr>
        </p:nvSpPr>
        <p:spPr>
          <a:xfrm>
            <a:off x="288558" y="5985327"/>
            <a:ext cx="11582399" cy="365125"/>
          </a:xfrm>
          <a:prstGeom prst="rect">
            <a:avLst/>
          </a:prstGeo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5" name="Text Placeholder 6">
            <a:extLst>
              <a:ext uri="{FF2B5EF4-FFF2-40B4-BE49-F238E27FC236}">
                <a16:creationId xmlns:a16="http://schemas.microsoft.com/office/drawing/2014/main" id="{6842BA1B-CE76-92EE-3BB8-577F1D85B407}"/>
              </a:ext>
            </a:extLst>
          </p:cNvPr>
          <p:cNvSpPr>
            <a:spLocks noGrp="1"/>
          </p:cNvSpPr>
          <p:nvPr>
            <p:ph type="body" sz="quarter" idx="13" hasCustomPrompt="1"/>
          </p:nvPr>
        </p:nvSpPr>
        <p:spPr>
          <a:xfrm>
            <a:off x="288558" y="579495"/>
            <a:ext cx="11582400" cy="436542"/>
          </a:xfrm>
          <a:prstGeom prst="rect">
            <a:avLst/>
          </a:prstGeo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10" name="Title 1">
            <a:extLst>
              <a:ext uri="{FF2B5EF4-FFF2-40B4-BE49-F238E27FC236}">
                <a16:creationId xmlns:a16="http://schemas.microsoft.com/office/drawing/2014/main" id="{DADCE05C-530C-E715-3EE9-A5165AEC29C3}"/>
              </a:ext>
            </a:extLst>
          </p:cNvPr>
          <p:cNvSpPr>
            <a:spLocks noGrp="1"/>
          </p:cNvSpPr>
          <p:nvPr>
            <p:ph type="title" hasCustomPrompt="1"/>
          </p:nvPr>
        </p:nvSpPr>
        <p:spPr>
          <a:xfrm>
            <a:off x="288558" y="178971"/>
            <a:ext cx="11582400" cy="397352"/>
          </a:xfrm>
          <a:prstGeom prst="rect">
            <a:avLst/>
          </a:prstGeom>
        </p:spPr>
        <p:txBody>
          <a:bodyPr anchor="ctr"/>
          <a:lstStyle>
            <a:lvl1pPr>
              <a:defRPr sz="2000"/>
            </a:lvl1pPr>
          </a:lstStyle>
          <a:p>
            <a:r>
              <a:rPr lang="en-US"/>
              <a:t>Insert your slide title in Arial bold 20pt</a:t>
            </a:r>
          </a:p>
        </p:txBody>
      </p:sp>
    </p:spTree>
    <p:extLst>
      <p:ext uri="{BB962C8B-B14F-4D97-AF65-F5344CB8AC3E}">
        <p14:creationId xmlns:p14="http://schemas.microsoft.com/office/powerpoint/2010/main" val="11335398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3yp_left_title_and_content_gre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B54AF76-AD3D-99EA-BB6C-F380750B8D51}"/>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E18F88F4-971A-A6B1-1A27-9CE89013B620}"/>
              </a:ext>
            </a:extLst>
          </p:cNvPr>
          <p:cNvSpPr/>
          <p:nvPr/>
        </p:nvSpPr>
        <p:spPr>
          <a:xfrm>
            <a:off x="0" y="0"/>
            <a:ext cx="4002374"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4290932" y="1671355"/>
            <a:ext cx="7595265" cy="39904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13" name="Title 1">
            <a:extLst>
              <a:ext uri="{FF2B5EF4-FFF2-40B4-BE49-F238E27FC236}">
                <a16:creationId xmlns:a16="http://schemas.microsoft.com/office/drawing/2014/main" id="{C9E80DB3-397B-6246-0042-983989BBFF67}"/>
              </a:ext>
            </a:extLst>
          </p:cNvPr>
          <p:cNvSpPr>
            <a:spLocks noGrp="1"/>
          </p:cNvSpPr>
          <p:nvPr>
            <p:ph type="ctrTitle" hasCustomPrompt="1"/>
          </p:nvPr>
        </p:nvSpPr>
        <p:spPr>
          <a:xfrm>
            <a:off x="288559" y="1111525"/>
            <a:ext cx="3503952" cy="2390972"/>
          </a:xfrm>
          <a:prstGeom prst="rect">
            <a:avLst/>
          </a:prstGeom>
        </p:spPr>
        <p:txBody>
          <a:bodyPr anchor="b" anchorCtr="0">
            <a:noAutofit/>
          </a:bodyPr>
          <a:lstStyle>
            <a:lvl1pPr algn="l">
              <a:defRPr sz="3600">
                <a:solidFill>
                  <a:schemeClr val="tx1"/>
                </a:solidFill>
              </a:defRPr>
            </a:lvl1pPr>
          </a:lstStyle>
          <a:p>
            <a:r>
              <a:rPr lang="en-US" dirty="0"/>
              <a:t>Insert your slide title here maximum of four lines</a:t>
            </a:r>
          </a:p>
        </p:txBody>
      </p:sp>
      <p:sp>
        <p:nvSpPr>
          <p:cNvPr id="14" name="Subtitle 2">
            <a:extLst>
              <a:ext uri="{FF2B5EF4-FFF2-40B4-BE49-F238E27FC236}">
                <a16:creationId xmlns:a16="http://schemas.microsoft.com/office/drawing/2014/main" id="{B088BB5C-5C7B-0E3F-0629-E297953C56D2}"/>
              </a:ext>
            </a:extLst>
          </p:cNvPr>
          <p:cNvSpPr>
            <a:spLocks noGrp="1"/>
          </p:cNvSpPr>
          <p:nvPr>
            <p:ph type="subTitle" idx="13" hasCustomPrompt="1"/>
          </p:nvPr>
        </p:nvSpPr>
        <p:spPr>
          <a:xfrm>
            <a:off x="288558" y="3515514"/>
            <a:ext cx="3503953" cy="436210"/>
          </a:xfrm>
        </p:spPr>
        <p:txBody>
          <a:bodyPr>
            <a:noAutofit/>
          </a:bodyPr>
          <a:lstStyle>
            <a:lvl1pPr marL="0" indent="0" algn="l">
              <a:spcBef>
                <a:spcPts val="0"/>
              </a:spcBef>
              <a:spcAft>
                <a:spcPts val="0"/>
              </a:spcAft>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divider subtitle</a:t>
            </a:r>
          </a:p>
        </p:txBody>
      </p:sp>
      <p:sp>
        <p:nvSpPr>
          <p:cNvPr id="15" name="Text Placeholder 10">
            <a:extLst>
              <a:ext uri="{FF2B5EF4-FFF2-40B4-BE49-F238E27FC236}">
                <a16:creationId xmlns:a16="http://schemas.microsoft.com/office/drawing/2014/main" id="{54422616-9A6B-BD2A-EEE6-5D4F31127FD9}"/>
              </a:ext>
            </a:extLst>
          </p:cNvPr>
          <p:cNvSpPr>
            <a:spLocks noGrp="1"/>
          </p:cNvSpPr>
          <p:nvPr>
            <p:ph type="body" sz="quarter" idx="14" hasCustomPrompt="1"/>
          </p:nvPr>
        </p:nvSpPr>
        <p:spPr>
          <a:xfrm>
            <a:off x="4290932" y="5985327"/>
            <a:ext cx="7595265"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cxnSp>
        <p:nvCxnSpPr>
          <p:cNvPr id="2" name="Straight Connector 1">
            <a:extLst>
              <a:ext uri="{FF2B5EF4-FFF2-40B4-BE49-F238E27FC236}">
                <a16:creationId xmlns:a16="http://schemas.microsoft.com/office/drawing/2014/main" id="{8E247AFE-5B75-F5AA-309C-B98C55C22DA8}"/>
              </a:ext>
            </a:extLst>
          </p:cNvPr>
          <p:cNvCxnSpPr>
            <a:cxnSpLocks/>
          </p:cNvCxnSpPr>
          <p:nvPr/>
        </p:nvCxnSpPr>
        <p:spPr>
          <a:xfrm>
            <a:off x="4259855" y="6395755"/>
            <a:ext cx="76339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A55F2EF6-07A6-4B65-6BBC-2B0FAC46A5B4}"/>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a:solidFill>
                  <a:schemeClr val="tx1">
                    <a:lumMod val="40000"/>
                    <a:lumOff val="60000"/>
                  </a:schemeClr>
                </a:solidFill>
              </a:rPr>
              <a:t>© 2024 Nielsen Consumer LLC. All Rights Reserved.</a:t>
            </a:r>
            <a:endParaRPr lang="en-US" sz="700" dirty="0">
              <a:solidFill>
                <a:schemeClr val="tx1">
                  <a:lumMod val="40000"/>
                  <a:lumOff val="60000"/>
                </a:schemeClr>
              </a:solidFill>
            </a:endParaRPr>
          </a:p>
        </p:txBody>
      </p:sp>
      <p:pic>
        <p:nvPicPr>
          <p:cNvPr id="7" name="Picture 6">
            <a:extLst>
              <a:ext uri="{FF2B5EF4-FFF2-40B4-BE49-F238E27FC236}">
                <a16:creationId xmlns:a16="http://schemas.microsoft.com/office/drawing/2014/main" id="{1583A18A-5566-2E4B-2EBC-FAF7DF2CCB0F}"/>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10" name="Text Placeholder 6">
            <a:extLst>
              <a:ext uri="{FF2B5EF4-FFF2-40B4-BE49-F238E27FC236}">
                <a16:creationId xmlns:a16="http://schemas.microsoft.com/office/drawing/2014/main" id="{25021E90-B602-9911-F8C3-84E0D61F3032}"/>
              </a:ext>
            </a:extLst>
          </p:cNvPr>
          <p:cNvSpPr>
            <a:spLocks noGrp="1"/>
          </p:cNvSpPr>
          <p:nvPr>
            <p:ph type="body" sz="quarter" idx="15" hasCustomPrompt="1"/>
          </p:nvPr>
        </p:nvSpPr>
        <p:spPr>
          <a:xfrm>
            <a:off x="4275692" y="787082"/>
            <a:ext cx="7595265" cy="430887"/>
          </a:xfrm>
          <a:solidFill>
            <a:schemeClr val="tx2"/>
          </a:solidFill>
        </p:spPr>
        <p:txBody>
          <a:bodyPr wrap="square" lIns="91440" tIns="91440" rIns="91440" bIns="91440" anchor="t">
            <a:spAutoFit/>
          </a:bodyPr>
          <a:lstStyle>
            <a:lvl1pPr marL="0" indent="0" algn="l">
              <a:spcBef>
                <a:spcPts val="0"/>
              </a:spcBef>
              <a:spcAft>
                <a:spcPts val="0"/>
              </a:spcAft>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Tree>
    <p:extLst>
      <p:ext uri="{BB962C8B-B14F-4D97-AF65-F5344CB8AC3E}">
        <p14:creationId xmlns:p14="http://schemas.microsoft.com/office/powerpoint/2010/main" val="186517644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3yp_sidebar_blue_circle">
    <p:spTree>
      <p:nvGrpSpPr>
        <p:cNvPr id="1" name=""/>
        <p:cNvGrpSpPr/>
        <p:nvPr/>
      </p:nvGrpSpPr>
      <p:grpSpPr>
        <a:xfrm>
          <a:off x="0" y="0"/>
          <a:ext cx="0" cy="0"/>
          <a:chOff x="0" y="0"/>
          <a:chExt cx="0" cy="0"/>
        </a:xfrm>
      </p:grpSpPr>
      <p:pic>
        <p:nvPicPr>
          <p:cNvPr id="13" name="Picture 12" descr="Shape, circle&#10;&#10;Description automatically generated">
            <a:extLst>
              <a:ext uri="{FF2B5EF4-FFF2-40B4-BE49-F238E27FC236}">
                <a16:creationId xmlns:a16="http://schemas.microsoft.com/office/drawing/2014/main" id="{0F962C91-6536-8C92-5712-D8E7D79A179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164" b="-475"/>
          <a:stretch/>
        </p:blipFill>
        <p:spPr>
          <a:xfrm>
            <a:off x="6347681" y="0"/>
            <a:ext cx="5844319" cy="6266365"/>
          </a:xfrm>
          <a:prstGeom prst="rect">
            <a:avLst/>
          </a:prstGeom>
        </p:spPr>
      </p:pic>
      <p:sp>
        <p:nvSpPr>
          <p:cNvPr id="4" name="Oval 3">
            <a:extLst>
              <a:ext uri="{FF2B5EF4-FFF2-40B4-BE49-F238E27FC236}">
                <a16:creationId xmlns:a16="http://schemas.microsoft.com/office/drawing/2014/main" id="{41013006-A4C4-8E9B-582A-F881CD2B33EB}"/>
              </a:ext>
            </a:extLst>
          </p:cNvPr>
          <p:cNvSpPr/>
          <p:nvPr/>
        </p:nvSpPr>
        <p:spPr>
          <a:xfrm>
            <a:off x="7450680" y="306967"/>
            <a:ext cx="4942461" cy="4942461"/>
          </a:xfrm>
          <a:prstGeom prst="ellipse">
            <a:avLst/>
          </a:prstGeom>
          <a:solidFill>
            <a:schemeClr val="bg1"/>
          </a:solid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7" name="Content Placeholder 2">
            <a:extLst>
              <a:ext uri="{FF2B5EF4-FFF2-40B4-BE49-F238E27FC236}">
                <a16:creationId xmlns:a16="http://schemas.microsoft.com/office/drawing/2014/main" id="{18E1557B-C916-3D4A-06A3-5841A72F546D}"/>
              </a:ext>
            </a:extLst>
          </p:cNvPr>
          <p:cNvSpPr>
            <a:spLocks noGrp="1"/>
          </p:cNvSpPr>
          <p:nvPr>
            <p:ph idx="13"/>
          </p:nvPr>
        </p:nvSpPr>
        <p:spPr>
          <a:xfrm>
            <a:off x="288559"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2">
            <a:extLst>
              <a:ext uri="{FF2B5EF4-FFF2-40B4-BE49-F238E27FC236}">
                <a16:creationId xmlns:a16="http://schemas.microsoft.com/office/drawing/2014/main" id="{B22CCE7A-44FB-F660-8825-197D91082D19}"/>
              </a:ext>
            </a:extLst>
          </p:cNvPr>
          <p:cNvSpPr>
            <a:spLocks noGrp="1"/>
          </p:cNvSpPr>
          <p:nvPr>
            <p:ph type="body" sz="quarter" idx="14" hasCustomPrompt="1"/>
          </p:nvPr>
        </p:nvSpPr>
        <p:spPr>
          <a:xfrm>
            <a:off x="7974767" y="1564553"/>
            <a:ext cx="3912433" cy="2427287"/>
          </a:xfrm>
        </p:spPr>
        <p:txBody>
          <a:bodyPr anchor="ctr" anchorCtr="0"/>
          <a:lstStyle>
            <a:lvl1pPr marL="0" indent="0" algn="ctr">
              <a:buNone/>
              <a:defRPr sz="3200" b="1">
                <a:solidFill>
                  <a:schemeClr val="bg2"/>
                </a:solidFill>
              </a:defRPr>
            </a:lvl1pPr>
            <a:lvl2pPr marL="457200" indent="0">
              <a:buNone/>
              <a:defRPr sz="3600"/>
            </a:lvl2pPr>
            <a:lvl3pPr marL="914400" indent="0">
              <a:buNone/>
              <a:defRPr sz="3600"/>
            </a:lvl3pPr>
            <a:lvl4pPr marL="1371600" indent="0">
              <a:buNone/>
              <a:defRPr sz="3600"/>
            </a:lvl4pPr>
            <a:lvl5pPr marL="1828800" indent="0">
              <a:buNone/>
              <a:defRPr sz="3600"/>
            </a:lvl5pPr>
          </a:lstStyle>
          <a:p>
            <a:pPr lvl="0"/>
            <a:r>
              <a:rPr lang="en-US" dirty="0"/>
              <a:t>Insert key takeaway/stat</a:t>
            </a:r>
          </a:p>
        </p:txBody>
      </p:sp>
      <p:sp>
        <p:nvSpPr>
          <p:cNvPr id="17" name="Text Placeholder 10">
            <a:extLst>
              <a:ext uri="{FF2B5EF4-FFF2-40B4-BE49-F238E27FC236}">
                <a16:creationId xmlns:a16="http://schemas.microsoft.com/office/drawing/2014/main" id="{402E7EE9-4D36-82A0-ADAA-86A3F1D4BB13}"/>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9" name="Title 1">
            <a:extLst>
              <a:ext uri="{FF2B5EF4-FFF2-40B4-BE49-F238E27FC236}">
                <a16:creationId xmlns:a16="http://schemas.microsoft.com/office/drawing/2014/main" id="{67B38013-170F-74E2-9E07-4B0FB008B93A}"/>
              </a:ext>
            </a:extLst>
          </p:cNvPr>
          <p:cNvSpPr>
            <a:spLocks noGrp="1"/>
          </p:cNvSpPr>
          <p:nvPr>
            <p:ph type="title" hasCustomPrompt="1"/>
          </p:nvPr>
        </p:nvSpPr>
        <p:spPr>
          <a:xfrm>
            <a:off x="288558" y="178971"/>
            <a:ext cx="5527626" cy="397352"/>
          </a:xfrm>
          <a:prstGeom prst="rect">
            <a:avLst/>
          </a:prstGeom>
        </p:spPr>
        <p:txBody>
          <a:bodyPr anchor="ctr"/>
          <a:lstStyle>
            <a:lvl1pPr>
              <a:defRPr sz="2000"/>
            </a:lvl1pPr>
          </a:lstStyle>
          <a:p>
            <a:r>
              <a:rPr lang="en-US" dirty="0"/>
              <a:t>Insert your slide title in Arial bold 20pt</a:t>
            </a:r>
          </a:p>
        </p:txBody>
      </p:sp>
      <p:sp>
        <p:nvSpPr>
          <p:cNvPr id="10" name="Text Placeholder 6">
            <a:extLst>
              <a:ext uri="{FF2B5EF4-FFF2-40B4-BE49-F238E27FC236}">
                <a16:creationId xmlns:a16="http://schemas.microsoft.com/office/drawing/2014/main" id="{46767EA7-6AFC-A5B5-6019-DB2C1B915FE4}"/>
              </a:ext>
            </a:extLst>
          </p:cNvPr>
          <p:cNvSpPr>
            <a:spLocks noGrp="1"/>
          </p:cNvSpPr>
          <p:nvPr>
            <p:ph type="body" sz="quarter" idx="18" hasCustomPrompt="1"/>
          </p:nvPr>
        </p:nvSpPr>
        <p:spPr>
          <a:xfrm>
            <a:off x="288558" y="845697"/>
            <a:ext cx="5527626" cy="430887"/>
          </a:xfrm>
          <a:solidFill>
            <a:schemeClr val="tx2"/>
          </a:solidFill>
        </p:spPr>
        <p:txBody>
          <a:bodyPr wrap="square" lIns="91440" tIns="91440" rIns="91440" bIns="91440" anchor="t">
            <a:spAutoFit/>
          </a:bodyPr>
          <a:lstStyle>
            <a:lvl1pPr marL="0" indent="0" algn="l">
              <a:spcBef>
                <a:spcPts val="0"/>
              </a:spcBef>
              <a:spcAft>
                <a:spcPts val="0"/>
              </a:spcAft>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cxnSp>
        <p:nvCxnSpPr>
          <p:cNvPr id="11" name="Straight Connector 10">
            <a:extLst>
              <a:ext uri="{FF2B5EF4-FFF2-40B4-BE49-F238E27FC236}">
                <a16:creationId xmlns:a16="http://schemas.microsoft.com/office/drawing/2014/main" id="{F58155AE-A3BE-5FB3-3DFA-87FBA1907EE7}"/>
              </a:ext>
            </a:extLst>
          </p:cNvPr>
          <p:cNvCxnSpPr>
            <a:cxnSpLocks/>
          </p:cNvCxnSpPr>
          <p:nvPr/>
        </p:nvCxnSpPr>
        <p:spPr>
          <a:xfrm>
            <a:off x="278932" y="718606"/>
            <a:ext cx="5543129"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360930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3yp_sidebar_blue_circle2">
    <p:spTree>
      <p:nvGrpSpPr>
        <p:cNvPr id="1" name=""/>
        <p:cNvGrpSpPr/>
        <p:nvPr/>
      </p:nvGrpSpPr>
      <p:grpSpPr>
        <a:xfrm>
          <a:off x="0" y="0"/>
          <a:ext cx="0" cy="0"/>
          <a:chOff x="0" y="0"/>
          <a:chExt cx="0" cy="0"/>
        </a:xfrm>
      </p:grpSpPr>
      <p:pic>
        <p:nvPicPr>
          <p:cNvPr id="15" name="Picture 14" descr="Shape, circle&#10;&#10;Description automatically generated">
            <a:extLst>
              <a:ext uri="{FF2B5EF4-FFF2-40B4-BE49-F238E27FC236}">
                <a16:creationId xmlns:a16="http://schemas.microsoft.com/office/drawing/2014/main" id="{5EAD1CE0-8C43-3A65-CBE4-F6500A6A3AD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164" b="-475"/>
          <a:stretch/>
        </p:blipFill>
        <p:spPr>
          <a:xfrm>
            <a:off x="6347681" y="0"/>
            <a:ext cx="5844319" cy="6266365"/>
          </a:xfrm>
          <a:prstGeom prst="rect">
            <a:avLst/>
          </a:prstGeom>
        </p:spPr>
      </p:pic>
      <p:sp>
        <p:nvSpPr>
          <p:cNvPr id="4" name="Oval 3">
            <a:extLst>
              <a:ext uri="{FF2B5EF4-FFF2-40B4-BE49-F238E27FC236}">
                <a16:creationId xmlns:a16="http://schemas.microsoft.com/office/drawing/2014/main" id="{41013006-A4C4-8E9B-582A-F881CD2B33EB}"/>
              </a:ext>
            </a:extLst>
          </p:cNvPr>
          <p:cNvSpPr/>
          <p:nvPr/>
        </p:nvSpPr>
        <p:spPr>
          <a:xfrm>
            <a:off x="7450680" y="306967"/>
            <a:ext cx="4942461" cy="4942461"/>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7" name="Content Placeholder 2">
            <a:extLst>
              <a:ext uri="{FF2B5EF4-FFF2-40B4-BE49-F238E27FC236}">
                <a16:creationId xmlns:a16="http://schemas.microsoft.com/office/drawing/2014/main" id="{18E1557B-C916-3D4A-06A3-5841A72F546D}"/>
              </a:ext>
            </a:extLst>
          </p:cNvPr>
          <p:cNvSpPr>
            <a:spLocks noGrp="1"/>
          </p:cNvSpPr>
          <p:nvPr>
            <p:ph idx="13"/>
          </p:nvPr>
        </p:nvSpPr>
        <p:spPr>
          <a:xfrm>
            <a:off x="288559"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2">
            <a:extLst>
              <a:ext uri="{FF2B5EF4-FFF2-40B4-BE49-F238E27FC236}">
                <a16:creationId xmlns:a16="http://schemas.microsoft.com/office/drawing/2014/main" id="{912D01FA-DA8D-5F18-9C23-78DF80969118}"/>
              </a:ext>
            </a:extLst>
          </p:cNvPr>
          <p:cNvSpPr>
            <a:spLocks noGrp="1"/>
          </p:cNvSpPr>
          <p:nvPr>
            <p:ph type="body" sz="quarter" idx="14" hasCustomPrompt="1"/>
          </p:nvPr>
        </p:nvSpPr>
        <p:spPr>
          <a:xfrm>
            <a:off x="7974767" y="1564553"/>
            <a:ext cx="3912433" cy="2427287"/>
          </a:xfrm>
        </p:spPr>
        <p:txBody>
          <a:bodyPr anchor="ctr" anchorCtr="0"/>
          <a:lstStyle>
            <a:lvl1pPr marL="0" indent="0" algn="ctr">
              <a:buNone/>
              <a:defRPr sz="3200" b="1">
                <a:solidFill>
                  <a:schemeClr val="bg1"/>
                </a:solidFill>
              </a:defRPr>
            </a:lvl1pPr>
            <a:lvl2pPr marL="457200" indent="0">
              <a:buNone/>
              <a:defRPr sz="3600"/>
            </a:lvl2pPr>
            <a:lvl3pPr marL="914400" indent="0">
              <a:buNone/>
              <a:defRPr sz="3600"/>
            </a:lvl3pPr>
            <a:lvl4pPr marL="1371600" indent="0">
              <a:buNone/>
              <a:defRPr sz="3600"/>
            </a:lvl4pPr>
            <a:lvl5pPr marL="1828800" indent="0">
              <a:buNone/>
              <a:defRPr sz="3600"/>
            </a:lvl5pPr>
          </a:lstStyle>
          <a:p>
            <a:pPr lvl="0"/>
            <a:r>
              <a:rPr lang="en-US" dirty="0"/>
              <a:t>Insert key takeaway/stat</a:t>
            </a:r>
          </a:p>
        </p:txBody>
      </p:sp>
      <p:sp>
        <p:nvSpPr>
          <p:cNvPr id="11" name="Text Placeholder 10">
            <a:extLst>
              <a:ext uri="{FF2B5EF4-FFF2-40B4-BE49-F238E27FC236}">
                <a16:creationId xmlns:a16="http://schemas.microsoft.com/office/drawing/2014/main" id="{C42D82BB-AEE5-0C84-EEDB-14508AB6B15D}"/>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2" name="Title 1">
            <a:extLst>
              <a:ext uri="{FF2B5EF4-FFF2-40B4-BE49-F238E27FC236}">
                <a16:creationId xmlns:a16="http://schemas.microsoft.com/office/drawing/2014/main" id="{D614A774-566F-5341-4A99-50831875B7D8}"/>
              </a:ext>
            </a:extLst>
          </p:cNvPr>
          <p:cNvSpPr>
            <a:spLocks noGrp="1"/>
          </p:cNvSpPr>
          <p:nvPr>
            <p:ph type="title" hasCustomPrompt="1"/>
          </p:nvPr>
        </p:nvSpPr>
        <p:spPr>
          <a:xfrm>
            <a:off x="288558" y="178971"/>
            <a:ext cx="5527626" cy="397352"/>
          </a:xfrm>
          <a:prstGeom prst="rect">
            <a:avLst/>
          </a:prstGeom>
        </p:spPr>
        <p:txBody>
          <a:bodyPr anchor="ctr"/>
          <a:lstStyle>
            <a:lvl1pPr>
              <a:defRPr sz="2000"/>
            </a:lvl1pPr>
          </a:lstStyle>
          <a:p>
            <a:r>
              <a:rPr lang="en-US" dirty="0"/>
              <a:t>Insert your slide title in Arial bold 20pt</a:t>
            </a:r>
          </a:p>
        </p:txBody>
      </p:sp>
      <p:sp>
        <p:nvSpPr>
          <p:cNvPr id="3" name="Text Placeholder 6">
            <a:extLst>
              <a:ext uri="{FF2B5EF4-FFF2-40B4-BE49-F238E27FC236}">
                <a16:creationId xmlns:a16="http://schemas.microsoft.com/office/drawing/2014/main" id="{83F1DD8F-475C-837C-7AF6-FCFB884EAB46}"/>
              </a:ext>
            </a:extLst>
          </p:cNvPr>
          <p:cNvSpPr>
            <a:spLocks noGrp="1"/>
          </p:cNvSpPr>
          <p:nvPr>
            <p:ph type="body" sz="quarter" idx="18" hasCustomPrompt="1"/>
          </p:nvPr>
        </p:nvSpPr>
        <p:spPr>
          <a:xfrm>
            <a:off x="288558" y="845697"/>
            <a:ext cx="5527626" cy="430887"/>
          </a:xfrm>
          <a:solidFill>
            <a:schemeClr val="tx2"/>
          </a:solidFill>
        </p:spPr>
        <p:txBody>
          <a:bodyPr wrap="square" lIns="91440" tIns="91440" rIns="91440" bIns="91440" anchor="t">
            <a:spAutoFit/>
          </a:bodyPr>
          <a:lstStyle>
            <a:lvl1pPr marL="0" indent="0" algn="l">
              <a:spcBef>
                <a:spcPts val="0"/>
              </a:spcBef>
              <a:spcAft>
                <a:spcPts val="0"/>
              </a:spcAft>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cxnSp>
        <p:nvCxnSpPr>
          <p:cNvPr id="12" name="Straight Connector 11">
            <a:extLst>
              <a:ext uri="{FF2B5EF4-FFF2-40B4-BE49-F238E27FC236}">
                <a16:creationId xmlns:a16="http://schemas.microsoft.com/office/drawing/2014/main" id="{763BA60D-9446-8031-B981-76B69B36F853}"/>
              </a:ext>
            </a:extLst>
          </p:cNvPr>
          <p:cNvCxnSpPr>
            <a:cxnSpLocks/>
          </p:cNvCxnSpPr>
          <p:nvPr/>
        </p:nvCxnSpPr>
        <p:spPr>
          <a:xfrm>
            <a:off x="278932" y="718606"/>
            <a:ext cx="5543129"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293222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3yp_half_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083BD0-CB53-4C20-92B8-5D9B6FB90498}"/>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CA6E01A0-2BBF-F43A-B5D1-9E31AF6BC972}"/>
              </a:ext>
            </a:extLst>
          </p:cNvPr>
          <p:cNvSpPr/>
          <p:nvPr/>
        </p:nvSpPr>
        <p:spPr>
          <a:xfrm>
            <a:off x="6096000" y="0"/>
            <a:ext cx="6096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lvl1pPr>
              <a:defRPr>
                <a:solidFill>
                  <a:schemeClr val="bg1"/>
                </a:solidFill>
              </a:defRPr>
            </a:lvl1pPr>
          </a:lstStyle>
          <a:p>
            <a:fld id="{403EF4E2-7A7A-0548-85F1-5479B7C9E1B2}" type="slidenum">
              <a:rPr lang="en-US" smtClean="0"/>
              <a:pPr/>
              <a:t>‹#›</a:t>
            </a:fld>
            <a:endParaRPr lang="en-US" dirty="0"/>
          </a:p>
        </p:txBody>
      </p:sp>
      <p:sp>
        <p:nvSpPr>
          <p:cNvPr id="11" name="Content Placeholder 2">
            <a:extLst>
              <a:ext uri="{FF2B5EF4-FFF2-40B4-BE49-F238E27FC236}">
                <a16:creationId xmlns:a16="http://schemas.microsoft.com/office/drawing/2014/main" id="{AE757F6A-9EA9-44EF-A958-2270491049E4}"/>
              </a:ext>
            </a:extLst>
          </p:cNvPr>
          <p:cNvSpPr>
            <a:spLocks noGrp="1"/>
          </p:cNvSpPr>
          <p:nvPr>
            <p:ph idx="1"/>
          </p:nvPr>
        </p:nvSpPr>
        <p:spPr>
          <a:xfrm>
            <a:off x="288559"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a:extLst>
              <a:ext uri="{FF2B5EF4-FFF2-40B4-BE49-F238E27FC236}">
                <a16:creationId xmlns:a16="http://schemas.microsoft.com/office/drawing/2014/main" id="{344B2E6E-E1B5-CE08-FA8B-59B5B1CA44CC}"/>
              </a:ext>
            </a:extLst>
          </p:cNvPr>
          <p:cNvSpPr>
            <a:spLocks noGrp="1"/>
          </p:cNvSpPr>
          <p:nvPr>
            <p:ph idx="13"/>
          </p:nvPr>
        </p:nvSpPr>
        <p:spPr>
          <a:xfrm>
            <a:off x="6359574" y="1825625"/>
            <a:ext cx="5527626" cy="383613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10">
            <a:extLst>
              <a:ext uri="{FF2B5EF4-FFF2-40B4-BE49-F238E27FC236}">
                <a16:creationId xmlns:a16="http://schemas.microsoft.com/office/drawing/2014/main" id="{12C0470F-CF16-06E7-C6C5-F985FA46839B}"/>
              </a:ext>
            </a:extLst>
          </p:cNvPr>
          <p:cNvSpPr>
            <a:spLocks noGrp="1"/>
          </p:cNvSpPr>
          <p:nvPr>
            <p:ph type="body" sz="quarter" idx="14" hasCustomPrompt="1"/>
          </p:nvPr>
        </p:nvSpPr>
        <p:spPr>
          <a:xfrm>
            <a:off x="288559" y="5985327"/>
            <a:ext cx="5527626"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cxnSp>
        <p:nvCxnSpPr>
          <p:cNvPr id="10" name="Straight Connector 9">
            <a:extLst>
              <a:ext uri="{FF2B5EF4-FFF2-40B4-BE49-F238E27FC236}">
                <a16:creationId xmlns:a16="http://schemas.microsoft.com/office/drawing/2014/main" id="{B0C58F92-15EB-DF6A-3AEA-BEF2B4382D47}"/>
              </a:ext>
            </a:extLst>
          </p:cNvPr>
          <p:cNvCxnSpPr>
            <a:cxnSpLocks/>
          </p:cNvCxnSpPr>
          <p:nvPr/>
        </p:nvCxnSpPr>
        <p:spPr>
          <a:xfrm>
            <a:off x="278932" y="6395755"/>
            <a:ext cx="553725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DABE00AD-2EE9-1452-B1A3-E3B845DBE22A}"/>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22" name="TextBox 21">
            <a:extLst>
              <a:ext uri="{FF2B5EF4-FFF2-40B4-BE49-F238E27FC236}">
                <a16:creationId xmlns:a16="http://schemas.microsoft.com/office/drawing/2014/main" id="{7A80AA57-1BB9-939D-8974-EA7F39153D55}"/>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a:solidFill>
                  <a:schemeClr val="tx1">
                    <a:lumMod val="40000"/>
                    <a:lumOff val="60000"/>
                  </a:schemeClr>
                </a:solidFill>
              </a:rPr>
              <a:t>© 2024 Nielsen Consumer LLC. All Rights Reserved.</a:t>
            </a:r>
            <a:endParaRPr lang="en-US" sz="700" dirty="0">
              <a:solidFill>
                <a:schemeClr val="tx1">
                  <a:lumMod val="40000"/>
                  <a:lumOff val="60000"/>
                </a:schemeClr>
              </a:solidFill>
            </a:endParaRPr>
          </a:p>
        </p:txBody>
      </p:sp>
      <p:sp>
        <p:nvSpPr>
          <p:cNvPr id="2" name="Title 1">
            <a:extLst>
              <a:ext uri="{FF2B5EF4-FFF2-40B4-BE49-F238E27FC236}">
                <a16:creationId xmlns:a16="http://schemas.microsoft.com/office/drawing/2014/main" id="{8C17598F-0148-ED21-BF54-6C32AFA378B9}"/>
              </a:ext>
            </a:extLst>
          </p:cNvPr>
          <p:cNvSpPr>
            <a:spLocks noGrp="1"/>
          </p:cNvSpPr>
          <p:nvPr>
            <p:ph type="title" hasCustomPrompt="1"/>
          </p:nvPr>
        </p:nvSpPr>
        <p:spPr>
          <a:xfrm>
            <a:off x="288558" y="178971"/>
            <a:ext cx="5527626" cy="397352"/>
          </a:xfrm>
          <a:prstGeom prst="rect">
            <a:avLst/>
          </a:prstGeom>
        </p:spPr>
        <p:txBody>
          <a:bodyPr anchor="ctr"/>
          <a:lstStyle>
            <a:lvl1pPr>
              <a:defRPr sz="2000"/>
            </a:lvl1pPr>
          </a:lstStyle>
          <a:p>
            <a:r>
              <a:rPr lang="en-US" dirty="0"/>
              <a:t>Insert your slide title in Arial bold 20pt</a:t>
            </a:r>
          </a:p>
        </p:txBody>
      </p:sp>
      <p:sp>
        <p:nvSpPr>
          <p:cNvPr id="5" name="Text Placeholder 6">
            <a:extLst>
              <a:ext uri="{FF2B5EF4-FFF2-40B4-BE49-F238E27FC236}">
                <a16:creationId xmlns:a16="http://schemas.microsoft.com/office/drawing/2014/main" id="{E6386CD3-C912-3D11-01E9-EFA0944D6B96}"/>
              </a:ext>
            </a:extLst>
          </p:cNvPr>
          <p:cNvSpPr>
            <a:spLocks noGrp="1"/>
          </p:cNvSpPr>
          <p:nvPr>
            <p:ph type="body" sz="quarter" idx="18" hasCustomPrompt="1"/>
          </p:nvPr>
        </p:nvSpPr>
        <p:spPr>
          <a:xfrm>
            <a:off x="288558" y="845697"/>
            <a:ext cx="5527626" cy="430887"/>
          </a:xfrm>
          <a:solidFill>
            <a:schemeClr val="tx2"/>
          </a:solidFill>
        </p:spPr>
        <p:txBody>
          <a:bodyPr wrap="square" lIns="91440" tIns="91440" rIns="91440" bIns="91440" anchor="t">
            <a:spAutoFit/>
          </a:bodyPr>
          <a:lstStyle>
            <a:lvl1pPr marL="0" indent="0" algn="l">
              <a:spcBef>
                <a:spcPts val="0"/>
              </a:spcBef>
              <a:spcAft>
                <a:spcPts val="0"/>
              </a:spcAft>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cxnSp>
        <p:nvCxnSpPr>
          <p:cNvPr id="7" name="Straight Connector 6">
            <a:extLst>
              <a:ext uri="{FF2B5EF4-FFF2-40B4-BE49-F238E27FC236}">
                <a16:creationId xmlns:a16="http://schemas.microsoft.com/office/drawing/2014/main" id="{1D6C04FE-F76C-2B98-066A-F6D2AA2791F0}"/>
              </a:ext>
            </a:extLst>
          </p:cNvPr>
          <p:cNvCxnSpPr>
            <a:cxnSpLocks/>
          </p:cNvCxnSpPr>
          <p:nvPr/>
        </p:nvCxnSpPr>
        <p:spPr>
          <a:xfrm>
            <a:off x="278932" y="718606"/>
            <a:ext cx="5543129"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4" name="Text Placeholder 6">
            <a:extLst>
              <a:ext uri="{FF2B5EF4-FFF2-40B4-BE49-F238E27FC236}">
                <a16:creationId xmlns:a16="http://schemas.microsoft.com/office/drawing/2014/main" id="{F33334A0-F6E8-9B16-D0BB-399AA808F032}"/>
              </a:ext>
            </a:extLst>
          </p:cNvPr>
          <p:cNvSpPr>
            <a:spLocks noGrp="1"/>
          </p:cNvSpPr>
          <p:nvPr>
            <p:ph type="body" sz="quarter" idx="19" hasCustomPrompt="1"/>
          </p:nvPr>
        </p:nvSpPr>
        <p:spPr>
          <a:xfrm>
            <a:off x="6339402" y="845697"/>
            <a:ext cx="5527626" cy="430887"/>
          </a:xfrm>
          <a:solidFill>
            <a:schemeClr val="tx2"/>
          </a:solidFill>
        </p:spPr>
        <p:txBody>
          <a:bodyPr wrap="square" lIns="91440" tIns="91440" rIns="91440" bIns="91440" anchor="t">
            <a:spAutoFit/>
          </a:bodyPr>
          <a:lstStyle>
            <a:lvl1pPr marL="0" indent="0" algn="l">
              <a:spcBef>
                <a:spcPts val="0"/>
              </a:spcBef>
              <a:spcAft>
                <a:spcPts val="0"/>
              </a:spcAft>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cxnSp>
        <p:nvCxnSpPr>
          <p:cNvPr id="23" name="Straight Connector 22">
            <a:extLst>
              <a:ext uri="{FF2B5EF4-FFF2-40B4-BE49-F238E27FC236}">
                <a16:creationId xmlns:a16="http://schemas.microsoft.com/office/drawing/2014/main" id="{0FD12D00-26FA-4262-C4F3-C04FA851070D}"/>
              </a:ext>
            </a:extLst>
          </p:cNvPr>
          <p:cNvCxnSpPr>
            <a:cxnSpLocks/>
          </p:cNvCxnSpPr>
          <p:nvPr/>
        </p:nvCxnSpPr>
        <p:spPr>
          <a:xfrm>
            <a:off x="6329776" y="718606"/>
            <a:ext cx="554312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Text Placeholder 16">
            <a:extLst>
              <a:ext uri="{FF2B5EF4-FFF2-40B4-BE49-F238E27FC236}">
                <a16:creationId xmlns:a16="http://schemas.microsoft.com/office/drawing/2014/main" id="{E2D57953-69D7-3B5F-CE5E-72AEADE503B7}"/>
              </a:ext>
            </a:extLst>
          </p:cNvPr>
          <p:cNvSpPr>
            <a:spLocks noGrp="1"/>
          </p:cNvSpPr>
          <p:nvPr>
            <p:ph type="body" sz="quarter" idx="15" hasCustomPrompt="1"/>
          </p:nvPr>
        </p:nvSpPr>
        <p:spPr>
          <a:xfrm>
            <a:off x="6359575" y="178971"/>
            <a:ext cx="5552610" cy="397351"/>
          </a:xfrm>
        </p:spPr>
        <p:txBody>
          <a:bodyPr anchor="ctr"/>
          <a:lstStyle>
            <a:lvl1pPr marL="0" indent="0">
              <a:buNone/>
              <a:defRPr sz="2000" b="1">
                <a:solidFill>
                  <a:schemeClr val="bg1"/>
                </a:solidFill>
                <a:latin typeface="+mj-lt"/>
              </a:defRPr>
            </a:lvl1pPr>
            <a:lvl2pPr>
              <a:defRPr sz="2400" b="1">
                <a:latin typeface="+mj-lt"/>
              </a:defRPr>
            </a:lvl2pPr>
            <a:lvl3pPr>
              <a:defRPr sz="2400" b="1">
                <a:latin typeface="+mj-lt"/>
              </a:defRPr>
            </a:lvl3pPr>
            <a:lvl4pPr>
              <a:defRPr sz="2400" b="1">
                <a:latin typeface="+mj-lt"/>
              </a:defRPr>
            </a:lvl4pPr>
            <a:lvl5pPr>
              <a:defRPr sz="2400" b="1">
                <a:latin typeface="+mj-lt"/>
              </a:defRPr>
            </a:lvl5pPr>
          </a:lstStyle>
          <a:p>
            <a:pPr lvl="0"/>
            <a:r>
              <a:rPr lang="en-US" dirty="0"/>
              <a:t>Insert your slide title in Arial bold 24pt</a:t>
            </a:r>
          </a:p>
        </p:txBody>
      </p:sp>
    </p:spTree>
    <p:extLst>
      <p:ext uri="{BB962C8B-B14F-4D97-AF65-F5344CB8AC3E}">
        <p14:creationId xmlns:p14="http://schemas.microsoft.com/office/powerpoint/2010/main" val="36567650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3yp_half_deep_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083BD0-CB53-4C20-92B8-5D9B6FB90498}"/>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CA6E01A0-2BBF-F43A-B5D1-9E31AF6BC972}"/>
              </a:ext>
            </a:extLst>
          </p:cNvPr>
          <p:cNvSpPr/>
          <p:nvPr/>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lvl1pPr>
              <a:defRPr>
                <a:solidFill>
                  <a:schemeClr val="bg1"/>
                </a:solidFill>
              </a:defRPr>
            </a:lvl1pPr>
          </a:lstStyle>
          <a:p>
            <a:fld id="{403EF4E2-7A7A-0548-85F1-5479B7C9E1B2}" type="slidenum">
              <a:rPr lang="en-US" smtClean="0"/>
              <a:pPr/>
              <a:t>‹#›</a:t>
            </a:fld>
            <a:endParaRPr lang="en-US" dirty="0"/>
          </a:p>
        </p:txBody>
      </p:sp>
      <p:sp>
        <p:nvSpPr>
          <p:cNvPr id="11" name="Content Placeholder 2">
            <a:extLst>
              <a:ext uri="{FF2B5EF4-FFF2-40B4-BE49-F238E27FC236}">
                <a16:creationId xmlns:a16="http://schemas.microsoft.com/office/drawing/2014/main" id="{AE757F6A-9EA9-44EF-A958-2270491049E4}"/>
              </a:ext>
            </a:extLst>
          </p:cNvPr>
          <p:cNvSpPr>
            <a:spLocks noGrp="1"/>
          </p:cNvSpPr>
          <p:nvPr>
            <p:ph idx="1"/>
          </p:nvPr>
        </p:nvSpPr>
        <p:spPr>
          <a:xfrm>
            <a:off x="288559"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a:extLst>
              <a:ext uri="{FF2B5EF4-FFF2-40B4-BE49-F238E27FC236}">
                <a16:creationId xmlns:a16="http://schemas.microsoft.com/office/drawing/2014/main" id="{344B2E6E-E1B5-CE08-FA8B-59B5B1CA44CC}"/>
              </a:ext>
            </a:extLst>
          </p:cNvPr>
          <p:cNvSpPr>
            <a:spLocks noGrp="1"/>
          </p:cNvSpPr>
          <p:nvPr>
            <p:ph idx="13"/>
          </p:nvPr>
        </p:nvSpPr>
        <p:spPr>
          <a:xfrm>
            <a:off x="6359574" y="1825625"/>
            <a:ext cx="5527626" cy="383613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10">
            <a:extLst>
              <a:ext uri="{FF2B5EF4-FFF2-40B4-BE49-F238E27FC236}">
                <a16:creationId xmlns:a16="http://schemas.microsoft.com/office/drawing/2014/main" id="{12C0470F-CF16-06E7-C6C5-F985FA46839B}"/>
              </a:ext>
            </a:extLst>
          </p:cNvPr>
          <p:cNvSpPr>
            <a:spLocks noGrp="1"/>
          </p:cNvSpPr>
          <p:nvPr>
            <p:ph type="body" sz="quarter" idx="14" hasCustomPrompt="1"/>
          </p:nvPr>
        </p:nvSpPr>
        <p:spPr>
          <a:xfrm>
            <a:off x="288559" y="5985327"/>
            <a:ext cx="5527626"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cxnSp>
        <p:nvCxnSpPr>
          <p:cNvPr id="10" name="Straight Connector 9">
            <a:extLst>
              <a:ext uri="{FF2B5EF4-FFF2-40B4-BE49-F238E27FC236}">
                <a16:creationId xmlns:a16="http://schemas.microsoft.com/office/drawing/2014/main" id="{B0C58F92-15EB-DF6A-3AEA-BEF2B4382D47}"/>
              </a:ext>
            </a:extLst>
          </p:cNvPr>
          <p:cNvCxnSpPr>
            <a:cxnSpLocks/>
          </p:cNvCxnSpPr>
          <p:nvPr/>
        </p:nvCxnSpPr>
        <p:spPr>
          <a:xfrm>
            <a:off x="278932" y="6395755"/>
            <a:ext cx="553725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0065A935-0133-1472-46FC-7F9DFFDB054D}"/>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22" name="TextBox 21">
            <a:extLst>
              <a:ext uri="{FF2B5EF4-FFF2-40B4-BE49-F238E27FC236}">
                <a16:creationId xmlns:a16="http://schemas.microsoft.com/office/drawing/2014/main" id="{13B39F9E-29C7-4F5B-9B1A-FE81CF8DB4C4}"/>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a:solidFill>
                  <a:schemeClr val="tx1">
                    <a:lumMod val="40000"/>
                    <a:lumOff val="60000"/>
                  </a:schemeClr>
                </a:solidFill>
              </a:rPr>
              <a:t>© 2024 Nielsen Consumer LLC. All Rights Reserved.</a:t>
            </a:r>
            <a:endParaRPr lang="en-US" sz="700" dirty="0">
              <a:solidFill>
                <a:schemeClr val="tx1">
                  <a:lumMod val="40000"/>
                  <a:lumOff val="60000"/>
                </a:schemeClr>
              </a:solidFill>
            </a:endParaRPr>
          </a:p>
        </p:txBody>
      </p:sp>
      <p:sp>
        <p:nvSpPr>
          <p:cNvPr id="23" name="Title 1">
            <a:extLst>
              <a:ext uri="{FF2B5EF4-FFF2-40B4-BE49-F238E27FC236}">
                <a16:creationId xmlns:a16="http://schemas.microsoft.com/office/drawing/2014/main" id="{E057E11A-E34D-941D-DF21-BE0590947E19}"/>
              </a:ext>
            </a:extLst>
          </p:cNvPr>
          <p:cNvSpPr>
            <a:spLocks noGrp="1"/>
          </p:cNvSpPr>
          <p:nvPr>
            <p:ph type="title" hasCustomPrompt="1"/>
          </p:nvPr>
        </p:nvSpPr>
        <p:spPr>
          <a:xfrm>
            <a:off x="288558" y="178971"/>
            <a:ext cx="5527626" cy="397352"/>
          </a:xfrm>
          <a:prstGeom prst="rect">
            <a:avLst/>
          </a:prstGeom>
        </p:spPr>
        <p:txBody>
          <a:bodyPr anchor="ctr"/>
          <a:lstStyle>
            <a:lvl1pPr>
              <a:defRPr sz="2000"/>
            </a:lvl1pPr>
          </a:lstStyle>
          <a:p>
            <a:r>
              <a:rPr lang="en-US" dirty="0"/>
              <a:t>Insert your slide title in Arial bold 20pt</a:t>
            </a:r>
          </a:p>
        </p:txBody>
      </p:sp>
      <p:sp>
        <p:nvSpPr>
          <p:cNvPr id="24" name="Text Placeholder 6">
            <a:extLst>
              <a:ext uri="{FF2B5EF4-FFF2-40B4-BE49-F238E27FC236}">
                <a16:creationId xmlns:a16="http://schemas.microsoft.com/office/drawing/2014/main" id="{76D36C6A-9ABC-D7E9-B8E5-851A713D9683}"/>
              </a:ext>
            </a:extLst>
          </p:cNvPr>
          <p:cNvSpPr>
            <a:spLocks noGrp="1"/>
          </p:cNvSpPr>
          <p:nvPr>
            <p:ph type="body" sz="quarter" idx="18" hasCustomPrompt="1"/>
          </p:nvPr>
        </p:nvSpPr>
        <p:spPr>
          <a:xfrm>
            <a:off x="288558" y="845697"/>
            <a:ext cx="5527626" cy="430887"/>
          </a:xfrm>
          <a:solidFill>
            <a:schemeClr val="tx2"/>
          </a:solidFill>
        </p:spPr>
        <p:txBody>
          <a:bodyPr wrap="square" lIns="91440" tIns="91440" rIns="91440" bIns="91440" anchor="t">
            <a:spAutoFit/>
          </a:bodyPr>
          <a:lstStyle>
            <a:lvl1pPr marL="0" indent="0" algn="l">
              <a:spcBef>
                <a:spcPts val="0"/>
              </a:spcBef>
              <a:spcAft>
                <a:spcPts val="0"/>
              </a:spcAft>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cxnSp>
        <p:nvCxnSpPr>
          <p:cNvPr id="25" name="Straight Connector 24">
            <a:extLst>
              <a:ext uri="{FF2B5EF4-FFF2-40B4-BE49-F238E27FC236}">
                <a16:creationId xmlns:a16="http://schemas.microsoft.com/office/drawing/2014/main" id="{8F01343E-F55F-6211-AA10-F9EAED084150}"/>
              </a:ext>
            </a:extLst>
          </p:cNvPr>
          <p:cNvCxnSpPr>
            <a:cxnSpLocks/>
          </p:cNvCxnSpPr>
          <p:nvPr/>
        </p:nvCxnSpPr>
        <p:spPr>
          <a:xfrm>
            <a:off x="278932" y="718606"/>
            <a:ext cx="5543129"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26" name="Text Placeholder 6">
            <a:extLst>
              <a:ext uri="{FF2B5EF4-FFF2-40B4-BE49-F238E27FC236}">
                <a16:creationId xmlns:a16="http://schemas.microsoft.com/office/drawing/2014/main" id="{980D4F2F-BE2C-CA39-F424-682D60650851}"/>
              </a:ext>
            </a:extLst>
          </p:cNvPr>
          <p:cNvSpPr>
            <a:spLocks noGrp="1"/>
          </p:cNvSpPr>
          <p:nvPr>
            <p:ph type="body" sz="quarter" idx="19" hasCustomPrompt="1"/>
          </p:nvPr>
        </p:nvSpPr>
        <p:spPr>
          <a:xfrm>
            <a:off x="6339402" y="845697"/>
            <a:ext cx="5527626" cy="430887"/>
          </a:xfrm>
          <a:solidFill>
            <a:schemeClr val="bg2"/>
          </a:solidFill>
        </p:spPr>
        <p:txBody>
          <a:bodyPr wrap="square" lIns="91440" tIns="91440" rIns="91440" bIns="91440" anchor="t">
            <a:spAutoFit/>
          </a:bodyPr>
          <a:lstStyle>
            <a:lvl1pPr marL="0" indent="0" algn="l">
              <a:spcBef>
                <a:spcPts val="0"/>
              </a:spcBef>
              <a:spcAft>
                <a:spcPts val="0"/>
              </a:spcAft>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cxnSp>
        <p:nvCxnSpPr>
          <p:cNvPr id="27" name="Straight Connector 26">
            <a:extLst>
              <a:ext uri="{FF2B5EF4-FFF2-40B4-BE49-F238E27FC236}">
                <a16:creationId xmlns:a16="http://schemas.microsoft.com/office/drawing/2014/main" id="{1041DD6D-3438-93A3-A777-68EA07FB1D42}"/>
              </a:ext>
            </a:extLst>
          </p:cNvPr>
          <p:cNvCxnSpPr>
            <a:cxnSpLocks/>
          </p:cNvCxnSpPr>
          <p:nvPr/>
        </p:nvCxnSpPr>
        <p:spPr>
          <a:xfrm>
            <a:off x="6329776" y="718606"/>
            <a:ext cx="554312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Text Placeholder 16">
            <a:extLst>
              <a:ext uri="{FF2B5EF4-FFF2-40B4-BE49-F238E27FC236}">
                <a16:creationId xmlns:a16="http://schemas.microsoft.com/office/drawing/2014/main" id="{A7949EE8-83D1-17BE-32E2-4AFE47DD5BD4}"/>
              </a:ext>
            </a:extLst>
          </p:cNvPr>
          <p:cNvSpPr>
            <a:spLocks noGrp="1"/>
          </p:cNvSpPr>
          <p:nvPr>
            <p:ph type="body" sz="quarter" idx="15" hasCustomPrompt="1"/>
          </p:nvPr>
        </p:nvSpPr>
        <p:spPr>
          <a:xfrm>
            <a:off x="6359575" y="178971"/>
            <a:ext cx="5552610" cy="397351"/>
          </a:xfrm>
        </p:spPr>
        <p:txBody>
          <a:bodyPr anchor="ctr"/>
          <a:lstStyle>
            <a:lvl1pPr marL="0" indent="0">
              <a:buNone/>
              <a:defRPr sz="2000" b="1">
                <a:solidFill>
                  <a:schemeClr val="bg1"/>
                </a:solidFill>
                <a:latin typeface="+mj-lt"/>
              </a:defRPr>
            </a:lvl1pPr>
            <a:lvl2pPr>
              <a:defRPr sz="2400" b="1">
                <a:latin typeface="+mj-lt"/>
              </a:defRPr>
            </a:lvl2pPr>
            <a:lvl3pPr>
              <a:defRPr sz="2400" b="1">
                <a:latin typeface="+mj-lt"/>
              </a:defRPr>
            </a:lvl3pPr>
            <a:lvl4pPr>
              <a:defRPr sz="2400" b="1">
                <a:latin typeface="+mj-lt"/>
              </a:defRPr>
            </a:lvl4pPr>
            <a:lvl5pPr>
              <a:defRPr sz="2400" b="1">
                <a:latin typeface="+mj-lt"/>
              </a:defRPr>
            </a:lvl5pPr>
          </a:lstStyle>
          <a:p>
            <a:pPr lvl="0"/>
            <a:r>
              <a:rPr lang="en-US" dirty="0"/>
              <a:t>Insert your slide title in Arial bold 24pt</a:t>
            </a:r>
          </a:p>
        </p:txBody>
      </p:sp>
    </p:spTree>
    <p:extLst>
      <p:ext uri="{BB962C8B-B14F-4D97-AF65-F5344CB8AC3E}">
        <p14:creationId xmlns:p14="http://schemas.microsoft.com/office/powerpoint/2010/main" val="138589788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3yp_half_gre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083BD0-CB53-4C20-92B8-5D9B6FB90498}"/>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CA6E01A0-2BBF-F43A-B5D1-9E31AF6BC972}"/>
              </a:ext>
            </a:extLst>
          </p:cNvPr>
          <p:cNvSpPr/>
          <p:nvPr/>
        </p:nvSpPr>
        <p:spPr>
          <a:xfrm>
            <a:off x="6096000" y="0"/>
            <a:ext cx="6096000"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cxnSp>
        <p:nvCxnSpPr>
          <p:cNvPr id="8" name="Straight Connector 7">
            <a:extLst>
              <a:ext uri="{FF2B5EF4-FFF2-40B4-BE49-F238E27FC236}">
                <a16:creationId xmlns:a16="http://schemas.microsoft.com/office/drawing/2014/main" id="{CC77EDE7-AEAD-C80E-B46F-DB1E1503E6EC}"/>
              </a:ext>
            </a:extLst>
          </p:cNvPr>
          <p:cNvCxnSpPr>
            <a:cxnSpLocks/>
          </p:cNvCxnSpPr>
          <p:nvPr/>
        </p:nvCxnSpPr>
        <p:spPr>
          <a:xfrm>
            <a:off x="278932" y="6395755"/>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AE757F6A-9EA9-44EF-A958-2270491049E4}"/>
              </a:ext>
            </a:extLst>
          </p:cNvPr>
          <p:cNvSpPr>
            <a:spLocks noGrp="1"/>
          </p:cNvSpPr>
          <p:nvPr>
            <p:ph idx="1"/>
          </p:nvPr>
        </p:nvSpPr>
        <p:spPr>
          <a:xfrm>
            <a:off x="288559"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a:extLst>
              <a:ext uri="{FF2B5EF4-FFF2-40B4-BE49-F238E27FC236}">
                <a16:creationId xmlns:a16="http://schemas.microsoft.com/office/drawing/2014/main" id="{344B2E6E-E1B5-CE08-FA8B-59B5B1CA44CC}"/>
              </a:ext>
            </a:extLst>
          </p:cNvPr>
          <p:cNvSpPr>
            <a:spLocks noGrp="1"/>
          </p:cNvSpPr>
          <p:nvPr>
            <p:ph idx="13"/>
          </p:nvPr>
        </p:nvSpPr>
        <p:spPr>
          <a:xfrm>
            <a:off x="6359574"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10">
            <a:extLst>
              <a:ext uri="{FF2B5EF4-FFF2-40B4-BE49-F238E27FC236}">
                <a16:creationId xmlns:a16="http://schemas.microsoft.com/office/drawing/2014/main" id="{12C0470F-CF16-06E7-C6C5-F985FA46839B}"/>
              </a:ext>
            </a:extLst>
          </p:cNvPr>
          <p:cNvSpPr>
            <a:spLocks noGrp="1"/>
          </p:cNvSpPr>
          <p:nvPr>
            <p:ph type="body" sz="quarter" idx="14" hasCustomPrompt="1"/>
          </p:nvPr>
        </p:nvSpPr>
        <p:spPr>
          <a:xfrm>
            <a:off x="288559" y="5985327"/>
            <a:ext cx="5527626"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pic>
        <p:nvPicPr>
          <p:cNvPr id="21" name="Picture 20">
            <a:extLst>
              <a:ext uri="{FF2B5EF4-FFF2-40B4-BE49-F238E27FC236}">
                <a16:creationId xmlns:a16="http://schemas.microsoft.com/office/drawing/2014/main" id="{D92D051E-34B3-19E8-0675-B2DB0775B208}"/>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22" name="TextBox 21">
            <a:extLst>
              <a:ext uri="{FF2B5EF4-FFF2-40B4-BE49-F238E27FC236}">
                <a16:creationId xmlns:a16="http://schemas.microsoft.com/office/drawing/2014/main" id="{917881B4-E3B9-7482-317F-7A70E837571B}"/>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a:solidFill>
                  <a:schemeClr val="tx1">
                    <a:lumMod val="40000"/>
                    <a:lumOff val="60000"/>
                  </a:schemeClr>
                </a:solidFill>
              </a:rPr>
              <a:t>© 2024 Nielsen Consumer LLC. All Rights Reserved.</a:t>
            </a:r>
            <a:endParaRPr lang="en-US" sz="700" dirty="0">
              <a:solidFill>
                <a:schemeClr val="tx1">
                  <a:lumMod val="40000"/>
                  <a:lumOff val="60000"/>
                </a:schemeClr>
              </a:solidFill>
            </a:endParaRPr>
          </a:p>
        </p:txBody>
      </p:sp>
      <p:sp>
        <p:nvSpPr>
          <p:cNvPr id="2" name="Title 1">
            <a:extLst>
              <a:ext uri="{FF2B5EF4-FFF2-40B4-BE49-F238E27FC236}">
                <a16:creationId xmlns:a16="http://schemas.microsoft.com/office/drawing/2014/main" id="{37BBC8E0-99A7-20D7-198E-8C4C5429454D}"/>
              </a:ext>
            </a:extLst>
          </p:cNvPr>
          <p:cNvSpPr>
            <a:spLocks noGrp="1"/>
          </p:cNvSpPr>
          <p:nvPr>
            <p:ph type="title" hasCustomPrompt="1"/>
          </p:nvPr>
        </p:nvSpPr>
        <p:spPr>
          <a:xfrm>
            <a:off x="288558" y="178971"/>
            <a:ext cx="5527626" cy="397352"/>
          </a:xfrm>
          <a:prstGeom prst="rect">
            <a:avLst/>
          </a:prstGeom>
        </p:spPr>
        <p:txBody>
          <a:bodyPr anchor="ctr"/>
          <a:lstStyle>
            <a:lvl1pPr>
              <a:defRPr sz="2000"/>
            </a:lvl1pPr>
          </a:lstStyle>
          <a:p>
            <a:r>
              <a:rPr lang="en-US" dirty="0"/>
              <a:t>Insert your slide title in Arial bold 20pt</a:t>
            </a:r>
          </a:p>
        </p:txBody>
      </p:sp>
      <p:sp>
        <p:nvSpPr>
          <p:cNvPr id="5" name="Text Placeholder 6">
            <a:extLst>
              <a:ext uri="{FF2B5EF4-FFF2-40B4-BE49-F238E27FC236}">
                <a16:creationId xmlns:a16="http://schemas.microsoft.com/office/drawing/2014/main" id="{57DCC7EB-45F1-9010-84BA-C92B2F7B6145}"/>
              </a:ext>
            </a:extLst>
          </p:cNvPr>
          <p:cNvSpPr>
            <a:spLocks noGrp="1"/>
          </p:cNvSpPr>
          <p:nvPr>
            <p:ph type="body" sz="quarter" idx="18" hasCustomPrompt="1"/>
          </p:nvPr>
        </p:nvSpPr>
        <p:spPr>
          <a:xfrm>
            <a:off x="288558" y="845697"/>
            <a:ext cx="5527626" cy="430887"/>
          </a:xfrm>
          <a:solidFill>
            <a:schemeClr val="tx2"/>
          </a:solidFill>
        </p:spPr>
        <p:txBody>
          <a:bodyPr wrap="square" lIns="91440" tIns="91440" rIns="91440" bIns="91440" anchor="t">
            <a:spAutoFit/>
          </a:bodyPr>
          <a:lstStyle>
            <a:lvl1pPr marL="0" indent="0" algn="l">
              <a:spcBef>
                <a:spcPts val="0"/>
              </a:spcBef>
              <a:spcAft>
                <a:spcPts val="0"/>
              </a:spcAft>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cxnSp>
        <p:nvCxnSpPr>
          <p:cNvPr id="7" name="Straight Connector 6">
            <a:extLst>
              <a:ext uri="{FF2B5EF4-FFF2-40B4-BE49-F238E27FC236}">
                <a16:creationId xmlns:a16="http://schemas.microsoft.com/office/drawing/2014/main" id="{10366EE5-2C84-CBCF-1F7D-90ED78E5262C}"/>
              </a:ext>
            </a:extLst>
          </p:cNvPr>
          <p:cNvCxnSpPr>
            <a:cxnSpLocks/>
          </p:cNvCxnSpPr>
          <p:nvPr/>
        </p:nvCxnSpPr>
        <p:spPr>
          <a:xfrm>
            <a:off x="278932" y="718606"/>
            <a:ext cx="5543129"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Text Placeholder 6">
            <a:extLst>
              <a:ext uri="{FF2B5EF4-FFF2-40B4-BE49-F238E27FC236}">
                <a16:creationId xmlns:a16="http://schemas.microsoft.com/office/drawing/2014/main" id="{A61C536A-21F2-4872-F52C-58EFD35356E3}"/>
              </a:ext>
            </a:extLst>
          </p:cNvPr>
          <p:cNvSpPr>
            <a:spLocks noGrp="1"/>
          </p:cNvSpPr>
          <p:nvPr>
            <p:ph type="body" sz="quarter" idx="19" hasCustomPrompt="1"/>
          </p:nvPr>
        </p:nvSpPr>
        <p:spPr>
          <a:xfrm>
            <a:off x="6339402" y="845697"/>
            <a:ext cx="5527626" cy="430887"/>
          </a:xfrm>
          <a:solidFill>
            <a:schemeClr val="tx2"/>
          </a:solidFill>
        </p:spPr>
        <p:txBody>
          <a:bodyPr wrap="square" lIns="91440" tIns="91440" rIns="91440" bIns="91440" anchor="t">
            <a:spAutoFit/>
          </a:bodyPr>
          <a:lstStyle>
            <a:lvl1pPr marL="0" indent="0" algn="l">
              <a:spcBef>
                <a:spcPts val="0"/>
              </a:spcBef>
              <a:spcAft>
                <a:spcPts val="0"/>
              </a:spcAft>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cxnSp>
        <p:nvCxnSpPr>
          <p:cNvPr id="10" name="Straight Connector 9">
            <a:extLst>
              <a:ext uri="{FF2B5EF4-FFF2-40B4-BE49-F238E27FC236}">
                <a16:creationId xmlns:a16="http://schemas.microsoft.com/office/drawing/2014/main" id="{F9066B2B-EA3F-EAF6-AFF1-68682E47E581}"/>
              </a:ext>
            </a:extLst>
          </p:cNvPr>
          <p:cNvCxnSpPr>
            <a:cxnSpLocks/>
          </p:cNvCxnSpPr>
          <p:nvPr/>
        </p:nvCxnSpPr>
        <p:spPr>
          <a:xfrm>
            <a:off x="6329776" y="718606"/>
            <a:ext cx="5543129"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4" name="Text Placeholder 16">
            <a:extLst>
              <a:ext uri="{FF2B5EF4-FFF2-40B4-BE49-F238E27FC236}">
                <a16:creationId xmlns:a16="http://schemas.microsoft.com/office/drawing/2014/main" id="{B611845A-2C49-8A19-66CD-D9E9ACA2E007}"/>
              </a:ext>
            </a:extLst>
          </p:cNvPr>
          <p:cNvSpPr>
            <a:spLocks noGrp="1"/>
          </p:cNvSpPr>
          <p:nvPr>
            <p:ph type="body" sz="quarter" idx="15" hasCustomPrompt="1"/>
          </p:nvPr>
        </p:nvSpPr>
        <p:spPr>
          <a:xfrm>
            <a:off x="6359575" y="178971"/>
            <a:ext cx="5552610" cy="397351"/>
          </a:xfrm>
        </p:spPr>
        <p:txBody>
          <a:bodyPr anchor="ctr"/>
          <a:lstStyle>
            <a:lvl1pPr marL="0" indent="0">
              <a:buNone/>
              <a:defRPr sz="2000" b="1">
                <a:solidFill>
                  <a:schemeClr val="tx1"/>
                </a:solidFill>
                <a:latin typeface="+mj-lt"/>
              </a:defRPr>
            </a:lvl1pPr>
            <a:lvl2pPr>
              <a:defRPr sz="2400" b="1">
                <a:latin typeface="+mj-lt"/>
              </a:defRPr>
            </a:lvl2pPr>
            <a:lvl3pPr>
              <a:defRPr sz="2400" b="1">
                <a:latin typeface="+mj-lt"/>
              </a:defRPr>
            </a:lvl3pPr>
            <a:lvl4pPr>
              <a:defRPr sz="2400" b="1">
                <a:latin typeface="+mj-lt"/>
              </a:defRPr>
            </a:lvl4pPr>
            <a:lvl5pPr>
              <a:defRPr sz="2400" b="1">
                <a:latin typeface="+mj-lt"/>
              </a:defRPr>
            </a:lvl5pPr>
          </a:lstStyle>
          <a:p>
            <a:pPr lvl="0"/>
            <a:r>
              <a:rPr lang="en-US" dirty="0"/>
              <a:t>Insert your slide title in Arial bold 24pt</a:t>
            </a:r>
          </a:p>
        </p:txBody>
      </p:sp>
    </p:spTree>
    <p:extLst>
      <p:ext uri="{BB962C8B-B14F-4D97-AF65-F5344CB8AC3E}">
        <p14:creationId xmlns:p14="http://schemas.microsoft.com/office/powerpoint/2010/main" val="312690267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3yp_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2" name="Text Placeholder 10">
            <a:extLst>
              <a:ext uri="{FF2B5EF4-FFF2-40B4-BE49-F238E27FC236}">
                <a16:creationId xmlns:a16="http://schemas.microsoft.com/office/drawing/2014/main" id="{5F90632C-301E-32EA-91E1-96C5D6220E7F}"/>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Tree>
    <p:extLst>
      <p:ext uri="{BB962C8B-B14F-4D97-AF65-F5344CB8AC3E}">
        <p14:creationId xmlns:p14="http://schemas.microsoft.com/office/powerpoint/2010/main" val="238615829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3yp_thank_you_grey">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picture containing text, clipart, vector graphics&#10;&#10;Description automatically generated">
            <a:extLst>
              <a:ext uri="{FF2B5EF4-FFF2-40B4-BE49-F238E27FC236}">
                <a16:creationId xmlns:a16="http://schemas.microsoft.com/office/drawing/2014/main" id="{CF928130-74A2-EFBD-3E8D-68B5F500D5B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1"/>
            <a:ext cx="12191999" cy="6857999"/>
          </a:xfrm>
          <a:prstGeom prst="rect">
            <a:avLst/>
          </a:prstGeom>
        </p:spPr>
      </p:pic>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8" y="635035"/>
            <a:ext cx="8642082" cy="2387600"/>
          </a:xfrm>
          <a:prstGeom prst="rect">
            <a:avLst/>
          </a:prstGeom>
        </p:spPr>
        <p:txBody>
          <a:bodyPr anchor="b">
            <a:noAutofit/>
          </a:bodyPr>
          <a:lstStyle>
            <a:lvl1pPr algn="l">
              <a:defRPr sz="3600">
                <a:solidFill>
                  <a:schemeClr val="tx1"/>
                </a:solidFill>
              </a:defRPr>
            </a:lvl1pPr>
          </a:lstStyle>
          <a:p>
            <a:r>
              <a:rPr lang="en-US" dirty="0"/>
              <a:t>[Thank you]</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hasCustomPrompt="1"/>
          </p:nvPr>
        </p:nvSpPr>
        <p:spPr>
          <a:xfrm>
            <a:off x="288558" y="3114710"/>
            <a:ext cx="8642082" cy="837882"/>
          </a:xfrm>
        </p:spPr>
        <p:txBody>
          <a:bodyPr>
            <a:noAutofit/>
          </a:bodyPr>
          <a:lstStyle>
            <a:lvl1pPr marL="0" indent="0" algn="l">
              <a:spcBef>
                <a:spcPts val="0"/>
              </a:spcBef>
              <a:spcAft>
                <a:spcPts val="0"/>
              </a:spcAft>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[Call to action]</a:t>
            </a:r>
          </a:p>
        </p:txBody>
      </p:sp>
      <p:pic>
        <p:nvPicPr>
          <p:cNvPr id="9" name="Picture 8">
            <a:extLst>
              <a:ext uri="{FF2B5EF4-FFF2-40B4-BE49-F238E27FC236}">
                <a16:creationId xmlns:a16="http://schemas.microsoft.com/office/drawing/2014/main" id="{CD8F8D6A-AB50-00A3-D30C-2B45378DC3A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04801" y="5694428"/>
            <a:ext cx="1219198" cy="518808"/>
          </a:xfrm>
          <a:prstGeom prst="rect">
            <a:avLst/>
          </a:prstGeom>
        </p:spPr>
      </p:pic>
      <p:sp>
        <p:nvSpPr>
          <p:cNvPr id="10" name="Text Placeholder 17">
            <a:extLst>
              <a:ext uri="{FF2B5EF4-FFF2-40B4-BE49-F238E27FC236}">
                <a16:creationId xmlns:a16="http://schemas.microsoft.com/office/drawing/2014/main" id="{0FF12D10-3F99-FA54-8A36-1C3BFF703BC4}"/>
              </a:ext>
            </a:extLst>
          </p:cNvPr>
          <p:cNvSpPr>
            <a:spLocks noGrp="1"/>
          </p:cNvSpPr>
          <p:nvPr>
            <p:ph type="body" sz="quarter" idx="10" hasCustomPrompt="1"/>
          </p:nvPr>
        </p:nvSpPr>
        <p:spPr>
          <a:xfrm>
            <a:off x="288559" y="4339347"/>
            <a:ext cx="8642082" cy="344384"/>
          </a:xfrm>
        </p:spPr>
        <p:txBody>
          <a:bodyPr tIns="0" bIns="0" anchor="b" anchorCtr="0">
            <a:noAutofit/>
          </a:bodyPr>
          <a:lstStyle>
            <a:lvl1pPr marL="0" indent="0">
              <a:lnSpc>
                <a:spcPct val="100000"/>
              </a:lnSpc>
              <a:spcBef>
                <a:spcPts val="0"/>
              </a:spcBef>
              <a:spcAft>
                <a:spcPts val="0"/>
              </a:spcAft>
              <a:buNone/>
              <a:defRPr sz="1200" b="1">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First name Last name</a:t>
            </a:r>
          </a:p>
        </p:txBody>
      </p:sp>
      <p:sp>
        <p:nvSpPr>
          <p:cNvPr id="11" name="Text Placeholder 17">
            <a:extLst>
              <a:ext uri="{FF2B5EF4-FFF2-40B4-BE49-F238E27FC236}">
                <a16:creationId xmlns:a16="http://schemas.microsoft.com/office/drawing/2014/main" id="{C023098E-A14A-7175-E122-657D7B94C166}"/>
              </a:ext>
            </a:extLst>
          </p:cNvPr>
          <p:cNvSpPr>
            <a:spLocks noGrp="1"/>
          </p:cNvSpPr>
          <p:nvPr>
            <p:ph type="body" sz="quarter" idx="11" hasCustomPrompt="1"/>
          </p:nvPr>
        </p:nvSpPr>
        <p:spPr>
          <a:xfrm>
            <a:off x="288559" y="4707481"/>
            <a:ext cx="8642082" cy="42346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Contact information</a:t>
            </a:r>
          </a:p>
        </p:txBody>
      </p:sp>
      <p:sp>
        <p:nvSpPr>
          <p:cNvPr id="6" name="TextBox 5">
            <a:extLst>
              <a:ext uri="{FF2B5EF4-FFF2-40B4-BE49-F238E27FC236}">
                <a16:creationId xmlns:a16="http://schemas.microsoft.com/office/drawing/2014/main" id="{CB3923C6-70F5-38D5-0F2A-AFB1BB6D8A02}"/>
              </a:ext>
            </a:extLst>
          </p:cNvPr>
          <p:cNvSpPr txBox="1"/>
          <p:nvPr/>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a:solidFill>
                  <a:schemeClr val="tx1">
                    <a:lumMod val="40000"/>
                    <a:lumOff val="60000"/>
                  </a:schemeClr>
                </a:solidFill>
              </a:rPr>
              <a:t>© 2024 Nielsen Consumer LLC. All Rights Reserved.</a:t>
            </a:r>
            <a:endParaRPr lang="en-US" sz="700" dirty="0">
              <a:solidFill>
                <a:schemeClr val="tx1">
                  <a:lumMod val="40000"/>
                  <a:lumOff val="60000"/>
                </a:schemeClr>
              </a:solidFill>
            </a:endParaRPr>
          </a:p>
        </p:txBody>
      </p:sp>
    </p:spTree>
    <p:extLst>
      <p:ext uri="{BB962C8B-B14F-4D97-AF65-F5344CB8AC3E}">
        <p14:creationId xmlns:p14="http://schemas.microsoft.com/office/powerpoint/2010/main" val="3874954309"/>
      </p:ext>
    </p:extLst>
  </p:cSld>
  <p:clrMapOvr>
    <a:overrideClrMapping bg1="lt1" tx1="dk1" bg2="lt2" tx2="dk2" accent1="accent1" accent2="accent2" accent3="accent3" accent4="accent4" accent5="accent5" accent6="accent6" hlink="hlink" folHlink="folHlink"/>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1_cobranded_cover_white">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8" y="1671355"/>
            <a:ext cx="8642082" cy="2387600"/>
          </a:xfrm>
          <a:prstGeom prst="rect">
            <a:avLst/>
          </a:prstGeom>
        </p:spPr>
        <p:txBody>
          <a:bodyPr anchor="b">
            <a:noAutofit/>
          </a:bodyPr>
          <a:lstStyle>
            <a:lvl1pPr algn="l">
              <a:defRPr sz="5400">
                <a:solidFill>
                  <a:schemeClr val="tx1"/>
                </a:solidFill>
              </a:defRPr>
            </a:lvl1pPr>
          </a:lstStyle>
          <a:p>
            <a:r>
              <a:rPr lang="en-US" dirty="0"/>
              <a:t>Insert your presentation title here maximum of three lines</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p:nvPr>
        </p:nvSpPr>
        <p:spPr>
          <a:xfrm>
            <a:off x="288558" y="4151030"/>
            <a:ext cx="8642082" cy="837882"/>
          </a:xfrm>
        </p:spPr>
        <p:txBody>
          <a:bodyPr>
            <a:noAutofit/>
          </a:bodyPr>
          <a:lstStyle>
            <a:lvl1pPr marL="0" indent="0" algn="l">
              <a:spcBef>
                <a:spcPts val="0"/>
              </a:spcBef>
              <a:spcAft>
                <a:spcPts val="0"/>
              </a:spcAft>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429C2072-EE2B-A064-5CA2-6097546F935A}"/>
              </a:ext>
            </a:extLst>
          </p:cNvPr>
          <p:cNvCxnSpPr>
            <a:cxnSpLocks/>
          </p:cNvCxnSpPr>
          <p:nvPr/>
        </p:nvCxnSpPr>
        <p:spPr>
          <a:xfrm>
            <a:off x="278932" y="1364752"/>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13AD0A56-54F9-2F78-1258-F9610367319B}"/>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04801" y="447040"/>
            <a:ext cx="1219198" cy="518808"/>
          </a:xfrm>
          <a:prstGeom prst="rect">
            <a:avLst/>
          </a:prstGeom>
        </p:spPr>
      </p:pic>
      <p:sp>
        <p:nvSpPr>
          <p:cNvPr id="6" name="Text Placeholder 17">
            <a:extLst>
              <a:ext uri="{FF2B5EF4-FFF2-40B4-BE49-F238E27FC236}">
                <a16:creationId xmlns:a16="http://schemas.microsoft.com/office/drawing/2014/main" id="{C32257C0-3FBF-B047-8C59-CDBF51B11985}"/>
              </a:ext>
            </a:extLst>
          </p:cNvPr>
          <p:cNvSpPr>
            <a:spLocks noGrp="1"/>
          </p:cNvSpPr>
          <p:nvPr>
            <p:ph type="body" sz="quarter" idx="10" hasCustomPrompt="1"/>
          </p:nvPr>
        </p:nvSpPr>
        <p:spPr>
          <a:xfrm>
            <a:off x="288559" y="5194091"/>
            <a:ext cx="8642082" cy="344384"/>
          </a:xfrm>
        </p:spPr>
        <p:txBody>
          <a:bodyPr tIns="0" bIns="0" anchor="b" anchorCtr="0">
            <a:noAutofit/>
          </a:bodyPr>
          <a:lstStyle>
            <a:lvl1pPr marL="0" indent="0">
              <a:lnSpc>
                <a:spcPct val="100000"/>
              </a:lnSpc>
              <a:spcBef>
                <a:spcPts val="0"/>
              </a:spcBef>
              <a:spcAft>
                <a:spcPts val="0"/>
              </a:spcAft>
              <a:buNone/>
              <a:defRPr sz="1200" b="1">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First name Last name</a:t>
            </a:r>
          </a:p>
        </p:txBody>
      </p:sp>
      <p:sp>
        <p:nvSpPr>
          <p:cNvPr id="7" name="Text Placeholder 17">
            <a:extLst>
              <a:ext uri="{FF2B5EF4-FFF2-40B4-BE49-F238E27FC236}">
                <a16:creationId xmlns:a16="http://schemas.microsoft.com/office/drawing/2014/main" id="{BA60B01F-F394-99A6-2702-DE583FCB977E}"/>
              </a:ext>
            </a:extLst>
          </p:cNvPr>
          <p:cNvSpPr>
            <a:spLocks noGrp="1"/>
          </p:cNvSpPr>
          <p:nvPr>
            <p:ph type="body" sz="quarter" idx="11" hasCustomPrompt="1"/>
          </p:nvPr>
        </p:nvSpPr>
        <p:spPr>
          <a:xfrm>
            <a:off x="288559" y="5562225"/>
            <a:ext cx="8642082"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Title/Department</a:t>
            </a:r>
          </a:p>
        </p:txBody>
      </p:sp>
      <p:sp>
        <p:nvSpPr>
          <p:cNvPr id="8" name="Text Placeholder 17">
            <a:extLst>
              <a:ext uri="{FF2B5EF4-FFF2-40B4-BE49-F238E27FC236}">
                <a16:creationId xmlns:a16="http://schemas.microsoft.com/office/drawing/2014/main" id="{D70F9698-6E59-9274-EC44-4917B7B92AAA}"/>
              </a:ext>
            </a:extLst>
          </p:cNvPr>
          <p:cNvSpPr>
            <a:spLocks noGrp="1"/>
          </p:cNvSpPr>
          <p:nvPr>
            <p:ph type="body" sz="quarter" idx="12" hasCustomPrompt="1"/>
          </p:nvPr>
        </p:nvSpPr>
        <p:spPr>
          <a:xfrm>
            <a:off x="288559" y="6111790"/>
            <a:ext cx="8642082"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Date</a:t>
            </a:r>
          </a:p>
        </p:txBody>
      </p:sp>
      <p:sp>
        <p:nvSpPr>
          <p:cNvPr id="10" name="TextBox 9">
            <a:extLst>
              <a:ext uri="{FF2B5EF4-FFF2-40B4-BE49-F238E27FC236}">
                <a16:creationId xmlns:a16="http://schemas.microsoft.com/office/drawing/2014/main" id="{5610FA71-069D-E398-B6E9-5C68D1D17767}"/>
              </a:ext>
            </a:extLst>
          </p:cNvPr>
          <p:cNvSpPr txBox="1"/>
          <p:nvPr/>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a:solidFill>
                  <a:schemeClr val="tx1">
                    <a:lumMod val="40000"/>
                    <a:lumOff val="60000"/>
                  </a:schemeClr>
                </a:solidFill>
              </a:rPr>
              <a:t>© 2024 Nielsen Consumer LLC. All Rights Reserved.</a:t>
            </a:r>
            <a:endParaRPr lang="en-US" sz="700" dirty="0">
              <a:solidFill>
                <a:schemeClr val="tx1">
                  <a:lumMod val="40000"/>
                  <a:lumOff val="60000"/>
                </a:schemeClr>
              </a:solidFill>
            </a:endParaRPr>
          </a:p>
        </p:txBody>
      </p:sp>
      <p:sp>
        <p:nvSpPr>
          <p:cNvPr id="5" name="Picture Placeholder 7">
            <a:extLst>
              <a:ext uri="{FF2B5EF4-FFF2-40B4-BE49-F238E27FC236}">
                <a16:creationId xmlns:a16="http://schemas.microsoft.com/office/drawing/2014/main" id="{5CE73953-2E9E-4D1F-E1A9-F325E624E572}"/>
              </a:ext>
            </a:extLst>
          </p:cNvPr>
          <p:cNvSpPr>
            <a:spLocks noGrp="1"/>
          </p:cNvSpPr>
          <p:nvPr>
            <p:ph type="pic" sz="quarter" idx="18" hasCustomPrompt="1"/>
          </p:nvPr>
        </p:nvSpPr>
        <p:spPr>
          <a:xfrm>
            <a:off x="10387011" y="440454"/>
            <a:ext cx="1500188" cy="513042"/>
          </a:xfrm>
          <a:solidFill>
            <a:schemeClr val="bg1"/>
          </a:solid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772744409"/>
      </p:ext>
    </p:extLst>
  </p:cSld>
  <p:clrMapOvr>
    <a:overrideClrMapping bg1="lt1" tx1="dk1" bg2="lt2" tx2="dk2" accent1="accent1" accent2="accent2" accent3="accent3" accent4="accent4" accent5="accent5" accent6="accent6" hlink="hlink" folHlink="folHlink"/>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2_cobranded_cover_niq_grey">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picture containing text, clipart, vector graphics&#10;&#10;Description automatically generated">
            <a:extLst>
              <a:ext uri="{FF2B5EF4-FFF2-40B4-BE49-F238E27FC236}">
                <a16:creationId xmlns:a16="http://schemas.microsoft.com/office/drawing/2014/main" id="{CF928130-74A2-EFBD-3E8D-68B5F500D5B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1"/>
            <a:ext cx="12191999" cy="6857999"/>
          </a:xfrm>
          <a:prstGeom prst="rect">
            <a:avLst/>
          </a:prstGeom>
        </p:spPr>
      </p:pic>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8" y="635035"/>
            <a:ext cx="8642082" cy="2387600"/>
          </a:xfrm>
          <a:prstGeom prst="rect">
            <a:avLst/>
          </a:prstGeom>
        </p:spPr>
        <p:txBody>
          <a:bodyPr anchor="b">
            <a:noAutofit/>
          </a:bodyPr>
          <a:lstStyle>
            <a:lvl1pPr algn="l">
              <a:defRPr sz="5400">
                <a:solidFill>
                  <a:schemeClr val="tx1"/>
                </a:solidFill>
              </a:defRPr>
            </a:lvl1pPr>
          </a:lstStyle>
          <a:p>
            <a:r>
              <a:rPr lang="en-US" dirty="0"/>
              <a:t>Insert your presentation title here maximum of three lines</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p:nvPr>
        </p:nvSpPr>
        <p:spPr>
          <a:xfrm>
            <a:off x="288558" y="3114710"/>
            <a:ext cx="8642082" cy="837882"/>
          </a:xfrm>
        </p:spPr>
        <p:txBody>
          <a:bodyPr>
            <a:noAutofit/>
          </a:bodyPr>
          <a:lstStyle>
            <a:lvl1pPr marL="0" indent="0" algn="l">
              <a:spcBef>
                <a:spcPts val="0"/>
              </a:spcBef>
              <a:spcAft>
                <a:spcPts val="0"/>
              </a:spcAft>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9" name="Picture 8">
            <a:extLst>
              <a:ext uri="{FF2B5EF4-FFF2-40B4-BE49-F238E27FC236}">
                <a16:creationId xmlns:a16="http://schemas.microsoft.com/office/drawing/2014/main" id="{CD8F8D6A-AB50-00A3-D30C-2B45378DC3A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04801" y="5694428"/>
            <a:ext cx="1219198" cy="518808"/>
          </a:xfrm>
          <a:prstGeom prst="rect">
            <a:avLst/>
          </a:prstGeom>
        </p:spPr>
      </p:pic>
      <p:sp>
        <p:nvSpPr>
          <p:cNvPr id="6" name="Text Placeholder 17">
            <a:extLst>
              <a:ext uri="{FF2B5EF4-FFF2-40B4-BE49-F238E27FC236}">
                <a16:creationId xmlns:a16="http://schemas.microsoft.com/office/drawing/2014/main" id="{CFB95ABC-E46E-D769-519E-007DCFC6AE57}"/>
              </a:ext>
            </a:extLst>
          </p:cNvPr>
          <p:cNvSpPr>
            <a:spLocks noGrp="1"/>
          </p:cNvSpPr>
          <p:nvPr>
            <p:ph type="body" sz="quarter" idx="10" hasCustomPrompt="1"/>
          </p:nvPr>
        </p:nvSpPr>
        <p:spPr>
          <a:xfrm>
            <a:off x="288559" y="4192468"/>
            <a:ext cx="8642082" cy="344384"/>
          </a:xfrm>
        </p:spPr>
        <p:txBody>
          <a:bodyPr tIns="0" bIns="0" anchor="b" anchorCtr="0">
            <a:noAutofit/>
          </a:bodyPr>
          <a:lstStyle>
            <a:lvl1pPr marL="0" indent="0">
              <a:lnSpc>
                <a:spcPct val="100000"/>
              </a:lnSpc>
              <a:spcBef>
                <a:spcPts val="0"/>
              </a:spcBef>
              <a:spcAft>
                <a:spcPts val="0"/>
              </a:spcAft>
              <a:buNone/>
              <a:defRPr sz="1200" b="1">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First name Last name</a:t>
            </a:r>
          </a:p>
        </p:txBody>
      </p:sp>
      <p:sp>
        <p:nvSpPr>
          <p:cNvPr id="7" name="Text Placeholder 17">
            <a:extLst>
              <a:ext uri="{FF2B5EF4-FFF2-40B4-BE49-F238E27FC236}">
                <a16:creationId xmlns:a16="http://schemas.microsoft.com/office/drawing/2014/main" id="{530B9719-85BB-17E6-F3D3-4CBAC245D7AE}"/>
              </a:ext>
            </a:extLst>
          </p:cNvPr>
          <p:cNvSpPr>
            <a:spLocks noGrp="1"/>
          </p:cNvSpPr>
          <p:nvPr>
            <p:ph type="body" sz="quarter" idx="11" hasCustomPrompt="1"/>
          </p:nvPr>
        </p:nvSpPr>
        <p:spPr>
          <a:xfrm>
            <a:off x="288559" y="4560602"/>
            <a:ext cx="8642082"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Title/Department</a:t>
            </a:r>
          </a:p>
        </p:txBody>
      </p:sp>
      <p:sp>
        <p:nvSpPr>
          <p:cNvPr id="12" name="Text Placeholder 17">
            <a:extLst>
              <a:ext uri="{FF2B5EF4-FFF2-40B4-BE49-F238E27FC236}">
                <a16:creationId xmlns:a16="http://schemas.microsoft.com/office/drawing/2014/main" id="{F56771D0-5C86-AA60-3F57-E915E5BF86C2}"/>
              </a:ext>
            </a:extLst>
          </p:cNvPr>
          <p:cNvSpPr>
            <a:spLocks noGrp="1"/>
          </p:cNvSpPr>
          <p:nvPr>
            <p:ph type="body" sz="quarter" idx="12" hasCustomPrompt="1"/>
          </p:nvPr>
        </p:nvSpPr>
        <p:spPr>
          <a:xfrm>
            <a:off x="288559" y="5110167"/>
            <a:ext cx="8642082"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Date</a:t>
            </a:r>
          </a:p>
        </p:txBody>
      </p:sp>
      <p:sp>
        <p:nvSpPr>
          <p:cNvPr id="10" name="TextBox 9">
            <a:extLst>
              <a:ext uri="{FF2B5EF4-FFF2-40B4-BE49-F238E27FC236}">
                <a16:creationId xmlns:a16="http://schemas.microsoft.com/office/drawing/2014/main" id="{19C478FA-FA6E-05DF-854B-5D984ACB62F4}"/>
              </a:ext>
            </a:extLst>
          </p:cNvPr>
          <p:cNvSpPr txBox="1"/>
          <p:nvPr/>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a:solidFill>
                  <a:schemeClr val="tx1">
                    <a:lumMod val="40000"/>
                    <a:lumOff val="60000"/>
                  </a:schemeClr>
                </a:solidFill>
              </a:rPr>
              <a:t>© 2024 Nielsen Consumer LLC. All Rights Reserved.</a:t>
            </a:r>
            <a:endParaRPr lang="en-US" sz="700" dirty="0">
              <a:solidFill>
                <a:schemeClr val="tx1">
                  <a:lumMod val="40000"/>
                  <a:lumOff val="60000"/>
                </a:schemeClr>
              </a:solidFill>
            </a:endParaRPr>
          </a:p>
        </p:txBody>
      </p:sp>
      <p:sp>
        <p:nvSpPr>
          <p:cNvPr id="5" name="Picture Placeholder 7">
            <a:extLst>
              <a:ext uri="{FF2B5EF4-FFF2-40B4-BE49-F238E27FC236}">
                <a16:creationId xmlns:a16="http://schemas.microsoft.com/office/drawing/2014/main" id="{992B36DD-9D01-0B0C-32BC-55F92C7ECAF9}"/>
              </a:ext>
            </a:extLst>
          </p:cNvPr>
          <p:cNvSpPr>
            <a:spLocks noGrp="1"/>
          </p:cNvSpPr>
          <p:nvPr>
            <p:ph type="pic" sz="quarter" idx="18" hasCustomPrompt="1"/>
          </p:nvPr>
        </p:nvSpPr>
        <p:spPr>
          <a:xfrm>
            <a:off x="10387011" y="5700194"/>
            <a:ext cx="1500188" cy="513042"/>
          </a:xfrm>
          <a:solidFill>
            <a:schemeClr val="bg1"/>
          </a:solid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3509223005"/>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three_columns_photo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288559" y="3976451"/>
            <a:ext cx="3684352" cy="166292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a:xfrm>
            <a:off x="10985326" y="6435203"/>
            <a:ext cx="901874" cy="365125"/>
          </a:xfrm>
          <a:prstGeom prst="rect">
            <a:avLst/>
          </a:prstGeom>
        </p:spPr>
        <p:txBody>
          <a:bodyPr/>
          <a:lstStyle/>
          <a:p>
            <a:fld id="{403EF4E2-7A7A-0548-85F1-5479B7C9E1B2}" type="slidenum">
              <a:rPr lang="en-US" smtClean="0"/>
              <a:t>‹#›</a:t>
            </a:fld>
            <a:endParaRPr lang="en-US" dirty="0"/>
          </a:p>
        </p:txBody>
      </p:sp>
      <p:sp>
        <p:nvSpPr>
          <p:cNvPr id="10" name="Content Placeholder 2">
            <a:extLst>
              <a:ext uri="{FF2B5EF4-FFF2-40B4-BE49-F238E27FC236}">
                <a16:creationId xmlns:a16="http://schemas.microsoft.com/office/drawing/2014/main" id="{505D1794-3A67-EC85-D51D-19CC621969E3}"/>
              </a:ext>
            </a:extLst>
          </p:cNvPr>
          <p:cNvSpPr>
            <a:spLocks noGrp="1"/>
          </p:cNvSpPr>
          <p:nvPr>
            <p:ph idx="14"/>
          </p:nvPr>
        </p:nvSpPr>
        <p:spPr>
          <a:xfrm>
            <a:off x="4237582" y="3976451"/>
            <a:ext cx="3684352" cy="166292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C1A58A57-9AA2-995B-F17B-EF0CC5FF39C5}"/>
              </a:ext>
            </a:extLst>
          </p:cNvPr>
          <p:cNvSpPr>
            <a:spLocks noGrp="1"/>
          </p:cNvSpPr>
          <p:nvPr>
            <p:ph idx="15"/>
          </p:nvPr>
        </p:nvSpPr>
        <p:spPr>
          <a:xfrm>
            <a:off x="8186606" y="3976451"/>
            <a:ext cx="3684352" cy="166292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B58AD49D-3D55-5878-EB23-9434406607F0}"/>
              </a:ext>
            </a:extLst>
          </p:cNvPr>
          <p:cNvSpPr>
            <a:spLocks noGrp="1"/>
          </p:cNvSpPr>
          <p:nvPr>
            <p:ph type="pic" sz="quarter" idx="20" hasCustomPrompt="1"/>
          </p:nvPr>
        </p:nvSpPr>
        <p:spPr>
          <a:xfrm>
            <a:off x="288559" y="1418538"/>
            <a:ext cx="3684352" cy="2041112"/>
          </a:xfrm>
          <a:prstGeom prst="rect">
            <a:avLst/>
          </a:prstGeom>
        </p:spPr>
        <p:txBody>
          <a:bodyPr/>
          <a:lstStyle>
            <a:lvl1pPr marL="0" indent="0" algn="ctr">
              <a:buNone/>
              <a:defRPr/>
            </a:lvl1pPr>
          </a:lstStyle>
          <a:p>
            <a:r>
              <a:rPr lang="en-US" dirty="0"/>
              <a:t>Click picture icon to add photo</a:t>
            </a:r>
          </a:p>
        </p:txBody>
      </p:sp>
      <p:sp>
        <p:nvSpPr>
          <p:cNvPr id="8" name="Picture Placeholder 4">
            <a:extLst>
              <a:ext uri="{FF2B5EF4-FFF2-40B4-BE49-F238E27FC236}">
                <a16:creationId xmlns:a16="http://schemas.microsoft.com/office/drawing/2014/main" id="{C1ADFA53-A93C-9C6B-577B-EE3F3CE8E8B8}"/>
              </a:ext>
            </a:extLst>
          </p:cNvPr>
          <p:cNvSpPr>
            <a:spLocks noGrp="1"/>
          </p:cNvSpPr>
          <p:nvPr>
            <p:ph type="pic" sz="quarter" idx="21" hasCustomPrompt="1"/>
          </p:nvPr>
        </p:nvSpPr>
        <p:spPr>
          <a:xfrm>
            <a:off x="4237582" y="1418538"/>
            <a:ext cx="3684352" cy="2041112"/>
          </a:xfrm>
          <a:prstGeom prst="rect">
            <a:avLst/>
          </a:prstGeom>
        </p:spPr>
        <p:txBody>
          <a:bodyPr/>
          <a:lstStyle>
            <a:lvl1pPr marL="0" indent="0" algn="ctr">
              <a:buNone/>
              <a:defRPr/>
            </a:lvl1pPr>
          </a:lstStyle>
          <a:p>
            <a:r>
              <a:rPr lang="en-US" dirty="0"/>
              <a:t>Click picture icon to add photo</a:t>
            </a:r>
          </a:p>
        </p:txBody>
      </p:sp>
      <p:sp>
        <p:nvSpPr>
          <p:cNvPr id="9" name="Picture Placeholder 4">
            <a:extLst>
              <a:ext uri="{FF2B5EF4-FFF2-40B4-BE49-F238E27FC236}">
                <a16:creationId xmlns:a16="http://schemas.microsoft.com/office/drawing/2014/main" id="{DC82AF9B-6879-D477-6076-E176F56AE37A}"/>
              </a:ext>
            </a:extLst>
          </p:cNvPr>
          <p:cNvSpPr>
            <a:spLocks noGrp="1"/>
          </p:cNvSpPr>
          <p:nvPr>
            <p:ph type="pic" sz="quarter" idx="22" hasCustomPrompt="1"/>
          </p:nvPr>
        </p:nvSpPr>
        <p:spPr>
          <a:xfrm>
            <a:off x="8186605" y="1418538"/>
            <a:ext cx="3684352" cy="2041112"/>
          </a:xfrm>
          <a:prstGeom prst="rect">
            <a:avLst/>
          </a:prstGeom>
        </p:spPr>
        <p:txBody>
          <a:bodyPr/>
          <a:lstStyle>
            <a:lvl1pPr marL="0" indent="0" algn="ctr">
              <a:buNone/>
              <a:defRPr/>
            </a:lvl1pPr>
          </a:lstStyle>
          <a:p>
            <a:r>
              <a:rPr lang="en-US" dirty="0"/>
              <a:t>Click picture icon to add photo</a:t>
            </a:r>
          </a:p>
        </p:txBody>
      </p:sp>
      <p:sp>
        <p:nvSpPr>
          <p:cNvPr id="4" name="Text Placeholder 10">
            <a:extLst>
              <a:ext uri="{FF2B5EF4-FFF2-40B4-BE49-F238E27FC236}">
                <a16:creationId xmlns:a16="http://schemas.microsoft.com/office/drawing/2014/main" id="{B15A4DB1-EF34-E503-B556-530B7CAC3EBE}"/>
              </a:ext>
            </a:extLst>
          </p:cNvPr>
          <p:cNvSpPr>
            <a:spLocks noGrp="1"/>
          </p:cNvSpPr>
          <p:nvPr>
            <p:ph type="body" sz="quarter" idx="17" hasCustomPrompt="1"/>
          </p:nvPr>
        </p:nvSpPr>
        <p:spPr>
          <a:xfrm>
            <a:off x="288558" y="5985327"/>
            <a:ext cx="11582399" cy="365125"/>
          </a:xfrm>
          <a:prstGeom prst="rect">
            <a:avLst/>
          </a:prstGeo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12" name="Text Placeholder 6">
            <a:extLst>
              <a:ext uri="{FF2B5EF4-FFF2-40B4-BE49-F238E27FC236}">
                <a16:creationId xmlns:a16="http://schemas.microsoft.com/office/drawing/2014/main" id="{A9C3871F-6DE1-0E51-4666-C634F339A563}"/>
              </a:ext>
            </a:extLst>
          </p:cNvPr>
          <p:cNvSpPr>
            <a:spLocks noGrp="1"/>
          </p:cNvSpPr>
          <p:nvPr>
            <p:ph type="body" sz="quarter" idx="13" hasCustomPrompt="1"/>
          </p:nvPr>
        </p:nvSpPr>
        <p:spPr>
          <a:xfrm>
            <a:off x="288558" y="579495"/>
            <a:ext cx="11582400" cy="436542"/>
          </a:xfrm>
          <a:prstGeom prst="rect">
            <a:avLst/>
          </a:prstGeo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13" name="Title 1">
            <a:extLst>
              <a:ext uri="{FF2B5EF4-FFF2-40B4-BE49-F238E27FC236}">
                <a16:creationId xmlns:a16="http://schemas.microsoft.com/office/drawing/2014/main" id="{30385D10-C453-B58A-D9F1-B1AA1DD202DD}"/>
              </a:ext>
            </a:extLst>
          </p:cNvPr>
          <p:cNvSpPr>
            <a:spLocks noGrp="1"/>
          </p:cNvSpPr>
          <p:nvPr>
            <p:ph type="title" hasCustomPrompt="1"/>
          </p:nvPr>
        </p:nvSpPr>
        <p:spPr>
          <a:xfrm>
            <a:off x="288558" y="178971"/>
            <a:ext cx="11582400" cy="397352"/>
          </a:xfrm>
          <a:prstGeom prst="rect">
            <a:avLst/>
          </a:prstGeom>
        </p:spPr>
        <p:txBody>
          <a:bodyPr anchor="ctr"/>
          <a:lstStyle>
            <a:lvl1pPr>
              <a:defRPr sz="2000"/>
            </a:lvl1pPr>
          </a:lstStyle>
          <a:p>
            <a:r>
              <a:rPr lang="en-US"/>
              <a:t>Insert your slide title in Arial bold 20pt</a:t>
            </a:r>
          </a:p>
        </p:txBody>
      </p:sp>
      <p:sp>
        <p:nvSpPr>
          <p:cNvPr id="2" name="Text Placeholder 6">
            <a:extLst>
              <a:ext uri="{FF2B5EF4-FFF2-40B4-BE49-F238E27FC236}">
                <a16:creationId xmlns:a16="http://schemas.microsoft.com/office/drawing/2014/main" id="{9A94D145-81FE-C360-0297-4502383F5A55}"/>
              </a:ext>
            </a:extLst>
          </p:cNvPr>
          <p:cNvSpPr>
            <a:spLocks noGrp="1"/>
          </p:cNvSpPr>
          <p:nvPr>
            <p:ph type="body" sz="quarter" idx="16" hasCustomPrompt="1"/>
          </p:nvPr>
        </p:nvSpPr>
        <p:spPr>
          <a:xfrm>
            <a:off x="288558" y="3539909"/>
            <a:ext cx="3684352" cy="436542"/>
          </a:xfrm>
          <a:prstGeom prst="rect">
            <a:avLst/>
          </a:prstGeom>
        </p:spPr>
        <p:txBody>
          <a:bodyPr anchor="ctr" anchorCtr="0"/>
          <a:lstStyle>
            <a:lvl1pPr marL="0" indent="0">
              <a:spcBef>
                <a:spcPts val="0"/>
              </a:spcBef>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7" name="Text Placeholder 6">
            <a:extLst>
              <a:ext uri="{FF2B5EF4-FFF2-40B4-BE49-F238E27FC236}">
                <a16:creationId xmlns:a16="http://schemas.microsoft.com/office/drawing/2014/main" id="{B0DECDC5-9AD9-7CB6-F638-0E39B0577747}"/>
              </a:ext>
            </a:extLst>
          </p:cNvPr>
          <p:cNvSpPr>
            <a:spLocks noGrp="1"/>
          </p:cNvSpPr>
          <p:nvPr>
            <p:ph type="body" sz="quarter" idx="23" hasCustomPrompt="1"/>
          </p:nvPr>
        </p:nvSpPr>
        <p:spPr>
          <a:xfrm>
            <a:off x="4237582" y="3539909"/>
            <a:ext cx="3684352" cy="436542"/>
          </a:xfrm>
          <a:prstGeom prst="rect">
            <a:avLst/>
          </a:prstGeom>
        </p:spPr>
        <p:txBody>
          <a:bodyPr anchor="ctr" anchorCtr="0"/>
          <a:lstStyle>
            <a:lvl1pPr marL="0" indent="0">
              <a:spcBef>
                <a:spcPts val="0"/>
              </a:spcBef>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14" name="Text Placeholder 6">
            <a:extLst>
              <a:ext uri="{FF2B5EF4-FFF2-40B4-BE49-F238E27FC236}">
                <a16:creationId xmlns:a16="http://schemas.microsoft.com/office/drawing/2014/main" id="{BB555AD3-4EA2-7E24-5C90-4B64C7002D15}"/>
              </a:ext>
            </a:extLst>
          </p:cNvPr>
          <p:cNvSpPr>
            <a:spLocks noGrp="1"/>
          </p:cNvSpPr>
          <p:nvPr>
            <p:ph type="body" sz="quarter" idx="18" hasCustomPrompt="1"/>
          </p:nvPr>
        </p:nvSpPr>
        <p:spPr>
          <a:xfrm>
            <a:off x="8186605" y="3539909"/>
            <a:ext cx="3684352" cy="436542"/>
          </a:xfrm>
          <a:prstGeom prst="rect">
            <a:avLst/>
          </a:prstGeom>
        </p:spPr>
        <p:txBody>
          <a:bodyPr anchor="ctr" anchorCtr="0"/>
          <a:lstStyle>
            <a:lvl1pPr marL="0" indent="0">
              <a:spcBef>
                <a:spcPts val="0"/>
              </a:spcBef>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Tree>
    <p:extLst>
      <p:ext uri="{BB962C8B-B14F-4D97-AF65-F5344CB8AC3E}">
        <p14:creationId xmlns:p14="http://schemas.microsoft.com/office/powerpoint/2010/main" val="381276401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3_cobranded_cover_photo_circle_blue">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Shape, circle&#10;&#10;Description automatically generated">
            <a:extLst>
              <a:ext uri="{FF2B5EF4-FFF2-40B4-BE49-F238E27FC236}">
                <a16:creationId xmlns:a16="http://schemas.microsoft.com/office/drawing/2014/main" id="{AE3F521A-60F1-72FB-2B10-CA78E2F93C8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886841" y="-32869"/>
            <a:ext cx="6305159" cy="6858000"/>
          </a:xfrm>
          <a:prstGeom prst="rect">
            <a:avLst/>
          </a:prstGeom>
        </p:spPr>
      </p:pic>
      <p:sp>
        <p:nvSpPr>
          <p:cNvPr id="5" name="TextBox 4">
            <a:extLst>
              <a:ext uri="{FF2B5EF4-FFF2-40B4-BE49-F238E27FC236}">
                <a16:creationId xmlns:a16="http://schemas.microsoft.com/office/drawing/2014/main" id="{6243803D-31FA-692F-1CDF-A332274BC332}"/>
              </a:ext>
            </a:extLst>
          </p:cNvPr>
          <p:cNvSpPr txBox="1"/>
          <p:nvPr/>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a:solidFill>
                  <a:schemeClr val="tx1">
                    <a:lumMod val="40000"/>
                    <a:lumOff val="60000"/>
                  </a:schemeClr>
                </a:solidFill>
              </a:rPr>
              <a:t>© 2024 Nielsen Consumer LLC. All Rights Reserved.</a:t>
            </a:r>
            <a:endParaRPr lang="en-US" sz="700" dirty="0">
              <a:solidFill>
                <a:schemeClr val="tx1">
                  <a:lumMod val="40000"/>
                  <a:lumOff val="60000"/>
                </a:schemeClr>
              </a:solidFill>
            </a:endParaRPr>
          </a:p>
        </p:txBody>
      </p:sp>
      <p:sp>
        <p:nvSpPr>
          <p:cNvPr id="7" name="Picture Placeholder 6">
            <a:extLst>
              <a:ext uri="{FF2B5EF4-FFF2-40B4-BE49-F238E27FC236}">
                <a16:creationId xmlns:a16="http://schemas.microsoft.com/office/drawing/2014/main" id="{7B856112-0A8A-CB47-1E64-93477A68A707}"/>
              </a:ext>
            </a:extLst>
          </p:cNvPr>
          <p:cNvSpPr>
            <a:spLocks noGrp="1"/>
          </p:cNvSpPr>
          <p:nvPr>
            <p:ph type="pic" sz="quarter" idx="12" hasCustomPrompt="1"/>
          </p:nvPr>
        </p:nvSpPr>
        <p:spPr>
          <a:xfrm>
            <a:off x="7465671" y="321957"/>
            <a:ext cx="4924345" cy="4924346"/>
          </a:xfrm>
          <a:prstGeom prst="ellipse">
            <a:avLst/>
          </a:prstGeom>
          <a:solidFill>
            <a:schemeClr val="tx1"/>
          </a:solidFill>
        </p:spPr>
        <p:txBody>
          <a:bodyPr/>
          <a:lstStyle>
            <a:lvl1pPr marL="0" indent="0" algn="ctr">
              <a:buNone/>
              <a:defRPr>
                <a:solidFill>
                  <a:schemeClr val="bg1"/>
                </a:solidFill>
              </a:defRPr>
            </a:lvl1pPr>
          </a:lstStyle>
          <a:p>
            <a:r>
              <a:rPr lang="en-US" dirty="0"/>
              <a:t>Click picture icon to add photo</a:t>
            </a:r>
          </a:p>
        </p:txBody>
      </p:sp>
      <p:sp>
        <p:nvSpPr>
          <p:cNvPr id="6" name="Title 1">
            <a:extLst>
              <a:ext uri="{FF2B5EF4-FFF2-40B4-BE49-F238E27FC236}">
                <a16:creationId xmlns:a16="http://schemas.microsoft.com/office/drawing/2014/main" id="{615225DC-38B1-15E3-05E6-88F5A6B976CF}"/>
              </a:ext>
            </a:extLst>
          </p:cNvPr>
          <p:cNvSpPr>
            <a:spLocks noGrp="1"/>
          </p:cNvSpPr>
          <p:nvPr>
            <p:ph type="ctrTitle" hasCustomPrompt="1"/>
          </p:nvPr>
        </p:nvSpPr>
        <p:spPr>
          <a:xfrm>
            <a:off x="288558" y="635035"/>
            <a:ext cx="6689729" cy="2387600"/>
          </a:xfrm>
          <a:prstGeom prst="rect">
            <a:avLst/>
          </a:prstGeom>
        </p:spPr>
        <p:txBody>
          <a:bodyPr anchor="b">
            <a:noAutofit/>
          </a:bodyPr>
          <a:lstStyle>
            <a:lvl1pPr algn="l">
              <a:defRPr sz="4400">
                <a:solidFill>
                  <a:schemeClr val="tx1"/>
                </a:solidFill>
              </a:defRPr>
            </a:lvl1pPr>
          </a:lstStyle>
          <a:p>
            <a:r>
              <a:rPr lang="en-US" dirty="0"/>
              <a:t>Insert your presentation title here maximum of three lines</a:t>
            </a:r>
          </a:p>
        </p:txBody>
      </p:sp>
      <p:sp>
        <p:nvSpPr>
          <p:cNvPr id="8" name="Subtitle 2">
            <a:extLst>
              <a:ext uri="{FF2B5EF4-FFF2-40B4-BE49-F238E27FC236}">
                <a16:creationId xmlns:a16="http://schemas.microsoft.com/office/drawing/2014/main" id="{23B6A8FC-C3C4-F7DA-BF00-D56866D5808E}"/>
              </a:ext>
            </a:extLst>
          </p:cNvPr>
          <p:cNvSpPr>
            <a:spLocks noGrp="1"/>
          </p:cNvSpPr>
          <p:nvPr>
            <p:ph type="subTitle" idx="1"/>
          </p:nvPr>
        </p:nvSpPr>
        <p:spPr>
          <a:xfrm>
            <a:off x="288558" y="3114710"/>
            <a:ext cx="6689729" cy="837882"/>
          </a:xfrm>
        </p:spPr>
        <p:txBody>
          <a:bodyPr>
            <a:noAutofit/>
          </a:bodyPr>
          <a:lstStyle>
            <a:lvl1pPr marL="0" indent="0" algn="l">
              <a:spcBef>
                <a:spcPts val="0"/>
              </a:spcBef>
              <a:spcAft>
                <a:spcPts val="0"/>
              </a:spcAft>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4" name="Picture 13">
            <a:extLst>
              <a:ext uri="{FF2B5EF4-FFF2-40B4-BE49-F238E27FC236}">
                <a16:creationId xmlns:a16="http://schemas.microsoft.com/office/drawing/2014/main" id="{D2A4CA4E-91B0-F63E-26FF-534D71257E8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04801" y="5694428"/>
            <a:ext cx="1219198" cy="518808"/>
          </a:xfrm>
          <a:prstGeom prst="rect">
            <a:avLst/>
          </a:prstGeom>
        </p:spPr>
      </p:pic>
      <p:sp>
        <p:nvSpPr>
          <p:cNvPr id="2" name="Text Placeholder 17">
            <a:extLst>
              <a:ext uri="{FF2B5EF4-FFF2-40B4-BE49-F238E27FC236}">
                <a16:creationId xmlns:a16="http://schemas.microsoft.com/office/drawing/2014/main" id="{5A598B2A-BB91-C356-7BCC-18D04DA85A8D}"/>
              </a:ext>
            </a:extLst>
          </p:cNvPr>
          <p:cNvSpPr>
            <a:spLocks noGrp="1"/>
          </p:cNvSpPr>
          <p:nvPr>
            <p:ph type="body" sz="quarter" idx="10" hasCustomPrompt="1"/>
          </p:nvPr>
        </p:nvSpPr>
        <p:spPr>
          <a:xfrm>
            <a:off x="288559" y="4192468"/>
            <a:ext cx="6689728" cy="344384"/>
          </a:xfrm>
        </p:spPr>
        <p:txBody>
          <a:bodyPr tIns="0" bIns="0" anchor="b" anchorCtr="0">
            <a:noAutofit/>
          </a:bodyPr>
          <a:lstStyle>
            <a:lvl1pPr marL="0" indent="0">
              <a:lnSpc>
                <a:spcPct val="100000"/>
              </a:lnSpc>
              <a:spcBef>
                <a:spcPts val="0"/>
              </a:spcBef>
              <a:spcAft>
                <a:spcPts val="0"/>
              </a:spcAft>
              <a:buNone/>
              <a:defRPr sz="1200" b="1">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First name Last name</a:t>
            </a:r>
          </a:p>
        </p:txBody>
      </p:sp>
      <p:sp>
        <p:nvSpPr>
          <p:cNvPr id="3" name="Text Placeholder 17">
            <a:extLst>
              <a:ext uri="{FF2B5EF4-FFF2-40B4-BE49-F238E27FC236}">
                <a16:creationId xmlns:a16="http://schemas.microsoft.com/office/drawing/2014/main" id="{F49547DD-E825-E7A3-C48A-64AA78C199D4}"/>
              </a:ext>
            </a:extLst>
          </p:cNvPr>
          <p:cNvSpPr>
            <a:spLocks noGrp="1"/>
          </p:cNvSpPr>
          <p:nvPr>
            <p:ph type="body" sz="quarter" idx="11" hasCustomPrompt="1"/>
          </p:nvPr>
        </p:nvSpPr>
        <p:spPr>
          <a:xfrm>
            <a:off x="288559" y="4560602"/>
            <a:ext cx="6689728"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Title/Department</a:t>
            </a:r>
          </a:p>
        </p:txBody>
      </p:sp>
      <p:sp>
        <p:nvSpPr>
          <p:cNvPr id="10" name="Text Placeholder 17">
            <a:extLst>
              <a:ext uri="{FF2B5EF4-FFF2-40B4-BE49-F238E27FC236}">
                <a16:creationId xmlns:a16="http://schemas.microsoft.com/office/drawing/2014/main" id="{8A73B546-3757-53F1-AA4C-E0A8B9D18EAF}"/>
              </a:ext>
            </a:extLst>
          </p:cNvPr>
          <p:cNvSpPr>
            <a:spLocks noGrp="1"/>
          </p:cNvSpPr>
          <p:nvPr>
            <p:ph type="body" sz="quarter" idx="13" hasCustomPrompt="1"/>
          </p:nvPr>
        </p:nvSpPr>
        <p:spPr>
          <a:xfrm>
            <a:off x="288559" y="5110167"/>
            <a:ext cx="6689728"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Date</a:t>
            </a:r>
          </a:p>
        </p:txBody>
      </p:sp>
      <p:sp>
        <p:nvSpPr>
          <p:cNvPr id="9" name="Picture Placeholder 7">
            <a:extLst>
              <a:ext uri="{FF2B5EF4-FFF2-40B4-BE49-F238E27FC236}">
                <a16:creationId xmlns:a16="http://schemas.microsoft.com/office/drawing/2014/main" id="{82FC2EFE-6B9C-90F7-7768-2EA0D9D4F356}"/>
              </a:ext>
            </a:extLst>
          </p:cNvPr>
          <p:cNvSpPr>
            <a:spLocks noGrp="1"/>
          </p:cNvSpPr>
          <p:nvPr>
            <p:ph type="pic" sz="quarter" idx="18" hasCustomPrompt="1"/>
          </p:nvPr>
        </p:nvSpPr>
        <p:spPr>
          <a:xfrm>
            <a:off x="10387011" y="5700194"/>
            <a:ext cx="1500188" cy="513042"/>
          </a:xfrm>
          <a:no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1305476219"/>
      </p:ext>
    </p:extLst>
  </p:cSld>
  <p:clrMapOvr>
    <a:overrideClrMapping bg1="lt1" tx1="dk1" bg2="lt2" tx2="dk2" accent1="accent1" accent2="accent2" accent3="accent3" accent4="accent4" accent5="accent5" accent6="accent6" hlink="hlink" folHlink="folHlink"/>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4_cobranded_cover_photo_circle_lt_blue">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Shape, circle&#10;&#10;Description automatically generated">
            <a:extLst>
              <a:ext uri="{FF2B5EF4-FFF2-40B4-BE49-F238E27FC236}">
                <a16:creationId xmlns:a16="http://schemas.microsoft.com/office/drawing/2014/main" id="{082360DC-9C80-3F90-39EC-7453B69D87A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906684" y="0"/>
            <a:ext cx="6285316" cy="6807414"/>
          </a:xfrm>
          <a:prstGeom prst="rect">
            <a:avLst/>
          </a:prstGeom>
        </p:spPr>
      </p:pic>
      <p:sp>
        <p:nvSpPr>
          <p:cNvPr id="5" name="TextBox 4">
            <a:extLst>
              <a:ext uri="{FF2B5EF4-FFF2-40B4-BE49-F238E27FC236}">
                <a16:creationId xmlns:a16="http://schemas.microsoft.com/office/drawing/2014/main" id="{6243803D-31FA-692F-1CDF-A332274BC332}"/>
              </a:ext>
            </a:extLst>
          </p:cNvPr>
          <p:cNvSpPr txBox="1"/>
          <p:nvPr/>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a:solidFill>
                  <a:schemeClr val="tx1">
                    <a:lumMod val="40000"/>
                    <a:lumOff val="60000"/>
                  </a:schemeClr>
                </a:solidFill>
              </a:rPr>
              <a:t>© 2024 Nielsen Consumer LLC. All Rights Reserved.</a:t>
            </a:r>
            <a:endParaRPr lang="en-US" sz="700" dirty="0">
              <a:solidFill>
                <a:schemeClr val="tx1">
                  <a:lumMod val="40000"/>
                  <a:lumOff val="60000"/>
                </a:schemeClr>
              </a:solidFill>
            </a:endParaRPr>
          </a:p>
        </p:txBody>
      </p:sp>
      <p:sp>
        <p:nvSpPr>
          <p:cNvPr id="7" name="Picture Placeholder 6">
            <a:extLst>
              <a:ext uri="{FF2B5EF4-FFF2-40B4-BE49-F238E27FC236}">
                <a16:creationId xmlns:a16="http://schemas.microsoft.com/office/drawing/2014/main" id="{7B856112-0A8A-CB47-1E64-93477A68A707}"/>
              </a:ext>
            </a:extLst>
          </p:cNvPr>
          <p:cNvSpPr>
            <a:spLocks noGrp="1"/>
          </p:cNvSpPr>
          <p:nvPr>
            <p:ph type="pic" sz="quarter" idx="12" hasCustomPrompt="1"/>
          </p:nvPr>
        </p:nvSpPr>
        <p:spPr>
          <a:xfrm>
            <a:off x="7465671" y="321957"/>
            <a:ext cx="4924345" cy="4924346"/>
          </a:xfrm>
          <a:prstGeom prst="ellipse">
            <a:avLst/>
          </a:prstGeom>
          <a:solidFill>
            <a:schemeClr val="tx1"/>
          </a:solidFill>
        </p:spPr>
        <p:txBody>
          <a:bodyPr/>
          <a:lstStyle>
            <a:lvl1pPr marL="0" indent="0" algn="ctr">
              <a:buNone/>
              <a:defRPr>
                <a:solidFill>
                  <a:schemeClr val="bg1"/>
                </a:solidFill>
              </a:defRPr>
            </a:lvl1pPr>
          </a:lstStyle>
          <a:p>
            <a:r>
              <a:rPr lang="en-US" dirty="0"/>
              <a:t>Click picture icon to add photo</a:t>
            </a:r>
          </a:p>
        </p:txBody>
      </p:sp>
      <p:sp>
        <p:nvSpPr>
          <p:cNvPr id="6" name="Title 1">
            <a:extLst>
              <a:ext uri="{FF2B5EF4-FFF2-40B4-BE49-F238E27FC236}">
                <a16:creationId xmlns:a16="http://schemas.microsoft.com/office/drawing/2014/main" id="{C031DF8A-CDB0-BAA0-A7EB-FB3A1664C8C4}"/>
              </a:ext>
            </a:extLst>
          </p:cNvPr>
          <p:cNvSpPr>
            <a:spLocks noGrp="1"/>
          </p:cNvSpPr>
          <p:nvPr>
            <p:ph type="ctrTitle" hasCustomPrompt="1"/>
          </p:nvPr>
        </p:nvSpPr>
        <p:spPr>
          <a:xfrm>
            <a:off x="288558" y="635035"/>
            <a:ext cx="6689729" cy="2387600"/>
          </a:xfrm>
          <a:prstGeom prst="rect">
            <a:avLst/>
          </a:prstGeom>
        </p:spPr>
        <p:txBody>
          <a:bodyPr anchor="b">
            <a:noAutofit/>
          </a:bodyPr>
          <a:lstStyle>
            <a:lvl1pPr algn="l">
              <a:defRPr sz="4400">
                <a:solidFill>
                  <a:schemeClr val="tx1"/>
                </a:solidFill>
              </a:defRPr>
            </a:lvl1pPr>
          </a:lstStyle>
          <a:p>
            <a:r>
              <a:rPr lang="en-US" dirty="0"/>
              <a:t>Insert your presentation title here maximum of three lines</a:t>
            </a:r>
          </a:p>
        </p:txBody>
      </p:sp>
      <p:sp>
        <p:nvSpPr>
          <p:cNvPr id="9" name="Subtitle 2">
            <a:extLst>
              <a:ext uri="{FF2B5EF4-FFF2-40B4-BE49-F238E27FC236}">
                <a16:creationId xmlns:a16="http://schemas.microsoft.com/office/drawing/2014/main" id="{44D20B46-D379-8857-7F07-D5ED868477C3}"/>
              </a:ext>
            </a:extLst>
          </p:cNvPr>
          <p:cNvSpPr>
            <a:spLocks noGrp="1"/>
          </p:cNvSpPr>
          <p:nvPr>
            <p:ph type="subTitle" idx="1"/>
          </p:nvPr>
        </p:nvSpPr>
        <p:spPr>
          <a:xfrm>
            <a:off x="288558" y="3114710"/>
            <a:ext cx="6689729" cy="837882"/>
          </a:xfrm>
        </p:spPr>
        <p:txBody>
          <a:bodyPr>
            <a:noAutofit/>
          </a:bodyPr>
          <a:lstStyle>
            <a:lvl1pPr marL="0" indent="0" algn="l">
              <a:spcBef>
                <a:spcPts val="0"/>
              </a:spcBef>
              <a:spcAft>
                <a:spcPts val="0"/>
              </a:spcAft>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4" name="Picture 13">
            <a:extLst>
              <a:ext uri="{FF2B5EF4-FFF2-40B4-BE49-F238E27FC236}">
                <a16:creationId xmlns:a16="http://schemas.microsoft.com/office/drawing/2014/main" id="{0643122E-4C91-E6A1-D4E3-CE02D34570C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04801" y="5694428"/>
            <a:ext cx="1219198" cy="518808"/>
          </a:xfrm>
          <a:prstGeom prst="rect">
            <a:avLst/>
          </a:prstGeom>
        </p:spPr>
      </p:pic>
      <p:sp>
        <p:nvSpPr>
          <p:cNvPr id="2" name="Text Placeholder 17">
            <a:extLst>
              <a:ext uri="{FF2B5EF4-FFF2-40B4-BE49-F238E27FC236}">
                <a16:creationId xmlns:a16="http://schemas.microsoft.com/office/drawing/2014/main" id="{D3A39611-F4FB-B581-19A6-7289E90AD76F}"/>
              </a:ext>
            </a:extLst>
          </p:cNvPr>
          <p:cNvSpPr>
            <a:spLocks noGrp="1"/>
          </p:cNvSpPr>
          <p:nvPr>
            <p:ph type="body" sz="quarter" idx="10" hasCustomPrompt="1"/>
          </p:nvPr>
        </p:nvSpPr>
        <p:spPr>
          <a:xfrm>
            <a:off x="288559" y="4192468"/>
            <a:ext cx="6689728" cy="344384"/>
          </a:xfrm>
        </p:spPr>
        <p:txBody>
          <a:bodyPr tIns="0" bIns="0" anchor="b" anchorCtr="0">
            <a:noAutofit/>
          </a:bodyPr>
          <a:lstStyle>
            <a:lvl1pPr marL="0" indent="0">
              <a:lnSpc>
                <a:spcPct val="100000"/>
              </a:lnSpc>
              <a:spcBef>
                <a:spcPts val="0"/>
              </a:spcBef>
              <a:spcAft>
                <a:spcPts val="0"/>
              </a:spcAft>
              <a:buNone/>
              <a:defRPr sz="1200" b="1">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First name Last name</a:t>
            </a:r>
          </a:p>
        </p:txBody>
      </p:sp>
      <p:sp>
        <p:nvSpPr>
          <p:cNvPr id="3" name="Text Placeholder 17">
            <a:extLst>
              <a:ext uri="{FF2B5EF4-FFF2-40B4-BE49-F238E27FC236}">
                <a16:creationId xmlns:a16="http://schemas.microsoft.com/office/drawing/2014/main" id="{F10F70D6-DFD0-F7EB-7A32-44AFFB14FC3E}"/>
              </a:ext>
            </a:extLst>
          </p:cNvPr>
          <p:cNvSpPr>
            <a:spLocks noGrp="1"/>
          </p:cNvSpPr>
          <p:nvPr>
            <p:ph type="body" sz="quarter" idx="11" hasCustomPrompt="1"/>
          </p:nvPr>
        </p:nvSpPr>
        <p:spPr>
          <a:xfrm>
            <a:off x="288559" y="4560602"/>
            <a:ext cx="6689728"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Title/Department</a:t>
            </a:r>
          </a:p>
        </p:txBody>
      </p:sp>
      <p:sp>
        <p:nvSpPr>
          <p:cNvPr id="10" name="Text Placeholder 17">
            <a:extLst>
              <a:ext uri="{FF2B5EF4-FFF2-40B4-BE49-F238E27FC236}">
                <a16:creationId xmlns:a16="http://schemas.microsoft.com/office/drawing/2014/main" id="{DA6488C0-5BF3-DB4E-354F-3BB2484C0EC2}"/>
              </a:ext>
            </a:extLst>
          </p:cNvPr>
          <p:cNvSpPr>
            <a:spLocks noGrp="1"/>
          </p:cNvSpPr>
          <p:nvPr>
            <p:ph type="body" sz="quarter" idx="13" hasCustomPrompt="1"/>
          </p:nvPr>
        </p:nvSpPr>
        <p:spPr>
          <a:xfrm>
            <a:off x="288559" y="5110167"/>
            <a:ext cx="6689728"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Date</a:t>
            </a:r>
          </a:p>
        </p:txBody>
      </p:sp>
      <p:sp>
        <p:nvSpPr>
          <p:cNvPr id="11" name="Picture Placeholder 7">
            <a:extLst>
              <a:ext uri="{FF2B5EF4-FFF2-40B4-BE49-F238E27FC236}">
                <a16:creationId xmlns:a16="http://schemas.microsoft.com/office/drawing/2014/main" id="{B22745A3-0F29-17FE-0543-2499396CE525}"/>
              </a:ext>
            </a:extLst>
          </p:cNvPr>
          <p:cNvSpPr>
            <a:spLocks noGrp="1"/>
          </p:cNvSpPr>
          <p:nvPr>
            <p:ph type="pic" sz="quarter" idx="18" hasCustomPrompt="1"/>
          </p:nvPr>
        </p:nvSpPr>
        <p:spPr>
          <a:xfrm>
            <a:off x="10387011" y="5700194"/>
            <a:ext cx="1500188" cy="513042"/>
          </a:xfrm>
          <a:no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3491893127"/>
      </p:ext>
    </p:extLst>
  </p:cSld>
  <p:clrMapOvr>
    <a:overrideClrMapping bg1="lt1" tx1="dk1" bg2="lt2" tx2="dk2" accent1="accent1" accent2="accent2" accent3="accent3" accent4="accent4" accent5="accent5" accent6="accent6" hlink="hlink" folHlink="folHlink"/>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5_cobranded_cover_photo_circle_orange">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Icon&#10;&#10;Description automatically generated">
            <a:extLst>
              <a:ext uri="{FF2B5EF4-FFF2-40B4-BE49-F238E27FC236}">
                <a16:creationId xmlns:a16="http://schemas.microsoft.com/office/drawing/2014/main" id="{F8A4DBCA-162B-E485-E20E-17D5C140E774}"/>
              </a:ext>
            </a:extLst>
          </p:cNvPr>
          <p:cNvPicPr>
            <a:picLocks noChangeAspect="1"/>
          </p:cNvPicPr>
          <p:nvPr/>
        </p:nvPicPr>
        <p:blipFill rotWithShape="1">
          <a:blip r:embed="rId2" cstate="screen">
            <a:alphaModFix/>
            <a:extLst>
              <a:ext uri="{28A0092B-C50C-407E-A947-70E740481C1C}">
                <a14:useLocalDpi xmlns:a14="http://schemas.microsoft.com/office/drawing/2010/main"/>
              </a:ext>
            </a:extLst>
          </a:blip>
          <a:srcRect/>
          <a:stretch/>
        </p:blipFill>
        <p:spPr>
          <a:xfrm>
            <a:off x="5880477" y="0"/>
            <a:ext cx="6311523" cy="6831495"/>
          </a:xfrm>
          <a:prstGeom prst="rect">
            <a:avLst/>
          </a:prstGeom>
        </p:spPr>
      </p:pic>
      <p:sp>
        <p:nvSpPr>
          <p:cNvPr id="5" name="TextBox 4">
            <a:extLst>
              <a:ext uri="{FF2B5EF4-FFF2-40B4-BE49-F238E27FC236}">
                <a16:creationId xmlns:a16="http://schemas.microsoft.com/office/drawing/2014/main" id="{6243803D-31FA-692F-1CDF-A332274BC332}"/>
              </a:ext>
            </a:extLst>
          </p:cNvPr>
          <p:cNvSpPr txBox="1"/>
          <p:nvPr/>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a:solidFill>
                  <a:schemeClr val="tx1">
                    <a:lumMod val="40000"/>
                    <a:lumOff val="60000"/>
                  </a:schemeClr>
                </a:solidFill>
              </a:rPr>
              <a:t>© 2024 Nielsen Consumer LLC. All Rights Reserved.</a:t>
            </a:r>
            <a:endParaRPr lang="en-US" sz="700" dirty="0">
              <a:solidFill>
                <a:schemeClr val="tx1">
                  <a:lumMod val="40000"/>
                  <a:lumOff val="60000"/>
                </a:schemeClr>
              </a:solidFill>
            </a:endParaRPr>
          </a:p>
        </p:txBody>
      </p:sp>
      <p:sp>
        <p:nvSpPr>
          <p:cNvPr id="7" name="Picture Placeholder 6">
            <a:extLst>
              <a:ext uri="{FF2B5EF4-FFF2-40B4-BE49-F238E27FC236}">
                <a16:creationId xmlns:a16="http://schemas.microsoft.com/office/drawing/2014/main" id="{7B856112-0A8A-CB47-1E64-93477A68A707}"/>
              </a:ext>
            </a:extLst>
          </p:cNvPr>
          <p:cNvSpPr>
            <a:spLocks noGrp="1"/>
          </p:cNvSpPr>
          <p:nvPr>
            <p:ph type="pic" sz="quarter" idx="12" hasCustomPrompt="1"/>
          </p:nvPr>
        </p:nvSpPr>
        <p:spPr>
          <a:xfrm>
            <a:off x="7465671" y="321957"/>
            <a:ext cx="4924345" cy="4924346"/>
          </a:xfrm>
          <a:prstGeom prst="ellipse">
            <a:avLst/>
          </a:prstGeom>
          <a:solidFill>
            <a:schemeClr val="tx1"/>
          </a:solidFill>
        </p:spPr>
        <p:txBody>
          <a:bodyPr/>
          <a:lstStyle>
            <a:lvl1pPr marL="0" indent="0" algn="ctr">
              <a:buNone/>
              <a:defRPr>
                <a:solidFill>
                  <a:schemeClr val="bg1"/>
                </a:solidFill>
              </a:defRPr>
            </a:lvl1pPr>
          </a:lstStyle>
          <a:p>
            <a:r>
              <a:rPr lang="en-US" dirty="0"/>
              <a:t>Click picture icon to add photo</a:t>
            </a:r>
          </a:p>
        </p:txBody>
      </p:sp>
      <p:sp>
        <p:nvSpPr>
          <p:cNvPr id="6" name="Title 1">
            <a:extLst>
              <a:ext uri="{FF2B5EF4-FFF2-40B4-BE49-F238E27FC236}">
                <a16:creationId xmlns:a16="http://schemas.microsoft.com/office/drawing/2014/main" id="{074161F4-D097-DE19-FD87-0BB65D7B7FE4}"/>
              </a:ext>
            </a:extLst>
          </p:cNvPr>
          <p:cNvSpPr>
            <a:spLocks noGrp="1"/>
          </p:cNvSpPr>
          <p:nvPr>
            <p:ph type="ctrTitle" hasCustomPrompt="1"/>
          </p:nvPr>
        </p:nvSpPr>
        <p:spPr>
          <a:xfrm>
            <a:off x="288558" y="635035"/>
            <a:ext cx="6689729" cy="2387600"/>
          </a:xfrm>
          <a:prstGeom prst="rect">
            <a:avLst/>
          </a:prstGeom>
        </p:spPr>
        <p:txBody>
          <a:bodyPr anchor="b">
            <a:noAutofit/>
          </a:bodyPr>
          <a:lstStyle>
            <a:lvl1pPr algn="l">
              <a:defRPr sz="4400">
                <a:solidFill>
                  <a:schemeClr val="tx1"/>
                </a:solidFill>
              </a:defRPr>
            </a:lvl1pPr>
          </a:lstStyle>
          <a:p>
            <a:r>
              <a:rPr lang="en-US" dirty="0"/>
              <a:t>Insert your presentation title here maximum of three lines</a:t>
            </a:r>
          </a:p>
        </p:txBody>
      </p:sp>
      <p:sp>
        <p:nvSpPr>
          <p:cNvPr id="9" name="Subtitle 2">
            <a:extLst>
              <a:ext uri="{FF2B5EF4-FFF2-40B4-BE49-F238E27FC236}">
                <a16:creationId xmlns:a16="http://schemas.microsoft.com/office/drawing/2014/main" id="{5611E666-418A-4758-0E70-B2424283399B}"/>
              </a:ext>
            </a:extLst>
          </p:cNvPr>
          <p:cNvSpPr>
            <a:spLocks noGrp="1"/>
          </p:cNvSpPr>
          <p:nvPr>
            <p:ph type="subTitle" idx="1"/>
          </p:nvPr>
        </p:nvSpPr>
        <p:spPr>
          <a:xfrm>
            <a:off x="288558" y="3114710"/>
            <a:ext cx="6689729" cy="837882"/>
          </a:xfrm>
        </p:spPr>
        <p:txBody>
          <a:bodyPr>
            <a:noAutofit/>
          </a:bodyPr>
          <a:lstStyle>
            <a:lvl1pPr marL="0" indent="0" algn="l">
              <a:spcBef>
                <a:spcPts val="0"/>
              </a:spcBef>
              <a:spcAft>
                <a:spcPts val="0"/>
              </a:spcAft>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4" name="Picture 13">
            <a:extLst>
              <a:ext uri="{FF2B5EF4-FFF2-40B4-BE49-F238E27FC236}">
                <a16:creationId xmlns:a16="http://schemas.microsoft.com/office/drawing/2014/main" id="{04D009FA-CFA0-2366-6348-AD2DE5F5F8B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04801" y="5694428"/>
            <a:ext cx="1219198" cy="518808"/>
          </a:xfrm>
          <a:prstGeom prst="rect">
            <a:avLst/>
          </a:prstGeom>
        </p:spPr>
      </p:pic>
      <p:sp>
        <p:nvSpPr>
          <p:cNvPr id="2" name="Text Placeholder 17">
            <a:extLst>
              <a:ext uri="{FF2B5EF4-FFF2-40B4-BE49-F238E27FC236}">
                <a16:creationId xmlns:a16="http://schemas.microsoft.com/office/drawing/2014/main" id="{0D543147-C142-3795-8692-163187D8C105}"/>
              </a:ext>
            </a:extLst>
          </p:cNvPr>
          <p:cNvSpPr>
            <a:spLocks noGrp="1"/>
          </p:cNvSpPr>
          <p:nvPr>
            <p:ph type="body" sz="quarter" idx="10" hasCustomPrompt="1"/>
          </p:nvPr>
        </p:nvSpPr>
        <p:spPr>
          <a:xfrm>
            <a:off x="288559" y="4192468"/>
            <a:ext cx="6689728" cy="344384"/>
          </a:xfrm>
        </p:spPr>
        <p:txBody>
          <a:bodyPr tIns="0" bIns="0" anchor="b" anchorCtr="0">
            <a:noAutofit/>
          </a:bodyPr>
          <a:lstStyle>
            <a:lvl1pPr marL="0" indent="0">
              <a:lnSpc>
                <a:spcPct val="100000"/>
              </a:lnSpc>
              <a:spcBef>
                <a:spcPts val="0"/>
              </a:spcBef>
              <a:spcAft>
                <a:spcPts val="0"/>
              </a:spcAft>
              <a:buNone/>
              <a:defRPr sz="1200" b="1">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First name Last name</a:t>
            </a:r>
          </a:p>
        </p:txBody>
      </p:sp>
      <p:sp>
        <p:nvSpPr>
          <p:cNvPr id="3" name="Text Placeholder 17">
            <a:extLst>
              <a:ext uri="{FF2B5EF4-FFF2-40B4-BE49-F238E27FC236}">
                <a16:creationId xmlns:a16="http://schemas.microsoft.com/office/drawing/2014/main" id="{43F396D2-FEEC-B3D9-78CF-DB43D25BBDD0}"/>
              </a:ext>
            </a:extLst>
          </p:cNvPr>
          <p:cNvSpPr>
            <a:spLocks noGrp="1"/>
          </p:cNvSpPr>
          <p:nvPr>
            <p:ph type="body" sz="quarter" idx="11" hasCustomPrompt="1"/>
          </p:nvPr>
        </p:nvSpPr>
        <p:spPr>
          <a:xfrm>
            <a:off x="288559" y="4560602"/>
            <a:ext cx="6689728"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Title/Department</a:t>
            </a:r>
          </a:p>
        </p:txBody>
      </p:sp>
      <p:sp>
        <p:nvSpPr>
          <p:cNvPr id="10" name="Text Placeholder 17">
            <a:extLst>
              <a:ext uri="{FF2B5EF4-FFF2-40B4-BE49-F238E27FC236}">
                <a16:creationId xmlns:a16="http://schemas.microsoft.com/office/drawing/2014/main" id="{84E5CB92-5F1A-B42D-D765-161BADC32870}"/>
              </a:ext>
            </a:extLst>
          </p:cNvPr>
          <p:cNvSpPr>
            <a:spLocks noGrp="1"/>
          </p:cNvSpPr>
          <p:nvPr>
            <p:ph type="body" sz="quarter" idx="13" hasCustomPrompt="1"/>
          </p:nvPr>
        </p:nvSpPr>
        <p:spPr>
          <a:xfrm>
            <a:off x="288559" y="5110167"/>
            <a:ext cx="6689728"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Date</a:t>
            </a:r>
          </a:p>
        </p:txBody>
      </p:sp>
      <p:sp>
        <p:nvSpPr>
          <p:cNvPr id="11" name="Picture Placeholder 7">
            <a:extLst>
              <a:ext uri="{FF2B5EF4-FFF2-40B4-BE49-F238E27FC236}">
                <a16:creationId xmlns:a16="http://schemas.microsoft.com/office/drawing/2014/main" id="{B3BEC125-9624-2794-3E4A-E57B3FF07454}"/>
              </a:ext>
            </a:extLst>
          </p:cNvPr>
          <p:cNvSpPr>
            <a:spLocks noGrp="1"/>
          </p:cNvSpPr>
          <p:nvPr>
            <p:ph type="pic" sz="quarter" idx="18" hasCustomPrompt="1"/>
          </p:nvPr>
        </p:nvSpPr>
        <p:spPr>
          <a:xfrm>
            <a:off x="10387011" y="5700194"/>
            <a:ext cx="1500188" cy="513042"/>
          </a:xfrm>
          <a:no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528584957"/>
      </p:ext>
    </p:extLst>
  </p:cSld>
  <p:clrMapOvr>
    <a:overrideClrMapping bg1="lt1" tx1="dk1" bg2="lt2" tx2="dk2" accent1="accent1" accent2="accent2" accent3="accent3" accent4="accent4" accent5="accent5" accent6="accent6" hlink="hlink" folHlink="folHlink"/>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6_cobranded_cover_photo_circle_violet">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Shape, circle&#10;&#10;Description automatically generated">
            <a:extLst>
              <a:ext uri="{FF2B5EF4-FFF2-40B4-BE49-F238E27FC236}">
                <a16:creationId xmlns:a16="http://schemas.microsoft.com/office/drawing/2014/main" id="{D205D8C5-4622-A916-D655-F6CED6BF0E4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890877" y="-1"/>
            <a:ext cx="6301124" cy="6831495"/>
          </a:xfrm>
          <a:prstGeom prst="rect">
            <a:avLst/>
          </a:prstGeom>
        </p:spPr>
      </p:pic>
      <p:sp>
        <p:nvSpPr>
          <p:cNvPr id="5" name="TextBox 4">
            <a:extLst>
              <a:ext uri="{FF2B5EF4-FFF2-40B4-BE49-F238E27FC236}">
                <a16:creationId xmlns:a16="http://schemas.microsoft.com/office/drawing/2014/main" id="{6243803D-31FA-692F-1CDF-A332274BC332}"/>
              </a:ext>
            </a:extLst>
          </p:cNvPr>
          <p:cNvSpPr txBox="1"/>
          <p:nvPr/>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a:solidFill>
                  <a:schemeClr val="tx1">
                    <a:lumMod val="40000"/>
                    <a:lumOff val="60000"/>
                  </a:schemeClr>
                </a:solidFill>
              </a:rPr>
              <a:t>© 2024 Nielsen Consumer LLC. All Rights Reserved.</a:t>
            </a:r>
            <a:endParaRPr lang="en-US" sz="700" dirty="0">
              <a:solidFill>
                <a:schemeClr val="tx1">
                  <a:lumMod val="40000"/>
                  <a:lumOff val="60000"/>
                </a:schemeClr>
              </a:solidFill>
            </a:endParaRPr>
          </a:p>
        </p:txBody>
      </p:sp>
      <p:sp>
        <p:nvSpPr>
          <p:cNvPr id="7" name="Picture Placeholder 6">
            <a:extLst>
              <a:ext uri="{FF2B5EF4-FFF2-40B4-BE49-F238E27FC236}">
                <a16:creationId xmlns:a16="http://schemas.microsoft.com/office/drawing/2014/main" id="{7B856112-0A8A-CB47-1E64-93477A68A707}"/>
              </a:ext>
            </a:extLst>
          </p:cNvPr>
          <p:cNvSpPr>
            <a:spLocks noGrp="1"/>
          </p:cNvSpPr>
          <p:nvPr>
            <p:ph type="pic" sz="quarter" idx="12" hasCustomPrompt="1"/>
          </p:nvPr>
        </p:nvSpPr>
        <p:spPr>
          <a:xfrm>
            <a:off x="7465671" y="321957"/>
            <a:ext cx="4924345" cy="4924346"/>
          </a:xfrm>
          <a:prstGeom prst="ellipse">
            <a:avLst/>
          </a:prstGeom>
          <a:solidFill>
            <a:schemeClr val="tx1"/>
          </a:solidFill>
        </p:spPr>
        <p:txBody>
          <a:bodyPr/>
          <a:lstStyle>
            <a:lvl1pPr marL="0" indent="0" algn="ctr">
              <a:buNone/>
              <a:defRPr>
                <a:solidFill>
                  <a:schemeClr val="bg1"/>
                </a:solidFill>
              </a:defRPr>
            </a:lvl1pPr>
          </a:lstStyle>
          <a:p>
            <a:r>
              <a:rPr lang="en-US" dirty="0"/>
              <a:t>Click picture icon to add photo</a:t>
            </a:r>
          </a:p>
        </p:txBody>
      </p:sp>
      <p:sp>
        <p:nvSpPr>
          <p:cNvPr id="6" name="Title 1">
            <a:extLst>
              <a:ext uri="{FF2B5EF4-FFF2-40B4-BE49-F238E27FC236}">
                <a16:creationId xmlns:a16="http://schemas.microsoft.com/office/drawing/2014/main" id="{41EEE6B5-0894-9664-A565-BC7956CD8059}"/>
              </a:ext>
            </a:extLst>
          </p:cNvPr>
          <p:cNvSpPr>
            <a:spLocks noGrp="1"/>
          </p:cNvSpPr>
          <p:nvPr>
            <p:ph type="ctrTitle" hasCustomPrompt="1"/>
          </p:nvPr>
        </p:nvSpPr>
        <p:spPr>
          <a:xfrm>
            <a:off x="288558" y="635035"/>
            <a:ext cx="6689729" cy="2387600"/>
          </a:xfrm>
          <a:prstGeom prst="rect">
            <a:avLst/>
          </a:prstGeom>
        </p:spPr>
        <p:txBody>
          <a:bodyPr anchor="b">
            <a:noAutofit/>
          </a:bodyPr>
          <a:lstStyle>
            <a:lvl1pPr algn="l">
              <a:defRPr sz="4400">
                <a:solidFill>
                  <a:schemeClr val="tx1"/>
                </a:solidFill>
              </a:defRPr>
            </a:lvl1pPr>
          </a:lstStyle>
          <a:p>
            <a:r>
              <a:rPr lang="en-US" dirty="0"/>
              <a:t>Insert your presentation title here maximum of three lines</a:t>
            </a:r>
          </a:p>
        </p:txBody>
      </p:sp>
      <p:sp>
        <p:nvSpPr>
          <p:cNvPr id="8" name="Subtitle 2">
            <a:extLst>
              <a:ext uri="{FF2B5EF4-FFF2-40B4-BE49-F238E27FC236}">
                <a16:creationId xmlns:a16="http://schemas.microsoft.com/office/drawing/2014/main" id="{A13B9B20-3947-53D7-7D27-61901A552FFC}"/>
              </a:ext>
            </a:extLst>
          </p:cNvPr>
          <p:cNvSpPr>
            <a:spLocks noGrp="1"/>
          </p:cNvSpPr>
          <p:nvPr>
            <p:ph type="subTitle" idx="1"/>
          </p:nvPr>
        </p:nvSpPr>
        <p:spPr>
          <a:xfrm>
            <a:off x="288558" y="3114710"/>
            <a:ext cx="6689729" cy="837882"/>
          </a:xfrm>
        </p:spPr>
        <p:txBody>
          <a:bodyPr>
            <a:noAutofit/>
          </a:bodyPr>
          <a:lstStyle>
            <a:lvl1pPr marL="0" indent="0" algn="l">
              <a:spcBef>
                <a:spcPts val="0"/>
              </a:spcBef>
              <a:spcAft>
                <a:spcPts val="0"/>
              </a:spcAft>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4" name="Picture 13">
            <a:extLst>
              <a:ext uri="{FF2B5EF4-FFF2-40B4-BE49-F238E27FC236}">
                <a16:creationId xmlns:a16="http://schemas.microsoft.com/office/drawing/2014/main" id="{D6E082DE-2FDF-8E52-94D0-356A49DB0E8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04801" y="5694428"/>
            <a:ext cx="1219198" cy="518808"/>
          </a:xfrm>
          <a:prstGeom prst="rect">
            <a:avLst/>
          </a:prstGeom>
        </p:spPr>
      </p:pic>
      <p:sp>
        <p:nvSpPr>
          <p:cNvPr id="2" name="Text Placeholder 17">
            <a:extLst>
              <a:ext uri="{FF2B5EF4-FFF2-40B4-BE49-F238E27FC236}">
                <a16:creationId xmlns:a16="http://schemas.microsoft.com/office/drawing/2014/main" id="{9EC7F525-D72E-FA6C-4DC8-61ED3B7BF566}"/>
              </a:ext>
            </a:extLst>
          </p:cNvPr>
          <p:cNvSpPr>
            <a:spLocks noGrp="1"/>
          </p:cNvSpPr>
          <p:nvPr>
            <p:ph type="body" sz="quarter" idx="10" hasCustomPrompt="1"/>
          </p:nvPr>
        </p:nvSpPr>
        <p:spPr>
          <a:xfrm>
            <a:off x="288559" y="4192468"/>
            <a:ext cx="6689728" cy="344384"/>
          </a:xfrm>
        </p:spPr>
        <p:txBody>
          <a:bodyPr tIns="0" bIns="0" anchor="b" anchorCtr="0">
            <a:noAutofit/>
          </a:bodyPr>
          <a:lstStyle>
            <a:lvl1pPr marL="0" indent="0">
              <a:lnSpc>
                <a:spcPct val="100000"/>
              </a:lnSpc>
              <a:spcBef>
                <a:spcPts val="0"/>
              </a:spcBef>
              <a:spcAft>
                <a:spcPts val="0"/>
              </a:spcAft>
              <a:buNone/>
              <a:defRPr sz="1200" b="1">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First name Last name</a:t>
            </a:r>
          </a:p>
        </p:txBody>
      </p:sp>
      <p:sp>
        <p:nvSpPr>
          <p:cNvPr id="3" name="Text Placeholder 17">
            <a:extLst>
              <a:ext uri="{FF2B5EF4-FFF2-40B4-BE49-F238E27FC236}">
                <a16:creationId xmlns:a16="http://schemas.microsoft.com/office/drawing/2014/main" id="{53A58327-319F-F707-398A-E0BD2BB56432}"/>
              </a:ext>
            </a:extLst>
          </p:cNvPr>
          <p:cNvSpPr>
            <a:spLocks noGrp="1"/>
          </p:cNvSpPr>
          <p:nvPr>
            <p:ph type="body" sz="quarter" idx="11" hasCustomPrompt="1"/>
          </p:nvPr>
        </p:nvSpPr>
        <p:spPr>
          <a:xfrm>
            <a:off x="288559" y="4560602"/>
            <a:ext cx="6689728"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Title/Department</a:t>
            </a:r>
          </a:p>
        </p:txBody>
      </p:sp>
      <p:sp>
        <p:nvSpPr>
          <p:cNvPr id="10" name="Text Placeholder 17">
            <a:extLst>
              <a:ext uri="{FF2B5EF4-FFF2-40B4-BE49-F238E27FC236}">
                <a16:creationId xmlns:a16="http://schemas.microsoft.com/office/drawing/2014/main" id="{318DF228-BF1D-DFFF-3D0A-181B229C9AD1}"/>
              </a:ext>
            </a:extLst>
          </p:cNvPr>
          <p:cNvSpPr>
            <a:spLocks noGrp="1"/>
          </p:cNvSpPr>
          <p:nvPr>
            <p:ph type="body" sz="quarter" idx="13" hasCustomPrompt="1"/>
          </p:nvPr>
        </p:nvSpPr>
        <p:spPr>
          <a:xfrm>
            <a:off x="288559" y="5110167"/>
            <a:ext cx="6689728"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Date</a:t>
            </a:r>
          </a:p>
        </p:txBody>
      </p:sp>
      <p:sp>
        <p:nvSpPr>
          <p:cNvPr id="9" name="Picture Placeholder 7">
            <a:extLst>
              <a:ext uri="{FF2B5EF4-FFF2-40B4-BE49-F238E27FC236}">
                <a16:creationId xmlns:a16="http://schemas.microsoft.com/office/drawing/2014/main" id="{9D7672BB-2BDD-0793-EA67-283BA32E19D7}"/>
              </a:ext>
            </a:extLst>
          </p:cNvPr>
          <p:cNvSpPr>
            <a:spLocks noGrp="1"/>
          </p:cNvSpPr>
          <p:nvPr>
            <p:ph type="pic" sz="quarter" idx="18" hasCustomPrompt="1"/>
          </p:nvPr>
        </p:nvSpPr>
        <p:spPr>
          <a:xfrm>
            <a:off x="10387011" y="5700194"/>
            <a:ext cx="1500188" cy="513042"/>
          </a:xfrm>
          <a:no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1481041898"/>
      </p:ext>
    </p:extLst>
  </p:cSld>
  <p:clrMapOvr>
    <a:overrideClrMapping bg1="lt1" tx1="dk1" bg2="lt2" tx2="dk2" accent1="accent1" accent2="accent2" accent3="accent3" accent4="accent4" accent5="accent5" accent6="accent6" hlink="hlink" folHlink="folHlink"/>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p:cSld name="7_cobranded_cover_illustration_whit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8" y="1535428"/>
            <a:ext cx="8642082" cy="2387600"/>
          </a:xfrm>
          <a:prstGeom prst="rect">
            <a:avLst/>
          </a:prstGeom>
        </p:spPr>
        <p:txBody>
          <a:bodyPr anchor="t" anchorCtr="0">
            <a:noAutofit/>
          </a:bodyPr>
          <a:lstStyle>
            <a:lvl1pPr algn="l">
              <a:defRPr sz="5400">
                <a:solidFill>
                  <a:schemeClr val="tx1"/>
                </a:solidFill>
              </a:defRPr>
            </a:lvl1pPr>
          </a:lstStyle>
          <a:p>
            <a:r>
              <a:rPr lang="en-US" dirty="0"/>
              <a:t>Insert your presentation title here maximum of three lines</a:t>
            </a:r>
          </a:p>
        </p:txBody>
      </p:sp>
      <p:cxnSp>
        <p:nvCxnSpPr>
          <p:cNvPr id="9" name="Straight Connector 8">
            <a:extLst>
              <a:ext uri="{FF2B5EF4-FFF2-40B4-BE49-F238E27FC236}">
                <a16:creationId xmlns:a16="http://schemas.microsoft.com/office/drawing/2014/main" id="{429C2072-EE2B-A064-5CA2-6097546F935A}"/>
              </a:ext>
            </a:extLst>
          </p:cNvPr>
          <p:cNvCxnSpPr>
            <a:cxnSpLocks/>
          </p:cNvCxnSpPr>
          <p:nvPr/>
        </p:nvCxnSpPr>
        <p:spPr>
          <a:xfrm>
            <a:off x="278932" y="1364752"/>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13AD0A56-54F9-2F78-1258-F9610367319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04801" y="447040"/>
            <a:ext cx="1219198" cy="518808"/>
          </a:xfrm>
          <a:prstGeom prst="rect">
            <a:avLst/>
          </a:prstGeom>
        </p:spPr>
      </p:pic>
      <p:sp>
        <p:nvSpPr>
          <p:cNvPr id="6" name="Text Placeholder 17">
            <a:extLst>
              <a:ext uri="{FF2B5EF4-FFF2-40B4-BE49-F238E27FC236}">
                <a16:creationId xmlns:a16="http://schemas.microsoft.com/office/drawing/2014/main" id="{C32257C0-3FBF-B047-8C59-CDBF51B11985}"/>
              </a:ext>
            </a:extLst>
          </p:cNvPr>
          <p:cNvSpPr>
            <a:spLocks noGrp="1"/>
          </p:cNvSpPr>
          <p:nvPr>
            <p:ph type="body" sz="quarter" idx="10" hasCustomPrompt="1"/>
          </p:nvPr>
        </p:nvSpPr>
        <p:spPr>
          <a:xfrm>
            <a:off x="288559" y="5194091"/>
            <a:ext cx="8642082" cy="344384"/>
          </a:xfrm>
        </p:spPr>
        <p:txBody>
          <a:bodyPr tIns="0" bIns="0" anchor="b" anchorCtr="0">
            <a:noAutofit/>
          </a:bodyPr>
          <a:lstStyle>
            <a:lvl1pPr marL="0" indent="0">
              <a:lnSpc>
                <a:spcPct val="100000"/>
              </a:lnSpc>
              <a:spcBef>
                <a:spcPts val="0"/>
              </a:spcBef>
              <a:spcAft>
                <a:spcPts val="0"/>
              </a:spcAft>
              <a:buNone/>
              <a:defRPr sz="1200" b="1">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First name Last name</a:t>
            </a:r>
          </a:p>
        </p:txBody>
      </p:sp>
      <p:sp>
        <p:nvSpPr>
          <p:cNvPr id="7" name="Text Placeholder 17">
            <a:extLst>
              <a:ext uri="{FF2B5EF4-FFF2-40B4-BE49-F238E27FC236}">
                <a16:creationId xmlns:a16="http://schemas.microsoft.com/office/drawing/2014/main" id="{BA60B01F-F394-99A6-2702-DE583FCB977E}"/>
              </a:ext>
            </a:extLst>
          </p:cNvPr>
          <p:cNvSpPr>
            <a:spLocks noGrp="1"/>
          </p:cNvSpPr>
          <p:nvPr>
            <p:ph type="body" sz="quarter" idx="11" hasCustomPrompt="1"/>
          </p:nvPr>
        </p:nvSpPr>
        <p:spPr>
          <a:xfrm>
            <a:off x="288559" y="5562225"/>
            <a:ext cx="8642082" cy="344385"/>
          </a:xfrm>
        </p:spPr>
        <p:txBody>
          <a:bodyPr tIns="0" bIns="0">
            <a:noAutofit/>
          </a:bodyPr>
          <a:lstStyle>
            <a:lvl1pPr marL="0" indent="0">
              <a:lnSpc>
                <a:spcPct val="100000"/>
              </a:lnSpc>
              <a:spcBef>
                <a:spcPts val="0"/>
              </a:spcBef>
              <a:spcAft>
                <a:spcPts val="0"/>
              </a:spcAft>
              <a:buNone/>
              <a:defRPr sz="1200" b="0">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Title/Department</a:t>
            </a:r>
          </a:p>
        </p:txBody>
      </p:sp>
      <p:sp>
        <p:nvSpPr>
          <p:cNvPr id="8" name="Text Placeholder 17">
            <a:extLst>
              <a:ext uri="{FF2B5EF4-FFF2-40B4-BE49-F238E27FC236}">
                <a16:creationId xmlns:a16="http://schemas.microsoft.com/office/drawing/2014/main" id="{D70F9698-6E59-9274-EC44-4917B7B92AAA}"/>
              </a:ext>
            </a:extLst>
          </p:cNvPr>
          <p:cNvSpPr>
            <a:spLocks noGrp="1"/>
          </p:cNvSpPr>
          <p:nvPr>
            <p:ph type="body" sz="quarter" idx="12" hasCustomPrompt="1"/>
          </p:nvPr>
        </p:nvSpPr>
        <p:spPr>
          <a:xfrm>
            <a:off x="288559" y="6111790"/>
            <a:ext cx="8642082" cy="344385"/>
          </a:xfrm>
        </p:spPr>
        <p:txBody>
          <a:bodyPr tIns="0" bIns="0">
            <a:noAutofit/>
          </a:bodyPr>
          <a:lstStyle>
            <a:lvl1pPr marL="0" indent="0">
              <a:lnSpc>
                <a:spcPct val="100000"/>
              </a:lnSpc>
              <a:spcBef>
                <a:spcPts val="0"/>
              </a:spcBef>
              <a:spcAft>
                <a:spcPts val="0"/>
              </a:spcAft>
              <a:buNone/>
              <a:defRPr sz="1200" b="0">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Date</a:t>
            </a:r>
          </a:p>
        </p:txBody>
      </p:sp>
      <p:sp>
        <p:nvSpPr>
          <p:cNvPr id="10" name="TextBox 9">
            <a:extLst>
              <a:ext uri="{FF2B5EF4-FFF2-40B4-BE49-F238E27FC236}">
                <a16:creationId xmlns:a16="http://schemas.microsoft.com/office/drawing/2014/main" id="{5610FA71-069D-E398-B6E9-5C68D1D17767}"/>
              </a:ext>
            </a:extLst>
          </p:cNvPr>
          <p:cNvSpPr txBox="1"/>
          <p:nvPr/>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a:solidFill>
                  <a:schemeClr val="tx1">
                    <a:lumMod val="40000"/>
                    <a:lumOff val="60000"/>
                  </a:schemeClr>
                </a:solidFill>
              </a:rPr>
              <a:t>© 2024 Nielsen Consumer LLC. All Rights Reserved.</a:t>
            </a:r>
            <a:endParaRPr lang="en-US" sz="700" dirty="0">
              <a:solidFill>
                <a:schemeClr val="tx1">
                  <a:lumMod val="40000"/>
                  <a:lumOff val="60000"/>
                </a:schemeClr>
              </a:solidFill>
            </a:endParaRPr>
          </a:p>
        </p:txBody>
      </p:sp>
      <p:sp>
        <p:nvSpPr>
          <p:cNvPr id="3" name="Picture Placeholder 7">
            <a:extLst>
              <a:ext uri="{FF2B5EF4-FFF2-40B4-BE49-F238E27FC236}">
                <a16:creationId xmlns:a16="http://schemas.microsoft.com/office/drawing/2014/main" id="{40456989-7A47-A540-0A6C-C3892C307965}"/>
              </a:ext>
            </a:extLst>
          </p:cNvPr>
          <p:cNvSpPr>
            <a:spLocks noGrp="1"/>
          </p:cNvSpPr>
          <p:nvPr>
            <p:ph type="pic" sz="quarter" idx="18" hasCustomPrompt="1"/>
          </p:nvPr>
        </p:nvSpPr>
        <p:spPr>
          <a:xfrm>
            <a:off x="10387011" y="440454"/>
            <a:ext cx="1500188" cy="513042"/>
          </a:xfrm>
          <a:solidFill>
            <a:schemeClr val="bg1"/>
          </a:solid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3192221590"/>
      </p:ext>
    </p:extLst>
  </p:cSld>
  <p:clrMapOvr>
    <a:overrideClrMapping bg1="lt1" tx1="dk1" bg2="lt2" tx2="dk2" accent1="accent1" accent2="accent2" accent3="accent3" accent4="accent4" accent5="accent5" accent6="accent6" hlink="hlink" folHlink="folHlink"/>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8_cobranded_cover_photo_blue">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B57AC29-76A4-61A4-DEF0-9D880E7CC103}"/>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Picture Placeholder 11">
            <a:extLst>
              <a:ext uri="{FF2B5EF4-FFF2-40B4-BE49-F238E27FC236}">
                <a16:creationId xmlns:a16="http://schemas.microsoft.com/office/drawing/2014/main" id="{BC265AF3-8D1F-7540-5CFF-675EEA870502}"/>
              </a:ext>
            </a:extLst>
          </p:cNvPr>
          <p:cNvSpPr>
            <a:spLocks noGrp="1"/>
          </p:cNvSpPr>
          <p:nvPr>
            <p:ph type="pic" sz="quarter" idx="13" hasCustomPrompt="1"/>
          </p:nvPr>
        </p:nvSpPr>
        <p:spPr>
          <a:xfrm>
            <a:off x="4002373" y="0"/>
            <a:ext cx="8189625" cy="6858000"/>
          </a:xfrm>
          <a:solidFill>
            <a:schemeClr val="tx1"/>
          </a:solidFill>
        </p:spPr>
        <p:txBody>
          <a:bodyPr anchor="ctr" anchorCtr="0"/>
          <a:lstStyle>
            <a:lvl1pPr marL="0" indent="0" algn="ctr">
              <a:buNone/>
              <a:defRPr>
                <a:solidFill>
                  <a:schemeClr val="bg1"/>
                </a:solidFill>
              </a:defRPr>
            </a:lvl1pPr>
          </a:lstStyle>
          <a:p>
            <a:r>
              <a:rPr lang="en-US" dirty="0"/>
              <a:t>Click picture icon to add picture</a:t>
            </a:r>
          </a:p>
        </p:txBody>
      </p:sp>
      <p:sp>
        <p:nvSpPr>
          <p:cNvPr id="18" name="Text Placeholder 16">
            <a:extLst>
              <a:ext uri="{FF2B5EF4-FFF2-40B4-BE49-F238E27FC236}">
                <a16:creationId xmlns:a16="http://schemas.microsoft.com/office/drawing/2014/main" id="{E93FDD1C-7A1E-AEDA-AE44-DA18731572EB}"/>
              </a:ext>
            </a:extLst>
          </p:cNvPr>
          <p:cNvSpPr>
            <a:spLocks noGrp="1"/>
          </p:cNvSpPr>
          <p:nvPr>
            <p:ph type="body" sz="quarter" idx="14" hasCustomPrompt="1"/>
          </p:nvPr>
        </p:nvSpPr>
        <p:spPr>
          <a:xfrm>
            <a:off x="-530161" y="19178"/>
            <a:ext cx="5547380" cy="5547380"/>
          </a:xfrm>
          <a:prstGeom prst="ellipse">
            <a:avLst/>
          </a:prstGeom>
          <a:solidFill>
            <a:schemeClr val="bg2"/>
          </a:solidFill>
        </p:spPr>
        <p:txBody>
          <a:bodyPr tIns="0" bIns="0" anchor="ctr" anchorCtr="0"/>
          <a:lstStyle>
            <a:lvl1pPr marL="0" indent="0" algn="l">
              <a:buFont typeface="Arial" panose="020B0604020202020204" pitchFamily="34" charset="0"/>
              <a:buNone/>
              <a:defRPr sz="3600" b="1">
                <a:solidFill>
                  <a:schemeClr val="bg1"/>
                </a:solidFill>
                <a:latin typeface="+mj-lt"/>
              </a:defRPr>
            </a:lvl1pPr>
            <a:lvl2pPr marL="457200" indent="0" algn="ctr">
              <a:buFont typeface="Arial" panose="020B0604020202020204" pitchFamily="34" charset="0"/>
              <a:buNone/>
              <a:defRPr sz="3600">
                <a:solidFill>
                  <a:schemeClr val="bg1"/>
                </a:solidFill>
                <a:latin typeface="+mj-lt"/>
              </a:defRPr>
            </a:lvl2pPr>
            <a:lvl3pPr marL="914400" indent="0" algn="ctr">
              <a:buFont typeface="Arial" panose="020B0604020202020204" pitchFamily="34" charset="0"/>
              <a:buNone/>
              <a:defRPr sz="3600">
                <a:solidFill>
                  <a:schemeClr val="bg1"/>
                </a:solidFill>
                <a:latin typeface="+mj-lt"/>
              </a:defRPr>
            </a:lvl3pPr>
            <a:lvl4pPr marL="1371600" indent="0" algn="ctr">
              <a:buFont typeface="Arial" panose="020B0604020202020204" pitchFamily="34" charset="0"/>
              <a:buNone/>
              <a:defRPr sz="3600">
                <a:solidFill>
                  <a:schemeClr val="bg1"/>
                </a:solidFill>
                <a:latin typeface="+mj-lt"/>
              </a:defRPr>
            </a:lvl4pPr>
            <a:lvl5pPr marL="1828800" indent="0" algn="ctr">
              <a:buFont typeface="Arial" panose="020B0604020202020204" pitchFamily="34" charset="0"/>
              <a:buNone/>
              <a:defRPr sz="3600">
                <a:solidFill>
                  <a:schemeClr val="bg1"/>
                </a:solidFill>
                <a:latin typeface="+mj-lt"/>
              </a:defRPr>
            </a:lvl5pPr>
          </a:lstStyle>
          <a:p>
            <a:pPr lvl="0"/>
            <a:r>
              <a:rPr lang="en-US" dirty="0"/>
              <a:t>Insert your presentation title here maximum of four lines</a:t>
            </a:r>
          </a:p>
        </p:txBody>
      </p:sp>
      <p:sp>
        <p:nvSpPr>
          <p:cNvPr id="21" name="TextBox 20">
            <a:extLst>
              <a:ext uri="{FF2B5EF4-FFF2-40B4-BE49-F238E27FC236}">
                <a16:creationId xmlns:a16="http://schemas.microsoft.com/office/drawing/2014/main" id="{130AA074-B57C-C578-1B29-6483DCE01A18}"/>
              </a:ext>
            </a:extLst>
          </p:cNvPr>
          <p:cNvSpPr txBox="1"/>
          <p:nvPr/>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a:solidFill>
                  <a:schemeClr val="tx1">
                    <a:lumMod val="40000"/>
                    <a:lumOff val="60000"/>
                  </a:schemeClr>
                </a:solidFill>
              </a:rPr>
              <a:t>© 2024 Nielsen Consumer LLC. All Rights Reserved.</a:t>
            </a:r>
            <a:endParaRPr lang="en-US" sz="700" dirty="0">
              <a:solidFill>
                <a:schemeClr val="tx1">
                  <a:lumMod val="40000"/>
                  <a:lumOff val="60000"/>
                </a:schemeClr>
              </a:solidFill>
            </a:endParaRPr>
          </a:p>
        </p:txBody>
      </p:sp>
      <p:pic>
        <p:nvPicPr>
          <p:cNvPr id="22" name="Picture 21">
            <a:extLst>
              <a:ext uri="{FF2B5EF4-FFF2-40B4-BE49-F238E27FC236}">
                <a16:creationId xmlns:a16="http://schemas.microsoft.com/office/drawing/2014/main" id="{B7249F3E-7261-69A9-09FC-57FE24EA029B}"/>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04801" y="5694428"/>
            <a:ext cx="1219198" cy="518808"/>
          </a:xfrm>
          <a:prstGeom prst="rect">
            <a:avLst/>
          </a:prstGeom>
        </p:spPr>
      </p:pic>
      <p:sp>
        <p:nvSpPr>
          <p:cNvPr id="2" name="Picture Placeholder 7">
            <a:extLst>
              <a:ext uri="{FF2B5EF4-FFF2-40B4-BE49-F238E27FC236}">
                <a16:creationId xmlns:a16="http://schemas.microsoft.com/office/drawing/2014/main" id="{75627452-A209-2253-B262-491EA01DFEF6}"/>
              </a:ext>
            </a:extLst>
          </p:cNvPr>
          <p:cNvSpPr>
            <a:spLocks noGrp="1"/>
          </p:cNvSpPr>
          <p:nvPr>
            <p:ph type="pic" sz="quarter" idx="18" hasCustomPrompt="1"/>
          </p:nvPr>
        </p:nvSpPr>
        <p:spPr>
          <a:xfrm>
            <a:off x="2237105" y="5694428"/>
            <a:ext cx="1500188" cy="513042"/>
          </a:xfrm>
          <a:solidFill>
            <a:schemeClr val="bg1"/>
          </a:solid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964108488"/>
      </p:ext>
    </p:extLst>
  </p:cSld>
  <p:clrMapOvr>
    <a:overrideClrMapping bg1="lt1" tx1="dk1" bg2="lt2" tx2="dk2" accent1="accent1" accent2="accent2" accent3="accent3" accent4="accent4" accent5="accent5" accent6="accent6" hlink="hlink" folHlink="folHlink"/>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9_cobranded_divider_white">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1550EA2-3CEF-F177-CDE5-F705D0B58CC8}"/>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Shape, circle&#10;&#10;Description automatically generated">
            <a:extLst>
              <a:ext uri="{FF2B5EF4-FFF2-40B4-BE49-F238E27FC236}">
                <a16:creationId xmlns:a16="http://schemas.microsoft.com/office/drawing/2014/main" id="{AE3F521A-60F1-72FB-2B10-CA78E2F93C8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1" y="-1"/>
            <a:ext cx="6305159" cy="6825131"/>
          </a:xfrm>
          <a:prstGeom prst="rect">
            <a:avLst/>
          </a:prstGeom>
        </p:spPr>
      </p:pic>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9" y="1671355"/>
            <a:ext cx="4481562" cy="1757645"/>
          </a:xfrm>
        </p:spPr>
        <p:txBody>
          <a:bodyPr anchor="b" anchorCtr="0">
            <a:noAutofit/>
          </a:bodyPr>
          <a:lstStyle>
            <a:lvl1pPr algn="l">
              <a:defRPr sz="3600">
                <a:solidFill>
                  <a:schemeClr val="bg1"/>
                </a:solidFill>
              </a:defRPr>
            </a:lvl1pPr>
          </a:lstStyle>
          <a:p>
            <a:r>
              <a:rPr lang="en-US" dirty="0"/>
              <a:t>Insert your divider title here maximum of three lines</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hasCustomPrompt="1"/>
          </p:nvPr>
        </p:nvSpPr>
        <p:spPr>
          <a:xfrm>
            <a:off x="288558" y="3492349"/>
            <a:ext cx="4481563" cy="436210"/>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divider subtitle</a:t>
            </a:r>
          </a:p>
        </p:txBody>
      </p:sp>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tx1"/>
                </a:solidFill>
              </a:defRPr>
            </a:lvl1pPr>
          </a:lstStyle>
          <a:p>
            <a:fld id="{403EF4E2-7A7A-0548-85F1-5479B7C9E1B2}" type="slidenum">
              <a:rPr lang="en-US" smtClean="0"/>
              <a:pPr/>
              <a:t>‹#›</a:t>
            </a:fld>
            <a:endParaRPr lang="en-US" dirty="0"/>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p:nvCxnSpPr>
        <p:spPr>
          <a:xfrm>
            <a:off x="278932" y="6395755"/>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0BDC489B-A4DB-E5A6-B175-9690631EDD08}"/>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a:solidFill>
                  <a:schemeClr val="tx1">
                    <a:lumMod val="40000"/>
                    <a:lumOff val="60000"/>
                  </a:schemeClr>
                </a:solidFill>
              </a:rPr>
              <a:t>© 2024 Nielsen Consumer LLC. All Rights Reserved.</a:t>
            </a:r>
            <a:endParaRPr lang="en-US" sz="700" dirty="0">
              <a:solidFill>
                <a:schemeClr val="tx1">
                  <a:lumMod val="40000"/>
                  <a:lumOff val="60000"/>
                </a:schemeClr>
              </a:solidFill>
            </a:endParaRPr>
          </a:p>
        </p:txBody>
      </p:sp>
      <p:pic>
        <p:nvPicPr>
          <p:cNvPr id="7" name="Picture 6">
            <a:extLst>
              <a:ext uri="{FF2B5EF4-FFF2-40B4-BE49-F238E27FC236}">
                <a16:creationId xmlns:a16="http://schemas.microsoft.com/office/drawing/2014/main" id="{F4091A94-5191-5296-450B-1F3CD6A56BC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5" name="Picture Placeholder 7">
            <a:extLst>
              <a:ext uri="{FF2B5EF4-FFF2-40B4-BE49-F238E27FC236}">
                <a16:creationId xmlns:a16="http://schemas.microsoft.com/office/drawing/2014/main" id="{92866DBD-5398-477D-9578-D517C1FB4934}"/>
              </a:ext>
            </a:extLst>
          </p:cNvPr>
          <p:cNvSpPr>
            <a:spLocks noGrp="1"/>
          </p:cNvSpPr>
          <p:nvPr>
            <p:ph type="pic" sz="quarter" idx="18" hasCustomPrompt="1"/>
          </p:nvPr>
        </p:nvSpPr>
        <p:spPr>
          <a:xfrm>
            <a:off x="1285103" y="6458971"/>
            <a:ext cx="1500188" cy="365125"/>
          </a:xfrm>
          <a:no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3758115071"/>
      </p:ext>
    </p:extLst>
  </p:cSld>
  <p:clrMapOvr>
    <a:overrideClrMapping bg1="lt1" tx1="dk1" bg2="lt2" tx2="dk2" accent1="accent1" accent2="accent2" accent3="accent3" accent4="accent4" accent5="accent5" accent6="accent6" hlink="hlink" folHlink="folHlink"/>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10_cobranded_divider_photo_blue">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1550EA2-3CEF-F177-CDE5-F705D0B58CC8}"/>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descr="Shape, circle&#10;&#10;Description automatically generated">
            <a:extLst>
              <a:ext uri="{FF2B5EF4-FFF2-40B4-BE49-F238E27FC236}">
                <a16:creationId xmlns:a16="http://schemas.microsoft.com/office/drawing/2014/main" id="{4DA16C0B-8D0E-4A1F-7479-5E5654617AC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6274678" cy="6821040"/>
          </a:xfrm>
          <a:prstGeom prst="rect">
            <a:avLst/>
          </a:prstGeom>
        </p:spPr>
      </p:pic>
      <p:pic>
        <p:nvPicPr>
          <p:cNvPr id="11" name="Picture 10" descr="Shape, circle&#10;&#10;Description automatically generated">
            <a:extLst>
              <a:ext uri="{FF2B5EF4-FFF2-40B4-BE49-F238E27FC236}">
                <a16:creationId xmlns:a16="http://schemas.microsoft.com/office/drawing/2014/main" id="{53B6FBA4-069C-6C71-1FE3-FA51704AAE1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5242326" cy="5778421"/>
          </a:xfrm>
          <a:prstGeom prst="rect">
            <a:avLst/>
          </a:prstGeom>
        </p:spPr>
      </p:pic>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9" y="1671355"/>
            <a:ext cx="4481562" cy="1757645"/>
          </a:xfrm>
        </p:spPr>
        <p:txBody>
          <a:bodyPr anchor="b" anchorCtr="0">
            <a:noAutofit/>
          </a:bodyPr>
          <a:lstStyle>
            <a:lvl1pPr algn="l">
              <a:defRPr sz="3600">
                <a:solidFill>
                  <a:schemeClr val="bg2"/>
                </a:solidFill>
              </a:defRPr>
            </a:lvl1pPr>
          </a:lstStyle>
          <a:p>
            <a:r>
              <a:rPr lang="en-US" dirty="0"/>
              <a:t>Insert your divider title here maximum of three lines</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hasCustomPrompt="1"/>
          </p:nvPr>
        </p:nvSpPr>
        <p:spPr>
          <a:xfrm>
            <a:off x="288558" y="3492349"/>
            <a:ext cx="4481563" cy="436210"/>
          </a:xfrm>
        </p:spPr>
        <p:txBody>
          <a:bodyPr>
            <a:noAutofit/>
          </a:bodyPr>
          <a:lstStyle>
            <a:lvl1pPr marL="0" indent="0" algn="l">
              <a:spcBef>
                <a:spcPts val="0"/>
              </a:spcBef>
              <a:spcAft>
                <a:spcPts val="0"/>
              </a:spcAft>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divider subtitle</a:t>
            </a:r>
          </a:p>
        </p:txBody>
      </p:sp>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tx1"/>
                </a:solidFill>
              </a:defRPr>
            </a:lvl1pPr>
          </a:lstStyle>
          <a:p>
            <a:fld id="{403EF4E2-7A7A-0548-85F1-5479B7C9E1B2}" type="slidenum">
              <a:rPr lang="en-US" smtClean="0"/>
              <a:pPr/>
              <a:t>‹#›</a:t>
            </a:fld>
            <a:endParaRPr lang="en-US" dirty="0"/>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p:nvCxnSpPr>
        <p:spPr>
          <a:xfrm>
            <a:off x="278932" y="6395755"/>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Picture Placeholder 3">
            <a:extLst>
              <a:ext uri="{FF2B5EF4-FFF2-40B4-BE49-F238E27FC236}">
                <a16:creationId xmlns:a16="http://schemas.microsoft.com/office/drawing/2014/main" id="{3E74CEF5-5EBA-D435-D737-930D08C0F363}"/>
              </a:ext>
            </a:extLst>
          </p:cNvPr>
          <p:cNvSpPr>
            <a:spLocks noGrp="1"/>
          </p:cNvSpPr>
          <p:nvPr>
            <p:ph type="pic" sz="quarter" idx="10" hasCustomPrompt="1"/>
          </p:nvPr>
        </p:nvSpPr>
        <p:spPr>
          <a:xfrm>
            <a:off x="5770564" y="-5427"/>
            <a:ext cx="6405671" cy="5331227"/>
          </a:xfrm>
          <a:custGeom>
            <a:avLst/>
            <a:gdLst>
              <a:gd name="connsiteX0" fmla="*/ 415328 w 6405671"/>
              <a:gd name="connsiteY0" fmla="*/ 0 h 5331227"/>
              <a:gd name="connsiteX1" fmla="*/ 6405671 w 6405671"/>
              <a:gd name="connsiteY1" fmla="*/ 0 h 5331227"/>
              <a:gd name="connsiteX2" fmla="*/ 6405671 w 6405671"/>
              <a:gd name="connsiteY2" fmla="*/ 4061829 h 5331227"/>
              <a:gd name="connsiteX3" fmla="*/ 6222234 w 6405671"/>
              <a:gd name="connsiteY3" fmla="*/ 4263661 h 5331227"/>
              <a:gd name="connsiteX4" fmla="*/ 3644900 w 6405671"/>
              <a:gd name="connsiteY4" fmla="*/ 5331227 h 5331227"/>
              <a:gd name="connsiteX5" fmla="*/ 0 w 6405671"/>
              <a:gd name="connsiteY5" fmla="*/ 1686327 h 5331227"/>
              <a:gd name="connsiteX6" fmla="*/ 286435 w 6405671"/>
              <a:gd name="connsiteY6" fmla="*/ 267567 h 5331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05671" h="5331227">
                <a:moveTo>
                  <a:pt x="415328" y="0"/>
                </a:moveTo>
                <a:lnTo>
                  <a:pt x="6405671" y="0"/>
                </a:lnTo>
                <a:lnTo>
                  <a:pt x="6405671" y="4061829"/>
                </a:lnTo>
                <a:lnTo>
                  <a:pt x="6222234" y="4263661"/>
                </a:lnTo>
                <a:cubicBezTo>
                  <a:pt x="5562637" y="4923258"/>
                  <a:pt x="4651412" y="5331227"/>
                  <a:pt x="3644900" y="5331227"/>
                </a:cubicBezTo>
                <a:cubicBezTo>
                  <a:pt x="1631877" y="5331227"/>
                  <a:pt x="0" y="3699350"/>
                  <a:pt x="0" y="1686327"/>
                </a:cubicBezTo>
                <a:cubicBezTo>
                  <a:pt x="0" y="1183071"/>
                  <a:pt x="101993" y="703637"/>
                  <a:pt x="286435" y="267567"/>
                </a:cubicBezTo>
                <a:close/>
              </a:path>
            </a:pathLst>
          </a:custGeom>
          <a:solidFill>
            <a:schemeClr val="tx1"/>
          </a:solidFill>
        </p:spPr>
        <p:txBody>
          <a:bodyPr wrap="square" anchor="ctr">
            <a:noAutofit/>
          </a:bodyPr>
          <a:lstStyle>
            <a:lvl1pPr marL="0" indent="0" algn="ctr">
              <a:buNone/>
              <a:defRPr>
                <a:solidFill>
                  <a:schemeClr val="bg1"/>
                </a:solidFill>
              </a:defRPr>
            </a:lvl1pPr>
          </a:lstStyle>
          <a:p>
            <a:r>
              <a:rPr lang="en-US" dirty="0"/>
              <a:t>Click picture icon to insert photo</a:t>
            </a:r>
          </a:p>
        </p:txBody>
      </p:sp>
      <p:sp>
        <p:nvSpPr>
          <p:cNvPr id="7" name="TextBox 6">
            <a:extLst>
              <a:ext uri="{FF2B5EF4-FFF2-40B4-BE49-F238E27FC236}">
                <a16:creationId xmlns:a16="http://schemas.microsoft.com/office/drawing/2014/main" id="{EDD55CDD-CFED-569A-29E4-7E9156415735}"/>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a:solidFill>
                  <a:schemeClr val="tx1">
                    <a:lumMod val="40000"/>
                    <a:lumOff val="60000"/>
                  </a:schemeClr>
                </a:solidFill>
              </a:rPr>
              <a:t>© 2024 Nielsen Consumer LLC. All Rights Reserved.</a:t>
            </a:r>
            <a:endParaRPr lang="en-US" sz="700" dirty="0">
              <a:solidFill>
                <a:schemeClr val="tx1">
                  <a:lumMod val="40000"/>
                  <a:lumOff val="60000"/>
                </a:schemeClr>
              </a:solidFill>
            </a:endParaRPr>
          </a:p>
        </p:txBody>
      </p:sp>
      <p:pic>
        <p:nvPicPr>
          <p:cNvPr id="10" name="Picture 9">
            <a:extLst>
              <a:ext uri="{FF2B5EF4-FFF2-40B4-BE49-F238E27FC236}">
                <a16:creationId xmlns:a16="http://schemas.microsoft.com/office/drawing/2014/main" id="{EDF3A933-687E-7CB7-3D3B-E76C7E08DD4E}"/>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5" name="Picture Placeholder 7">
            <a:extLst>
              <a:ext uri="{FF2B5EF4-FFF2-40B4-BE49-F238E27FC236}">
                <a16:creationId xmlns:a16="http://schemas.microsoft.com/office/drawing/2014/main" id="{72B9BC38-5CD3-8361-B11B-81B4EED2BF5B}"/>
              </a:ext>
            </a:extLst>
          </p:cNvPr>
          <p:cNvSpPr>
            <a:spLocks noGrp="1"/>
          </p:cNvSpPr>
          <p:nvPr>
            <p:ph type="pic" sz="quarter" idx="18" hasCustomPrompt="1"/>
          </p:nvPr>
        </p:nvSpPr>
        <p:spPr>
          <a:xfrm>
            <a:off x="1285103" y="6458971"/>
            <a:ext cx="1500188" cy="365125"/>
          </a:xfrm>
          <a:no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2713641240"/>
      </p:ext>
    </p:extLst>
  </p:cSld>
  <p:clrMapOvr>
    <a:overrideClrMapping bg1="lt1" tx1="dk1" bg2="lt2" tx2="dk2" accent1="accent1" accent2="accent2" accent3="accent3" accent4="accent4" accent5="accent5" accent6="accent6" hlink="hlink" folHlink="folHlink"/>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11_cobranded_divider_photo_lt_blue">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1550EA2-3CEF-F177-CDE5-F705D0B58CC8}"/>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descr="Shape, circle&#10;&#10;Description automatically generated">
            <a:extLst>
              <a:ext uri="{FF2B5EF4-FFF2-40B4-BE49-F238E27FC236}">
                <a16:creationId xmlns:a16="http://schemas.microsoft.com/office/drawing/2014/main" id="{4DA16C0B-8D0E-4A1F-7479-5E5654617AC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6274678" cy="6821040"/>
          </a:xfrm>
          <a:prstGeom prst="rect">
            <a:avLst/>
          </a:prstGeom>
        </p:spPr>
      </p:pic>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9" y="1671355"/>
            <a:ext cx="4481562" cy="1757645"/>
          </a:xfrm>
        </p:spPr>
        <p:txBody>
          <a:bodyPr anchor="b" anchorCtr="0">
            <a:noAutofit/>
          </a:bodyPr>
          <a:lstStyle>
            <a:lvl1pPr algn="l">
              <a:defRPr sz="3600">
                <a:solidFill>
                  <a:schemeClr val="bg2"/>
                </a:solidFill>
              </a:defRPr>
            </a:lvl1pPr>
          </a:lstStyle>
          <a:p>
            <a:r>
              <a:rPr lang="en-US" dirty="0"/>
              <a:t>Insert your divider title here maximum of three lines</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hasCustomPrompt="1"/>
          </p:nvPr>
        </p:nvSpPr>
        <p:spPr>
          <a:xfrm>
            <a:off x="288558" y="3492349"/>
            <a:ext cx="4481563" cy="436210"/>
          </a:xfrm>
        </p:spPr>
        <p:txBody>
          <a:bodyPr>
            <a:noAutofit/>
          </a:bodyPr>
          <a:lstStyle>
            <a:lvl1pPr marL="0" indent="0" algn="l">
              <a:spcBef>
                <a:spcPts val="0"/>
              </a:spcBef>
              <a:spcAft>
                <a:spcPts val="0"/>
              </a:spcAft>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divider subtitle</a:t>
            </a:r>
          </a:p>
        </p:txBody>
      </p:sp>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tx1"/>
                </a:solidFill>
              </a:defRPr>
            </a:lvl1pPr>
          </a:lstStyle>
          <a:p>
            <a:fld id="{403EF4E2-7A7A-0548-85F1-5479B7C9E1B2}" type="slidenum">
              <a:rPr lang="en-US" smtClean="0"/>
              <a:pPr/>
              <a:t>‹#›</a:t>
            </a:fld>
            <a:endParaRPr lang="en-US" dirty="0"/>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p:nvCxnSpPr>
        <p:spPr>
          <a:xfrm>
            <a:off x="278932" y="6395755"/>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8" name="Picture 17" descr="Shape, circle&#10;&#10;Description automatically generated">
            <a:extLst>
              <a:ext uri="{FF2B5EF4-FFF2-40B4-BE49-F238E27FC236}">
                <a16:creationId xmlns:a16="http://schemas.microsoft.com/office/drawing/2014/main" id="{20A8DDDA-2F22-4E65-A3E7-C7534F5713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5242326" cy="5778420"/>
          </a:xfrm>
          <a:prstGeom prst="rect">
            <a:avLst/>
          </a:prstGeom>
        </p:spPr>
      </p:pic>
      <p:sp>
        <p:nvSpPr>
          <p:cNvPr id="4" name="Picture Placeholder 3">
            <a:extLst>
              <a:ext uri="{FF2B5EF4-FFF2-40B4-BE49-F238E27FC236}">
                <a16:creationId xmlns:a16="http://schemas.microsoft.com/office/drawing/2014/main" id="{6C175E13-62E5-9D96-1959-3CAE6647730A}"/>
              </a:ext>
            </a:extLst>
          </p:cNvPr>
          <p:cNvSpPr>
            <a:spLocks noGrp="1"/>
          </p:cNvSpPr>
          <p:nvPr>
            <p:ph type="pic" sz="quarter" idx="10" hasCustomPrompt="1"/>
          </p:nvPr>
        </p:nvSpPr>
        <p:spPr>
          <a:xfrm>
            <a:off x="5770564" y="-5427"/>
            <a:ext cx="6405671" cy="5331227"/>
          </a:xfrm>
          <a:custGeom>
            <a:avLst/>
            <a:gdLst>
              <a:gd name="connsiteX0" fmla="*/ 415328 w 6405671"/>
              <a:gd name="connsiteY0" fmla="*/ 0 h 5331227"/>
              <a:gd name="connsiteX1" fmla="*/ 6405671 w 6405671"/>
              <a:gd name="connsiteY1" fmla="*/ 0 h 5331227"/>
              <a:gd name="connsiteX2" fmla="*/ 6405671 w 6405671"/>
              <a:gd name="connsiteY2" fmla="*/ 4061829 h 5331227"/>
              <a:gd name="connsiteX3" fmla="*/ 6222234 w 6405671"/>
              <a:gd name="connsiteY3" fmla="*/ 4263661 h 5331227"/>
              <a:gd name="connsiteX4" fmla="*/ 3644900 w 6405671"/>
              <a:gd name="connsiteY4" fmla="*/ 5331227 h 5331227"/>
              <a:gd name="connsiteX5" fmla="*/ 0 w 6405671"/>
              <a:gd name="connsiteY5" fmla="*/ 1686327 h 5331227"/>
              <a:gd name="connsiteX6" fmla="*/ 286435 w 6405671"/>
              <a:gd name="connsiteY6" fmla="*/ 267567 h 5331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05671" h="5331227">
                <a:moveTo>
                  <a:pt x="415328" y="0"/>
                </a:moveTo>
                <a:lnTo>
                  <a:pt x="6405671" y="0"/>
                </a:lnTo>
                <a:lnTo>
                  <a:pt x="6405671" y="4061829"/>
                </a:lnTo>
                <a:lnTo>
                  <a:pt x="6222234" y="4263661"/>
                </a:lnTo>
                <a:cubicBezTo>
                  <a:pt x="5562637" y="4923258"/>
                  <a:pt x="4651412" y="5331227"/>
                  <a:pt x="3644900" y="5331227"/>
                </a:cubicBezTo>
                <a:cubicBezTo>
                  <a:pt x="1631877" y="5331227"/>
                  <a:pt x="0" y="3699350"/>
                  <a:pt x="0" y="1686327"/>
                </a:cubicBezTo>
                <a:cubicBezTo>
                  <a:pt x="0" y="1183071"/>
                  <a:pt x="101993" y="703637"/>
                  <a:pt x="286435" y="267567"/>
                </a:cubicBezTo>
                <a:close/>
              </a:path>
            </a:pathLst>
          </a:custGeom>
          <a:solidFill>
            <a:schemeClr val="tx1"/>
          </a:solidFill>
        </p:spPr>
        <p:txBody>
          <a:bodyPr wrap="square" anchor="ctr">
            <a:noAutofit/>
          </a:bodyPr>
          <a:lstStyle>
            <a:lvl1pPr marL="0" indent="0" algn="ctr">
              <a:buNone/>
              <a:defRPr>
                <a:solidFill>
                  <a:schemeClr val="bg1"/>
                </a:solidFill>
              </a:defRPr>
            </a:lvl1pPr>
          </a:lstStyle>
          <a:p>
            <a:r>
              <a:rPr lang="en-US" dirty="0"/>
              <a:t>Click picture icon to insert photo</a:t>
            </a:r>
          </a:p>
        </p:txBody>
      </p:sp>
      <p:sp>
        <p:nvSpPr>
          <p:cNvPr id="7" name="TextBox 6">
            <a:extLst>
              <a:ext uri="{FF2B5EF4-FFF2-40B4-BE49-F238E27FC236}">
                <a16:creationId xmlns:a16="http://schemas.microsoft.com/office/drawing/2014/main" id="{C781F283-CADF-DF62-9AA2-1236DF5561F4}"/>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a:solidFill>
                  <a:schemeClr val="tx1">
                    <a:lumMod val="40000"/>
                    <a:lumOff val="60000"/>
                  </a:schemeClr>
                </a:solidFill>
              </a:rPr>
              <a:t>© 2024 Nielsen Consumer LLC. All Rights Reserved.</a:t>
            </a:r>
            <a:endParaRPr lang="en-US" sz="700" dirty="0">
              <a:solidFill>
                <a:schemeClr val="tx1">
                  <a:lumMod val="40000"/>
                  <a:lumOff val="60000"/>
                </a:schemeClr>
              </a:solidFill>
            </a:endParaRPr>
          </a:p>
        </p:txBody>
      </p:sp>
      <p:pic>
        <p:nvPicPr>
          <p:cNvPr id="10" name="Picture 9">
            <a:extLst>
              <a:ext uri="{FF2B5EF4-FFF2-40B4-BE49-F238E27FC236}">
                <a16:creationId xmlns:a16="http://schemas.microsoft.com/office/drawing/2014/main" id="{302E379E-AB82-51C6-2E05-EAA69ECC97DE}"/>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5" name="Picture Placeholder 7">
            <a:extLst>
              <a:ext uri="{FF2B5EF4-FFF2-40B4-BE49-F238E27FC236}">
                <a16:creationId xmlns:a16="http://schemas.microsoft.com/office/drawing/2014/main" id="{329B1CD9-2896-F6E2-99E4-DFAEB0F89085}"/>
              </a:ext>
            </a:extLst>
          </p:cNvPr>
          <p:cNvSpPr>
            <a:spLocks noGrp="1"/>
          </p:cNvSpPr>
          <p:nvPr>
            <p:ph type="pic" sz="quarter" idx="18" hasCustomPrompt="1"/>
          </p:nvPr>
        </p:nvSpPr>
        <p:spPr>
          <a:xfrm>
            <a:off x="1285103" y="6458971"/>
            <a:ext cx="1500188" cy="365125"/>
          </a:xfrm>
          <a:no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2149384402"/>
      </p:ext>
    </p:extLst>
  </p:cSld>
  <p:clrMapOvr>
    <a:overrideClrMapping bg1="lt1" tx1="dk1" bg2="lt2" tx2="dk2" accent1="accent1" accent2="accent2" accent3="accent3" accent4="accent4" accent5="accent5" accent6="accent6" hlink="hlink" folHlink="folHlink"/>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12_cobranded_divider_photo_orange">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1550EA2-3CEF-F177-CDE5-F705D0B58CC8}"/>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descr="Shape, circle&#10;&#10;Description automatically generated">
            <a:extLst>
              <a:ext uri="{FF2B5EF4-FFF2-40B4-BE49-F238E27FC236}">
                <a16:creationId xmlns:a16="http://schemas.microsoft.com/office/drawing/2014/main" id="{4DA16C0B-8D0E-4A1F-7479-5E5654617AC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6274678" cy="6821040"/>
          </a:xfrm>
          <a:prstGeom prst="rect">
            <a:avLst/>
          </a:prstGeom>
        </p:spPr>
      </p:pic>
      <p:pic>
        <p:nvPicPr>
          <p:cNvPr id="7" name="Picture 6" descr="Shape, circle&#10;&#10;Description automatically generated">
            <a:extLst>
              <a:ext uri="{FF2B5EF4-FFF2-40B4-BE49-F238E27FC236}">
                <a16:creationId xmlns:a16="http://schemas.microsoft.com/office/drawing/2014/main" id="{B195DA4C-5BB6-3B99-069C-6208F8864F5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746"/>
            <a:ext cx="5242326" cy="5779166"/>
          </a:xfrm>
          <a:prstGeom prst="rect">
            <a:avLst/>
          </a:prstGeom>
        </p:spPr>
      </p:pic>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9" y="1671355"/>
            <a:ext cx="4481562" cy="1757645"/>
          </a:xfrm>
        </p:spPr>
        <p:txBody>
          <a:bodyPr anchor="b" anchorCtr="0">
            <a:noAutofit/>
          </a:bodyPr>
          <a:lstStyle>
            <a:lvl1pPr algn="l">
              <a:defRPr sz="3600">
                <a:solidFill>
                  <a:schemeClr val="bg2"/>
                </a:solidFill>
              </a:defRPr>
            </a:lvl1pPr>
          </a:lstStyle>
          <a:p>
            <a:r>
              <a:rPr lang="en-US" dirty="0"/>
              <a:t>Insert your divider title here maximum of three lines</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hasCustomPrompt="1"/>
          </p:nvPr>
        </p:nvSpPr>
        <p:spPr>
          <a:xfrm>
            <a:off x="288558" y="3492349"/>
            <a:ext cx="4481563" cy="436210"/>
          </a:xfrm>
        </p:spPr>
        <p:txBody>
          <a:bodyPr>
            <a:noAutofit/>
          </a:bodyPr>
          <a:lstStyle>
            <a:lvl1pPr marL="0" indent="0" algn="l">
              <a:spcBef>
                <a:spcPts val="0"/>
              </a:spcBef>
              <a:spcAft>
                <a:spcPts val="0"/>
              </a:spcAft>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divider subtitle</a:t>
            </a:r>
          </a:p>
        </p:txBody>
      </p:sp>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tx1"/>
                </a:solidFill>
              </a:defRPr>
            </a:lvl1pPr>
          </a:lstStyle>
          <a:p>
            <a:fld id="{403EF4E2-7A7A-0548-85F1-5479B7C9E1B2}" type="slidenum">
              <a:rPr lang="en-US" smtClean="0"/>
              <a:pPr/>
              <a:t>‹#›</a:t>
            </a:fld>
            <a:endParaRPr lang="en-US" dirty="0"/>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p:nvCxnSpPr>
        <p:spPr>
          <a:xfrm>
            <a:off x="278932" y="6395755"/>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Picture Placeholder 3">
            <a:extLst>
              <a:ext uri="{FF2B5EF4-FFF2-40B4-BE49-F238E27FC236}">
                <a16:creationId xmlns:a16="http://schemas.microsoft.com/office/drawing/2014/main" id="{F67CCB69-B575-EB4B-74FD-2F4FA7E30528}"/>
              </a:ext>
            </a:extLst>
          </p:cNvPr>
          <p:cNvSpPr>
            <a:spLocks noGrp="1"/>
          </p:cNvSpPr>
          <p:nvPr>
            <p:ph type="pic" sz="quarter" idx="10" hasCustomPrompt="1"/>
          </p:nvPr>
        </p:nvSpPr>
        <p:spPr>
          <a:xfrm>
            <a:off x="5770564" y="-5427"/>
            <a:ext cx="6405671" cy="5331227"/>
          </a:xfrm>
          <a:custGeom>
            <a:avLst/>
            <a:gdLst>
              <a:gd name="connsiteX0" fmla="*/ 415328 w 6405671"/>
              <a:gd name="connsiteY0" fmla="*/ 0 h 5331227"/>
              <a:gd name="connsiteX1" fmla="*/ 6405671 w 6405671"/>
              <a:gd name="connsiteY1" fmla="*/ 0 h 5331227"/>
              <a:gd name="connsiteX2" fmla="*/ 6405671 w 6405671"/>
              <a:gd name="connsiteY2" fmla="*/ 4061829 h 5331227"/>
              <a:gd name="connsiteX3" fmla="*/ 6222234 w 6405671"/>
              <a:gd name="connsiteY3" fmla="*/ 4263661 h 5331227"/>
              <a:gd name="connsiteX4" fmla="*/ 3644900 w 6405671"/>
              <a:gd name="connsiteY4" fmla="*/ 5331227 h 5331227"/>
              <a:gd name="connsiteX5" fmla="*/ 0 w 6405671"/>
              <a:gd name="connsiteY5" fmla="*/ 1686327 h 5331227"/>
              <a:gd name="connsiteX6" fmla="*/ 286435 w 6405671"/>
              <a:gd name="connsiteY6" fmla="*/ 267567 h 5331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05671" h="5331227">
                <a:moveTo>
                  <a:pt x="415328" y="0"/>
                </a:moveTo>
                <a:lnTo>
                  <a:pt x="6405671" y="0"/>
                </a:lnTo>
                <a:lnTo>
                  <a:pt x="6405671" y="4061829"/>
                </a:lnTo>
                <a:lnTo>
                  <a:pt x="6222234" y="4263661"/>
                </a:lnTo>
                <a:cubicBezTo>
                  <a:pt x="5562637" y="4923258"/>
                  <a:pt x="4651412" y="5331227"/>
                  <a:pt x="3644900" y="5331227"/>
                </a:cubicBezTo>
                <a:cubicBezTo>
                  <a:pt x="1631877" y="5331227"/>
                  <a:pt x="0" y="3699350"/>
                  <a:pt x="0" y="1686327"/>
                </a:cubicBezTo>
                <a:cubicBezTo>
                  <a:pt x="0" y="1183071"/>
                  <a:pt x="101993" y="703637"/>
                  <a:pt x="286435" y="267567"/>
                </a:cubicBezTo>
                <a:close/>
              </a:path>
            </a:pathLst>
          </a:custGeom>
          <a:solidFill>
            <a:schemeClr val="tx1"/>
          </a:solidFill>
        </p:spPr>
        <p:txBody>
          <a:bodyPr wrap="square" anchor="ctr">
            <a:noAutofit/>
          </a:bodyPr>
          <a:lstStyle>
            <a:lvl1pPr marL="0" indent="0" algn="ctr">
              <a:buNone/>
              <a:defRPr>
                <a:solidFill>
                  <a:schemeClr val="bg1"/>
                </a:solidFill>
              </a:defRPr>
            </a:lvl1pPr>
          </a:lstStyle>
          <a:p>
            <a:r>
              <a:rPr lang="en-US" dirty="0"/>
              <a:t>Click picture icon to insert photo</a:t>
            </a:r>
          </a:p>
        </p:txBody>
      </p:sp>
      <p:sp>
        <p:nvSpPr>
          <p:cNvPr id="10" name="TextBox 9">
            <a:extLst>
              <a:ext uri="{FF2B5EF4-FFF2-40B4-BE49-F238E27FC236}">
                <a16:creationId xmlns:a16="http://schemas.microsoft.com/office/drawing/2014/main" id="{80D98D6D-3B9C-1B93-53B8-C1E5A114F0A3}"/>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a:solidFill>
                  <a:schemeClr val="tx1">
                    <a:lumMod val="40000"/>
                    <a:lumOff val="60000"/>
                  </a:schemeClr>
                </a:solidFill>
              </a:rPr>
              <a:t>© 2024 Nielsen Consumer LLC. All Rights Reserved.</a:t>
            </a:r>
            <a:endParaRPr lang="en-US" sz="700" dirty="0">
              <a:solidFill>
                <a:schemeClr val="tx1">
                  <a:lumMod val="40000"/>
                  <a:lumOff val="60000"/>
                </a:schemeClr>
              </a:solidFill>
            </a:endParaRPr>
          </a:p>
        </p:txBody>
      </p:sp>
      <p:pic>
        <p:nvPicPr>
          <p:cNvPr id="11" name="Picture 10">
            <a:extLst>
              <a:ext uri="{FF2B5EF4-FFF2-40B4-BE49-F238E27FC236}">
                <a16:creationId xmlns:a16="http://schemas.microsoft.com/office/drawing/2014/main" id="{FD32F3E5-17C7-93CE-1619-A8CF612C641A}"/>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5" name="Picture Placeholder 7">
            <a:extLst>
              <a:ext uri="{FF2B5EF4-FFF2-40B4-BE49-F238E27FC236}">
                <a16:creationId xmlns:a16="http://schemas.microsoft.com/office/drawing/2014/main" id="{78D4DAE6-69F7-50AE-D1C1-E78C85CF622D}"/>
              </a:ext>
            </a:extLst>
          </p:cNvPr>
          <p:cNvSpPr>
            <a:spLocks noGrp="1"/>
          </p:cNvSpPr>
          <p:nvPr>
            <p:ph type="pic" sz="quarter" idx="18" hasCustomPrompt="1"/>
          </p:nvPr>
        </p:nvSpPr>
        <p:spPr>
          <a:xfrm>
            <a:off x="1285103" y="6458971"/>
            <a:ext cx="1500188" cy="365125"/>
          </a:xfrm>
          <a:no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930968431"/>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0_left_title_and_content_lt_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B54AF76-AD3D-99EA-BB6C-F380750B8D51}"/>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E18F88F4-971A-A6B1-1A27-9CE89013B620}"/>
              </a:ext>
            </a:extLst>
          </p:cNvPr>
          <p:cNvSpPr/>
          <p:nvPr userDrawn="1"/>
        </p:nvSpPr>
        <p:spPr>
          <a:xfrm>
            <a:off x="0" y="0"/>
            <a:ext cx="4002374" cy="6858000"/>
          </a:xfrm>
          <a:prstGeom prst="rect">
            <a:avLst/>
          </a:prstGeom>
          <a:solidFill>
            <a:srgbClr val="AC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4290932" y="1671355"/>
            <a:ext cx="7595265" cy="39904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a:xfrm>
            <a:off x="10985326" y="6435203"/>
            <a:ext cx="901874" cy="365125"/>
          </a:xfrm>
          <a:prstGeom prst="rect">
            <a:avLst/>
          </a:prstGeom>
        </p:spPr>
        <p:txBody>
          <a:bodyPr/>
          <a:lstStyle/>
          <a:p>
            <a:fld id="{403EF4E2-7A7A-0548-85F1-5479B7C9E1B2}" type="slidenum">
              <a:rPr lang="en-US" smtClean="0"/>
              <a:t>‹#›</a:t>
            </a:fld>
            <a:endParaRPr lang="en-US" dirty="0"/>
          </a:p>
        </p:txBody>
      </p:sp>
      <p:sp>
        <p:nvSpPr>
          <p:cNvPr id="13" name="Title 1">
            <a:extLst>
              <a:ext uri="{FF2B5EF4-FFF2-40B4-BE49-F238E27FC236}">
                <a16:creationId xmlns:a16="http://schemas.microsoft.com/office/drawing/2014/main" id="{C9E80DB3-397B-6246-0042-983989BBFF67}"/>
              </a:ext>
            </a:extLst>
          </p:cNvPr>
          <p:cNvSpPr>
            <a:spLocks noGrp="1"/>
          </p:cNvSpPr>
          <p:nvPr>
            <p:ph type="ctrTitle" hasCustomPrompt="1"/>
          </p:nvPr>
        </p:nvSpPr>
        <p:spPr>
          <a:xfrm>
            <a:off x="288559" y="1111525"/>
            <a:ext cx="3503952" cy="2390972"/>
          </a:xfrm>
          <a:prstGeom prst="rect">
            <a:avLst/>
          </a:prstGeom>
        </p:spPr>
        <p:txBody>
          <a:bodyPr anchor="b" anchorCtr="0">
            <a:noAutofit/>
          </a:bodyPr>
          <a:lstStyle>
            <a:lvl1pPr algn="l">
              <a:defRPr sz="3600">
                <a:solidFill>
                  <a:schemeClr val="tx1"/>
                </a:solidFill>
              </a:defRPr>
            </a:lvl1pPr>
          </a:lstStyle>
          <a:p>
            <a:r>
              <a:rPr lang="en-US"/>
              <a:t>Insert your slide title here maximum of four lines</a:t>
            </a:r>
          </a:p>
        </p:txBody>
      </p:sp>
      <p:sp>
        <p:nvSpPr>
          <p:cNvPr id="14" name="Subtitle 2">
            <a:extLst>
              <a:ext uri="{FF2B5EF4-FFF2-40B4-BE49-F238E27FC236}">
                <a16:creationId xmlns:a16="http://schemas.microsoft.com/office/drawing/2014/main" id="{B088BB5C-5C7B-0E3F-0629-E297953C56D2}"/>
              </a:ext>
            </a:extLst>
          </p:cNvPr>
          <p:cNvSpPr>
            <a:spLocks noGrp="1"/>
          </p:cNvSpPr>
          <p:nvPr>
            <p:ph type="subTitle" idx="13" hasCustomPrompt="1"/>
          </p:nvPr>
        </p:nvSpPr>
        <p:spPr>
          <a:xfrm>
            <a:off x="288558" y="3515514"/>
            <a:ext cx="3503953" cy="436210"/>
          </a:xfrm>
          <a:prstGeom prst="rect">
            <a:avLst/>
          </a:prstGeom>
        </p:spPr>
        <p:txBody>
          <a:bodyPr>
            <a:noAutofit/>
          </a:bodyPr>
          <a:lstStyle>
            <a:lvl1pPr marL="0" indent="0" algn="l">
              <a:spcBef>
                <a:spcPts val="0"/>
              </a:spcBef>
              <a:spcAft>
                <a:spcPts val="0"/>
              </a:spcAft>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divider subtitle</a:t>
            </a:r>
          </a:p>
        </p:txBody>
      </p:sp>
      <p:sp>
        <p:nvSpPr>
          <p:cNvPr id="4" name="Text Placeholder 10">
            <a:extLst>
              <a:ext uri="{FF2B5EF4-FFF2-40B4-BE49-F238E27FC236}">
                <a16:creationId xmlns:a16="http://schemas.microsoft.com/office/drawing/2014/main" id="{D62B1CA4-6399-9468-76D4-CF80E740A3D9}"/>
              </a:ext>
            </a:extLst>
          </p:cNvPr>
          <p:cNvSpPr>
            <a:spLocks noGrp="1"/>
          </p:cNvSpPr>
          <p:nvPr>
            <p:ph type="body" sz="quarter" idx="14" hasCustomPrompt="1"/>
          </p:nvPr>
        </p:nvSpPr>
        <p:spPr>
          <a:xfrm>
            <a:off x="4290932" y="5985327"/>
            <a:ext cx="7595265" cy="365125"/>
          </a:xfrm>
          <a:prstGeom prst="rect">
            <a:avLst/>
          </a:prstGeo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5" name="TextBox 4">
            <a:extLst>
              <a:ext uri="{FF2B5EF4-FFF2-40B4-BE49-F238E27FC236}">
                <a16:creationId xmlns:a16="http://schemas.microsoft.com/office/drawing/2014/main" id="{30F64AAA-3A96-5193-121E-E855EC74B587}"/>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a:solidFill>
                  <a:schemeClr val="tx1">
                    <a:lumMod val="40000"/>
                    <a:lumOff val="60000"/>
                  </a:schemeClr>
                </a:solidFill>
              </a:rPr>
              <a:t>© 2024 Nielsen Consumer LLC. All Rights Reserved.</a:t>
            </a:r>
            <a:endParaRPr lang="en-US" sz="700" dirty="0">
              <a:solidFill>
                <a:schemeClr val="tx1">
                  <a:lumMod val="40000"/>
                  <a:lumOff val="60000"/>
                </a:schemeClr>
              </a:solidFill>
            </a:endParaRPr>
          </a:p>
        </p:txBody>
      </p:sp>
    </p:spTree>
    <p:extLst>
      <p:ext uri="{BB962C8B-B14F-4D97-AF65-F5344CB8AC3E}">
        <p14:creationId xmlns:p14="http://schemas.microsoft.com/office/powerpoint/2010/main" val="161102658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13_cobranded_divider_photo_violet">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1550EA2-3CEF-F177-CDE5-F705D0B58CC8}"/>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descr="Shape, circle&#10;&#10;Description automatically generated">
            <a:extLst>
              <a:ext uri="{FF2B5EF4-FFF2-40B4-BE49-F238E27FC236}">
                <a16:creationId xmlns:a16="http://schemas.microsoft.com/office/drawing/2014/main" id="{4DA16C0B-8D0E-4A1F-7479-5E5654617AC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6274678" cy="6821040"/>
          </a:xfrm>
          <a:prstGeom prst="rect">
            <a:avLst/>
          </a:prstGeom>
        </p:spPr>
      </p:pic>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9" y="1671355"/>
            <a:ext cx="4481562" cy="1757645"/>
          </a:xfrm>
        </p:spPr>
        <p:txBody>
          <a:bodyPr anchor="b" anchorCtr="0">
            <a:noAutofit/>
          </a:bodyPr>
          <a:lstStyle>
            <a:lvl1pPr algn="l">
              <a:defRPr sz="3600">
                <a:solidFill>
                  <a:schemeClr val="bg2"/>
                </a:solidFill>
              </a:defRPr>
            </a:lvl1pPr>
          </a:lstStyle>
          <a:p>
            <a:r>
              <a:rPr lang="en-US" dirty="0"/>
              <a:t>Insert your divider title here maximum of three lines</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hasCustomPrompt="1"/>
          </p:nvPr>
        </p:nvSpPr>
        <p:spPr>
          <a:xfrm>
            <a:off x="288558" y="3492349"/>
            <a:ext cx="4481563" cy="436210"/>
          </a:xfrm>
        </p:spPr>
        <p:txBody>
          <a:bodyPr>
            <a:noAutofit/>
          </a:bodyPr>
          <a:lstStyle>
            <a:lvl1pPr marL="0" indent="0" algn="l">
              <a:spcBef>
                <a:spcPts val="0"/>
              </a:spcBef>
              <a:spcAft>
                <a:spcPts val="0"/>
              </a:spcAft>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divider subtitle</a:t>
            </a:r>
          </a:p>
        </p:txBody>
      </p:sp>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tx1"/>
                </a:solidFill>
              </a:defRPr>
            </a:lvl1pPr>
          </a:lstStyle>
          <a:p>
            <a:fld id="{403EF4E2-7A7A-0548-85F1-5479B7C9E1B2}" type="slidenum">
              <a:rPr lang="en-US" smtClean="0"/>
              <a:pPr/>
              <a:t>‹#›</a:t>
            </a:fld>
            <a:endParaRPr lang="en-US" dirty="0"/>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p:nvCxnSpPr>
        <p:spPr>
          <a:xfrm>
            <a:off x="278932" y="6395755"/>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descr="Shape, circle&#10;&#10;Description automatically generated">
            <a:extLst>
              <a:ext uri="{FF2B5EF4-FFF2-40B4-BE49-F238E27FC236}">
                <a16:creationId xmlns:a16="http://schemas.microsoft.com/office/drawing/2014/main" id="{760DD18F-B76F-81F3-4A71-2166214B60F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2112" t="3116"/>
          <a:stretch/>
        </p:blipFill>
        <p:spPr>
          <a:xfrm>
            <a:off x="0" y="-747"/>
            <a:ext cx="5242549" cy="5779166"/>
          </a:xfrm>
          <a:prstGeom prst="rect">
            <a:avLst/>
          </a:prstGeom>
        </p:spPr>
      </p:pic>
      <p:sp>
        <p:nvSpPr>
          <p:cNvPr id="4" name="Picture Placeholder 3">
            <a:extLst>
              <a:ext uri="{FF2B5EF4-FFF2-40B4-BE49-F238E27FC236}">
                <a16:creationId xmlns:a16="http://schemas.microsoft.com/office/drawing/2014/main" id="{0CF22717-FD9E-224E-374A-CC4708A15488}"/>
              </a:ext>
            </a:extLst>
          </p:cNvPr>
          <p:cNvSpPr>
            <a:spLocks noGrp="1"/>
          </p:cNvSpPr>
          <p:nvPr>
            <p:ph type="pic" sz="quarter" idx="10" hasCustomPrompt="1"/>
          </p:nvPr>
        </p:nvSpPr>
        <p:spPr>
          <a:xfrm>
            <a:off x="5770564" y="-5427"/>
            <a:ext cx="6405671" cy="5331227"/>
          </a:xfrm>
          <a:custGeom>
            <a:avLst/>
            <a:gdLst>
              <a:gd name="connsiteX0" fmla="*/ 415328 w 6405671"/>
              <a:gd name="connsiteY0" fmla="*/ 0 h 5331227"/>
              <a:gd name="connsiteX1" fmla="*/ 6405671 w 6405671"/>
              <a:gd name="connsiteY1" fmla="*/ 0 h 5331227"/>
              <a:gd name="connsiteX2" fmla="*/ 6405671 w 6405671"/>
              <a:gd name="connsiteY2" fmla="*/ 4061829 h 5331227"/>
              <a:gd name="connsiteX3" fmla="*/ 6222234 w 6405671"/>
              <a:gd name="connsiteY3" fmla="*/ 4263661 h 5331227"/>
              <a:gd name="connsiteX4" fmla="*/ 3644900 w 6405671"/>
              <a:gd name="connsiteY4" fmla="*/ 5331227 h 5331227"/>
              <a:gd name="connsiteX5" fmla="*/ 0 w 6405671"/>
              <a:gd name="connsiteY5" fmla="*/ 1686327 h 5331227"/>
              <a:gd name="connsiteX6" fmla="*/ 286435 w 6405671"/>
              <a:gd name="connsiteY6" fmla="*/ 267567 h 5331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05671" h="5331227">
                <a:moveTo>
                  <a:pt x="415328" y="0"/>
                </a:moveTo>
                <a:lnTo>
                  <a:pt x="6405671" y="0"/>
                </a:lnTo>
                <a:lnTo>
                  <a:pt x="6405671" y="4061829"/>
                </a:lnTo>
                <a:lnTo>
                  <a:pt x="6222234" y="4263661"/>
                </a:lnTo>
                <a:cubicBezTo>
                  <a:pt x="5562637" y="4923258"/>
                  <a:pt x="4651412" y="5331227"/>
                  <a:pt x="3644900" y="5331227"/>
                </a:cubicBezTo>
                <a:cubicBezTo>
                  <a:pt x="1631877" y="5331227"/>
                  <a:pt x="0" y="3699350"/>
                  <a:pt x="0" y="1686327"/>
                </a:cubicBezTo>
                <a:cubicBezTo>
                  <a:pt x="0" y="1183071"/>
                  <a:pt x="101993" y="703637"/>
                  <a:pt x="286435" y="267567"/>
                </a:cubicBezTo>
                <a:close/>
              </a:path>
            </a:pathLst>
          </a:custGeom>
          <a:solidFill>
            <a:schemeClr val="tx1"/>
          </a:solidFill>
        </p:spPr>
        <p:txBody>
          <a:bodyPr wrap="square" anchor="ctr">
            <a:noAutofit/>
          </a:bodyPr>
          <a:lstStyle>
            <a:lvl1pPr marL="0" indent="0" algn="ctr">
              <a:buNone/>
              <a:defRPr>
                <a:solidFill>
                  <a:schemeClr val="bg1"/>
                </a:solidFill>
              </a:defRPr>
            </a:lvl1pPr>
          </a:lstStyle>
          <a:p>
            <a:r>
              <a:rPr lang="en-US" dirty="0"/>
              <a:t>Click picture icon to insert photo</a:t>
            </a:r>
          </a:p>
        </p:txBody>
      </p:sp>
      <p:sp>
        <p:nvSpPr>
          <p:cNvPr id="7" name="TextBox 6">
            <a:extLst>
              <a:ext uri="{FF2B5EF4-FFF2-40B4-BE49-F238E27FC236}">
                <a16:creationId xmlns:a16="http://schemas.microsoft.com/office/drawing/2014/main" id="{ADBDBABD-D8E0-3D66-7965-1F4DCCE15F1A}"/>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a:solidFill>
                  <a:schemeClr val="tx1">
                    <a:lumMod val="40000"/>
                    <a:lumOff val="60000"/>
                  </a:schemeClr>
                </a:solidFill>
              </a:rPr>
              <a:t>© 2024 Nielsen Consumer LLC. All Rights Reserved.</a:t>
            </a:r>
            <a:endParaRPr lang="en-US" sz="700" dirty="0">
              <a:solidFill>
                <a:schemeClr val="tx1">
                  <a:lumMod val="40000"/>
                  <a:lumOff val="60000"/>
                </a:schemeClr>
              </a:solidFill>
            </a:endParaRPr>
          </a:p>
        </p:txBody>
      </p:sp>
      <p:pic>
        <p:nvPicPr>
          <p:cNvPr id="10" name="Picture 9">
            <a:extLst>
              <a:ext uri="{FF2B5EF4-FFF2-40B4-BE49-F238E27FC236}">
                <a16:creationId xmlns:a16="http://schemas.microsoft.com/office/drawing/2014/main" id="{8F7A2799-6225-FFA4-FCEC-A5F755EF791E}"/>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5" name="Picture Placeholder 7">
            <a:extLst>
              <a:ext uri="{FF2B5EF4-FFF2-40B4-BE49-F238E27FC236}">
                <a16:creationId xmlns:a16="http://schemas.microsoft.com/office/drawing/2014/main" id="{DEF67FB5-71B1-037E-5A16-D811A1BDB5D1}"/>
              </a:ext>
            </a:extLst>
          </p:cNvPr>
          <p:cNvSpPr>
            <a:spLocks noGrp="1"/>
          </p:cNvSpPr>
          <p:nvPr>
            <p:ph type="pic" sz="quarter" idx="18" hasCustomPrompt="1"/>
          </p:nvPr>
        </p:nvSpPr>
        <p:spPr>
          <a:xfrm>
            <a:off x="1285103" y="6458971"/>
            <a:ext cx="1500188" cy="365125"/>
          </a:xfrm>
          <a:no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3523216616"/>
      </p:ext>
    </p:extLst>
  </p:cSld>
  <p:clrMapOvr>
    <a:overrideClrMapping bg1="lt1" tx1="dk1" bg2="lt2" tx2="dk2" accent1="accent1" accent2="accent2" accent3="accent3" accent4="accent4" accent5="accent5" accent6="accent6" hlink="hlink" folHlink="folHlink"/>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14_cobranded_title_and_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7" name="Text Placeholder 6">
            <a:extLst>
              <a:ext uri="{FF2B5EF4-FFF2-40B4-BE49-F238E27FC236}">
                <a16:creationId xmlns:a16="http://schemas.microsoft.com/office/drawing/2014/main" id="{47F7929F-4D80-0F4F-EFFB-21D9B3A08195}"/>
              </a:ext>
            </a:extLst>
          </p:cNvPr>
          <p:cNvSpPr>
            <a:spLocks noGrp="1"/>
          </p:cNvSpPr>
          <p:nvPr>
            <p:ph type="body" sz="quarter" idx="13" hasCustomPrompt="1"/>
          </p:nvPr>
        </p:nvSpPr>
        <p:spPr>
          <a:xfrm>
            <a:off x="288558" y="579495"/>
            <a:ext cx="11582400"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4" name="Text Placeholder 10">
            <a:extLst>
              <a:ext uri="{FF2B5EF4-FFF2-40B4-BE49-F238E27FC236}">
                <a16:creationId xmlns:a16="http://schemas.microsoft.com/office/drawing/2014/main" id="{C3AEC9DB-EF68-1F30-2273-B2160550D684}"/>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5" name="Title 1">
            <a:extLst>
              <a:ext uri="{FF2B5EF4-FFF2-40B4-BE49-F238E27FC236}">
                <a16:creationId xmlns:a16="http://schemas.microsoft.com/office/drawing/2014/main" id="{B30F50A8-F4AB-8F41-DE7A-B921DA46B4A5}"/>
              </a:ext>
            </a:extLst>
          </p:cNvPr>
          <p:cNvSpPr>
            <a:spLocks noGrp="1"/>
          </p:cNvSpPr>
          <p:nvPr>
            <p:ph type="title" hasCustomPrompt="1"/>
          </p:nvPr>
        </p:nvSpPr>
        <p:spPr>
          <a:xfrm>
            <a:off x="288558" y="178971"/>
            <a:ext cx="11582400" cy="397352"/>
          </a:xfrm>
          <a:prstGeom prst="rect">
            <a:avLst/>
          </a:prstGeom>
        </p:spPr>
        <p:txBody>
          <a:bodyPr anchor="ctr"/>
          <a:lstStyle>
            <a:lvl1pPr>
              <a:defRPr sz="2000"/>
            </a:lvl1pPr>
          </a:lstStyle>
          <a:p>
            <a:r>
              <a:rPr lang="en-US" dirty="0"/>
              <a:t>Insert your slide title in Arial bold 20pt</a:t>
            </a:r>
          </a:p>
        </p:txBody>
      </p:sp>
      <p:sp>
        <p:nvSpPr>
          <p:cNvPr id="8" name="Picture Placeholder 7">
            <a:extLst>
              <a:ext uri="{FF2B5EF4-FFF2-40B4-BE49-F238E27FC236}">
                <a16:creationId xmlns:a16="http://schemas.microsoft.com/office/drawing/2014/main" id="{0E83BBCA-80FF-EECA-82A8-D5ED059FACDA}"/>
              </a:ext>
            </a:extLst>
          </p:cNvPr>
          <p:cNvSpPr>
            <a:spLocks noGrp="1"/>
          </p:cNvSpPr>
          <p:nvPr>
            <p:ph type="pic" sz="quarter" idx="18" hasCustomPrompt="1"/>
          </p:nvPr>
        </p:nvSpPr>
        <p:spPr>
          <a:xfrm>
            <a:off x="1285103"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235655714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15_cobranded_content_and_description">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12" name="Content Placeholder 2">
            <a:extLst>
              <a:ext uri="{FF2B5EF4-FFF2-40B4-BE49-F238E27FC236}">
                <a16:creationId xmlns:a16="http://schemas.microsoft.com/office/drawing/2014/main" id="{B5C80055-36CD-03A0-FF2F-FB1F135FCA85}"/>
              </a:ext>
            </a:extLst>
          </p:cNvPr>
          <p:cNvSpPr>
            <a:spLocks noGrp="1"/>
          </p:cNvSpPr>
          <p:nvPr>
            <p:ph idx="1"/>
          </p:nvPr>
        </p:nvSpPr>
        <p:spPr>
          <a:xfrm>
            <a:off x="288558" y="1825625"/>
            <a:ext cx="8629974"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2">
            <a:extLst>
              <a:ext uri="{FF2B5EF4-FFF2-40B4-BE49-F238E27FC236}">
                <a16:creationId xmlns:a16="http://schemas.microsoft.com/office/drawing/2014/main" id="{56DE0CA5-5C4E-EFCB-2BE8-EB8DC2300D09}"/>
              </a:ext>
            </a:extLst>
          </p:cNvPr>
          <p:cNvSpPr>
            <a:spLocks noGrp="1"/>
          </p:cNvSpPr>
          <p:nvPr>
            <p:ph idx="21"/>
          </p:nvPr>
        </p:nvSpPr>
        <p:spPr>
          <a:xfrm>
            <a:off x="9180311" y="1825625"/>
            <a:ext cx="2706889"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10">
            <a:extLst>
              <a:ext uri="{FF2B5EF4-FFF2-40B4-BE49-F238E27FC236}">
                <a16:creationId xmlns:a16="http://schemas.microsoft.com/office/drawing/2014/main" id="{6952DA69-BA1F-7BDB-448F-A4656CCF634C}"/>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5" name="Text Placeholder 6">
            <a:extLst>
              <a:ext uri="{FF2B5EF4-FFF2-40B4-BE49-F238E27FC236}">
                <a16:creationId xmlns:a16="http://schemas.microsoft.com/office/drawing/2014/main" id="{8B07040F-A6A3-5C15-F977-7D0228D3BCC2}"/>
              </a:ext>
            </a:extLst>
          </p:cNvPr>
          <p:cNvSpPr>
            <a:spLocks noGrp="1"/>
          </p:cNvSpPr>
          <p:nvPr>
            <p:ph type="body" sz="quarter" idx="13" hasCustomPrompt="1"/>
          </p:nvPr>
        </p:nvSpPr>
        <p:spPr>
          <a:xfrm>
            <a:off x="288558" y="579495"/>
            <a:ext cx="11582400"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7" name="Title 1">
            <a:extLst>
              <a:ext uri="{FF2B5EF4-FFF2-40B4-BE49-F238E27FC236}">
                <a16:creationId xmlns:a16="http://schemas.microsoft.com/office/drawing/2014/main" id="{E6C12688-D8F7-66BE-AD00-78D59546F8B4}"/>
              </a:ext>
            </a:extLst>
          </p:cNvPr>
          <p:cNvSpPr>
            <a:spLocks noGrp="1"/>
          </p:cNvSpPr>
          <p:nvPr>
            <p:ph type="title" hasCustomPrompt="1"/>
          </p:nvPr>
        </p:nvSpPr>
        <p:spPr>
          <a:xfrm>
            <a:off x="288558" y="178971"/>
            <a:ext cx="11582400" cy="397352"/>
          </a:xfrm>
          <a:prstGeom prst="rect">
            <a:avLst/>
          </a:prstGeom>
        </p:spPr>
        <p:txBody>
          <a:bodyPr anchor="ctr"/>
          <a:lstStyle>
            <a:lvl1pPr>
              <a:defRPr sz="2000"/>
            </a:lvl1pPr>
          </a:lstStyle>
          <a:p>
            <a:r>
              <a:rPr lang="en-US" dirty="0"/>
              <a:t>Insert your slide title in Arial bold 20pt</a:t>
            </a:r>
          </a:p>
        </p:txBody>
      </p:sp>
      <p:sp>
        <p:nvSpPr>
          <p:cNvPr id="4" name="Picture Placeholder 7">
            <a:extLst>
              <a:ext uri="{FF2B5EF4-FFF2-40B4-BE49-F238E27FC236}">
                <a16:creationId xmlns:a16="http://schemas.microsoft.com/office/drawing/2014/main" id="{15C50A57-69B8-607A-FEC0-E73228708DF3}"/>
              </a:ext>
            </a:extLst>
          </p:cNvPr>
          <p:cNvSpPr>
            <a:spLocks noGrp="1"/>
          </p:cNvSpPr>
          <p:nvPr>
            <p:ph type="pic" sz="quarter" idx="18" hasCustomPrompt="1"/>
          </p:nvPr>
        </p:nvSpPr>
        <p:spPr>
          <a:xfrm>
            <a:off x="1285103"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330879634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16_cobranded_three_column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288559" y="1825625"/>
            <a:ext cx="3684352"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10" name="Content Placeholder 2">
            <a:extLst>
              <a:ext uri="{FF2B5EF4-FFF2-40B4-BE49-F238E27FC236}">
                <a16:creationId xmlns:a16="http://schemas.microsoft.com/office/drawing/2014/main" id="{505D1794-3A67-EC85-D51D-19CC621969E3}"/>
              </a:ext>
            </a:extLst>
          </p:cNvPr>
          <p:cNvSpPr>
            <a:spLocks noGrp="1"/>
          </p:cNvSpPr>
          <p:nvPr>
            <p:ph idx="14"/>
          </p:nvPr>
        </p:nvSpPr>
        <p:spPr>
          <a:xfrm>
            <a:off x="4237582" y="1825625"/>
            <a:ext cx="3684352"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a:extLst>
              <a:ext uri="{FF2B5EF4-FFF2-40B4-BE49-F238E27FC236}">
                <a16:creationId xmlns:a16="http://schemas.microsoft.com/office/drawing/2014/main" id="{C1A58A57-9AA2-995B-F17B-EF0CC5FF39C5}"/>
              </a:ext>
            </a:extLst>
          </p:cNvPr>
          <p:cNvSpPr>
            <a:spLocks noGrp="1"/>
          </p:cNvSpPr>
          <p:nvPr>
            <p:ph idx="15"/>
          </p:nvPr>
        </p:nvSpPr>
        <p:spPr>
          <a:xfrm>
            <a:off x="8186606" y="1825625"/>
            <a:ext cx="3684352"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6">
            <a:extLst>
              <a:ext uri="{FF2B5EF4-FFF2-40B4-BE49-F238E27FC236}">
                <a16:creationId xmlns:a16="http://schemas.microsoft.com/office/drawing/2014/main" id="{90678F05-80CC-A3DE-FAE5-0A6E66AB8B9B}"/>
              </a:ext>
            </a:extLst>
          </p:cNvPr>
          <p:cNvSpPr>
            <a:spLocks noGrp="1"/>
          </p:cNvSpPr>
          <p:nvPr>
            <p:ph type="body" sz="quarter" idx="16" hasCustomPrompt="1"/>
          </p:nvPr>
        </p:nvSpPr>
        <p:spPr>
          <a:xfrm>
            <a:off x="288558" y="1351231"/>
            <a:ext cx="3684352" cy="436542"/>
          </a:xfrm>
        </p:spPr>
        <p:txBody>
          <a:bodyPr anchor="b" anchorCtr="0"/>
          <a:lstStyle>
            <a:lvl1pPr marL="0" indent="0">
              <a:spcBef>
                <a:spcPts val="0"/>
              </a:spcBef>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column header</a:t>
            </a:r>
          </a:p>
        </p:txBody>
      </p:sp>
      <p:sp>
        <p:nvSpPr>
          <p:cNvPr id="13" name="Text Placeholder 6">
            <a:extLst>
              <a:ext uri="{FF2B5EF4-FFF2-40B4-BE49-F238E27FC236}">
                <a16:creationId xmlns:a16="http://schemas.microsoft.com/office/drawing/2014/main" id="{4F7AC8A2-64C0-1D9F-7AB1-472AE18BD1D5}"/>
              </a:ext>
            </a:extLst>
          </p:cNvPr>
          <p:cNvSpPr>
            <a:spLocks noGrp="1"/>
          </p:cNvSpPr>
          <p:nvPr>
            <p:ph type="body" sz="quarter" idx="17" hasCustomPrompt="1"/>
          </p:nvPr>
        </p:nvSpPr>
        <p:spPr>
          <a:xfrm>
            <a:off x="4237582" y="1351231"/>
            <a:ext cx="3684352" cy="436542"/>
          </a:xfrm>
        </p:spPr>
        <p:txBody>
          <a:bodyPr anchor="b" anchorCtr="0"/>
          <a:lstStyle>
            <a:lvl1pPr marL="0" indent="0">
              <a:spcBef>
                <a:spcPts val="0"/>
              </a:spcBef>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column header</a:t>
            </a:r>
          </a:p>
        </p:txBody>
      </p:sp>
      <p:sp>
        <p:nvSpPr>
          <p:cNvPr id="14" name="Text Placeholder 6">
            <a:extLst>
              <a:ext uri="{FF2B5EF4-FFF2-40B4-BE49-F238E27FC236}">
                <a16:creationId xmlns:a16="http://schemas.microsoft.com/office/drawing/2014/main" id="{CED75715-C317-75F7-78F6-9C944FD28A22}"/>
              </a:ext>
            </a:extLst>
          </p:cNvPr>
          <p:cNvSpPr>
            <a:spLocks noGrp="1"/>
          </p:cNvSpPr>
          <p:nvPr>
            <p:ph type="body" sz="quarter" idx="18" hasCustomPrompt="1"/>
          </p:nvPr>
        </p:nvSpPr>
        <p:spPr>
          <a:xfrm>
            <a:off x="8186605" y="1351231"/>
            <a:ext cx="3684352" cy="436542"/>
          </a:xfrm>
        </p:spPr>
        <p:txBody>
          <a:bodyPr anchor="b" anchorCtr="0"/>
          <a:lstStyle>
            <a:lvl1pPr marL="0" indent="0">
              <a:spcBef>
                <a:spcPts val="0"/>
              </a:spcBef>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column header</a:t>
            </a:r>
          </a:p>
        </p:txBody>
      </p:sp>
      <p:sp>
        <p:nvSpPr>
          <p:cNvPr id="4" name="Text Placeholder 10">
            <a:extLst>
              <a:ext uri="{FF2B5EF4-FFF2-40B4-BE49-F238E27FC236}">
                <a16:creationId xmlns:a16="http://schemas.microsoft.com/office/drawing/2014/main" id="{EF340EA8-54A6-9E4D-0526-47907DA2F648}"/>
              </a:ext>
            </a:extLst>
          </p:cNvPr>
          <p:cNvSpPr>
            <a:spLocks noGrp="1"/>
          </p:cNvSpPr>
          <p:nvPr>
            <p:ph type="body" sz="quarter" idx="19"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5" name="Text Placeholder 6">
            <a:extLst>
              <a:ext uri="{FF2B5EF4-FFF2-40B4-BE49-F238E27FC236}">
                <a16:creationId xmlns:a16="http://schemas.microsoft.com/office/drawing/2014/main" id="{A1DE536D-EF4A-8B3D-B21D-22CB635EDC7C}"/>
              </a:ext>
            </a:extLst>
          </p:cNvPr>
          <p:cNvSpPr>
            <a:spLocks noGrp="1"/>
          </p:cNvSpPr>
          <p:nvPr>
            <p:ph type="body" sz="quarter" idx="13" hasCustomPrompt="1"/>
          </p:nvPr>
        </p:nvSpPr>
        <p:spPr>
          <a:xfrm>
            <a:off x="288558" y="579495"/>
            <a:ext cx="11582400"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8" name="Title 1">
            <a:extLst>
              <a:ext uri="{FF2B5EF4-FFF2-40B4-BE49-F238E27FC236}">
                <a16:creationId xmlns:a16="http://schemas.microsoft.com/office/drawing/2014/main" id="{37322F87-6010-E800-94B8-6FD167463715}"/>
              </a:ext>
            </a:extLst>
          </p:cNvPr>
          <p:cNvSpPr>
            <a:spLocks noGrp="1"/>
          </p:cNvSpPr>
          <p:nvPr>
            <p:ph type="title" hasCustomPrompt="1"/>
          </p:nvPr>
        </p:nvSpPr>
        <p:spPr>
          <a:xfrm>
            <a:off x="288558" y="178971"/>
            <a:ext cx="11582400" cy="397352"/>
          </a:xfrm>
          <a:prstGeom prst="rect">
            <a:avLst/>
          </a:prstGeom>
        </p:spPr>
        <p:txBody>
          <a:bodyPr anchor="ctr"/>
          <a:lstStyle>
            <a:lvl1pPr>
              <a:defRPr sz="2000"/>
            </a:lvl1pPr>
          </a:lstStyle>
          <a:p>
            <a:r>
              <a:rPr lang="en-US" dirty="0"/>
              <a:t>Insert your slide title in Arial bold 20pt</a:t>
            </a:r>
          </a:p>
        </p:txBody>
      </p:sp>
      <p:sp>
        <p:nvSpPr>
          <p:cNvPr id="2" name="Picture Placeholder 7">
            <a:extLst>
              <a:ext uri="{FF2B5EF4-FFF2-40B4-BE49-F238E27FC236}">
                <a16:creationId xmlns:a16="http://schemas.microsoft.com/office/drawing/2014/main" id="{7A3C6D82-7109-F1ED-55D5-D0AC0238C175}"/>
              </a:ext>
            </a:extLst>
          </p:cNvPr>
          <p:cNvSpPr>
            <a:spLocks noGrp="1"/>
          </p:cNvSpPr>
          <p:nvPr>
            <p:ph type="pic" sz="quarter" idx="20" hasCustomPrompt="1"/>
          </p:nvPr>
        </p:nvSpPr>
        <p:spPr>
          <a:xfrm>
            <a:off x="1285103"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9633698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p:cSld name="17_cobranded_four_column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288559" y="1825625"/>
            <a:ext cx="2706889"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12" name="Text Placeholder 6">
            <a:extLst>
              <a:ext uri="{FF2B5EF4-FFF2-40B4-BE49-F238E27FC236}">
                <a16:creationId xmlns:a16="http://schemas.microsoft.com/office/drawing/2014/main" id="{90678F05-80CC-A3DE-FAE5-0A6E66AB8B9B}"/>
              </a:ext>
            </a:extLst>
          </p:cNvPr>
          <p:cNvSpPr>
            <a:spLocks noGrp="1"/>
          </p:cNvSpPr>
          <p:nvPr>
            <p:ph type="body" sz="quarter" idx="16" hasCustomPrompt="1"/>
          </p:nvPr>
        </p:nvSpPr>
        <p:spPr>
          <a:xfrm>
            <a:off x="288558" y="1351231"/>
            <a:ext cx="2706889" cy="436542"/>
          </a:xfrm>
        </p:spPr>
        <p:txBody>
          <a:bodyPr anchor="b"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column header</a:t>
            </a:r>
          </a:p>
        </p:txBody>
      </p:sp>
      <p:sp>
        <p:nvSpPr>
          <p:cNvPr id="8" name="Content Placeholder 2">
            <a:extLst>
              <a:ext uri="{FF2B5EF4-FFF2-40B4-BE49-F238E27FC236}">
                <a16:creationId xmlns:a16="http://schemas.microsoft.com/office/drawing/2014/main" id="{723B6A2A-2C2E-7735-F6AF-C9EBC41827D7}"/>
              </a:ext>
            </a:extLst>
          </p:cNvPr>
          <p:cNvSpPr>
            <a:spLocks noGrp="1"/>
          </p:cNvSpPr>
          <p:nvPr>
            <p:ph idx="17"/>
          </p:nvPr>
        </p:nvSpPr>
        <p:spPr>
          <a:xfrm>
            <a:off x="3252476" y="1825625"/>
            <a:ext cx="2706889"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6">
            <a:extLst>
              <a:ext uri="{FF2B5EF4-FFF2-40B4-BE49-F238E27FC236}">
                <a16:creationId xmlns:a16="http://schemas.microsoft.com/office/drawing/2014/main" id="{390CEB3B-329E-7CFB-C82C-196F404D94D0}"/>
              </a:ext>
            </a:extLst>
          </p:cNvPr>
          <p:cNvSpPr>
            <a:spLocks noGrp="1"/>
          </p:cNvSpPr>
          <p:nvPr>
            <p:ph type="body" sz="quarter" idx="18" hasCustomPrompt="1"/>
          </p:nvPr>
        </p:nvSpPr>
        <p:spPr>
          <a:xfrm>
            <a:off x="3252475" y="1351231"/>
            <a:ext cx="2706889" cy="436542"/>
          </a:xfrm>
        </p:spPr>
        <p:txBody>
          <a:bodyPr anchor="b"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column header</a:t>
            </a:r>
          </a:p>
        </p:txBody>
      </p:sp>
      <p:sp>
        <p:nvSpPr>
          <p:cNvPr id="15" name="Content Placeholder 2">
            <a:extLst>
              <a:ext uri="{FF2B5EF4-FFF2-40B4-BE49-F238E27FC236}">
                <a16:creationId xmlns:a16="http://schemas.microsoft.com/office/drawing/2014/main" id="{BE267DF4-9717-0259-6B0E-DAD8B209CF46}"/>
              </a:ext>
            </a:extLst>
          </p:cNvPr>
          <p:cNvSpPr>
            <a:spLocks noGrp="1"/>
          </p:cNvSpPr>
          <p:nvPr>
            <p:ph idx="19"/>
          </p:nvPr>
        </p:nvSpPr>
        <p:spPr>
          <a:xfrm>
            <a:off x="6216393" y="1825625"/>
            <a:ext cx="2706889"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6">
            <a:extLst>
              <a:ext uri="{FF2B5EF4-FFF2-40B4-BE49-F238E27FC236}">
                <a16:creationId xmlns:a16="http://schemas.microsoft.com/office/drawing/2014/main" id="{3638A4D9-F985-A57C-CB8F-B5BE0F172727}"/>
              </a:ext>
            </a:extLst>
          </p:cNvPr>
          <p:cNvSpPr>
            <a:spLocks noGrp="1"/>
          </p:cNvSpPr>
          <p:nvPr>
            <p:ph type="body" sz="quarter" idx="20" hasCustomPrompt="1"/>
          </p:nvPr>
        </p:nvSpPr>
        <p:spPr>
          <a:xfrm>
            <a:off x="6216392" y="1351231"/>
            <a:ext cx="2706889" cy="436542"/>
          </a:xfrm>
        </p:spPr>
        <p:txBody>
          <a:bodyPr anchor="b"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column header</a:t>
            </a:r>
          </a:p>
        </p:txBody>
      </p:sp>
      <p:sp>
        <p:nvSpPr>
          <p:cNvPr id="17" name="Content Placeholder 2">
            <a:extLst>
              <a:ext uri="{FF2B5EF4-FFF2-40B4-BE49-F238E27FC236}">
                <a16:creationId xmlns:a16="http://schemas.microsoft.com/office/drawing/2014/main" id="{B48447AD-132B-DD45-8F26-5684D33A864A}"/>
              </a:ext>
            </a:extLst>
          </p:cNvPr>
          <p:cNvSpPr>
            <a:spLocks noGrp="1"/>
          </p:cNvSpPr>
          <p:nvPr>
            <p:ph idx="21"/>
          </p:nvPr>
        </p:nvSpPr>
        <p:spPr>
          <a:xfrm>
            <a:off x="9180311" y="1825625"/>
            <a:ext cx="2706889"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6">
            <a:extLst>
              <a:ext uri="{FF2B5EF4-FFF2-40B4-BE49-F238E27FC236}">
                <a16:creationId xmlns:a16="http://schemas.microsoft.com/office/drawing/2014/main" id="{93012D8C-6A00-0751-CA0A-B3A4D6620527}"/>
              </a:ext>
            </a:extLst>
          </p:cNvPr>
          <p:cNvSpPr>
            <a:spLocks noGrp="1"/>
          </p:cNvSpPr>
          <p:nvPr>
            <p:ph type="body" sz="quarter" idx="22" hasCustomPrompt="1"/>
          </p:nvPr>
        </p:nvSpPr>
        <p:spPr>
          <a:xfrm>
            <a:off x="9180310" y="1351231"/>
            <a:ext cx="2706889" cy="436542"/>
          </a:xfrm>
        </p:spPr>
        <p:txBody>
          <a:bodyPr anchor="b"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column header</a:t>
            </a:r>
          </a:p>
        </p:txBody>
      </p:sp>
      <p:sp>
        <p:nvSpPr>
          <p:cNvPr id="4" name="Text Placeholder 10">
            <a:extLst>
              <a:ext uri="{FF2B5EF4-FFF2-40B4-BE49-F238E27FC236}">
                <a16:creationId xmlns:a16="http://schemas.microsoft.com/office/drawing/2014/main" id="{197E1BA7-6018-F8DC-5B98-E01D1FCACAE1}"/>
              </a:ext>
            </a:extLst>
          </p:cNvPr>
          <p:cNvSpPr>
            <a:spLocks noGrp="1"/>
          </p:cNvSpPr>
          <p:nvPr>
            <p:ph type="body" sz="quarter" idx="23"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5" name="Text Placeholder 6">
            <a:extLst>
              <a:ext uri="{FF2B5EF4-FFF2-40B4-BE49-F238E27FC236}">
                <a16:creationId xmlns:a16="http://schemas.microsoft.com/office/drawing/2014/main" id="{6842BA1B-CE76-92EE-3BB8-577F1D85B407}"/>
              </a:ext>
            </a:extLst>
          </p:cNvPr>
          <p:cNvSpPr>
            <a:spLocks noGrp="1"/>
          </p:cNvSpPr>
          <p:nvPr>
            <p:ph type="body" sz="quarter" idx="13" hasCustomPrompt="1"/>
          </p:nvPr>
        </p:nvSpPr>
        <p:spPr>
          <a:xfrm>
            <a:off x="288558" y="579495"/>
            <a:ext cx="11582400"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10" name="Title 1">
            <a:extLst>
              <a:ext uri="{FF2B5EF4-FFF2-40B4-BE49-F238E27FC236}">
                <a16:creationId xmlns:a16="http://schemas.microsoft.com/office/drawing/2014/main" id="{DADCE05C-530C-E715-3EE9-A5165AEC29C3}"/>
              </a:ext>
            </a:extLst>
          </p:cNvPr>
          <p:cNvSpPr>
            <a:spLocks noGrp="1"/>
          </p:cNvSpPr>
          <p:nvPr>
            <p:ph type="title" hasCustomPrompt="1"/>
          </p:nvPr>
        </p:nvSpPr>
        <p:spPr>
          <a:xfrm>
            <a:off x="288558" y="178971"/>
            <a:ext cx="11582400" cy="397352"/>
          </a:xfrm>
          <a:prstGeom prst="rect">
            <a:avLst/>
          </a:prstGeom>
        </p:spPr>
        <p:txBody>
          <a:bodyPr anchor="ctr"/>
          <a:lstStyle>
            <a:lvl1pPr>
              <a:defRPr sz="2000"/>
            </a:lvl1pPr>
          </a:lstStyle>
          <a:p>
            <a:r>
              <a:rPr lang="en-US" dirty="0"/>
              <a:t>Insert your slide title in Arial bold 20pt</a:t>
            </a:r>
          </a:p>
        </p:txBody>
      </p:sp>
      <p:sp>
        <p:nvSpPr>
          <p:cNvPr id="2" name="Picture Placeholder 7">
            <a:extLst>
              <a:ext uri="{FF2B5EF4-FFF2-40B4-BE49-F238E27FC236}">
                <a16:creationId xmlns:a16="http://schemas.microsoft.com/office/drawing/2014/main" id="{8A23F668-A3AD-AA3E-03A4-C48590F672C7}"/>
              </a:ext>
            </a:extLst>
          </p:cNvPr>
          <p:cNvSpPr>
            <a:spLocks noGrp="1"/>
          </p:cNvSpPr>
          <p:nvPr>
            <p:ph type="pic" sz="quarter" idx="24" hasCustomPrompt="1"/>
          </p:nvPr>
        </p:nvSpPr>
        <p:spPr>
          <a:xfrm>
            <a:off x="1285103"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55158878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18_cobranded_three_columns_photo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288559" y="3976451"/>
            <a:ext cx="3684352" cy="16629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10" name="Content Placeholder 2">
            <a:extLst>
              <a:ext uri="{FF2B5EF4-FFF2-40B4-BE49-F238E27FC236}">
                <a16:creationId xmlns:a16="http://schemas.microsoft.com/office/drawing/2014/main" id="{505D1794-3A67-EC85-D51D-19CC621969E3}"/>
              </a:ext>
            </a:extLst>
          </p:cNvPr>
          <p:cNvSpPr>
            <a:spLocks noGrp="1"/>
          </p:cNvSpPr>
          <p:nvPr>
            <p:ph idx="14"/>
          </p:nvPr>
        </p:nvSpPr>
        <p:spPr>
          <a:xfrm>
            <a:off x="4237582" y="3976451"/>
            <a:ext cx="3684352" cy="16629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a:extLst>
              <a:ext uri="{FF2B5EF4-FFF2-40B4-BE49-F238E27FC236}">
                <a16:creationId xmlns:a16="http://schemas.microsoft.com/office/drawing/2014/main" id="{C1A58A57-9AA2-995B-F17B-EF0CC5FF39C5}"/>
              </a:ext>
            </a:extLst>
          </p:cNvPr>
          <p:cNvSpPr>
            <a:spLocks noGrp="1"/>
          </p:cNvSpPr>
          <p:nvPr>
            <p:ph idx="15"/>
          </p:nvPr>
        </p:nvSpPr>
        <p:spPr>
          <a:xfrm>
            <a:off x="8186606" y="3976451"/>
            <a:ext cx="3684352" cy="16629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4">
            <a:extLst>
              <a:ext uri="{FF2B5EF4-FFF2-40B4-BE49-F238E27FC236}">
                <a16:creationId xmlns:a16="http://schemas.microsoft.com/office/drawing/2014/main" id="{B58AD49D-3D55-5878-EB23-9434406607F0}"/>
              </a:ext>
            </a:extLst>
          </p:cNvPr>
          <p:cNvSpPr>
            <a:spLocks noGrp="1"/>
          </p:cNvSpPr>
          <p:nvPr>
            <p:ph type="pic" sz="quarter" idx="20" hasCustomPrompt="1"/>
          </p:nvPr>
        </p:nvSpPr>
        <p:spPr>
          <a:xfrm>
            <a:off x="288559" y="1418538"/>
            <a:ext cx="3684352" cy="2041112"/>
          </a:xfrm>
        </p:spPr>
        <p:txBody>
          <a:bodyPr/>
          <a:lstStyle>
            <a:lvl1pPr marL="0" indent="0" algn="ctr">
              <a:buNone/>
              <a:defRPr/>
            </a:lvl1pPr>
          </a:lstStyle>
          <a:p>
            <a:r>
              <a:rPr lang="en-US" dirty="0"/>
              <a:t>Click picture icon to add photo</a:t>
            </a:r>
          </a:p>
        </p:txBody>
      </p:sp>
      <p:sp>
        <p:nvSpPr>
          <p:cNvPr id="8" name="Picture Placeholder 4">
            <a:extLst>
              <a:ext uri="{FF2B5EF4-FFF2-40B4-BE49-F238E27FC236}">
                <a16:creationId xmlns:a16="http://schemas.microsoft.com/office/drawing/2014/main" id="{C1ADFA53-A93C-9C6B-577B-EE3F3CE8E8B8}"/>
              </a:ext>
            </a:extLst>
          </p:cNvPr>
          <p:cNvSpPr>
            <a:spLocks noGrp="1"/>
          </p:cNvSpPr>
          <p:nvPr>
            <p:ph type="pic" sz="quarter" idx="21" hasCustomPrompt="1"/>
          </p:nvPr>
        </p:nvSpPr>
        <p:spPr>
          <a:xfrm>
            <a:off x="4237582" y="1418538"/>
            <a:ext cx="3684352" cy="2041112"/>
          </a:xfrm>
        </p:spPr>
        <p:txBody>
          <a:bodyPr/>
          <a:lstStyle>
            <a:lvl1pPr marL="0" indent="0" algn="ctr">
              <a:buNone/>
              <a:defRPr/>
            </a:lvl1pPr>
          </a:lstStyle>
          <a:p>
            <a:r>
              <a:rPr lang="en-US" dirty="0"/>
              <a:t>Click picture icon to add photo</a:t>
            </a:r>
          </a:p>
        </p:txBody>
      </p:sp>
      <p:sp>
        <p:nvSpPr>
          <p:cNvPr id="9" name="Picture Placeholder 4">
            <a:extLst>
              <a:ext uri="{FF2B5EF4-FFF2-40B4-BE49-F238E27FC236}">
                <a16:creationId xmlns:a16="http://schemas.microsoft.com/office/drawing/2014/main" id="{DC82AF9B-6879-D477-6076-E176F56AE37A}"/>
              </a:ext>
            </a:extLst>
          </p:cNvPr>
          <p:cNvSpPr>
            <a:spLocks noGrp="1"/>
          </p:cNvSpPr>
          <p:nvPr>
            <p:ph type="pic" sz="quarter" idx="22" hasCustomPrompt="1"/>
          </p:nvPr>
        </p:nvSpPr>
        <p:spPr>
          <a:xfrm>
            <a:off x="8186605" y="1418538"/>
            <a:ext cx="3684352" cy="2041112"/>
          </a:xfrm>
        </p:spPr>
        <p:txBody>
          <a:bodyPr/>
          <a:lstStyle>
            <a:lvl1pPr marL="0" indent="0" algn="ctr">
              <a:buNone/>
              <a:defRPr/>
            </a:lvl1pPr>
          </a:lstStyle>
          <a:p>
            <a:r>
              <a:rPr lang="en-US" dirty="0"/>
              <a:t>Click picture icon to add photo</a:t>
            </a:r>
          </a:p>
        </p:txBody>
      </p:sp>
      <p:sp>
        <p:nvSpPr>
          <p:cNvPr id="4" name="Text Placeholder 10">
            <a:extLst>
              <a:ext uri="{FF2B5EF4-FFF2-40B4-BE49-F238E27FC236}">
                <a16:creationId xmlns:a16="http://schemas.microsoft.com/office/drawing/2014/main" id="{B15A4DB1-EF34-E503-B556-530B7CAC3EBE}"/>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12" name="Text Placeholder 6">
            <a:extLst>
              <a:ext uri="{FF2B5EF4-FFF2-40B4-BE49-F238E27FC236}">
                <a16:creationId xmlns:a16="http://schemas.microsoft.com/office/drawing/2014/main" id="{A9C3871F-6DE1-0E51-4666-C634F339A563}"/>
              </a:ext>
            </a:extLst>
          </p:cNvPr>
          <p:cNvSpPr>
            <a:spLocks noGrp="1"/>
          </p:cNvSpPr>
          <p:nvPr>
            <p:ph type="body" sz="quarter" idx="13" hasCustomPrompt="1"/>
          </p:nvPr>
        </p:nvSpPr>
        <p:spPr>
          <a:xfrm>
            <a:off x="288558" y="579495"/>
            <a:ext cx="11582400"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13" name="Title 1">
            <a:extLst>
              <a:ext uri="{FF2B5EF4-FFF2-40B4-BE49-F238E27FC236}">
                <a16:creationId xmlns:a16="http://schemas.microsoft.com/office/drawing/2014/main" id="{30385D10-C453-B58A-D9F1-B1AA1DD202DD}"/>
              </a:ext>
            </a:extLst>
          </p:cNvPr>
          <p:cNvSpPr>
            <a:spLocks noGrp="1"/>
          </p:cNvSpPr>
          <p:nvPr>
            <p:ph type="title" hasCustomPrompt="1"/>
          </p:nvPr>
        </p:nvSpPr>
        <p:spPr>
          <a:xfrm>
            <a:off x="288558" y="178971"/>
            <a:ext cx="11582400" cy="397352"/>
          </a:xfrm>
          <a:prstGeom prst="rect">
            <a:avLst/>
          </a:prstGeom>
        </p:spPr>
        <p:txBody>
          <a:bodyPr anchor="ctr"/>
          <a:lstStyle>
            <a:lvl1pPr>
              <a:defRPr sz="2000"/>
            </a:lvl1pPr>
          </a:lstStyle>
          <a:p>
            <a:r>
              <a:rPr lang="en-US" dirty="0"/>
              <a:t>Insert your slide title in Arial bold 20pt</a:t>
            </a:r>
          </a:p>
        </p:txBody>
      </p:sp>
      <p:sp>
        <p:nvSpPr>
          <p:cNvPr id="2" name="Text Placeholder 6">
            <a:extLst>
              <a:ext uri="{FF2B5EF4-FFF2-40B4-BE49-F238E27FC236}">
                <a16:creationId xmlns:a16="http://schemas.microsoft.com/office/drawing/2014/main" id="{9A94D145-81FE-C360-0297-4502383F5A55}"/>
              </a:ext>
            </a:extLst>
          </p:cNvPr>
          <p:cNvSpPr>
            <a:spLocks noGrp="1"/>
          </p:cNvSpPr>
          <p:nvPr>
            <p:ph type="body" sz="quarter" idx="16" hasCustomPrompt="1"/>
          </p:nvPr>
        </p:nvSpPr>
        <p:spPr>
          <a:xfrm>
            <a:off x="288558" y="3539909"/>
            <a:ext cx="3684352" cy="436542"/>
          </a:xfrm>
        </p:spPr>
        <p:txBody>
          <a:bodyPr anchor="ctr" anchorCtr="0"/>
          <a:lstStyle>
            <a:lvl1pPr marL="0" indent="0">
              <a:spcBef>
                <a:spcPts val="0"/>
              </a:spcBef>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column header</a:t>
            </a:r>
          </a:p>
        </p:txBody>
      </p:sp>
      <p:sp>
        <p:nvSpPr>
          <p:cNvPr id="7" name="Text Placeholder 6">
            <a:extLst>
              <a:ext uri="{FF2B5EF4-FFF2-40B4-BE49-F238E27FC236}">
                <a16:creationId xmlns:a16="http://schemas.microsoft.com/office/drawing/2014/main" id="{B0DECDC5-9AD9-7CB6-F638-0E39B0577747}"/>
              </a:ext>
            </a:extLst>
          </p:cNvPr>
          <p:cNvSpPr>
            <a:spLocks noGrp="1"/>
          </p:cNvSpPr>
          <p:nvPr>
            <p:ph type="body" sz="quarter" idx="23" hasCustomPrompt="1"/>
          </p:nvPr>
        </p:nvSpPr>
        <p:spPr>
          <a:xfrm>
            <a:off x="4237582" y="3539909"/>
            <a:ext cx="3684352" cy="436542"/>
          </a:xfrm>
        </p:spPr>
        <p:txBody>
          <a:bodyPr anchor="ctr" anchorCtr="0"/>
          <a:lstStyle>
            <a:lvl1pPr marL="0" indent="0">
              <a:spcBef>
                <a:spcPts val="0"/>
              </a:spcBef>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column header</a:t>
            </a:r>
          </a:p>
        </p:txBody>
      </p:sp>
      <p:sp>
        <p:nvSpPr>
          <p:cNvPr id="14" name="Text Placeholder 6">
            <a:extLst>
              <a:ext uri="{FF2B5EF4-FFF2-40B4-BE49-F238E27FC236}">
                <a16:creationId xmlns:a16="http://schemas.microsoft.com/office/drawing/2014/main" id="{BB555AD3-4EA2-7E24-5C90-4B64C7002D15}"/>
              </a:ext>
            </a:extLst>
          </p:cNvPr>
          <p:cNvSpPr>
            <a:spLocks noGrp="1"/>
          </p:cNvSpPr>
          <p:nvPr>
            <p:ph type="body" sz="quarter" idx="18" hasCustomPrompt="1"/>
          </p:nvPr>
        </p:nvSpPr>
        <p:spPr>
          <a:xfrm>
            <a:off x="8186605" y="3539909"/>
            <a:ext cx="3684352" cy="436542"/>
          </a:xfrm>
        </p:spPr>
        <p:txBody>
          <a:bodyPr anchor="ctr" anchorCtr="0"/>
          <a:lstStyle>
            <a:lvl1pPr marL="0" indent="0">
              <a:spcBef>
                <a:spcPts val="0"/>
              </a:spcBef>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column header</a:t>
            </a:r>
          </a:p>
        </p:txBody>
      </p:sp>
      <p:sp>
        <p:nvSpPr>
          <p:cNvPr id="15" name="Picture Placeholder 7">
            <a:extLst>
              <a:ext uri="{FF2B5EF4-FFF2-40B4-BE49-F238E27FC236}">
                <a16:creationId xmlns:a16="http://schemas.microsoft.com/office/drawing/2014/main" id="{EDD4543A-3063-E503-914E-21C589CB332A}"/>
              </a:ext>
            </a:extLst>
          </p:cNvPr>
          <p:cNvSpPr>
            <a:spLocks noGrp="1"/>
          </p:cNvSpPr>
          <p:nvPr>
            <p:ph type="pic" sz="quarter" idx="24" hasCustomPrompt="1"/>
          </p:nvPr>
        </p:nvSpPr>
        <p:spPr>
          <a:xfrm>
            <a:off x="1285103"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370818361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19_cobranded_four_columns_photo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288559" y="3816468"/>
            <a:ext cx="2706889" cy="1930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8" name="Content Placeholder 2">
            <a:extLst>
              <a:ext uri="{FF2B5EF4-FFF2-40B4-BE49-F238E27FC236}">
                <a16:creationId xmlns:a16="http://schemas.microsoft.com/office/drawing/2014/main" id="{723B6A2A-2C2E-7735-F6AF-C9EBC41827D7}"/>
              </a:ext>
            </a:extLst>
          </p:cNvPr>
          <p:cNvSpPr>
            <a:spLocks noGrp="1"/>
          </p:cNvSpPr>
          <p:nvPr>
            <p:ph idx="17"/>
          </p:nvPr>
        </p:nvSpPr>
        <p:spPr>
          <a:xfrm>
            <a:off x="3252476" y="3816468"/>
            <a:ext cx="2706889" cy="1930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2">
            <a:extLst>
              <a:ext uri="{FF2B5EF4-FFF2-40B4-BE49-F238E27FC236}">
                <a16:creationId xmlns:a16="http://schemas.microsoft.com/office/drawing/2014/main" id="{BE267DF4-9717-0259-6B0E-DAD8B209CF46}"/>
              </a:ext>
            </a:extLst>
          </p:cNvPr>
          <p:cNvSpPr>
            <a:spLocks noGrp="1"/>
          </p:cNvSpPr>
          <p:nvPr>
            <p:ph idx="19"/>
          </p:nvPr>
        </p:nvSpPr>
        <p:spPr>
          <a:xfrm>
            <a:off x="6217288" y="3816468"/>
            <a:ext cx="2706889" cy="1930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2">
            <a:extLst>
              <a:ext uri="{FF2B5EF4-FFF2-40B4-BE49-F238E27FC236}">
                <a16:creationId xmlns:a16="http://schemas.microsoft.com/office/drawing/2014/main" id="{B48447AD-132B-DD45-8F26-5684D33A864A}"/>
              </a:ext>
            </a:extLst>
          </p:cNvPr>
          <p:cNvSpPr>
            <a:spLocks noGrp="1"/>
          </p:cNvSpPr>
          <p:nvPr>
            <p:ph idx="21"/>
          </p:nvPr>
        </p:nvSpPr>
        <p:spPr>
          <a:xfrm>
            <a:off x="9180311" y="3816468"/>
            <a:ext cx="2706889" cy="1930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Picture Placeholder 4">
            <a:extLst>
              <a:ext uri="{FF2B5EF4-FFF2-40B4-BE49-F238E27FC236}">
                <a16:creationId xmlns:a16="http://schemas.microsoft.com/office/drawing/2014/main" id="{F9DB3AF3-680C-8615-86A8-8048F96DC95B}"/>
              </a:ext>
            </a:extLst>
          </p:cNvPr>
          <p:cNvSpPr>
            <a:spLocks noGrp="1"/>
          </p:cNvSpPr>
          <p:nvPr>
            <p:ph type="pic" sz="quarter" idx="20" hasCustomPrompt="1"/>
          </p:nvPr>
        </p:nvSpPr>
        <p:spPr>
          <a:xfrm>
            <a:off x="288559" y="1809348"/>
            <a:ext cx="2706888" cy="1499602"/>
          </a:xfrm>
        </p:spPr>
        <p:txBody>
          <a:bodyPr/>
          <a:lstStyle>
            <a:lvl1pPr marL="0" indent="0" algn="ctr">
              <a:buNone/>
              <a:defRPr/>
            </a:lvl1pPr>
          </a:lstStyle>
          <a:p>
            <a:r>
              <a:rPr lang="en-US" dirty="0"/>
              <a:t>Click picture icon to add photo</a:t>
            </a:r>
          </a:p>
        </p:txBody>
      </p:sp>
      <p:sp>
        <p:nvSpPr>
          <p:cNvPr id="5" name="Picture Placeholder 4">
            <a:extLst>
              <a:ext uri="{FF2B5EF4-FFF2-40B4-BE49-F238E27FC236}">
                <a16:creationId xmlns:a16="http://schemas.microsoft.com/office/drawing/2014/main" id="{E537AC9D-FCC4-14DF-2161-DBA7138EF167}"/>
              </a:ext>
            </a:extLst>
          </p:cNvPr>
          <p:cNvSpPr>
            <a:spLocks noGrp="1"/>
          </p:cNvSpPr>
          <p:nvPr>
            <p:ph type="pic" sz="quarter" idx="22" hasCustomPrompt="1"/>
          </p:nvPr>
        </p:nvSpPr>
        <p:spPr>
          <a:xfrm>
            <a:off x="3252476" y="1809348"/>
            <a:ext cx="2706888" cy="1499602"/>
          </a:xfrm>
        </p:spPr>
        <p:txBody>
          <a:bodyPr/>
          <a:lstStyle>
            <a:lvl1pPr marL="0" indent="0" algn="ctr">
              <a:buNone/>
              <a:defRPr/>
            </a:lvl1pPr>
          </a:lstStyle>
          <a:p>
            <a:r>
              <a:rPr lang="en-US" dirty="0"/>
              <a:t>Click picture icon to add photo</a:t>
            </a:r>
          </a:p>
        </p:txBody>
      </p:sp>
      <p:sp>
        <p:nvSpPr>
          <p:cNvPr id="10" name="Picture Placeholder 4">
            <a:extLst>
              <a:ext uri="{FF2B5EF4-FFF2-40B4-BE49-F238E27FC236}">
                <a16:creationId xmlns:a16="http://schemas.microsoft.com/office/drawing/2014/main" id="{CA057AEC-C50F-0348-EDA8-2B8154E10CD5}"/>
              </a:ext>
            </a:extLst>
          </p:cNvPr>
          <p:cNvSpPr>
            <a:spLocks noGrp="1"/>
          </p:cNvSpPr>
          <p:nvPr>
            <p:ph type="pic" sz="quarter" idx="23" hasCustomPrompt="1"/>
          </p:nvPr>
        </p:nvSpPr>
        <p:spPr>
          <a:xfrm>
            <a:off x="6217288" y="1809348"/>
            <a:ext cx="2706888" cy="1499602"/>
          </a:xfrm>
        </p:spPr>
        <p:txBody>
          <a:bodyPr/>
          <a:lstStyle>
            <a:lvl1pPr marL="0" indent="0" algn="ctr">
              <a:buNone/>
              <a:defRPr/>
            </a:lvl1pPr>
          </a:lstStyle>
          <a:p>
            <a:r>
              <a:rPr lang="en-US" dirty="0"/>
              <a:t>Click picture icon to add photo</a:t>
            </a:r>
          </a:p>
        </p:txBody>
      </p:sp>
      <p:sp>
        <p:nvSpPr>
          <p:cNvPr id="11" name="Picture Placeholder 4">
            <a:extLst>
              <a:ext uri="{FF2B5EF4-FFF2-40B4-BE49-F238E27FC236}">
                <a16:creationId xmlns:a16="http://schemas.microsoft.com/office/drawing/2014/main" id="{AD1E7D59-DA9B-A7D7-87C0-E693582CA494}"/>
              </a:ext>
            </a:extLst>
          </p:cNvPr>
          <p:cNvSpPr>
            <a:spLocks noGrp="1"/>
          </p:cNvSpPr>
          <p:nvPr>
            <p:ph type="pic" sz="quarter" idx="24" hasCustomPrompt="1"/>
          </p:nvPr>
        </p:nvSpPr>
        <p:spPr>
          <a:xfrm>
            <a:off x="9180311" y="1809348"/>
            <a:ext cx="2706888" cy="1499602"/>
          </a:xfrm>
        </p:spPr>
        <p:txBody>
          <a:bodyPr/>
          <a:lstStyle>
            <a:lvl1pPr marL="0" indent="0" algn="ctr">
              <a:buNone/>
              <a:defRPr/>
            </a:lvl1pPr>
          </a:lstStyle>
          <a:p>
            <a:r>
              <a:rPr lang="en-US" dirty="0"/>
              <a:t>Click picture icon to add photo</a:t>
            </a:r>
          </a:p>
        </p:txBody>
      </p:sp>
      <p:sp>
        <p:nvSpPr>
          <p:cNvPr id="13" name="Text Placeholder 10">
            <a:extLst>
              <a:ext uri="{FF2B5EF4-FFF2-40B4-BE49-F238E27FC236}">
                <a16:creationId xmlns:a16="http://schemas.microsoft.com/office/drawing/2014/main" id="{0592AE5E-1943-C4CE-573A-E4705E3EC292}"/>
              </a:ext>
            </a:extLst>
          </p:cNvPr>
          <p:cNvSpPr>
            <a:spLocks noGrp="1"/>
          </p:cNvSpPr>
          <p:nvPr>
            <p:ph type="body" sz="quarter" idx="25"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14" name="Text Placeholder 6">
            <a:extLst>
              <a:ext uri="{FF2B5EF4-FFF2-40B4-BE49-F238E27FC236}">
                <a16:creationId xmlns:a16="http://schemas.microsoft.com/office/drawing/2014/main" id="{FB72F191-69E6-FD21-C339-D3F79DB59930}"/>
              </a:ext>
            </a:extLst>
          </p:cNvPr>
          <p:cNvSpPr>
            <a:spLocks noGrp="1"/>
          </p:cNvSpPr>
          <p:nvPr>
            <p:ph type="body" sz="quarter" idx="13" hasCustomPrompt="1"/>
          </p:nvPr>
        </p:nvSpPr>
        <p:spPr>
          <a:xfrm>
            <a:off x="288558" y="579495"/>
            <a:ext cx="11582400"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16" name="Title 1">
            <a:extLst>
              <a:ext uri="{FF2B5EF4-FFF2-40B4-BE49-F238E27FC236}">
                <a16:creationId xmlns:a16="http://schemas.microsoft.com/office/drawing/2014/main" id="{257044DB-24DF-8EA2-8742-B55B32857189}"/>
              </a:ext>
            </a:extLst>
          </p:cNvPr>
          <p:cNvSpPr>
            <a:spLocks noGrp="1"/>
          </p:cNvSpPr>
          <p:nvPr>
            <p:ph type="title" hasCustomPrompt="1"/>
          </p:nvPr>
        </p:nvSpPr>
        <p:spPr>
          <a:xfrm>
            <a:off x="288558" y="178971"/>
            <a:ext cx="11582400" cy="397352"/>
          </a:xfrm>
          <a:prstGeom prst="rect">
            <a:avLst/>
          </a:prstGeom>
        </p:spPr>
        <p:txBody>
          <a:bodyPr anchor="ctr"/>
          <a:lstStyle>
            <a:lvl1pPr>
              <a:defRPr sz="2000"/>
            </a:lvl1pPr>
          </a:lstStyle>
          <a:p>
            <a:r>
              <a:rPr lang="en-US" dirty="0"/>
              <a:t>Insert your slide title in Arial bold 20pt</a:t>
            </a:r>
          </a:p>
        </p:txBody>
      </p:sp>
      <p:sp>
        <p:nvSpPr>
          <p:cNvPr id="2" name="Text Placeholder 6">
            <a:extLst>
              <a:ext uri="{FF2B5EF4-FFF2-40B4-BE49-F238E27FC236}">
                <a16:creationId xmlns:a16="http://schemas.microsoft.com/office/drawing/2014/main" id="{B2DD73D3-CDE1-EEBD-83CD-AF0E1BCC1ACA}"/>
              </a:ext>
            </a:extLst>
          </p:cNvPr>
          <p:cNvSpPr>
            <a:spLocks noGrp="1"/>
          </p:cNvSpPr>
          <p:nvPr>
            <p:ph type="body" sz="quarter" idx="16" hasCustomPrompt="1"/>
          </p:nvPr>
        </p:nvSpPr>
        <p:spPr>
          <a:xfrm>
            <a:off x="288558" y="3363488"/>
            <a:ext cx="2706889" cy="436542"/>
          </a:xfrm>
        </p:spPr>
        <p:txBody>
          <a:bodyPr anchor="ctr"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column header</a:t>
            </a:r>
          </a:p>
        </p:txBody>
      </p:sp>
      <p:sp>
        <p:nvSpPr>
          <p:cNvPr id="7" name="Text Placeholder 6">
            <a:extLst>
              <a:ext uri="{FF2B5EF4-FFF2-40B4-BE49-F238E27FC236}">
                <a16:creationId xmlns:a16="http://schemas.microsoft.com/office/drawing/2014/main" id="{570E3F6D-431D-152F-0090-8F1B25ECC4B3}"/>
              </a:ext>
            </a:extLst>
          </p:cNvPr>
          <p:cNvSpPr>
            <a:spLocks noGrp="1"/>
          </p:cNvSpPr>
          <p:nvPr>
            <p:ph type="body" sz="quarter" idx="18" hasCustomPrompt="1"/>
          </p:nvPr>
        </p:nvSpPr>
        <p:spPr>
          <a:xfrm>
            <a:off x="3252475" y="3363488"/>
            <a:ext cx="2706889" cy="436542"/>
          </a:xfrm>
        </p:spPr>
        <p:txBody>
          <a:bodyPr anchor="ctr"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column header</a:t>
            </a:r>
          </a:p>
        </p:txBody>
      </p:sp>
      <p:sp>
        <p:nvSpPr>
          <p:cNvPr id="9" name="Text Placeholder 6">
            <a:extLst>
              <a:ext uri="{FF2B5EF4-FFF2-40B4-BE49-F238E27FC236}">
                <a16:creationId xmlns:a16="http://schemas.microsoft.com/office/drawing/2014/main" id="{C08966CC-2A54-3E37-D012-A1B650634421}"/>
              </a:ext>
            </a:extLst>
          </p:cNvPr>
          <p:cNvSpPr>
            <a:spLocks noGrp="1"/>
          </p:cNvSpPr>
          <p:nvPr>
            <p:ph type="body" sz="quarter" idx="26" hasCustomPrompt="1"/>
          </p:nvPr>
        </p:nvSpPr>
        <p:spPr>
          <a:xfrm>
            <a:off x="6216392" y="3363488"/>
            <a:ext cx="2706889" cy="436542"/>
          </a:xfrm>
        </p:spPr>
        <p:txBody>
          <a:bodyPr anchor="ctr"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column header</a:t>
            </a:r>
          </a:p>
        </p:txBody>
      </p:sp>
      <p:sp>
        <p:nvSpPr>
          <p:cNvPr id="12" name="Text Placeholder 6">
            <a:extLst>
              <a:ext uri="{FF2B5EF4-FFF2-40B4-BE49-F238E27FC236}">
                <a16:creationId xmlns:a16="http://schemas.microsoft.com/office/drawing/2014/main" id="{344FC00B-CEA7-D95B-1AE3-5975AB5E669B}"/>
              </a:ext>
            </a:extLst>
          </p:cNvPr>
          <p:cNvSpPr>
            <a:spLocks noGrp="1"/>
          </p:cNvSpPr>
          <p:nvPr>
            <p:ph type="body" sz="quarter" idx="27" hasCustomPrompt="1"/>
          </p:nvPr>
        </p:nvSpPr>
        <p:spPr>
          <a:xfrm>
            <a:off x="9180310" y="3363488"/>
            <a:ext cx="2706889" cy="436542"/>
          </a:xfrm>
        </p:spPr>
        <p:txBody>
          <a:bodyPr anchor="ctr"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column header</a:t>
            </a:r>
          </a:p>
        </p:txBody>
      </p:sp>
      <p:sp>
        <p:nvSpPr>
          <p:cNvPr id="18" name="Picture Placeholder 7">
            <a:extLst>
              <a:ext uri="{FF2B5EF4-FFF2-40B4-BE49-F238E27FC236}">
                <a16:creationId xmlns:a16="http://schemas.microsoft.com/office/drawing/2014/main" id="{258E49E1-10F7-1606-A2B4-C36EFADD9C19}"/>
              </a:ext>
            </a:extLst>
          </p:cNvPr>
          <p:cNvSpPr>
            <a:spLocks noGrp="1"/>
          </p:cNvSpPr>
          <p:nvPr>
            <p:ph type="pic" sz="quarter" idx="28" hasCustomPrompt="1"/>
          </p:nvPr>
        </p:nvSpPr>
        <p:spPr>
          <a:xfrm>
            <a:off x="1285103"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359617607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20_cobranded_left_title_and_content_deep_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B54AF76-AD3D-99EA-BB6C-F380750B8D51}"/>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E18F88F4-971A-A6B1-1A27-9CE89013B620}"/>
              </a:ext>
            </a:extLst>
          </p:cNvPr>
          <p:cNvSpPr/>
          <p:nvPr/>
        </p:nvSpPr>
        <p:spPr>
          <a:xfrm>
            <a:off x="0" y="0"/>
            <a:ext cx="40023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4290932" y="1671355"/>
            <a:ext cx="7595265" cy="39904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13" name="Title 1">
            <a:extLst>
              <a:ext uri="{FF2B5EF4-FFF2-40B4-BE49-F238E27FC236}">
                <a16:creationId xmlns:a16="http://schemas.microsoft.com/office/drawing/2014/main" id="{C9E80DB3-397B-6246-0042-983989BBFF67}"/>
              </a:ext>
            </a:extLst>
          </p:cNvPr>
          <p:cNvSpPr>
            <a:spLocks noGrp="1"/>
          </p:cNvSpPr>
          <p:nvPr>
            <p:ph type="ctrTitle" hasCustomPrompt="1"/>
          </p:nvPr>
        </p:nvSpPr>
        <p:spPr>
          <a:xfrm>
            <a:off x="288559" y="1111525"/>
            <a:ext cx="3503952" cy="2390972"/>
          </a:xfrm>
        </p:spPr>
        <p:txBody>
          <a:bodyPr anchor="b" anchorCtr="0">
            <a:noAutofit/>
          </a:bodyPr>
          <a:lstStyle>
            <a:lvl1pPr algn="l">
              <a:defRPr sz="3600">
                <a:solidFill>
                  <a:schemeClr val="bg1"/>
                </a:solidFill>
              </a:defRPr>
            </a:lvl1pPr>
          </a:lstStyle>
          <a:p>
            <a:r>
              <a:rPr lang="en-US" dirty="0"/>
              <a:t>Insert your slide title here maximum of four lines</a:t>
            </a:r>
          </a:p>
        </p:txBody>
      </p:sp>
      <p:sp>
        <p:nvSpPr>
          <p:cNvPr id="14" name="Subtitle 2">
            <a:extLst>
              <a:ext uri="{FF2B5EF4-FFF2-40B4-BE49-F238E27FC236}">
                <a16:creationId xmlns:a16="http://schemas.microsoft.com/office/drawing/2014/main" id="{B088BB5C-5C7B-0E3F-0629-E297953C56D2}"/>
              </a:ext>
            </a:extLst>
          </p:cNvPr>
          <p:cNvSpPr>
            <a:spLocks noGrp="1"/>
          </p:cNvSpPr>
          <p:nvPr>
            <p:ph type="subTitle" idx="13" hasCustomPrompt="1"/>
          </p:nvPr>
        </p:nvSpPr>
        <p:spPr>
          <a:xfrm>
            <a:off x="288558" y="3515514"/>
            <a:ext cx="3503953" cy="436210"/>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divider subtitle</a:t>
            </a:r>
          </a:p>
        </p:txBody>
      </p:sp>
      <p:sp>
        <p:nvSpPr>
          <p:cNvPr id="15" name="Text Placeholder 10">
            <a:extLst>
              <a:ext uri="{FF2B5EF4-FFF2-40B4-BE49-F238E27FC236}">
                <a16:creationId xmlns:a16="http://schemas.microsoft.com/office/drawing/2014/main" id="{54422616-9A6B-BD2A-EEE6-5D4F31127FD9}"/>
              </a:ext>
            </a:extLst>
          </p:cNvPr>
          <p:cNvSpPr>
            <a:spLocks noGrp="1"/>
          </p:cNvSpPr>
          <p:nvPr>
            <p:ph type="body" sz="quarter" idx="14" hasCustomPrompt="1"/>
          </p:nvPr>
        </p:nvSpPr>
        <p:spPr>
          <a:xfrm>
            <a:off x="4290932" y="5985327"/>
            <a:ext cx="7595265"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cxnSp>
        <p:nvCxnSpPr>
          <p:cNvPr id="2" name="Straight Connector 1">
            <a:extLst>
              <a:ext uri="{FF2B5EF4-FFF2-40B4-BE49-F238E27FC236}">
                <a16:creationId xmlns:a16="http://schemas.microsoft.com/office/drawing/2014/main" id="{003D84F1-EE1E-31A0-2CC0-537B0D5A18BF}"/>
              </a:ext>
            </a:extLst>
          </p:cNvPr>
          <p:cNvCxnSpPr>
            <a:cxnSpLocks/>
          </p:cNvCxnSpPr>
          <p:nvPr/>
        </p:nvCxnSpPr>
        <p:spPr>
          <a:xfrm>
            <a:off x="4259855" y="6395755"/>
            <a:ext cx="76339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7C94C076-1CD8-CF76-1E98-52F5EBB5C1F2}"/>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a:solidFill>
                  <a:schemeClr val="tx1">
                    <a:lumMod val="40000"/>
                    <a:lumOff val="60000"/>
                  </a:schemeClr>
                </a:solidFill>
              </a:rPr>
              <a:t>© 2024 Nielsen Consumer LLC. All Rights Reserved.</a:t>
            </a:r>
            <a:endParaRPr lang="en-US" sz="700" dirty="0">
              <a:solidFill>
                <a:schemeClr val="tx1">
                  <a:lumMod val="40000"/>
                  <a:lumOff val="60000"/>
                </a:schemeClr>
              </a:solidFill>
            </a:endParaRPr>
          </a:p>
        </p:txBody>
      </p:sp>
      <p:pic>
        <p:nvPicPr>
          <p:cNvPr id="5" name="Picture 4">
            <a:extLst>
              <a:ext uri="{FF2B5EF4-FFF2-40B4-BE49-F238E27FC236}">
                <a16:creationId xmlns:a16="http://schemas.microsoft.com/office/drawing/2014/main" id="{78DCBB00-0F22-82BA-6556-6C91997E38AC}"/>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7" name="Picture Placeholder 7">
            <a:extLst>
              <a:ext uri="{FF2B5EF4-FFF2-40B4-BE49-F238E27FC236}">
                <a16:creationId xmlns:a16="http://schemas.microsoft.com/office/drawing/2014/main" id="{6586611D-6F6D-0A76-2F93-E22EEC04131A}"/>
              </a:ext>
            </a:extLst>
          </p:cNvPr>
          <p:cNvSpPr>
            <a:spLocks noGrp="1"/>
          </p:cNvSpPr>
          <p:nvPr>
            <p:ph type="pic" sz="quarter" idx="18" hasCustomPrompt="1"/>
          </p:nvPr>
        </p:nvSpPr>
        <p:spPr>
          <a:xfrm>
            <a:off x="4290932"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269242193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21_cobranded_left_title_and_content_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B54AF76-AD3D-99EA-BB6C-F380750B8D51}"/>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E18F88F4-971A-A6B1-1A27-9CE89013B620}"/>
              </a:ext>
            </a:extLst>
          </p:cNvPr>
          <p:cNvSpPr/>
          <p:nvPr/>
        </p:nvSpPr>
        <p:spPr>
          <a:xfrm>
            <a:off x="0" y="0"/>
            <a:ext cx="40023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4290932" y="1671355"/>
            <a:ext cx="7595265" cy="39904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cxnSp>
        <p:nvCxnSpPr>
          <p:cNvPr id="11" name="Straight Connector 10">
            <a:extLst>
              <a:ext uri="{FF2B5EF4-FFF2-40B4-BE49-F238E27FC236}">
                <a16:creationId xmlns:a16="http://schemas.microsoft.com/office/drawing/2014/main" id="{2C6B8A47-0994-4B79-9368-44F21806FC95}"/>
              </a:ext>
            </a:extLst>
          </p:cNvPr>
          <p:cNvCxnSpPr>
            <a:cxnSpLocks/>
          </p:cNvCxnSpPr>
          <p:nvPr/>
        </p:nvCxnSpPr>
        <p:spPr>
          <a:xfrm>
            <a:off x="4259855" y="6395755"/>
            <a:ext cx="76339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C9E80DB3-397B-6246-0042-983989BBFF67}"/>
              </a:ext>
            </a:extLst>
          </p:cNvPr>
          <p:cNvSpPr>
            <a:spLocks noGrp="1"/>
          </p:cNvSpPr>
          <p:nvPr>
            <p:ph type="ctrTitle" hasCustomPrompt="1"/>
          </p:nvPr>
        </p:nvSpPr>
        <p:spPr>
          <a:xfrm>
            <a:off x="288559" y="1111525"/>
            <a:ext cx="3503952" cy="2390972"/>
          </a:xfrm>
        </p:spPr>
        <p:txBody>
          <a:bodyPr anchor="b" anchorCtr="0">
            <a:noAutofit/>
          </a:bodyPr>
          <a:lstStyle>
            <a:lvl1pPr algn="l">
              <a:defRPr sz="3600">
                <a:solidFill>
                  <a:schemeClr val="bg1"/>
                </a:solidFill>
              </a:defRPr>
            </a:lvl1pPr>
          </a:lstStyle>
          <a:p>
            <a:r>
              <a:rPr lang="en-US" dirty="0"/>
              <a:t>Insert your slide title here maximum of four lines</a:t>
            </a:r>
          </a:p>
        </p:txBody>
      </p:sp>
      <p:sp>
        <p:nvSpPr>
          <p:cNvPr id="14" name="Subtitle 2">
            <a:extLst>
              <a:ext uri="{FF2B5EF4-FFF2-40B4-BE49-F238E27FC236}">
                <a16:creationId xmlns:a16="http://schemas.microsoft.com/office/drawing/2014/main" id="{B088BB5C-5C7B-0E3F-0629-E297953C56D2}"/>
              </a:ext>
            </a:extLst>
          </p:cNvPr>
          <p:cNvSpPr>
            <a:spLocks noGrp="1"/>
          </p:cNvSpPr>
          <p:nvPr>
            <p:ph type="subTitle" idx="13" hasCustomPrompt="1"/>
          </p:nvPr>
        </p:nvSpPr>
        <p:spPr>
          <a:xfrm>
            <a:off x="288558" y="3515514"/>
            <a:ext cx="3503953" cy="436210"/>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divider subtitle</a:t>
            </a:r>
          </a:p>
        </p:txBody>
      </p:sp>
      <p:sp>
        <p:nvSpPr>
          <p:cNvPr id="15" name="Text Placeholder 10">
            <a:extLst>
              <a:ext uri="{FF2B5EF4-FFF2-40B4-BE49-F238E27FC236}">
                <a16:creationId xmlns:a16="http://schemas.microsoft.com/office/drawing/2014/main" id="{54422616-9A6B-BD2A-EEE6-5D4F31127FD9}"/>
              </a:ext>
            </a:extLst>
          </p:cNvPr>
          <p:cNvSpPr>
            <a:spLocks noGrp="1"/>
          </p:cNvSpPr>
          <p:nvPr>
            <p:ph type="body" sz="quarter" idx="14" hasCustomPrompt="1"/>
          </p:nvPr>
        </p:nvSpPr>
        <p:spPr>
          <a:xfrm>
            <a:off x="4290932" y="5985327"/>
            <a:ext cx="7595265"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2" name="TextBox 1">
            <a:extLst>
              <a:ext uri="{FF2B5EF4-FFF2-40B4-BE49-F238E27FC236}">
                <a16:creationId xmlns:a16="http://schemas.microsoft.com/office/drawing/2014/main" id="{1EEFBF9E-4FE0-0A25-6DCB-576724D4AD4C}"/>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a:solidFill>
                  <a:schemeClr val="tx1">
                    <a:lumMod val="40000"/>
                    <a:lumOff val="60000"/>
                  </a:schemeClr>
                </a:solidFill>
              </a:rPr>
              <a:t>© 2024 Nielsen Consumer LLC. All Rights Reserved.</a:t>
            </a:r>
            <a:endParaRPr lang="en-US" sz="700" dirty="0">
              <a:solidFill>
                <a:schemeClr val="tx1">
                  <a:lumMod val="40000"/>
                  <a:lumOff val="60000"/>
                </a:schemeClr>
              </a:solidFill>
            </a:endParaRPr>
          </a:p>
        </p:txBody>
      </p:sp>
      <p:pic>
        <p:nvPicPr>
          <p:cNvPr id="4" name="Picture 3">
            <a:extLst>
              <a:ext uri="{FF2B5EF4-FFF2-40B4-BE49-F238E27FC236}">
                <a16:creationId xmlns:a16="http://schemas.microsoft.com/office/drawing/2014/main" id="{7F7BCF68-45DE-77B4-4995-DFA614BC85A9}"/>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90128" y="6495535"/>
            <a:ext cx="644652" cy="273455"/>
          </a:xfrm>
          <a:prstGeom prst="rect">
            <a:avLst/>
          </a:prstGeom>
        </p:spPr>
      </p:pic>
      <p:sp>
        <p:nvSpPr>
          <p:cNvPr id="5" name="Picture Placeholder 7">
            <a:extLst>
              <a:ext uri="{FF2B5EF4-FFF2-40B4-BE49-F238E27FC236}">
                <a16:creationId xmlns:a16="http://schemas.microsoft.com/office/drawing/2014/main" id="{6D756667-F2D3-52FC-1B79-5EA11BFFDEA0}"/>
              </a:ext>
            </a:extLst>
          </p:cNvPr>
          <p:cNvSpPr>
            <a:spLocks noGrp="1"/>
          </p:cNvSpPr>
          <p:nvPr>
            <p:ph type="pic" sz="quarter" idx="18" hasCustomPrompt="1"/>
          </p:nvPr>
        </p:nvSpPr>
        <p:spPr>
          <a:xfrm>
            <a:off x="4290932"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317644848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22_cobranded_left_title_and_content_gre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B54AF76-AD3D-99EA-BB6C-F380750B8D51}"/>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E18F88F4-971A-A6B1-1A27-9CE89013B620}"/>
              </a:ext>
            </a:extLst>
          </p:cNvPr>
          <p:cNvSpPr/>
          <p:nvPr/>
        </p:nvSpPr>
        <p:spPr>
          <a:xfrm>
            <a:off x="0" y="0"/>
            <a:ext cx="4002374"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4290932" y="1671355"/>
            <a:ext cx="7595265" cy="39904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13" name="Title 1">
            <a:extLst>
              <a:ext uri="{FF2B5EF4-FFF2-40B4-BE49-F238E27FC236}">
                <a16:creationId xmlns:a16="http://schemas.microsoft.com/office/drawing/2014/main" id="{C9E80DB3-397B-6246-0042-983989BBFF67}"/>
              </a:ext>
            </a:extLst>
          </p:cNvPr>
          <p:cNvSpPr>
            <a:spLocks noGrp="1"/>
          </p:cNvSpPr>
          <p:nvPr>
            <p:ph type="ctrTitle" hasCustomPrompt="1"/>
          </p:nvPr>
        </p:nvSpPr>
        <p:spPr>
          <a:xfrm>
            <a:off x="288559" y="1111525"/>
            <a:ext cx="3503952" cy="2390972"/>
          </a:xfrm>
        </p:spPr>
        <p:txBody>
          <a:bodyPr anchor="b" anchorCtr="0">
            <a:noAutofit/>
          </a:bodyPr>
          <a:lstStyle>
            <a:lvl1pPr algn="l">
              <a:defRPr sz="3600">
                <a:solidFill>
                  <a:schemeClr val="tx1"/>
                </a:solidFill>
              </a:defRPr>
            </a:lvl1pPr>
          </a:lstStyle>
          <a:p>
            <a:r>
              <a:rPr lang="en-US" dirty="0"/>
              <a:t>Insert your slide title here maximum of four lines</a:t>
            </a:r>
          </a:p>
        </p:txBody>
      </p:sp>
      <p:sp>
        <p:nvSpPr>
          <p:cNvPr id="14" name="Subtitle 2">
            <a:extLst>
              <a:ext uri="{FF2B5EF4-FFF2-40B4-BE49-F238E27FC236}">
                <a16:creationId xmlns:a16="http://schemas.microsoft.com/office/drawing/2014/main" id="{B088BB5C-5C7B-0E3F-0629-E297953C56D2}"/>
              </a:ext>
            </a:extLst>
          </p:cNvPr>
          <p:cNvSpPr>
            <a:spLocks noGrp="1"/>
          </p:cNvSpPr>
          <p:nvPr>
            <p:ph type="subTitle" idx="13" hasCustomPrompt="1"/>
          </p:nvPr>
        </p:nvSpPr>
        <p:spPr>
          <a:xfrm>
            <a:off x="288558" y="3515514"/>
            <a:ext cx="3503953" cy="436210"/>
          </a:xfrm>
        </p:spPr>
        <p:txBody>
          <a:bodyPr>
            <a:noAutofit/>
          </a:bodyPr>
          <a:lstStyle>
            <a:lvl1pPr marL="0" indent="0" algn="l">
              <a:spcBef>
                <a:spcPts val="0"/>
              </a:spcBef>
              <a:spcAft>
                <a:spcPts val="0"/>
              </a:spcAft>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divider subtitle</a:t>
            </a:r>
          </a:p>
        </p:txBody>
      </p:sp>
      <p:sp>
        <p:nvSpPr>
          <p:cNvPr id="15" name="Text Placeholder 10">
            <a:extLst>
              <a:ext uri="{FF2B5EF4-FFF2-40B4-BE49-F238E27FC236}">
                <a16:creationId xmlns:a16="http://schemas.microsoft.com/office/drawing/2014/main" id="{54422616-9A6B-BD2A-EEE6-5D4F31127FD9}"/>
              </a:ext>
            </a:extLst>
          </p:cNvPr>
          <p:cNvSpPr>
            <a:spLocks noGrp="1"/>
          </p:cNvSpPr>
          <p:nvPr>
            <p:ph type="body" sz="quarter" idx="14" hasCustomPrompt="1"/>
          </p:nvPr>
        </p:nvSpPr>
        <p:spPr>
          <a:xfrm>
            <a:off x="4290932" y="5985327"/>
            <a:ext cx="7595265"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cxnSp>
        <p:nvCxnSpPr>
          <p:cNvPr id="2" name="Straight Connector 1">
            <a:extLst>
              <a:ext uri="{FF2B5EF4-FFF2-40B4-BE49-F238E27FC236}">
                <a16:creationId xmlns:a16="http://schemas.microsoft.com/office/drawing/2014/main" id="{8E247AFE-5B75-F5AA-309C-B98C55C22DA8}"/>
              </a:ext>
            </a:extLst>
          </p:cNvPr>
          <p:cNvCxnSpPr>
            <a:cxnSpLocks/>
          </p:cNvCxnSpPr>
          <p:nvPr/>
        </p:nvCxnSpPr>
        <p:spPr>
          <a:xfrm>
            <a:off x="4259855" y="6395755"/>
            <a:ext cx="76339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761EC410-B695-30BE-5D78-73D7E50301CF}"/>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a:solidFill>
                  <a:schemeClr val="tx1">
                    <a:lumMod val="40000"/>
                    <a:lumOff val="60000"/>
                  </a:schemeClr>
                </a:solidFill>
              </a:rPr>
              <a:t>© 2024 Nielsen Consumer LLC. All Rights Reserved.</a:t>
            </a:r>
            <a:endParaRPr lang="en-US" sz="700" dirty="0">
              <a:solidFill>
                <a:schemeClr val="tx1">
                  <a:lumMod val="40000"/>
                  <a:lumOff val="60000"/>
                </a:schemeClr>
              </a:solidFill>
            </a:endParaRPr>
          </a:p>
        </p:txBody>
      </p:sp>
      <p:pic>
        <p:nvPicPr>
          <p:cNvPr id="5" name="Picture 4">
            <a:extLst>
              <a:ext uri="{FF2B5EF4-FFF2-40B4-BE49-F238E27FC236}">
                <a16:creationId xmlns:a16="http://schemas.microsoft.com/office/drawing/2014/main" id="{8D738652-F2B9-77EE-9932-7A515F33FA15}"/>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7" name="Picture Placeholder 7">
            <a:extLst>
              <a:ext uri="{FF2B5EF4-FFF2-40B4-BE49-F238E27FC236}">
                <a16:creationId xmlns:a16="http://schemas.microsoft.com/office/drawing/2014/main" id="{9F05CB71-EEF8-8174-82F4-F44DC753D4AD}"/>
              </a:ext>
            </a:extLst>
          </p:cNvPr>
          <p:cNvSpPr>
            <a:spLocks noGrp="1"/>
          </p:cNvSpPr>
          <p:nvPr>
            <p:ph type="pic" sz="quarter" idx="18" hasCustomPrompt="1"/>
          </p:nvPr>
        </p:nvSpPr>
        <p:spPr>
          <a:xfrm>
            <a:off x="4290932"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41415594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8_divider_blue">
    <p:bg>
      <p:bgPr>
        <a:solidFill>
          <a:srgbClr val="0C3440"/>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1550EA2-3CEF-F177-CDE5-F705D0B58CC8}"/>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9" y="1671355"/>
            <a:ext cx="4481562" cy="1757645"/>
          </a:xfrm>
          <a:prstGeom prst="rect">
            <a:avLst/>
          </a:prstGeom>
        </p:spPr>
        <p:txBody>
          <a:bodyPr anchor="b" anchorCtr="0">
            <a:noAutofit/>
          </a:bodyPr>
          <a:lstStyle>
            <a:lvl1pPr algn="l">
              <a:defRPr sz="3600">
                <a:solidFill>
                  <a:schemeClr val="bg1"/>
                </a:solidFill>
              </a:defRPr>
            </a:lvl1pPr>
          </a:lstStyle>
          <a:p>
            <a:r>
              <a:rPr lang="en-US"/>
              <a:t>Insert your divider title here maximum of three lines</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hasCustomPrompt="1"/>
          </p:nvPr>
        </p:nvSpPr>
        <p:spPr>
          <a:xfrm>
            <a:off x="288558" y="3492349"/>
            <a:ext cx="4481563" cy="436210"/>
          </a:xfrm>
          <a:prstGeom prst="rect">
            <a:avLst/>
          </a:prstGeo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divider subtitle</a:t>
            </a:r>
          </a:p>
        </p:txBody>
      </p:sp>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bg1"/>
                </a:solidFill>
              </a:defRPr>
            </a:lvl1pPr>
          </a:lstStyle>
          <a:p>
            <a:fld id="{403EF4E2-7A7A-0548-85F1-5479B7C9E1B2}" type="slidenum">
              <a:rPr lang="en-US" smtClean="0"/>
              <a:pPr/>
              <a:t>‹#›</a:t>
            </a:fld>
            <a:endParaRPr lang="en-US" dirty="0"/>
          </a:p>
        </p:txBody>
      </p:sp>
      <p:sp>
        <p:nvSpPr>
          <p:cNvPr id="7" name="TextBox 6">
            <a:extLst>
              <a:ext uri="{FF2B5EF4-FFF2-40B4-BE49-F238E27FC236}">
                <a16:creationId xmlns:a16="http://schemas.microsoft.com/office/drawing/2014/main" id="{6D7BA225-5FF4-D496-34D1-564C267F133E}"/>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a:solidFill>
                  <a:schemeClr val="tx1">
                    <a:lumMod val="40000"/>
                    <a:lumOff val="60000"/>
                  </a:schemeClr>
                </a:solidFill>
              </a:rPr>
              <a:t>© 2024 Nielsen Consumer LLC. All Rights Reserved.</a:t>
            </a:r>
            <a:endParaRPr lang="en-US" sz="700" dirty="0">
              <a:solidFill>
                <a:schemeClr val="tx1">
                  <a:lumMod val="40000"/>
                  <a:lumOff val="60000"/>
                </a:schemeClr>
              </a:solidFill>
            </a:endParaRPr>
          </a:p>
        </p:txBody>
      </p:sp>
    </p:spTree>
    <p:extLst>
      <p:ext uri="{BB962C8B-B14F-4D97-AF65-F5344CB8AC3E}">
        <p14:creationId xmlns:p14="http://schemas.microsoft.com/office/powerpoint/2010/main" val="2735540683"/>
      </p:ext>
    </p:extLst>
  </p:cSld>
  <p:clrMapOvr>
    <a:overrideClrMapping bg1="lt1" tx1="dk1" bg2="lt2" tx2="dk2" accent1="accent1" accent2="accent2" accent3="accent3" accent4="accent4" accent5="accent5" accent6="accent6" hlink="hlink" folHlink="folHlink"/>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23_cobranded_left_title_and_content_lt_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B54AF76-AD3D-99EA-BB6C-F380750B8D51}"/>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E18F88F4-971A-A6B1-1A27-9CE89013B620}"/>
              </a:ext>
            </a:extLst>
          </p:cNvPr>
          <p:cNvSpPr/>
          <p:nvPr/>
        </p:nvSpPr>
        <p:spPr>
          <a:xfrm>
            <a:off x="0" y="0"/>
            <a:ext cx="4002374" cy="6858000"/>
          </a:xfrm>
          <a:prstGeom prst="rect">
            <a:avLst/>
          </a:prstGeom>
          <a:solidFill>
            <a:srgbClr val="AC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4290932" y="1671355"/>
            <a:ext cx="7595265" cy="39904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13" name="Title 1">
            <a:extLst>
              <a:ext uri="{FF2B5EF4-FFF2-40B4-BE49-F238E27FC236}">
                <a16:creationId xmlns:a16="http://schemas.microsoft.com/office/drawing/2014/main" id="{C9E80DB3-397B-6246-0042-983989BBFF67}"/>
              </a:ext>
            </a:extLst>
          </p:cNvPr>
          <p:cNvSpPr>
            <a:spLocks noGrp="1"/>
          </p:cNvSpPr>
          <p:nvPr>
            <p:ph type="ctrTitle" hasCustomPrompt="1"/>
          </p:nvPr>
        </p:nvSpPr>
        <p:spPr>
          <a:xfrm>
            <a:off x="288559" y="1111525"/>
            <a:ext cx="3503952" cy="2390972"/>
          </a:xfrm>
        </p:spPr>
        <p:txBody>
          <a:bodyPr anchor="b" anchorCtr="0">
            <a:noAutofit/>
          </a:bodyPr>
          <a:lstStyle>
            <a:lvl1pPr algn="l">
              <a:defRPr sz="3600">
                <a:solidFill>
                  <a:schemeClr val="tx1"/>
                </a:solidFill>
              </a:defRPr>
            </a:lvl1pPr>
          </a:lstStyle>
          <a:p>
            <a:r>
              <a:rPr lang="en-US" dirty="0"/>
              <a:t>Insert your slide title here maximum of four lines</a:t>
            </a:r>
          </a:p>
        </p:txBody>
      </p:sp>
      <p:sp>
        <p:nvSpPr>
          <p:cNvPr id="14" name="Subtitle 2">
            <a:extLst>
              <a:ext uri="{FF2B5EF4-FFF2-40B4-BE49-F238E27FC236}">
                <a16:creationId xmlns:a16="http://schemas.microsoft.com/office/drawing/2014/main" id="{B088BB5C-5C7B-0E3F-0629-E297953C56D2}"/>
              </a:ext>
            </a:extLst>
          </p:cNvPr>
          <p:cNvSpPr>
            <a:spLocks noGrp="1"/>
          </p:cNvSpPr>
          <p:nvPr>
            <p:ph type="subTitle" idx="13" hasCustomPrompt="1"/>
          </p:nvPr>
        </p:nvSpPr>
        <p:spPr>
          <a:xfrm>
            <a:off x="288558" y="3515514"/>
            <a:ext cx="3503953" cy="436210"/>
          </a:xfrm>
        </p:spPr>
        <p:txBody>
          <a:bodyPr>
            <a:noAutofit/>
          </a:bodyPr>
          <a:lstStyle>
            <a:lvl1pPr marL="0" indent="0" algn="l">
              <a:spcBef>
                <a:spcPts val="0"/>
              </a:spcBef>
              <a:spcAft>
                <a:spcPts val="0"/>
              </a:spcAft>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divider subtitle</a:t>
            </a:r>
          </a:p>
        </p:txBody>
      </p:sp>
      <p:sp>
        <p:nvSpPr>
          <p:cNvPr id="4" name="Text Placeholder 10">
            <a:extLst>
              <a:ext uri="{FF2B5EF4-FFF2-40B4-BE49-F238E27FC236}">
                <a16:creationId xmlns:a16="http://schemas.microsoft.com/office/drawing/2014/main" id="{D62B1CA4-6399-9468-76D4-CF80E740A3D9}"/>
              </a:ext>
            </a:extLst>
          </p:cNvPr>
          <p:cNvSpPr>
            <a:spLocks noGrp="1"/>
          </p:cNvSpPr>
          <p:nvPr>
            <p:ph type="body" sz="quarter" idx="14" hasCustomPrompt="1"/>
          </p:nvPr>
        </p:nvSpPr>
        <p:spPr>
          <a:xfrm>
            <a:off x="4290932" y="5985327"/>
            <a:ext cx="7595265"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cxnSp>
        <p:nvCxnSpPr>
          <p:cNvPr id="2" name="Straight Connector 1">
            <a:extLst>
              <a:ext uri="{FF2B5EF4-FFF2-40B4-BE49-F238E27FC236}">
                <a16:creationId xmlns:a16="http://schemas.microsoft.com/office/drawing/2014/main" id="{D69C8447-6A16-1811-BE16-8D42C522A28A}"/>
              </a:ext>
            </a:extLst>
          </p:cNvPr>
          <p:cNvCxnSpPr>
            <a:cxnSpLocks/>
          </p:cNvCxnSpPr>
          <p:nvPr/>
        </p:nvCxnSpPr>
        <p:spPr>
          <a:xfrm>
            <a:off x="4259855" y="6395755"/>
            <a:ext cx="76339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0F64AAA-3A96-5193-121E-E855EC74B587}"/>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a:solidFill>
                  <a:schemeClr val="tx1">
                    <a:lumMod val="40000"/>
                    <a:lumOff val="60000"/>
                  </a:schemeClr>
                </a:solidFill>
              </a:rPr>
              <a:t>© 2024 Nielsen Consumer LLC. All Rights Reserved.</a:t>
            </a:r>
            <a:endParaRPr lang="en-US" sz="700" dirty="0">
              <a:solidFill>
                <a:schemeClr val="tx1">
                  <a:lumMod val="40000"/>
                  <a:lumOff val="60000"/>
                </a:schemeClr>
              </a:solidFill>
            </a:endParaRPr>
          </a:p>
        </p:txBody>
      </p:sp>
      <p:pic>
        <p:nvPicPr>
          <p:cNvPr id="7" name="Picture 6">
            <a:extLst>
              <a:ext uri="{FF2B5EF4-FFF2-40B4-BE49-F238E27FC236}">
                <a16:creationId xmlns:a16="http://schemas.microsoft.com/office/drawing/2014/main" id="{37AEC761-AF0D-168C-E137-8524D125C3C0}"/>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10" name="Picture Placeholder 7">
            <a:extLst>
              <a:ext uri="{FF2B5EF4-FFF2-40B4-BE49-F238E27FC236}">
                <a16:creationId xmlns:a16="http://schemas.microsoft.com/office/drawing/2014/main" id="{063384CB-B8B9-91DE-946F-7D78CD225541}"/>
              </a:ext>
            </a:extLst>
          </p:cNvPr>
          <p:cNvSpPr>
            <a:spLocks noGrp="1"/>
          </p:cNvSpPr>
          <p:nvPr>
            <p:ph type="pic" sz="quarter" idx="18" hasCustomPrompt="1"/>
          </p:nvPr>
        </p:nvSpPr>
        <p:spPr>
          <a:xfrm>
            <a:off x="4290932"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394991117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24_cobranded_left_title_and_content_oran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B54AF76-AD3D-99EA-BB6C-F380750B8D51}"/>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E18F88F4-971A-A6B1-1A27-9CE89013B620}"/>
              </a:ext>
            </a:extLst>
          </p:cNvPr>
          <p:cNvSpPr/>
          <p:nvPr/>
        </p:nvSpPr>
        <p:spPr>
          <a:xfrm>
            <a:off x="0" y="0"/>
            <a:ext cx="4002374" cy="6858000"/>
          </a:xfrm>
          <a:prstGeom prst="rect">
            <a:avLst/>
          </a:prstGeom>
          <a:solidFill>
            <a:srgbClr val="F9BF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4290932" y="1671355"/>
            <a:ext cx="7595265" cy="39904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13" name="Title 1">
            <a:extLst>
              <a:ext uri="{FF2B5EF4-FFF2-40B4-BE49-F238E27FC236}">
                <a16:creationId xmlns:a16="http://schemas.microsoft.com/office/drawing/2014/main" id="{C9E80DB3-397B-6246-0042-983989BBFF67}"/>
              </a:ext>
            </a:extLst>
          </p:cNvPr>
          <p:cNvSpPr>
            <a:spLocks noGrp="1"/>
          </p:cNvSpPr>
          <p:nvPr>
            <p:ph type="ctrTitle" hasCustomPrompt="1"/>
          </p:nvPr>
        </p:nvSpPr>
        <p:spPr>
          <a:xfrm>
            <a:off x="288559" y="1111525"/>
            <a:ext cx="3503952" cy="2390972"/>
          </a:xfrm>
        </p:spPr>
        <p:txBody>
          <a:bodyPr anchor="b" anchorCtr="0">
            <a:noAutofit/>
          </a:bodyPr>
          <a:lstStyle>
            <a:lvl1pPr algn="l">
              <a:defRPr sz="3600">
                <a:solidFill>
                  <a:schemeClr val="tx1"/>
                </a:solidFill>
              </a:defRPr>
            </a:lvl1pPr>
          </a:lstStyle>
          <a:p>
            <a:r>
              <a:rPr lang="en-US" dirty="0"/>
              <a:t>Insert your slide title here maximum of four lines</a:t>
            </a:r>
          </a:p>
        </p:txBody>
      </p:sp>
      <p:sp>
        <p:nvSpPr>
          <p:cNvPr id="14" name="Subtitle 2">
            <a:extLst>
              <a:ext uri="{FF2B5EF4-FFF2-40B4-BE49-F238E27FC236}">
                <a16:creationId xmlns:a16="http://schemas.microsoft.com/office/drawing/2014/main" id="{B088BB5C-5C7B-0E3F-0629-E297953C56D2}"/>
              </a:ext>
            </a:extLst>
          </p:cNvPr>
          <p:cNvSpPr>
            <a:spLocks noGrp="1"/>
          </p:cNvSpPr>
          <p:nvPr>
            <p:ph type="subTitle" idx="13" hasCustomPrompt="1"/>
          </p:nvPr>
        </p:nvSpPr>
        <p:spPr>
          <a:xfrm>
            <a:off x="288558" y="3515514"/>
            <a:ext cx="3503953" cy="436210"/>
          </a:xfrm>
        </p:spPr>
        <p:txBody>
          <a:bodyPr>
            <a:noAutofit/>
          </a:bodyPr>
          <a:lstStyle>
            <a:lvl1pPr marL="0" indent="0" algn="l">
              <a:spcBef>
                <a:spcPts val="0"/>
              </a:spcBef>
              <a:spcAft>
                <a:spcPts val="0"/>
              </a:spcAft>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divider subtitle</a:t>
            </a:r>
          </a:p>
        </p:txBody>
      </p:sp>
      <p:sp>
        <p:nvSpPr>
          <p:cNvPr id="4" name="Text Placeholder 10">
            <a:extLst>
              <a:ext uri="{FF2B5EF4-FFF2-40B4-BE49-F238E27FC236}">
                <a16:creationId xmlns:a16="http://schemas.microsoft.com/office/drawing/2014/main" id="{F2147D56-94AA-3BDD-ABF0-68D917E898FE}"/>
              </a:ext>
            </a:extLst>
          </p:cNvPr>
          <p:cNvSpPr>
            <a:spLocks noGrp="1"/>
          </p:cNvSpPr>
          <p:nvPr>
            <p:ph type="body" sz="quarter" idx="14" hasCustomPrompt="1"/>
          </p:nvPr>
        </p:nvSpPr>
        <p:spPr>
          <a:xfrm>
            <a:off x="4290932" y="5985327"/>
            <a:ext cx="7595265"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cxnSp>
        <p:nvCxnSpPr>
          <p:cNvPr id="2" name="Straight Connector 1">
            <a:extLst>
              <a:ext uri="{FF2B5EF4-FFF2-40B4-BE49-F238E27FC236}">
                <a16:creationId xmlns:a16="http://schemas.microsoft.com/office/drawing/2014/main" id="{CC6F2AF4-DEA0-09CB-3AA2-69CC3367F6AC}"/>
              </a:ext>
            </a:extLst>
          </p:cNvPr>
          <p:cNvCxnSpPr>
            <a:cxnSpLocks/>
          </p:cNvCxnSpPr>
          <p:nvPr/>
        </p:nvCxnSpPr>
        <p:spPr>
          <a:xfrm>
            <a:off x="4259855" y="6395755"/>
            <a:ext cx="76339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438F7803-D3DE-3368-45B8-EB451876C533}"/>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a:solidFill>
                  <a:schemeClr val="tx1">
                    <a:lumMod val="40000"/>
                    <a:lumOff val="60000"/>
                  </a:schemeClr>
                </a:solidFill>
              </a:rPr>
              <a:t>© 2024 Nielsen Consumer LLC. All Rights Reserved.</a:t>
            </a:r>
            <a:endParaRPr lang="en-US" sz="700" dirty="0">
              <a:solidFill>
                <a:schemeClr val="tx1">
                  <a:lumMod val="40000"/>
                  <a:lumOff val="60000"/>
                </a:schemeClr>
              </a:solidFill>
            </a:endParaRPr>
          </a:p>
        </p:txBody>
      </p:sp>
      <p:pic>
        <p:nvPicPr>
          <p:cNvPr id="7" name="Picture 6">
            <a:extLst>
              <a:ext uri="{FF2B5EF4-FFF2-40B4-BE49-F238E27FC236}">
                <a16:creationId xmlns:a16="http://schemas.microsoft.com/office/drawing/2014/main" id="{768B6213-3C0B-98FB-A39E-0937AD93C8E5}"/>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10" name="Picture Placeholder 7">
            <a:extLst>
              <a:ext uri="{FF2B5EF4-FFF2-40B4-BE49-F238E27FC236}">
                <a16:creationId xmlns:a16="http://schemas.microsoft.com/office/drawing/2014/main" id="{10925E7F-5C39-2899-DC12-D3C098490930}"/>
              </a:ext>
            </a:extLst>
          </p:cNvPr>
          <p:cNvSpPr>
            <a:spLocks noGrp="1"/>
          </p:cNvSpPr>
          <p:nvPr>
            <p:ph type="pic" sz="quarter" idx="18" hasCustomPrompt="1"/>
          </p:nvPr>
        </p:nvSpPr>
        <p:spPr>
          <a:xfrm>
            <a:off x="4290932"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111262883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25_cobranded_left_title_and_content_viole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B54AF76-AD3D-99EA-BB6C-F380750B8D51}"/>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E18F88F4-971A-A6B1-1A27-9CE89013B620}"/>
              </a:ext>
            </a:extLst>
          </p:cNvPr>
          <p:cNvSpPr/>
          <p:nvPr/>
        </p:nvSpPr>
        <p:spPr>
          <a:xfrm>
            <a:off x="0" y="0"/>
            <a:ext cx="4002374" cy="6858000"/>
          </a:xfrm>
          <a:prstGeom prst="rect">
            <a:avLst/>
          </a:prstGeom>
          <a:solidFill>
            <a:srgbClr val="DBDD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4290932" y="1671355"/>
            <a:ext cx="7595265" cy="39904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13" name="Title 1">
            <a:extLst>
              <a:ext uri="{FF2B5EF4-FFF2-40B4-BE49-F238E27FC236}">
                <a16:creationId xmlns:a16="http://schemas.microsoft.com/office/drawing/2014/main" id="{C9E80DB3-397B-6246-0042-983989BBFF67}"/>
              </a:ext>
            </a:extLst>
          </p:cNvPr>
          <p:cNvSpPr>
            <a:spLocks noGrp="1"/>
          </p:cNvSpPr>
          <p:nvPr>
            <p:ph type="ctrTitle" hasCustomPrompt="1"/>
          </p:nvPr>
        </p:nvSpPr>
        <p:spPr>
          <a:xfrm>
            <a:off x="288559" y="1111525"/>
            <a:ext cx="3503952" cy="2390972"/>
          </a:xfrm>
        </p:spPr>
        <p:txBody>
          <a:bodyPr anchor="b" anchorCtr="0">
            <a:noAutofit/>
          </a:bodyPr>
          <a:lstStyle>
            <a:lvl1pPr algn="l">
              <a:defRPr sz="3600">
                <a:solidFill>
                  <a:schemeClr val="tx1"/>
                </a:solidFill>
              </a:defRPr>
            </a:lvl1pPr>
          </a:lstStyle>
          <a:p>
            <a:r>
              <a:rPr lang="en-US" dirty="0"/>
              <a:t>Insert your slide title here maximum of four lines</a:t>
            </a:r>
          </a:p>
        </p:txBody>
      </p:sp>
      <p:sp>
        <p:nvSpPr>
          <p:cNvPr id="14" name="Subtitle 2">
            <a:extLst>
              <a:ext uri="{FF2B5EF4-FFF2-40B4-BE49-F238E27FC236}">
                <a16:creationId xmlns:a16="http://schemas.microsoft.com/office/drawing/2014/main" id="{B088BB5C-5C7B-0E3F-0629-E297953C56D2}"/>
              </a:ext>
            </a:extLst>
          </p:cNvPr>
          <p:cNvSpPr>
            <a:spLocks noGrp="1"/>
          </p:cNvSpPr>
          <p:nvPr>
            <p:ph type="subTitle" idx="13" hasCustomPrompt="1"/>
          </p:nvPr>
        </p:nvSpPr>
        <p:spPr>
          <a:xfrm>
            <a:off x="288558" y="3515514"/>
            <a:ext cx="3503953" cy="436210"/>
          </a:xfrm>
        </p:spPr>
        <p:txBody>
          <a:bodyPr>
            <a:noAutofit/>
          </a:bodyPr>
          <a:lstStyle>
            <a:lvl1pPr marL="0" indent="0" algn="l">
              <a:spcBef>
                <a:spcPts val="0"/>
              </a:spcBef>
              <a:spcAft>
                <a:spcPts val="0"/>
              </a:spcAft>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divider subtitle</a:t>
            </a:r>
          </a:p>
        </p:txBody>
      </p:sp>
      <p:sp>
        <p:nvSpPr>
          <p:cNvPr id="4" name="Text Placeholder 10">
            <a:extLst>
              <a:ext uri="{FF2B5EF4-FFF2-40B4-BE49-F238E27FC236}">
                <a16:creationId xmlns:a16="http://schemas.microsoft.com/office/drawing/2014/main" id="{BCDE19B0-6084-AB1A-A163-E9089D085C04}"/>
              </a:ext>
            </a:extLst>
          </p:cNvPr>
          <p:cNvSpPr>
            <a:spLocks noGrp="1"/>
          </p:cNvSpPr>
          <p:nvPr>
            <p:ph type="body" sz="quarter" idx="14" hasCustomPrompt="1"/>
          </p:nvPr>
        </p:nvSpPr>
        <p:spPr>
          <a:xfrm>
            <a:off x="4290932" y="5985327"/>
            <a:ext cx="7595265"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cxnSp>
        <p:nvCxnSpPr>
          <p:cNvPr id="2" name="Straight Connector 1">
            <a:extLst>
              <a:ext uri="{FF2B5EF4-FFF2-40B4-BE49-F238E27FC236}">
                <a16:creationId xmlns:a16="http://schemas.microsoft.com/office/drawing/2014/main" id="{99069A56-43D0-9F1B-C232-2ADAEDEB1EA0}"/>
              </a:ext>
            </a:extLst>
          </p:cNvPr>
          <p:cNvCxnSpPr>
            <a:cxnSpLocks/>
          </p:cNvCxnSpPr>
          <p:nvPr/>
        </p:nvCxnSpPr>
        <p:spPr>
          <a:xfrm>
            <a:off x="4259855" y="6395755"/>
            <a:ext cx="76339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FE2EC9D2-CC94-943D-6449-C56D141E2E4F}"/>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a:solidFill>
                  <a:schemeClr val="tx1">
                    <a:lumMod val="40000"/>
                    <a:lumOff val="60000"/>
                  </a:schemeClr>
                </a:solidFill>
              </a:rPr>
              <a:t>© 2024 Nielsen Consumer LLC. All Rights Reserved.</a:t>
            </a:r>
            <a:endParaRPr lang="en-US" sz="700" dirty="0">
              <a:solidFill>
                <a:schemeClr val="tx1">
                  <a:lumMod val="40000"/>
                  <a:lumOff val="60000"/>
                </a:schemeClr>
              </a:solidFill>
            </a:endParaRPr>
          </a:p>
        </p:txBody>
      </p:sp>
      <p:pic>
        <p:nvPicPr>
          <p:cNvPr id="7" name="Picture 6">
            <a:extLst>
              <a:ext uri="{FF2B5EF4-FFF2-40B4-BE49-F238E27FC236}">
                <a16:creationId xmlns:a16="http://schemas.microsoft.com/office/drawing/2014/main" id="{224E5460-3920-6E99-455B-F732E037D2C6}"/>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10" name="Picture Placeholder 7">
            <a:extLst>
              <a:ext uri="{FF2B5EF4-FFF2-40B4-BE49-F238E27FC236}">
                <a16:creationId xmlns:a16="http://schemas.microsoft.com/office/drawing/2014/main" id="{2620C50E-B575-AE0B-0C47-80F6180B5970}"/>
              </a:ext>
            </a:extLst>
          </p:cNvPr>
          <p:cNvSpPr>
            <a:spLocks noGrp="1"/>
          </p:cNvSpPr>
          <p:nvPr>
            <p:ph type="pic" sz="quarter" idx="18" hasCustomPrompt="1"/>
          </p:nvPr>
        </p:nvSpPr>
        <p:spPr>
          <a:xfrm>
            <a:off x="4290932"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339225132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26_cobranded_sidebar_blue_circle">
    <p:spTree>
      <p:nvGrpSpPr>
        <p:cNvPr id="1" name=""/>
        <p:cNvGrpSpPr/>
        <p:nvPr/>
      </p:nvGrpSpPr>
      <p:grpSpPr>
        <a:xfrm>
          <a:off x="0" y="0"/>
          <a:ext cx="0" cy="0"/>
          <a:chOff x="0" y="0"/>
          <a:chExt cx="0" cy="0"/>
        </a:xfrm>
      </p:grpSpPr>
      <p:pic>
        <p:nvPicPr>
          <p:cNvPr id="13" name="Picture 12" descr="Shape, circle&#10;&#10;Description automatically generated">
            <a:extLst>
              <a:ext uri="{FF2B5EF4-FFF2-40B4-BE49-F238E27FC236}">
                <a16:creationId xmlns:a16="http://schemas.microsoft.com/office/drawing/2014/main" id="{0F962C91-6536-8C92-5712-D8E7D79A179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164" b="-475"/>
          <a:stretch/>
        </p:blipFill>
        <p:spPr>
          <a:xfrm>
            <a:off x="6347681" y="0"/>
            <a:ext cx="5844319" cy="6266365"/>
          </a:xfrm>
          <a:prstGeom prst="rect">
            <a:avLst/>
          </a:prstGeom>
        </p:spPr>
      </p:pic>
      <p:sp>
        <p:nvSpPr>
          <p:cNvPr id="4" name="Oval 3">
            <a:extLst>
              <a:ext uri="{FF2B5EF4-FFF2-40B4-BE49-F238E27FC236}">
                <a16:creationId xmlns:a16="http://schemas.microsoft.com/office/drawing/2014/main" id="{41013006-A4C4-8E9B-582A-F881CD2B33EB}"/>
              </a:ext>
            </a:extLst>
          </p:cNvPr>
          <p:cNvSpPr/>
          <p:nvPr/>
        </p:nvSpPr>
        <p:spPr>
          <a:xfrm>
            <a:off x="7450680" y="306967"/>
            <a:ext cx="4942461" cy="4942461"/>
          </a:xfrm>
          <a:prstGeom prst="ellipse">
            <a:avLst/>
          </a:prstGeom>
          <a:solidFill>
            <a:schemeClr val="bg1"/>
          </a:solid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7" name="Content Placeholder 2">
            <a:extLst>
              <a:ext uri="{FF2B5EF4-FFF2-40B4-BE49-F238E27FC236}">
                <a16:creationId xmlns:a16="http://schemas.microsoft.com/office/drawing/2014/main" id="{18E1557B-C916-3D4A-06A3-5841A72F546D}"/>
              </a:ext>
            </a:extLst>
          </p:cNvPr>
          <p:cNvSpPr>
            <a:spLocks noGrp="1"/>
          </p:cNvSpPr>
          <p:nvPr>
            <p:ph idx="13"/>
          </p:nvPr>
        </p:nvSpPr>
        <p:spPr>
          <a:xfrm>
            <a:off x="288559"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2">
            <a:extLst>
              <a:ext uri="{FF2B5EF4-FFF2-40B4-BE49-F238E27FC236}">
                <a16:creationId xmlns:a16="http://schemas.microsoft.com/office/drawing/2014/main" id="{B22CCE7A-44FB-F660-8825-197D91082D19}"/>
              </a:ext>
            </a:extLst>
          </p:cNvPr>
          <p:cNvSpPr>
            <a:spLocks noGrp="1"/>
          </p:cNvSpPr>
          <p:nvPr>
            <p:ph type="body" sz="quarter" idx="14" hasCustomPrompt="1"/>
          </p:nvPr>
        </p:nvSpPr>
        <p:spPr>
          <a:xfrm>
            <a:off x="7974767" y="1564553"/>
            <a:ext cx="3912433" cy="2427287"/>
          </a:xfrm>
        </p:spPr>
        <p:txBody>
          <a:bodyPr anchor="ctr" anchorCtr="0"/>
          <a:lstStyle>
            <a:lvl1pPr marL="0" indent="0" algn="ctr">
              <a:buNone/>
              <a:defRPr sz="3200" b="1">
                <a:solidFill>
                  <a:schemeClr val="bg2"/>
                </a:solidFill>
              </a:defRPr>
            </a:lvl1pPr>
            <a:lvl2pPr marL="457200" indent="0">
              <a:buNone/>
              <a:defRPr sz="3600"/>
            </a:lvl2pPr>
            <a:lvl3pPr marL="914400" indent="0">
              <a:buNone/>
              <a:defRPr sz="3600"/>
            </a:lvl3pPr>
            <a:lvl4pPr marL="1371600" indent="0">
              <a:buNone/>
              <a:defRPr sz="3600"/>
            </a:lvl4pPr>
            <a:lvl5pPr marL="1828800" indent="0">
              <a:buNone/>
              <a:defRPr sz="3600"/>
            </a:lvl5pPr>
          </a:lstStyle>
          <a:p>
            <a:pPr lvl="0"/>
            <a:r>
              <a:rPr lang="en-US" dirty="0"/>
              <a:t>Insert key takeaway/stat</a:t>
            </a:r>
          </a:p>
        </p:txBody>
      </p:sp>
      <p:sp>
        <p:nvSpPr>
          <p:cNvPr id="5" name="Text Placeholder 10">
            <a:extLst>
              <a:ext uri="{FF2B5EF4-FFF2-40B4-BE49-F238E27FC236}">
                <a16:creationId xmlns:a16="http://schemas.microsoft.com/office/drawing/2014/main" id="{D2655EB8-0E52-0105-D411-F08941B5D9BB}"/>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11" name="Text Placeholder 6">
            <a:extLst>
              <a:ext uri="{FF2B5EF4-FFF2-40B4-BE49-F238E27FC236}">
                <a16:creationId xmlns:a16="http://schemas.microsoft.com/office/drawing/2014/main" id="{3706A59F-423E-C7F6-F3F9-0F492E0C021E}"/>
              </a:ext>
            </a:extLst>
          </p:cNvPr>
          <p:cNvSpPr>
            <a:spLocks noGrp="1"/>
          </p:cNvSpPr>
          <p:nvPr>
            <p:ph type="body" sz="quarter" idx="18" hasCustomPrompt="1"/>
          </p:nvPr>
        </p:nvSpPr>
        <p:spPr>
          <a:xfrm>
            <a:off x="288558" y="579495"/>
            <a:ext cx="5527626"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12" name="Title 1">
            <a:extLst>
              <a:ext uri="{FF2B5EF4-FFF2-40B4-BE49-F238E27FC236}">
                <a16:creationId xmlns:a16="http://schemas.microsoft.com/office/drawing/2014/main" id="{FE496856-C6F1-1A20-F1E8-67C9E51E6EEA}"/>
              </a:ext>
            </a:extLst>
          </p:cNvPr>
          <p:cNvSpPr>
            <a:spLocks noGrp="1"/>
          </p:cNvSpPr>
          <p:nvPr>
            <p:ph type="title" hasCustomPrompt="1"/>
          </p:nvPr>
        </p:nvSpPr>
        <p:spPr>
          <a:xfrm>
            <a:off x="288558" y="178971"/>
            <a:ext cx="5527626" cy="397352"/>
          </a:xfrm>
          <a:prstGeom prst="rect">
            <a:avLst/>
          </a:prstGeom>
        </p:spPr>
        <p:txBody>
          <a:bodyPr anchor="ctr"/>
          <a:lstStyle>
            <a:lvl1pPr>
              <a:defRPr sz="2000"/>
            </a:lvl1pPr>
          </a:lstStyle>
          <a:p>
            <a:r>
              <a:rPr lang="en-US" dirty="0"/>
              <a:t>Insert your slide title in Arial bold 20pt</a:t>
            </a:r>
          </a:p>
        </p:txBody>
      </p:sp>
      <p:sp>
        <p:nvSpPr>
          <p:cNvPr id="2" name="Picture Placeholder 7">
            <a:extLst>
              <a:ext uri="{FF2B5EF4-FFF2-40B4-BE49-F238E27FC236}">
                <a16:creationId xmlns:a16="http://schemas.microsoft.com/office/drawing/2014/main" id="{C9143ECB-6E66-CC58-F048-A273EF08E1EC}"/>
              </a:ext>
            </a:extLst>
          </p:cNvPr>
          <p:cNvSpPr>
            <a:spLocks noGrp="1"/>
          </p:cNvSpPr>
          <p:nvPr>
            <p:ph type="pic" sz="quarter" idx="28" hasCustomPrompt="1"/>
          </p:nvPr>
        </p:nvSpPr>
        <p:spPr>
          <a:xfrm>
            <a:off x="1285103"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186115884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27_cobranded_sidebar_lt_blue_circle">
    <p:spTree>
      <p:nvGrpSpPr>
        <p:cNvPr id="1" name=""/>
        <p:cNvGrpSpPr/>
        <p:nvPr/>
      </p:nvGrpSpPr>
      <p:grpSpPr>
        <a:xfrm>
          <a:off x="0" y="0"/>
          <a:ext cx="0" cy="0"/>
          <a:chOff x="0" y="0"/>
          <a:chExt cx="0" cy="0"/>
        </a:xfrm>
      </p:grpSpPr>
      <p:pic>
        <p:nvPicPr>
          <p:cNvPr id="13" name="Picture 12" descr="Shape, circle&#10;&#10;Description automatically generated">
            <a:extLst>
              <a:ext uri="{FF2B5EF4-FFF2-40B4-BE49-F238E27FC236}">
                <a16:creationId xmlns:a16="http://schemas.microsoft.com/office/drawing/2014/main" id="{0F962C91-6536-8C92-5712-D8E7D79A179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164" b="-475"/>
          <a:stretch/>
        </p:blipFill>
        <p:spPr>
          <a:xfrm>
            <a:off x="6347681" y="0"/>
            <a:ext cx="5844319" cy="6266365"/>
          </a:xfrm>
          <a:prstGeom prst="rect">
            <a:avLst/>
          </a:prstGeom>
        </p:spPr>
      </p:pic>
      <p:sp>
        <p:nvSpPr>
          <p:cNvPr id="4" name="Oval 3">
            <a:extLst>
              <a:ext uri="{FF2B5EF4-FFF2-40B4-BE49-F238E27FC236}">
                <a16:creationId xmlns:a16="http://schemas.microsoft.com/office/drawing/2014/main" id="{41013006-A4C4-8E9B-582A-F881CD2B33EB}"/>
              </a:ext>
            </a:extLst>
          </p:cNvPr>
          <p:cNvSpPr/>
          <p:nvPr/>
        </p:nvSpPr>
        <p:spPr>
          <a:xfrm>
            <a:off x="7450680" y="306967"/>
            <a:ext cx="4942461" cy="4942461"/>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7" name="Content Placeholder 2">
            <a:extLst>
              <a:ext uri="{FF2B5EF4-FFF2-40B4-BE49-F238E27FC236}">
                <a16:creationId xmlns:a16="http://schemas.microsoft.com/office/drawing/2014/main" id="{18E1557B-C916-3D4A-06A3-5841A72F546D}"/>
              </a:ext>
            </a:extLst>
          </p:cNvPr>
          <p:cNvSpPr>
            <a:spLocks noGrp="1"/>
          </p:cNvSpPr>
          <p:nvPr>
            <p:ph idx="13"/>
          </p:nvPr>
        </p:nvSpPr>
        <p:spPr>
          <a:xfrm>
            <a:off x="288559"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2">
            <a:extLst>
              <a:ext uri="{FF2B5EF4-FFF2-40B4-BE49-F238E27FC236}">
                <a16:creationId xmlns:a16="http://schemas.microsoft.com/office/drawing/2014/main" id="{B22CCE7A-44FB-F660-8825-197D91082D19}"/>
              </a:ext>
            </a:extLst>
          </p:cNvPr>
          <p:cNvSpPr>
            <a:spLocks noGrp="1"/>
          </p:cNvSpPr>
          <p:nvPr>
            <p:ph type="body" sz="quarter" idx="14" hasCustomPrompt="1"/>
          </p:nvPr>
        </p:nvSpPr>
        <p:spPr>
          <a:xfrm>
            <a:off x="7974767" y="1564553"/>
            <a:ext cx="3912433" cy="2427287"/>
          </a:xfrm>
        </p:spPr>
        <p:txBody>
          <a:bodyPr anchor="ctr" anchorCtr="0"/>
          <a:lstStyle>
            <a:lvl1pPr marL="0" indent="0" algn="ctr">
              <a:buNone/>
              <a:defRPr sz="3200" b="1">
                <a:solidFill>
                  <a:schemeClr val="bg2"/>
                </a:solidFill>
              </a:defRPr>
            </a:lvl1pPr>
            <a:lvl2pPr marL="457200" indent="0">
              <a:buNone/>
              <a:defRPr sz="3600"/>
            </a:lvl2pPr>
            <a:lvl3pPr marL="914400" indent="0">
              <a:buNone/>
              <a:defRPr sz="3600"/>
            </a:lvl3pPr>
            <a:lvl4pPr marL="1371600" indent="0">
              <a:buNone/>
              <a:defRPr sz="3600"/>
            </a:lvl4pPr>
            <a:lvl5pPr marL="1828800" indent="0">
              <a:buNone/>
              <a:defRPr sz="3600"/>
            </a:lvl5pPr>
          </a:lstStyle>
          <a:p>
            <a:pPr lvl="0"/>
            <a:r>
              <a:rPr lang="en-US" dirty="0"/>
              <a:t>Insert key takeaway/stat</a:t>
            </a:r>
          </a:p>
        </p:txBody>
      </p:sp>
      <p:sp>
        <p:nvSpPr>
          <p:cNvPr id="5" name="Text Placeholder 10">
            <a:extLst>
              <a:ext uri="{FF2B5EF4-FFF2-40B4-BE49-F238E27FC236}">
                <a16:creationId xmlns:a16="http://schemas.microsoft.com/office/drawing/2014/main" id="{C1156137-AA49-5A7E-6A53-BA37F044CFD7}"/>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8" name="Text Placeholder 6">
            <a:extLst>
              <a:ext uri="{FF2B5EF4-FFF2-40B4-BE49-F238E27FC236}">
                <a16:creationId xmlns:a16="http://schemas.microsoft.com/office/drawing/2014/main" id="{EBC45F5E-12A5-546B-9525-4B2038ED8BFD}"/>
              </a:ext>
            </a:extLst>
          </p:cNvPr>
          <p:cNvSpPr>
            <a:spLocks noGrp="1"/>
          </p:cNvSpPr>
          <p:nvPr>
            <p:ph type="body" sz="quarter" idx="18" hasCustomPrompt="1"/>
          </p:nvPr>
        </p:nvSpPr>
        <p:spPr>
          <a:xfrm>
            <a:off x="288558" y="579495"/>
            <a:ext cx="5527626"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10" name="Title 1">
            <a:extLst>
              <a:ext uri="{FF2B5EF4-FFF2-40B4-BE49-F238E27FC236}">
                <a16:creationId xmlns:a16="http://schemas.microsoft.com/office/drawing/2014/main" id="{2358C2E9-9015-AC33-69D5-80279937550C}"/>
              </a:ext>
            </a:extLst>
          </p:cNvPr>
          <p:cNvSpPr>
            <a:spLocks noGrp="1"/>
          </p:cNvSpPr>
          <p:nvPr>
            <p:ph type="title" hasCustomPrompt="1"/>
          </p:nvPr>
        </p:nvSpPr>
        <p:spPr>
          <a:xfrm>
            <a:off x="288558" y="178971"/>
            <a:ext cx="5527626" cy="397352"/>
          </a:xfrm>
          <a:prstGeom prst="rect">
            <a:avLst/>
          </a:prstGeom>
        </p:spPr>
        <p:txBody>
          <a:bodyPr anchor="ctr"/>
          <a:lstStyle>
            <a:lvl1pPr>
              <a:defRPr sz="2000"/>
            </a:lvl1pPr>
          </a:lstStyle>
          <a:p>
            <a:r>
              <a:rPr lang="en-US" dirty="0"/>
              <a:t>Insert your slide title in Arial bold 20pt</a:t>
            </a:r>
          </a:p>
        </p:txBody>
      </p:sp>
      <p:sp>
        <p:nvSpPr>
          <p:cNvPr id="2" name="Picture Placeholder 7">
            <a:extLst>
              <a:ext uri="{FF2B5EF4-FFF2-40B4-BE49-F238E27FC236}">
                <a16:creationId xmlns:a16="http://schemas.microsoft.com/office/drawing/2014/main" id="{BAF4B446-8AC5-CAE9-37C4-A8D4BF83C7EC}"/>
              </a:ext>
            </a:extLst>
          </p:cNvPr>
          <p:cNvSpPr>
            <a:spLocks noGrp="1"/>
          </p:cNvSpPr>
          <p:nvPr>
            <p:ph type="pic" sz="quarter" idx="28" hasCustomPrompt="1"/>
          </p:nvPr>
        </p:nvSpPr>
        <p:spPr>
          <a:xfrm>
            <a:off x="1285103"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27398308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28_cobranded_sidebar_orange_circle">
    <p:spTree>
      <p:nvGrpSpPr>
        <p:cNvPr id="1" name=""/>
        <p:cNvGrpSpPr/>
        <p:nvPr/>
      </p:nvGrpSpPr>
      <p:grpSpPr>
        <a:xfrm>
          <a:off x="0" y="0"/>
          <a:ext cx="0" cy="0"/>
          <a:chOff x="0" y="0"/>
          <a:chExt cx="0" cy="0"/>
        </a:xfrm>
      </p:grpSpPr>
      <p:pic>
        <p:nvPicPr>
          <p:cNvPr id="13" name="Picture 12" descr="Shape, circle&#10;&#10;Description automatically generated">
            <a:extLst>
              <a:ext uri="{FF2B5EF4-FFF2-40B4-BE49-F238E27FC236}">
                <a16:creationId xmlns:a16="http://schemas.microsoft.com/office/drawing/2014/main" id="{0F962C91-6536-8C92-5712-D8E7D79A179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164" b="-475"/>
          <a:stretch/>
        </p:blipFill>
        <p:spPr>
          <a:xfrm>
            <a:off x="6347681" y="0"/>
            <a:ext cx="5844319" cy="6266365"/>
          </a:xfrm>
          <a:prstGeom prst="rect">
            <a:avLst/>
          </a:prstGeom>
        </p:spPr>
      </p:pic>
      <p:sp>
        <p:nvSpPr>
          <p:cNvPr id="4" name="Oval 3">
            <a:extLst>
              <a:ext uri="{FF2B5EF4-FFF2-40B4-BE49-F238E27FC236}">
                <a16:creationId xmlns:a16="http://schemas.microsoft.com/office/drawing/2014/main" id="{41013006-A4C4-8E9B-582A-F881CD2B33EB}"/>
              </a:ext>
            </a:extLst>
          </p:cNvPr>
          <p:cNvSpPr/>
          <p:nvPr/>
        </p:nvSpPr>
        <p:spPr>
          <a:xfrm>
            <a:off x="7450680" y="306967"/>
            <a:ext cx="4942461" cy="4942461"/>
          </a:xfrm>
          <a:prstGeom prst="ellipse">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7" name="Content Placeholder 2">
            <a:extLst>
              <a:ext uri="{FF2B5EF4-FFF2-40B4-BE49-F238E27FC236}">
                <a16:creationId xmlns:a16="http://schemas.microsoft.com/office/drawing/2014/main" id="{18E1557B-C916-3D4A-06A3-5841A72F546D}"/>
              </a:ext>
            </a:extLst>
          </p:cNvPr>
          <p:cNvSpPr>
            <a:spLocks noGrp="1"/>
          </p:cNvSpPr>
          <p:nvPr>
            <p:ph idx="13"/>
          </p:nvPr>
        </p:nvSpPr>
        <p:spPr>
          <a:xfrm>
            <a:off x="288559"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2">
            <a:extLst>
              <a:ext uri="{FF2B5EF4-FFF2-40B4-BE49-F238E27FC236}">
                <a16:creationId xmlns:a16="http://schemas.microsoft.com/office/drawing/2014/main" id="{B22CCE7A-44FB-F660-8825-197D91082D19}"/>
              </a:ext>
            </a:extLst>
          </p:cNvPr>
          <p:cNvSpPr>
            <a:spLocks noGrp="1"/>
          </p:cNvSpPr>
          <p:nvPr>
            <p:ph type="body" sz="quarter" idx="14" hasCustomPrompt="1"/>
          </p:nvPr>
        </p:nvSpPr>
        <p:spPr>
          <a:xfrm>
            <a:off x="7974767" y="1564553"/>
            <a:ext cx="3912433" cy="2427287"/>
          </a:xfrm>
        </p:spPr>
        <p:txBody>
          <a:bodyPr anchor="ctr" anchorCtr="0"/>
          <a:lstStyle>
            <a:lvl1pPr marL="0" indent="0" algn="ctr">
              <a:buNone/>
              <a:defRPr sz="3200" b="1">
                <a:solidFill>
                  <a:schemeClr val="bg2"/>
                </a:solidFill>
              </a:defRPr>
            </a:lvl1pPr>
            <a:lvl2pPr marL="457200" indent="0">
              <a:buNone/>
              <a:defRPr sz="3600"/>
            </a:lvl2pPr>
            <a:lvl3pPr marL="914400" indent="0">
              <a:buNone/>
              <a:defRPr sz="3600"/>
            </a:lvl3pPr>
            <a:lvl4pPr marL="1371600" indent="0">
              <a:buNone/>
              <a:defRPr sz="3600"/>
            </a:lvl4pPr>
            <a:lvl5pPr marL="1828800" indent="0">
              <a:buNone/>
              <a:defRPr sz="3600"/>
            </a:lvl5pPr>
          </a:lstStyle>
          <a:p>
            <a:pPr lvl="0"/>
            <a:r>
              <a:rPr lang="en-US" dirty="0"/>
              <a:t>Insert key takeaway/stat</a:t>
            </a:r>
          </a:p>
        </p:txBody>
      </p:sp>
      <p:sp>
        <p:nvSpPr>
          <p:cNvPr id="5" name="Text Placeholder 10">
            <a:extLst>
              <a:ext uri="{FF2B5EF4-FFF2-40B4-BE49-F238E27FC236}">
                <a16:creationId xmlns:a16="http://schemas.microsoft.com/office/drawing/2014/main" id="{3D9262FD-C60D-EB8B-5905-00E41E65FBCA}"/>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8" name="Text Placeholder 6">
            <a:extLst>
              <a:ext uri="{FF2B5EF4-FFF2-40B4-BE49-F238E27FC236}">
                <a16:creationId xmlns:a16="http://schemas.microsoft.com/office/drawing/2014/main" id="{B7EE85D7-3A48-D93E-77D4-BBAF47F83EA5}"/>
              </a:ext>
            </a:extLst>
          </p:cNvPr>
          <p:cNvSpPr>
            <a:spLocks noGrp="1"/>
          </p:cNvSpPr>
          <p:nvPr>
            <p:ph type="body" sz="quarter" idx="18" hasCustomPrompt="1"/>
          </p:nvPr>
        </p:nvSpPr>
        <p:spPr>
          <a:xfrm>
            <a:off x="288558" y="579495"/>
            <a:ext cx="5527626"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10" name="Title 1">
            <a:extLst>
              <a:ext uri="{FF2B5EF4-FFF2-40B4-BE49-F238E27FC236}">
                <a16:creationId xmlns:a16="http://schemas.microsoft.com/office/drawing/2014/main" id="{9BB6232B-9EB8-AFA1-F4A9-9DD09BF5ED7B}"/>
              </a:ext>
            </a:extLst>
          </p:cNvPr>
          <p:cNvSpPr>
            <a:spLocks noGrp="1"/>
          </p:cNvSpPr>
          <p:nvPr>
            <p:ph type="title" hasCustomPrompt="1"/>
          </p:nvPr>
        </p:nvSpPr>
        <p:spPr>
          <a:xfrm>
            <a:off x="288558" y="178971"/>
            <a:ext cx="5527626" cy="397352"/>
          </a:xfrm>
          <a:prstGeom prst="rect">
            <a:avLst/>
          </a:prstGeom>
        </p:spPr>
        <p:txBody>
          <a:bodyPr anchor="ctr"/>
          <a:lstStyle>
            <a:lvl1pPr>
              <a:defRPr sz="2000"/>
            </a:lvl1pPr>
          </a:lstStyle>
          <a:p>
            <a:r>
              <a:rPr lang="en-US" dirty="0"/>
              <a:t>Insert your slide title in Arial bold 20pt</a:t>
            </a:r>
          </a:p>
        </p:txBody>
      </p:sp>
      <p:sp>
        <p:nvSpPr>
          <p:cNvPr id="2" name="Picture Placeholder 7">
            <a:extLst>
              <a:ext uri="{FF2B5EF4-FFF2-40B4-BE49-F238E27FC236}">
                <a16:creationId xmlns:a16="http://schemas.microsoft.com/office/drawing/2014/main" id="{33C1874A-D560-C0F2-0586-C81BAEBB4B27}"/>
              </a:ext>
            </a:extLst>
          </p:cNvPr>
          <p:cNvSpPr>
            <a:spLocks noGrp="1"/>
          </p:cNvSpPr>
          <p:nvPr>
            <p:ph type="pic" sz="quarter" idx="28" hasCustomPrompt="1"/>
          </p:nvPr>
        </p:nvSpPr>
        <p:spPr>
          <a:xfrm>
            <a:off x="1285103"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52047126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29_cobranded_sidebar_violet_circle">
    <p:spTree>
      <p:nvGrpSpPr>
        <p:cNvPr id="1" name=""/>
        <p:cNvGrpSpPr/>
        <p:nvPr/>
      </p:nvGrpSpPr>
      <p:grpSpPr>
        <a:xfrm>
          <a:off x="0" y="0"/>
          <a:ext cx="0" cy="0"/>
          <a:chOff x="0" y="0"/>
          <a:chExt cx="0" cy="0"/>
        </a:xfrm>
      </p:grpSpPr>
      <p:pic>
        <p:nvPicPr>
          <p:cNvPr id="13" name="Picture 12" descr="Shape, circle&#10;&#10;Description automatically generated">
            <a:extLst>
              <a:ext uri="{FF2B5EF4-FFF2-40B4-BE49-F238E27FC236}">
                <a16:creationId xmlns:a16="http://schemas.microsoft.com/office/drawing/2014/main" id="{0F962C91-6536-8C92-5712-D8E7D79A179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164" b="-475"/>
          <a:stretch/>
        </p:blipFill>
        <p:spPr>
          <a:xfrm>
            <a:off x="6347681" y="0"/>
            <a:ext cx="5844319" cy="6266365"/>
          </a:xfrm>
          <a:prstGeom prst="rect">
            <a:avLst/>
          </a:prstGeom>
        </p:spPr>
      </p:pic>
      <p:sp>
        <p:nvSpPr>
          <p:cNvPr id="4" name="Oval 3">
            <a:extLst>
              <a:ext uri="{FF2B5EF4-FFF2-40B4-BE49-F238E27FC236}">
                <a16:creationId xmlns:a16="http://schemas.microsoft.com/office/drawing/2014/main" id="{41013006-A4C4-8E9B-582A-F881CD2B33EB}"/>
              </a:ext>
            </a:extLst>
          </p:cNvPr>
          <p:cNvSpPr/>
          <p:nvPr/>
        </p:nvSpPr>
        <p:spPr>
          <a:xfrm>
            <a:off x="7450680" y="306967"/>
            <a:ext cx="4942461" cy="4942461"/>
          </a:xfrm>
          <a:prstGeom prst="ellipse">
            <a:avLst/>
          </a:prstGeom>
          <a:solidFill>
            <a:schemeClr val="bg1"/>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7" name="Content Placeholder 2">
            <a:extLst>
              <a:ext uri="{FF2B5EF4-FFF2-40B4-BE49-F238E27FC236}">
                <a16:creationId xmlns:a16="http://schemas.microsoft.com/office/drawing/2014/main" id="{18E1557B-C916-3D4A-06A3-5841A72F546D}"/>
              </a:ext>
            </a:extLst>
          </p:cNvPr>
          <p:cNvSpPr>
            <a:spLocks noGrp="1"/>
          </p:cNvSpPr>
          <p:nvPr>
            <p:ph idx="13"/>
          </p:nvPr>
        </p:nvSpPr>
        <p:spPr>
          <a:xfrm>
            <a:off x="288559"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2">
            <a:extLst>
              <a:ext uri="{FF2B5EF4-FFF2-40B4-BE49-F238E27FC236}">
                <a16:creationId xmlns:a16="http://schemas.microsoft.com/office/drawing/2014/main" id="{B22CCE7A-44FB-F660-8825-197D91082D19}"/>
              </a:ext>
            </a:extLst>
          </p:cNvPr>
          <p:cNvSpPr>
            <a:spLocks noGrp="1"/>
          </p:cNvSpPr>
          <p:nvPr>
            <p:ph type="body" sz="quarter" idx="14" hasCustomPrompt="1"/>
          </p:nvPr>
        </p:nvSpPr>
        <p:spPr>
          <a:xfrm>
            <a:off x="7974767" y="1564553"/>
            <a:ext cx="3912433" cy="2427287"/>
          </a:xfrm>
        </p:spPr>
        <p:txBody>
          <a:bodyPr anchor="ctr" anchorCtr="0"/>
          <a:lstStyle>
            <a:lvl1pPr marL="0" indent="0" algn="ctr">
              <a:buNone/>
              <a:defRPr sz="3200" b="1">
                <a:solidFill>
                  <a:schemeClr val="bg2"/>
                </a:solidFill>
              </a:defRPr>
            </a:lvl1pPr>
            <a:lvl2pPr marL="457200" indent="0">
              <a:buNone/>
              <a:defRPr sz="3600"/>
            </a:lvl2pPr>
            <a:lvl3pPr marL="914400" indent="0">
              <a:buNone/>
              <a:defRPr sz="3600"/>
            </a:lvl3pPr>
            <a:lvl4pPr marL="1371600" indent="0">
              <a:buNone/>
              <a:defRPr sz="3600"/>
            </a:lvl4pPr>
            <a:lvl5pPr marL="1828800" indent="0">
              <a:buNone/>
              <a:defRPr sz="3600"/>
            </a:lvl5pPr>
          </a:lstStyle>
          <a:p>
            <a:pPr lvl="0"/>
            <a:r>
              <a:rPr lang="en-US" dirty="0"/>
              <a:t>Insert key takeaway/stat</a:t>
            </a:r>
          </a:p>
        </p:txBody>
      </p:sp>
      <p:sp>
        <p:nvSpPr>
          <p:cNvPr id="5" name="Text Placeholder 10">
            <a:extLst>
              <a:ext uri="{FF2B5EF4-FFF2-40B4-BE49-F238E27FC236}">
                <a16:creationId xmlns:a16="http://schemas.microsoft.com/office/drawing/2014/main" id="{80D82F29-6247-72A9-6731-F72313DD88BF}"/>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8" name="Text Placeholder 6">
            <a:extLst>
              <a:ext uri="{FF2B5EF4-FFF2-40B4-BE49-F238E27FC236}">
                <a16:creationId xmlns:a16="http://schemas.microsoft.com/office/drawing/2014/main" id="{249ABFB9-219C-B8D3-C483-30EEC54C88FD}"/>
              </a:ext>
            </a:extLst>
          </p:cNvPr>
          <p:cNvSpPr>
            <a:spLocks noGrp="1"/>
          </p:cNvSpPr>
          <p:nvPr>
            <p:ph type="body" sz="quarter" idx="18" hasCustomPrompt="1"/>
          </p:nvPr>
        </p:nvSpPr>
        <p:spPr>
          <a:xfrm>
            <a:off x="288558" y="579495"/>
            <a:ext cx="5527626"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10" name="Title 1">
            <a:extLst>
              <a:ext uri="{FF2B5EF4-FFF2-40B4-BE49-F238E27FC236}">
                <a16:creationId xmlns:a16="http://schemas.microsoft.com/office/drawing/2014/main" id="{D7647F1F-16E6-DC6D-968E-E7D6E4A68B45}"/>
              </a:ext>
            </a:extLst>
          </p:cNvPr>
          <p:cNvSpPr>
            <a:spLocks noGrp="1"/>
          </p:cNvSpPr>
          <p:nvPr>
            <p:ph type="title" hasCustomPrompt="1"/>
          </p:nvPr>
        </p:nvSpPr>
        <p:spPr>
          <a:xfrm>
            <a:off x="288558" y="178971"/>
            <a:ext cx="5527626" cy="397352"/>
          </a:xfrm>
          <a:prstGeom prst="rect">
            <a:avLst/>
          </a:prstGeom>
        </p:spPr>
        <p:txBody>
          <a:bodyPr anchor="ctr"/>
          <a:lstStyle>
            <a:lvl1pPr>
              <a:defRPr sz="2000"/>
            </a:lvl1pPr>
          </a:lstStyle>
          <a:p>
            <a:r>
              <a:rPr lang="en-US" dirty="0"/>
              <a:t>Insert your slide title in Arial bold 20pt</a:t>
            </a:r>
          </a:p>
        </p:txBody>
      </p:sp>
      <p:sp>
        <p:nvSpPr>
          <p:cNvPr id="2" name="Picture Placeholder 7">
            <a:extLst>
              <a:ext uri="{FF2B5EF4-FFF2-40B4-BE49-F238E27FC236}">
                <a16:creationId xmlns:a16="http://schemas.microsoft.com/office/drawing/2014/main" id="{1CE1B922-9320-7481-1C21-D3CB29DFAB08}"/>
              </a:ext>
            </a:extLst>
          </p:cNvPr>
          <p:cNvSpPr>
            <a:spLocks noGrp="1"/>
          </p:cNvSpPr>
          <p:nvPr>
            <p:ph type="pic" sz="quarter" idx="28" hasCustomPrompt="1"/>
          </p:nvPr>
        </p:nvSpPr>
        <p:spPr>
          <a:xfrm>
            <a:off x="1285103"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75324198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30_cobranded_sidebar_blue_circle">
    <p:spTree>
      <p:nvGrpSpPr>
        <p:cNvPr id="1" name=""/>
        <p:cNvGrpSpPr/>
        <p:nvPr/>
      </p:nvGrpSpPr>
      <p:grpSpPr>
        <a:xfrm>
          <a:off x="0" y="0"/>
          <a:ext cx="0" cy="0"/>
          <a:chOff x="0" y="0"/>
          <a:chExt cx="0" cy="0"/>
        </a:xfrm>
      </p:grpSpPr>
      <p:pic>
        <p:nvPicPr>
          <p:cNvPr id="15" name="Picture 14" descr="Shape, circle&#10;&#10;Description automatically generated">
            <a:extLst>
              <a:ext uri="{FF2B5EF4-FFF2-40B4-BE49-F238E27FC236}">
                <a16:creationId xmlns:a16="http://schemas.microsoft.com/office/drawing/2014/main" id="{5EAD1CE0-8C43-3A65-CBE4-F6500A6A3AD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164" b="-475"/>
          <a:stretch/>
        </p:blipFill>
        <p:spPr>
          <a:xfrm>
            <a:off x="6347681" y="0"/>
            <a:ext cx="5844319" cy="6266365"/>
          </a:xfrm>
          <a:prstGeom prst="rect">
            <a:avLst/>
          </a:prstGeom>
        </p:spPr>
      </p:pic>
      <p:sp>
        <p:nvSpPr>
          <p:cNvPr id="4" name="Oval 3">
            <a:extLst>
              <a:ext uri="{FF2B5EF4-FFF2-40B4-BE49-F238E27FC236}">
                <a16:creationId xmlns:a16="http://schemas.microsoft.com/office/drawing/2014/main" id="{41013006-A4C4-8E9B-582A-F881CD2B33EB}"/>
              </a:ext>
            </a:extLst>
          </p:cNvPr>
          <p:cNvSpPr/>
          <p:nvPr/>
        </p:nvSpPr>
        <p:spPr>
          <a:xfrm>
            <a:off x="7450680" y="306967"/>
            <a:ext cx="4942461" cy="4942461"/>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7" name="Content Placeholder 2">
            <a:extLst>
              <a:ext uri="{FF2B5EF4-FFF2-40B4-BE49-F238E27FC236}">
                <a16:creationId xmlns:a16="http://schemas.microsoft.com/office/drawing/2014/main" id="{18E1557B-C916-3D4A-06A3-5841A72F546D}"/>
              </a:ext>
            </a:extLst>
          </p:cNvPr>
          <p:cNvSpPr>
            <a:spLocks noGrp="1"/>
          </p:cNvSpPr>
          <p:nvPr>
            <p:ph idx="13"/>
          </p:nvPr>
        </p:nvSpPr>
        <p:spPr>
          <a:xfrm>
            <a:off x="288559"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2">
            <a:extLst>
              <a:ext uri="{FF2B5EF4-FFF2-40B4-BE49-F238E27FC236}">
                <a16:creationId xmlns:a16="http://schemas.microsoft.com/office/drawing/2014/main" id="{912D01FA-DA8D-5F18-9C23-78DF80969118}"/>
              </a:ext>
            </a:extLst>
          </p:cNvPr>
          <p:cNvSpPr>
            <a:spLocks noGrp="1"/>
          </p:cNvSpPr>
          <p:nvPr>
            <p:ph type="body" sz="quarter" idx="14" hasCustomPrompt="1"/>
          </p:nvPr>
        </p:nvSpPr>
        <p:spPr>
          <a:xfrm>
            <a:off x="7974767" y="1564553"/>
            <a:ext cx="3912433" cy="2427287"/>
          </a:xfrm>
        </p:spPr>
        <p:txBody>
          <a:bodyPr anchor="ctr" anchorCtr="0"/>
          <a:lstStyle>
            <a:lvl1pPr marL="0" indent="0" algn="ctr">
              <a:buNone/>
              <a:defRPr sz="3200" b="1">
                <a:solidFill>
                  <a:schemeClr val="bg1"/>
                </a:solidFill>
              </a:defRPr>
            </a:lvl1pPr>
            <a:lvl2pPr marL="457200" indent="0">
              <a:buNone/>
              <a:defRPr sz="3600"/>
            </a:lvl2pPr>
            <a:lvl3pPr marL="914400" indent="0">
              <a:buNone/>
              <a:defRPr sz="3600"/>
            </a:lvl3pPr>
            <a:lvl4pPr marL="1371600" indent="0">
              <a:buNone/>
              <a:defRPr sz="3600"/>
            </a:lvl4pPr>
            <a:lvl5pPr marL="1828800" indent="0">
              <a:buNone/>
              <a:defRPr sz="3600"/>
            </a:lvl5pPr>
          </a:lstStyle>
          <a:p>
            <a:pPr lvl="0"/>
            <a:r>
              <a:rPr lang="en-US" dirty="0"/>
              <a:t>Insert key takeaway/stat</a:t>
            </a:r>
          </a:p>
        </p:txBody>
      </p:sp>
      <p:sp>
        <p:nvSpPr>
          <p:cNvPr id="3" name="Text Placeholder 10">
            <a:extLst>
              <a:ext uri="{FF2B5EF4-FFF2-40B4-BE49-F238E27FC236}">
                <a16:creationId xmlns:a16="http://schemas.microsoft.com/office/drawing/2014/main" id="{8A9A9755-A073-6536-4449-60D1A4D62497}"/>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5" name="Text Placeholder 6">
            <a:extLst>
              <a:ext uri="{FF2B5EF4-FFF2-40B4-BE49-F238E27FC236}">
                <a16:creationId xmlns:a16="http://schemas.microsoft.com/office/drawing/2014/main" id="{8E19CC79-3E4C-BA4B-BDFE-ED4A5100C72D}"/>
              </a:ext>
            </a:extLst>
          </p:cNvPr>
          <p:cNvSpPr>
            <a:spLocks noGrp="1"/>
          </p:cNvSpPr>
          <p:nvPr>
            <p:ph type="body" sz="quarter" idx="18" hasCustomPrompt="1"/>
          </p:nvPr>
        </p:nvSpPr>
        <p:spPr>
          <a:xfrm>
            <a:off x="288558" y="579495"/>
            <a:ext cx="5527626"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8" name="Title 1">
            <a:extLst>
              <a:ext uri="{FF2B5EF4-FFF2-40B4-BE49-F238E27FC236}">
                <a16:creationId xmlns:a16="http://schemas.microsoft.com/office/drawing/2014/main" id="{0E5AF445-F077-CBD3-8676-3C090B01E32A}"/>
              </a:ext>
            </a:extLst>
          </p:cNvPr>
          <p:cNvSpPr>
            <a:spLocks noGrp="1"/>
          </p:cNvSpPr>
          <p:nvPr>
            <p:ph type="title" hasCustomPrompt="1"/>
          </p:nvPr>
        </p:nvSpPr>
        <p:spPr>
          <a:xfrm>
            <a:off x="288558" y="178971"/>
            <a:ext cx="5527626" cy="397352"/>
          </a:xfrm>
          <a:prstGeom prst="rect">
            <a:avLst/>
          </a:prstGeom>
        </p:spPr>
        <p:txBody>
          <a:bodyPr anchor="ctr"/>
          <a:lstStyle>
            <a:lvl1pPr>
              <a:defRPr sz="2000"/>
            </a:lvl1pPr>
          </a:lstStyle>
          <a:p>
            <a:r>
              <a:rPr lang="en-US" dirty="0"/>
              <a:t>Insert your slide title in Arial bold 20pt</a:t>
            </a:r>
          </a:p>
        </p:txBody>
      </p:sp>
      <p:sp>
        <p:nvSpPr>
          <p:cNvPr id="2" name="Picture Placeholder 7">
            <a:extLst>
              <a:ext uri="{FF2B5EF4-FFF2-40B4-BE49-F238E27FC236}">
                <a16:creationId xmlns:a16="http://schemas.microsoft.com/office/drawing/2014/main" id="{BF142C8D-249F-3239-561F-74FBED378EDE}"/>
              </a:ext>
            </a:extLst>
          </p:cNvPr>
          <p:cNvSpPr>
            <a:spLocks noGrp="1"/>
          </p:cNvSpPr>
          <p:nvPr>
            <p:ph type="pic" sz="quarter" idx="28" hasCustomPrompt="1"/>
          </p:nvPr>
        </p:nvSpPr>
        <p:spPr>
          <a:xfrm>
            <a:off x="1285103"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309847068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31_cobranded_sidebar_photo">
    <p:spTree>
      <p:nvGrpSpPr>
        <p:cNvPr id="1" name=""/>
        <p:cNvGrpSpPr/>
        <p:nvPr/>
      </p:nvGrpSpPr>
      <p:grpSpPr>
        <a:xfrm>
          <a:off x="0" y="0"/>
          <a:ext cx="0" cy="0"/>
          <a:chOff x="0" y="0"/>
          <a:chExt cx="0" cy="0"/>
        </a:xfrm>
      </p:grpSpPr>
      <p:pic>
        <p:nvPicPr>
          <p:cNvPr id="9" name="Picture 8" descr="Shape, circle&#10;&#10;Description automatically generated">
            <a:extLst>
              <a:ext uri="{FF2B5EF4-FFF2-40B4-BE49-F238E27FC236}">
                <a16:creationId xmlns:a16="http://schemas.microsoft.com/office/drawing/2014/main" id="{19F0D1BA-1740-8291-3985-752AAB099AA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164" b="-475"/>
          <a:stretch/>
        </p:blipFill>
        <p:spPr>
          <a:xfrm>
            <a:off x="6347681" y="0"/>
            <a:ext cx="5844319" cy="6266365"/>
          </a:xfrm>
          <a:prstGeom prst="rect">
            <a:avLst/>
          </a:prstGeom>
        </p:spPr>
      </p:pic>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7" name="Content Placeholder 2">
            <a:extLst>
              <a:ext uri="{FF2B5EF4-FFF2-40B4-BE49-F238E27FC236}">
                <a16:creationId xmlns:a16="http://schemas.microsoft.com/office/drawing/2014/main" id="{18E1557B-C916-3D4A-06A3-5841A72F546D}"/>
              </a:ext>
            </a:extLst>
          </p:cNvPr>
          <p:cNvSpPr>
            <a:spLocks noGrp="1"/>
          </p:cNvSpPr>
          <p:nvPr>
            <p:ph idx="13"/>
          </p:nvPr>
        </p:nvSpPr>
        <p:spPr>
          <a:xfrm>
            <a:off x="288559"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Picture Placeholder 6">
            <a:extLst>
              <a:ext uri="{FF2B5EF4-FFF2-40B4-BE49-F238E27FC236}">
                <a16:creationId xmlns:a16="http://schemas.microsoft.com/office/drawing/2014/main" id="{6B8194AC-DDA3-9404-5998-E94D747F0D0A}"/>
              </a:ext>
            </a:extLst>
          </p:cNvPr>
          <p:cNvSpPr>
            <a:spLocks noGrp="1"/>
          </p:cNvSpPr>
          <p:nvPr>
            <p:ph type="pic" sz="quarter" idx="14" hasCustomPrompt="1"/>
          </p:nvPr>
        </p:nvSpPr>
        <p:spPr>
          <a:xfrm>
            <a:off x="7465671" y="321957"/>
            <a:ext cx="4924345" cy="4924346"/>
          </a:xfrm>
          <a:prstGeom prst="ellipse">
            <a:avLst/>
          </a:prstGeom>
          <a:solidFill>
            <a:schemeClr val="tx1"/>
          </a:solidFill>
        </p:spPr>
        <p:txBody>
          <a:bodyPr/>
          <a:lstStyle>
            <a:lvl1pPr marL="0" indent="0" algn="ctr">
              <a:buNone/>
              <a:defRPr>
                <a:solidFill>
                  <a:schemeClr val="bg1"/>
                </a:solidFill>
              </a:defRPr>
            </a:lvl1pPr>
          </a:lstStyle>
          <a:p>
            <a:r>
              <a:rPr lang="en-US" dirty="0"/>
              <a:t>Click picture icon to add photo</a:t>
            </a:r>
          </a:p>
        </p:txBody>
      </p:sp>
      <p:sp>
        <p:nvSpPr>
          <p:cNvPr id="4" name="Text Placeholder 10">
            <a:extLst>
              <a:ext uri="{FF2B5EF4-FFF2-40B4-BE49-F238E27FC236}">
                <a16:creationId xmlns:a16="http://schemas.microsoft.com/office/drawing/2014/main" id="{71A3127B-F843-4C4F-625D-0F595788B99E}"/>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5" name="Text Placeholder 6">
            <a:extLst>
              <a:ext uri="{FF2B5EF4-FFF2-40B4-BE49-F238E27FC236}">
                <a16:creationId xmlns:a16="http://schemas.microsoft.com/office/drawing/2014/main" id="{04F2467A-B7A4-9968-8AF7-70330EF2A42E}"/>
              </a:ext>
            </a:extLst>
          </p:cNvPr>
          <p:cNvSpPr>
            <a:spLocks noGrp="1"/>
          </p:cNvSpPr>
          <p:nvPr>
            <p:ph type="body" sz="quarter" idx="18" hasCustomPrompt="1"/>
          </p:nvPr>
        </p:nvSpPr>
        <p:spPr>
          <a:xfrm>
            <a:off x="288558" y="579495"/>
            <a:ext cx="5527626"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10" name="Title 1">
            <a:extLst>
              <a:ext uri="{FF2B5EF4-FFF2-40B4-BE49-F238E27FC236}">
                <a16:creationId xmlns:a16="http://schemas.microsoft.com/office/drawing/2014/main" id="{B4A90B9B-C6D7-5D76-62C9-8C8E2EFB4B62}"/>
              </a:ext>
            </a:extLst>
          </p:cNvPr>
          <p:cNvSpPr>
            <a:spLocks noGrp="1"/>
          </p:cNvSpPr>
          <p:nvPr>
            <p:ph type="title" hasCustomPrompt="1"/>
          </p:nvPr>
        </p:nvSpPr>
        <p:spPr>
          <a:xfrm>
            <a:off x="288558" y="178971"/>
            <a:ext cx="5527626" cy="397352"/>
          </a:xfrm>
          <a:prstGeom prst="rect">
            <a:avLst/>
          </a:prstGeom>
        </p:spPr>
        <p:txBody>
          <a:bodyPr anchor="ctr"/>
          <a:lstStyle>
            <a:lvl1pPr>
              <a:defRPr sz="2000"/>
            </a:lvl1pPr>
          </a:lstStyle>
          <a:p>
            <a:r>
              <a:rPr lang="en-US" dirty="0"/>
              <a:t>Insert your slide title in Arial bold 20pt</a:t>
            </a:r>
          </a:p>
        </p:txBody>
      </p:sp>
      <p:sp>
        <p:nvSpPr>
          <p:cNvPr id="3" name="Picture Placeholder 7">
            <a:extLst>
              <a:ext uri="{FF2B5EF4-FFF2-40B4-BE49-F238E27FC236}">
                <a16:creationId xmlns:a16="http://schemas.microsoft.com/office/drawing/2014/main" id="{2DD4716A-4B99-B646-052D-8DA00C42D15C}"/>
              </a:ext>
            </a:extLst>
          </p:cNvPr>
          <p:cNvSpPr>
            <a:spLocks noGrp="1"/>
          </p:cNvSpPr>
          <p:nvPr>
            <p:ph type="pic" sz="quarter" idx="28" hasCustomPrompt="1"/>
          </p:nvPr>
        </p:nvSpPr>
        <p:spPr>
          <a:xfrm>
            <a:off x="1285103"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386064455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32_cobranded_content_and_photo">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11" name="Content Placeholder 2">
            <a:extLst>
              <a:ext uri="{FF2B5EF4-FFF2-40B4-BE49-F238E27FC236}">
                <a16:creationId xmlns:a16="http://schemas.microsoft.com/office/drawing/2014/main" id="{AE757F6A-9EA9-44EF-A958-2270491049E4}"/>
              </a:ext>
            </a:extLst>
          </p:cNvPr>
          <p:cNvSpPr>
            <a:spLocks noGrp="1"/>
          </p:cNvSpPr>
          <p:nvPr>
            <p:ph idx="1"/>
          </p:nvPr>
        </p:nvSpPr>
        <p:spPr>
          <a:xfrm>
            <a:off x="288559"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Picture Placeholder 2">
            <a:extLst>
              <a:ext uri="{FF2B5EF4-FFF2-40B4-BE49-F238E27FC236}">
                <a16:creationId xmlns:a16="http://schemas.microsoft.com/office/drawing/2014/main" id="{01D8B5F0-3972-9E3F-4A7E-52302351B5BA}"/>
              </a:ext>
            </a:extLst>
          </p:cNvPr>
          <p:cNvSpPr>
            <a:spLocks noGrp="1"/>
          </p:cNvSpPr>
          <p:nvPr>
            <p:ph type="pic" sz="quarter" idx="10" hasCustomPrompt="1"/>
          </p:nvPr>
        </p:nvSpPr>
        <p:spPr>
          <a:xfrm>
            <a:off x="5770564" y="-5427"/>
            <a:ext cx="6405671" cy="5331227"/>
          </a:xfrm>
          <a:custGeom>
            <a:avLst/>
            <a:gdLst>
              <a:gd name="connsiteX0" fmla="*/ 415328 w 6405671"/>
              <a:gd name="connsiteY0" fmla="*/ 0 h 5331227"/>
              <a:gd name="connsiteX1" fmla="*/ 6405671 w 6405671"/>
              <a:gd name="connsiteY1" fmla="*/ 0 h 5331227"/>
              <a:gd name="connsiteX2" fmla="*/ 6405671 w 6405671"/>
              <a:gd name="connsiteY2" fmla="*/ 4061829 h 5331227"/>
              <a:gd name="connsiteX3" fmla="*/ 6222234 w 6405671"/>
              <a:gd name="connsiteY3" fmla="*/ 4263661 h 5331227"/>
              <a:gd name="connsiteX4" fmla="*/ 3644900 w 6405671"/>
              <a:gd name="connsiteY4" fmla="*/ 5331227 h 5331227"/>
              <a:gd name="connsiteX5" fmla="*/ 0 w 6405671"/>
              <a:gd name="connsiteY5" fmla="*/ 1686327 h 5331227"/>
              <a:gd name="connsiteX6" fmla="*/ 286435 w 6405671"/>
              <a:gd name="connsiteY6" fmla="*/ 267567 h 5331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05671" h="5331227">
                <a:moveTo>
                  <a:pt x="415328" y="0"/>
                </a:moveTo>
                <a:lnTo>
                  <a:pt x="6405671" y="0"/>
                </a:lnTo>
                <a:lnTo>
                  <a:pt x="6405671" y="4061829"/>
                </a:lnTo>
                <a:lnTo>
                  <a:pt x="6222234" y="4263661"/>
                </a:lnTo>
                <a:cubicBezTo>
                  <a:pt x="5562637" y="4923258"/>
                  <a:pt x="4651412" y="5331227"/>
                  <a:pt x="3644900" y="5331227"/>
                </a:cubicBezTo>
                <a:cubicBezTo>
                  <a:pt x="1631877" y="5331227"/>
                  <a:pt x="0" y="3699350"/>
                  <a:pt x="0" y="1686327"/>
                </a:cubicBezTo>
                <a:cubicBezTo>
                  <a:pt x="0" y="1183071"/>
                  <a:pt x="101993" y="703637"/>
                  <a:pt x="286435" y="267567"/>
                </a:cubicBezTo>
                <a:close/>
              </a:path>
            </a:pathLst>
          </a:custGeom>
          <a:solidFill>
            <a:schemeClr val="tx1"/>
          </a:solidFill>
        </p:spPr>
        <p:txBody>
          <a:bodyPr wrap="square" anchor="ctr">
            <a:noAutofit/>
          </a:bodyPr>
          <a:lstStyle>
            <a:lvl1pPr marL="0" indent="0" algn="ctr">
              <a:buNone/>
              <a:defRPr>
                <a:solidFill>
                  <a:schemeClr val="bg1"/>
                </a:solidFill>
              </a:defRPr>
            </a:lvl1pPr>
          </a:lstStyle>
          <a:p>
            <a:r>
              <a:rPr lang="en-US" dirty="0"/>
              <a:t>Click picture icon to insert photo</a:t>
            </a:r>
          </a:p>
        </p:txBody>
      </p:sp>
      <p:sp>
        <p:nvSpPr>
          <p:cNvPr id="5" name="Text Placeholder 10">
            <a:extLst>
              <a:ext uri="{FF2B5EF4-FFF2-40B4-BE49-F238E27FC236}">
                <a16:creationId xmlns:a16="http://schemas.microsoft.com/office/drawing/2014/main" id="{AF5AD5C4-11CE-A5B1-68F4-ECE64B4744DB}"/>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7" name="Text Placeholder 6">
            <a:extLst>
              <a:ext uri="{FF2B5EF4-FFF2-40B4-BE49-F238E27FC236}">
                <a16:creationId xmlns:a16="http://schemas.microsoft.com/office/drawing/2014/main" id="{65DB62E0-16D5-D693-1EC9-29B82000033B}"/>
              </a:ext>
            </a:extLst>
          </p:cNvPr>
          <p:cNvSpPr>
            <a:spLocks noGrp="1"/>
          </p:cNvSpPr>
          <p:nvPr>
            <p:ph type="body" sz="quarter" idx="13" hasCustomPrompt="1"/>
          </p:nvPr>
        </p:nvSpPr>
        <p:spPr>
          <a:xfrm>
            <a:off x="288558" y="579495"/>
            <a:ext cx="5527626"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8" name="Title 1">
            <a:extLst>
              <a:ext uri="{FF2B5EF4-FFF2-40B4-BE49-F238E27FC236}">
                <a16:creationId xmlns:a16="http://schemas.microsoft.com/office/drawing/2014/main" id="{4D0E12C7-8B6B-E7AB-65DE-8993ACC541C8}"/>
              </a:ext>
            </a:extLst>
          </p:cNvPr>
          <p:cNvSpPr>
            <a:spLocks noGrp="1"/>
          </p:cNvSpPr>
          <p:nvPr>
            <p:ph type="title" hasCustomPrompt="1"/>
          </p:nvPr>
        </p:nvSpPr>
        <p:spPr>
          <a:xfrm>
            <a:off x="288558" y="178971"/>
            <a:ext cx="5527626" cy="397352"/>
          </a:xfrm>
          <a:prstGeom prst="rect">
            <a:avLst/>
          </a:prstGeom>
        </p:spPr>
        <p:txBody>
          <a:bodyPr anchor="ctr"/>
          <a:lstStyle>
            <a:lvl1pPr>
              <a:defRPr sz="2000"/>
            </a:lvl1pPr>
          </a:lstStyle>
          <a:p>
            <a:r>
              <a:rPr lang="en-US" dirty="0"/>
              <a:t>Insert your slide title in Arial bold 20pt</a:t>
            </a:r>
          </a:p>
        </p:txBody>
      </p:sp>
      <p:sp>
        <p:nvSpPr>
          <p:cNvPr id="2" name="Picture Placeholder 7">
            <a:extLst>
              <a:ext uri="{FF2B5EF4-FFF2-40B4-BE49-F238E27FC236}">
                <a16:creationId xmlns:a16="http://schemas.microsoft.com/office/drawing/2014/main" id="{C1E76A77-67BC-A002-BE76-D79F6E3A38F9}"/>
              </a:ext>
            </a:extLst>
          </p:cNvPr>
          <p:cNvSpPr>
            <a:spLocks noGrp="1"/>
          </p:cNvSpPr>
          <p:nvPr>
            <p:ph type="pic" sz="quarter" idx="28" hasCustomPrompt="1"/>
          </p:nvPr>
        </p:nvSpPr>
        <p:spPr>
          <a:xfrm>
            <a:off x="1285103"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28065111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9_cover_photo_circle_blue">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6243803D-31FA-692F-1CDF-A332274BC332}"/>
              </a:ext>
            </a:extLst>
          </p:cNvPr>
          <p:cNvSpPr txBox="1"/>
          <p:nvPr userDrawn="1"/>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a:solidFill>
                  <a:schemeClr val="tx1">
                    <a:lumMod val="40000"/>
                    <a:lumOff val="60000"/>
                  </a:schemeClr>
                </a:solidFill>
              </a:rPr>
              <a:t>© 2024 Nielsen Consumer LLC. All Rights Reserved.</a:t>
            </a:r>
            <a:endParaRPr lang="en-US" sz="700" dirty="0">
              <a:solidFill>
                <a:schemeClr val="tx1">
                  <a:lumMod val="40000"/>
                  <a:lumOff val="60000"/>
                </a:schemeClr>
              </a:solidFill>
            </a:endParaRPr>
          </a:p>
        </p:txBody>
      </p:sp>
      <p:sp>
        <p:nvSpPr>
          <p:cNvPr id="7" name="Picture Placeholder 6">
            <a:extLst>
              <a:ext uri="{FF2B5EF4-FFF2-40B4-BE49-F238E27FC236}">
                <a16:creationId xmlns:a16="http://schemas.microsoft.com/office/drawing/2014/main" id="{7B856112-0A8A-CB47-1E64-93477A68A707}"/>
              </a:ext>
            </a:extLst>
          </p:cNvPr>
          <p:cNvSpPr>
            <a:spLocks noGrp="1"/>
          </p:cNvSpPr>
          <p:nvPr>
            <p:ph type="pic" sz="quarter" idx="12" hasCustomPrompt="1"/>
          </p:nvPr>
        </p:nvSpPr>
        <p:spPr>
          <a:xfrm>
            <a:off x="7465671" y="321957"/>
            <a:ext cx="4924345" cy="4924346"/>
          </a:xfrm>
          <a:prstGeom prst="ellipse">
            <a:avLst/>
          </a:prstGeom>
          <a:solidFill>
            <a:schemeClr val="tx1"/>
          </a:solidFill>
        </p:spPr>
        <p:txBody>
          <a:bodyPr/>
          <a:lstStyle>
            <a:lvl1pPr marL="0" indent="0" algn="ctr">
              <a:buNone/>
              <a:defRPr>
                <a:solidFill>
                  <a:schemeClr val="bg1"/>
                </a:solidFill>
              </a:defRPr>
            </a:lvl1pPr>
          </a:lstStyle>
          <a:p>
            <a:r>
              <a:rPr lang="en-US" dirty="0"/>
              <a:t>Click picture icon to add photo</a:t>
            </a:r>
          </a:p>
        </p:txBody>
      </p:sp>
      <p:sp>
        <p:nvSpPr>
          <p:cNvPr id="6" name="Title 1">
            <a:extLst>
              <a:ext uri="{FF2B5EF4-FFF2-40B4-BE49-F238E27FC236}">
                <a16:creationId xmlns:a16="http://schemas.microsoft.com/office/drawing/2014/main" id="{615225DC-38B1-15E3-05E6-88F5A6B976CF}"/>
              </a:ext>
            </a:extLst>
          </p:cNvPr>
          <p:cNvSpPr>
            <a:spLocks noGrp="1"/>
          </p:cNvSpPr>
          <p:nvPr>
            <p:ph type="ctrTitle" hasCustomPrompt="1"/>
          </p:nvPr>
        </p:nvSpPr>
        <p:spPr>
          <a:xfrm>
            <a:off x="288558" y="635035"/>
            <a:ext cx="6689729" cy="2387600"/>
          </a:xfrm>
          <a:prstGeom prst="rect">
            <a:avLst/>
          </a:prstGeom>
        </p:spPr>
        <p:txBody>
          <a:bodyPr anchor="b">
            <a:noAutofit/>
          </a:bodyPr>
          <a:lstStyle>
            <a:lvl1pPr algn="l">
              <a:defRPr sz="4400">
                <a:solidFill>
                  <a:schemeClr val="tx1"/>
                </a:solidFill>
              </a:defRPr>
            </a:lvl1pPr>
          </a:lstStyle>
          <a:p>
            <a:r>
              <a:rPr lang="en-US"/>
              <a:t>Insert your presentation title here maximum of three lines</a:t>
            </a:r>
          </a:p>
        </p:txBody>
      </p:sp>
      <p:sp>
        <p:nvSpPr>
          <p:cNvPr id="8" name="Subtitle 2">
            <a:extLst>
              <a:ext uri="{FF2B5EF4-FFF2-40B4-BE49-F238E27FC236}">
                <a16:creationId xmlns:a16="http://schemas.microsoft.com/office/drawing/2014/main" id="{23B6A8FC-C3C4-F7DA-BF00-D56866D5808E}"/>
              </a:ext>
            </a:extLst>
          </p:cNvPr>
          <p:cNvSpPr>
            <a:spLocks noGrp="1"/>
          </p:cNvSpPr>
          <p:nvPr>
            <p:ph type="subTitle" idx="1"/>
          </p:nvPr>
        </p:nvSpPr>
        <p:spPr>
          <a:xfrm>
            <a:off x="288558" y="3114710"/>
            <a:ext cx="6689729" cy="837882"/>
          </a:xfrm>
          <a:prstGeom prst="rect">
            <a:avLst/>
          </a:prstGeom>
        </p:spPr>
        <p:txBody>
          <a:bodyPr>
            <a:noAutofit/>
          </a:bodyPr>
          <a:lstStyle>
            <a:lvl1pPr marL="0" indent="0" algn="l">
              <a:spcBef>
                <a:spcPts val="0"/>
              </a:spcBef>
              <a:spcAft>
                <a:spcPts val="0"/>
              </a:spcAft>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ext Placeholder 17">
            <a:extLst>
              <a:ext uri="{FF2B5EF4-FFF2-40B4-BE49-F238E27FC236}">
                <a16:creationId xmlns:a16="http://schemas.microsoft.com/office/drawing/2014/main" id="{5A598B2A-BB91-C356-7BCC-18D04DA85A8D}"/>
              </a:ext>
            </a:extLst>
          </p:cNvPr>
          <p:cNvSpPr>
            <a:spLocks noGrp="1"/>
          </p:cNvSpPr>
          <p:nvPr>
            <p:ph type="body" sz="quarter" idx="10" hasCustomPrompt="1"/>
          </p:nvPr>
        </p:nvSpPr>
        <p:spPr>
          <a:xfrm>
            <a:off x="288559" y="4192468"/>
            <a:ext cx="6689728" cy="344384"/>
          </a:xfrm>
          <a:prstGeom prst="rect">
            <a:avLst/>
          </a:prstGeom>
        </p:spPr>
        <p:txBody>
          <a:bodyPr tIns="0" bIns="0" anchor="b" anchorCtr="0">
            <a:noAutofit/>
          </a:bodyPr>
          <a:lstStyle>
            <a:lvl1pPr marL="0" indent="0">
              <a:lnSpc>
                <a:spcPct val="100000"/>
              </a:lnSpc>
              <a:spcBef>
                <a:spcPts val="0"/>
              </a:spcBef>
              <a:spcAft>
                <a:spcPts val="0"/>
              </a:spcAft>
              <a:buNone/>
              <a:defRPr sz="1200" b="1">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First name Last name</a:t>
            </a:r>
          </a:p>
        </p:txBody>
      </p:sp>
      <p:sp>
        <p:nvSpPr>
          <p:cNvPr id="3" name="Text Placeholder 17">
            <a:extLst>
              <a:ext uri="{FF2B5EF4-FFF2-40B4-BE49-F238E27FC236}">
                <a16:creationId xmlns:a16="http://schemas.microsoft.com/office/drawing/2014/main" id="{F49547DD-E825-E7A3-C48A-64AA78C199D4}"/>
              </a:ext>
            </a:extLst>
          </p:cNvPr>
          <p:cNvSpPr>
            <a:spLocks noGrp="1"/>
          </p:cNvSpPr>
          <p:nvPr>
            <p:ph type="body" sz="quarter" idx="11" hasCustomPrompt="1"/>
          </p:nvPr>
        </p:nvSpPr>
        <p:spPr>
          <a:xfrm>
            <a:off x="288559" y="4560602"/>
            <a:ext cx="6689728" cy="344385"/>
          </a:xfrm>
          <a:prstGeom prst="rect">
            <a:avLst/>
          </a:prstGeo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Title/Department</a:t>
            </a:r>
          </a:p>
        </p:txBody>
      </p:sp>
      <p:sp>
        <p:nvSpPr>
          <p:cNvPr id="10" name="Text Placeholder 17">
            <a:extLst>
              <a:ext uri="{FF2B5EF4-FFF2-40B4-BE49-F238E27FC236}">
                <a16:creationId xmlns:a16="http://schemas.microsoft.com/office/drawing/2014/main" id="{8A73B546-3757-53F1-AA4C-E0A8B9D18EAF}"/>
              </a:ext>
            </a:extLst>
          </p:cNvPr>
          <p:cNvSpPr>
            <a:spLocks noGrp="1"/>
          </p:cNvSpPr>
          <p:nvPr>
            <p:ph type="body" sz="quarter" idx="13" hasCustomPrompt="1"/>
          </p:nvPr>
        </p:nvSpPr>
        <p:spPr>
          <a:xfrm>
            <a:off x="288559" y="5110167"/>
            <a:ext cx="6689728" cy="344385"/>
          </a:xfrm>
          <a:prstGeom prst="rect">
            <a:avLst/>
          </a:prstGeo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Date</a:t>
            </a:r>
          </a:p>
        </p:txBody>
      </p:sp>
    </p:spTree>
    <p:extLst>
      <p:ext uri="{BB962C8B-B14F-4D97-AF65-F5344CB8AC3E}">
        <p14:creationId xmlns:p14="http://schemas.microsoft.com/office/powerpoint/2010/main" val="1366085627"/>
      </p:ext>
    </p:extLst>
  </p:cSld>
  <p:clrMapOvr>
    <a:overrideClrMapping bg1="lt1" tx1="dk1" bg2="lt2" tx2="dk2" accent1="accent1" accent2="accent2" accent3="accent3" accent4="accent4" accent5="accent5" accent6="accent6" hlink="hlink" folHlink="folHlink"/>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33_cobranded_content_and_photo_half">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3CD31E3-1810-8019-E4E8-32E37BC7DE8C}"/>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Picture Placeholder 13">
            <a:extLst>
              <a:ext uri="{FF2B5EF4-FFF2-40B4-BE49-F238E27FC236}">
                <a16:creationId xmlns:a16="http://schemas.microsoft.com/office/drawing/2014/main" id="{FEF3752C-36A7-544F-D2EB-65F4FAA75137}"/>
              </a:ext>
            </a:extLst>
          </p:cNvPr>
          <p:cNvSpPr>
            <a:spLocks noGrp="1"/>
          </p:cNvSpPr>
          <p:nvPr>
            <p:ph type="pic" sz="quarter" idx="14" hasCustomPrompt="1"/>
          </p:nvPr>
        </p:nvSpPr>
        <p:spPr>
          <a:xfrm>
            <a:off x="6096000" y="0"/>
            <a:ext cx="6096000" cy="6858000"/>
          </a:xfrm>
          <a:solidFill>
            <a:schemeClr val="tx1"/>
          </a:solidFill>
          <a:ln>
            <a:noFill/>
          </a:ln>
        </p:spPr>
        <p:txBody>
          <a:bodyPr anchor="ctr" anchorCtr="0"/>
          <a:lstStyle>
            <a:lvl1pPr marL="0" indent="0" algn="ctr">
              <a:buNone/>
              <a:defRPr>
                <a:solidFill>
                  <a:schemeClr val="bg1"/>
                </a:solidFill>
              </a:defRPr>
            </a:lvl1pPr>
          </a:lstStyle>
          <a:p>
            <a:r>
              <a:rPr lang="en-US" dirty="0"/>
              <a:t>Click picture icon to add photo</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lvl1pPr>
              <a:defRPr>
                <a:solidFill>
                  <a:schemeClr val="bg1"/>
                </a:solidFill>
              </a:defRPr>
            </a:lvl1pPr>
          </a:lstStyle>
          <a:p>
            <a:fld id="{403EF4E2-7A7A-0548-85F1-5479B7C9E1B2}" type="slidenum">
              <a:rPr lang="en-US" smtClean="0"/>
              <a:pPr/>
              <a:t>‹#›</a:t>
            </a:fld>
            <a:endParaRPr lang="en-US" dirty="0"/>
          </a:p>
        </p:txBody>
      </p:sp>
      <p:sp>
        <p:nvSpPr>
          <p:cNvPr id="11" name="Content Placeholder 2">
            <a:extLst>
              <a:ext uri="{FF2B5EF4-FFF2-40B4-BE49-F238E27FC236}">
                <a16:creationId xmlns:a16="http://schemas.microsoft.com/office/drawing/2014/main" id="{AE757F6A-9EA9-44EF-A958-2270491049E4}"/>
              </a:ext>
            </a:extLst>
          </p:cNvPr>
          <p:cNvSpPr>
            <a:spLocks noGrp="1"/>
          </p:cNvSpPr>
          <p:nvPr>
            <p:ph idx="1"/>
          </p:nvPr>
        </p:nvSpPr>
        <p:spPr>
          <a:xfrm>
            <a:off x="288559"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a:extLst>
              <a:ext uri="{FF2B5EF4-FFF2-40B4-BE49-F238E27FC236}">
                <a16:creationId xmlns:a16="http://schemas.microsoft.com/office/drawing/2014/main" id="{CC77EDE7-AEAD-C80E-B46F-DB1E1503E6EC}"/>
              </a:ext>
            </a:extLst>
          </p:cNvPr>
          <p:cNvCxnSpPr>
            <a:cxnSpLocks/>
          </p:cNvCxnSpPr>
          <p:nvPr/>
        </p:nvCxnSpPr>
        <p:spPr>
          <a:xfrm>
            <a:off x="278932" y="6395755"/>
            <a:ext cx="553725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877D676D-F2FB-4E29-6862-097B141AD572}"/>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a:solidFill>
                  <a:schemeClr val="tx1"/>
                </a:solidFill>
              </a:rPr>
              <a:t>© 2024 Nielsen Consumer LLC. All Rights Reserved.</a:t>
            </a:r>
            <a:endParaRPr lang="en-US" sz="700" dirty="0">
              <a:solidFill>
                <a:schemeClr val="tx1"/>
              </a:solidFill>
            </a:endParaRPr>
          </a:p>
        </p:txBody>
      </p:sp>
      <p:pic>
        <p:nvPicPr>
          <p:cNvPr id="5" name="Picture 4">
            <a:extLst>
              <a:ext uri="{FF2B5EF4-FFF2-40B4-BE49-F238E27FC236}">
                <a16:creationId xmlns:a16="http://schemas.microsoft.com/office/drawing/2014/main" id="{E267FD37-CDB2-08A7-64AD-5D8EA73570FE}"/>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10" name="Text Placeholder 10">
            <a:extLst>
              <a:ext uri="{FF2B5EF4-FFF2-40B4-BE49-F238E27FC236}">
                <a16:creationId xmlns:a16="http://schemas.microsoft.com/office/drawing/2014/main" id="{DB6EEB7D-9CC5-9D43-2008-279501423858}"/>
              </a:ext>
            </a:extLst>
          </p:cNvPr>
          <p:cNvSpPr>
            <a:spLocks noGrp="1"/>
          </p:cNvSpPr>
          <p:nvPr>
            <p:ph type="body" sz="quarter" idx="17" hasCustomPrompt="1"/>
          </p:nvPr>
        </p:nvSpPr>
        <p:spPr>
          <a:xfrm>
            <a:off x="288558" y="5985327"/>
            <a:ext cx="5537253"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12" name="Text Placeholder 6">
            <a:extLst>
              <a:ext uri="{FF2B5EF4-FFF2-40B4-BE49-F238E27FC236}">
                <a16:creationId xmlns:a16="http://schemas.microsoft.com/office/drawing/2014/main" id="{EF7F2BB9-8A14-A127-85D9-8C884D76268E}"/>
              </a:ext>
            </a:extLst>
          </p:cNvPr>
          <p:cNvSpPr>
            <a:spLocks noGrp="1"/>
          </p:cNvSpPr>
          <p:nvPr>
            <p:ph type="body" sz="quarter" idx="13" hasCustomPrompt="1"/>
          </p:nvPr>
        </p:nvSpPr>
        <p:spPr>
          <a:xfrm>
            <a:off x="288558" y="579495"/>
            <a:ext cx="5537253"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13" name="Title 1">
            <a:extLst>
              <a:ext uri="{FF2B5EF4-FFF2-40B4-BE49-F238E27FC236}">
                <a16:creationId xmlns:a16="http://schemas.microsoft.com/office/drawing/2014/main" id="{4B4DEEEB-841D-9E48-066D-74DF0347AE97}"/>
              </a:ext>
            </a:extLst>
          </p:cNvPr>
          <p:cNvSpPr>
            <a:spLocks noGrp="1"/>
          </p:cNvSpPr>
          <p:nvPr>
            <p:ph type="title" hasCustomPrompt="1"/>
          </p:nvPr>
        </p:nvSpPr>
        <p:spPr>
          <a:xfrm>
            <a:off x="288558" y="178971"/>
            <a:ext cx="5537253" cy="397352"/>
          </a:xfrm>
          <a:prstGeom prst="rect">
            <a:avLst/>
          </a:prstGeom>
        </p:spPr>
        <p:txBody>
          <a:bodyPr anchor="ctr"/>
          <a:lstStyle>
            <a:lvl1pPr>
              <a:defRPr sz="2000"/>
            </a:lvl1pPr>
          </a:lstStyle>
          <a:p>
            <a:r>
              <a:rPr lang="en-US" dirty="0"/>
              <a:t>Insert your slide title in Arial bold 20pt</a:t>
            </a:r>
          </a:p>
        </p:txBody>
      </p:sp>
      <p:sp>
        <p:nvSpPr>
          <p:cNvPr id="2" name="Picture Placeholder 7">
            <a:extLst>
              <a:ext uri="{FF2B5EF4-FFF2-40B4-BE49-F238E27FC236}">
                <a16:creationId xmlns:a16="http://schemas.microsoft.com/office/drawing/2014/main" id="{BEF6C7E0-EEC7-7058-50F7-AB1CD726683C}"/>
              </a:ext>
            </a:extLst>
          </p:cNvPr>
          <p:cNvSpPr>
            <a:spLocks noGrp="1"/>
          </p:cNvSpPr>
          <p:nvPr>
            <p:ph type="pic" sz="quarter" idx="28" hasCustomPrompt="1"/>
          </p:nvPr>
        </p:nvSpPr>
        <p:spPr>
          <a:xfrm>
            <a:off x="1285103"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56408719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34_cobranded_half_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083BD0-CB53-4C20-92B8-5D9B6FB90498}"/>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CA6E01A0-2BBF-F43A-B5D1-9E31AF6BC972}"/>
              </a:ext>
            </a:extLst>
          </p:cNvPr>
          <p:cNvSpPr/>
          <p:nvPr/>
        </p:nvSpPr>
        <p:spPr>
          <a:xfrm>
            <a:off x="6096000" y="0"/>
            <a:ext cx="6096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lvl1pPr>
              <a:defRPr>
                <a:solidFill>
                  <a:schemeClr val="bg1"/>
                </a:solidFill>
              </a:defRPr>
            </a:lvl1pPr>
          </a:lstStyle>
          <a:p>
            <a:fld id="{403EF4E2-7A7A-0548-85F1-5479B7C9E1B2}" type="slidenum">
              <a:rPr lang="en-US" smtClean="0"/>
              <a:pPr/>
              <a:t>‹#›</a:t>
            </a:fld>
            <a:endParaRPr lang="en-US" dirty="0"/>
          </a:p>
        </p:txBody>
      </p:sp>
      <p:sp>
        <p:nvSpPr>
          <p:cNvPr id="11" name="Content Placeholder 2">
            <a:extLst>
              <a:ext uri="{FF2B5EF4-FFF2-40B4-BE49-F238E27FC236}">
                <a16:creationId xmlns:a16="http://schemas.microsoft.com/office/drawing/2014/main" id="{AE757F6A-9EA9-44EF-A958-2270491049E4}"/>
              </a:ext>
            </a:extLst>
          </p:cNvPr>
          <p:cNvSpPr>
            <a:spLocks noGrp="1"/>
          </p:cNvSpPr>
          <p:nvPr>
            <p:ph idx="1"/>
          </p:nvPr>
        </p:nvSpPr>
        <p:spPr>
          <a:xfrm>
            <a:off x="288559"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a:extLst>
              <a:ext uri="{FF2B5EF4-FFF2-40B4-BE49-F238E27FC236}">
                <a16:creationId xmlns:a16="http://schemas.microsoft.com/office/drawing/2014/main" id="{344B2E6E-E1B5-CE08-FA8B-59B5B1CA44CC}"/>
              </a:ext>
            </a:extLst>
          </p:cNvPr>
          <p:cNvSpPr>
            <a:spLocks noGrp="1"/>
          </p:cNvSpPr>
          <p:nvPr>
            <p:ph idx="13"/>
          </p:nvPr>
        </p:nvSpPr>
        <p:spPr>
          <a:xfrm>
            <a:off x="6359574" y="1825625"/>
            <a:ext cx="5527626" cy="383613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16">
            <a:extLst>
              <a:ext uri="{FF2B5EF4-FFF2-40B4-BE49-F238E27FC236}">
                <a16:creationId xmlns:a16="http://schemas.microsoft.com/office/drawing/2014/main" id="{95053F53-3618-E1D1-00A1-47AA56D0507E}"/>
              </a:ext>
            </a:extLst>
          </p:cNvPr>
          <p:cNvSpPr>
            <a:spLocks noGrp="1"/>
          </p:cNvSpPr>
          <p:nvPr>
            <p:ph type="body" sz="quarter" idx="15" hasCustomPrompt="1"/>
          </p:nvPr>
        </p:nvSpPr>
        <p:spPr>
          <a:xfrm>
            <a:off x="6359575" y="178971"/>
            <a:ext cx="5552610" cy="397352"/>
          </a:xfrm>
        </p:spPr>
        <p:txBody>
          <a:bodyPr anchor="ctr"/>
          <a:lstStyle>
            <a:lvl1pPr marL="0" indent="0">
              <a:buNone/>
              <a:defRPr sz="2000" b="1">
                <a:solidFill>
                  <a:schemeClr val="bg1"/>
                </a:solidFill>
                <a:latin typeface="+mj-lt"/>
              </a:defRPr>
            </a:lvl1pPr>
            <a:lvl2pPr>
              <a:defRPr sz="2400" b="1">
                <a:latin typeface="+mj-lt"/>
              </a:defRPr>
            </a:lvl2pPr>
            <a:lvl3pPr>
              <a:defRPr sz="2400" b="1">
                <a:latin typeface="+mj-lt"/>
              </a:defRPr>
            </a:lvl3pPr>
            <a:lvl4pPr>
              <a:defRPr sz="2400" b="1">
                <a:latin typeface="+mj-lt"/>
              </a:defRPr>
            </a:lvl4pPr>
            <a:lvl5pPr>
              <a:defRPr sz="2400" b="1">
                <a:latin typeface="+mj-lt"/>
              </a:defRPr>
            </a:lvl5pPr>
          </a:lstStyle>
          <a:p>
            <a:pPr lvl="0"/>
            <a:r>
              <a:rPr lang="en-US" dirty="0"/>
              <a:t>Insert your slide title in Arial bold 20pt</a:t>
            </a:r>
          </a:p>
        </p:txBody>
      </p:sp>
      <p:cxnSp>
        <p:nvCxnSpPr>
          <p:cNvPr id="10" name="Straight Connector 9">
            <a:extLst>
              <a:ext uri="{FF2B5EF4-FFF2-40B4-BE49-F238E27FC236}">
                <a16:creationId xmlns:a16="http://schemas.microsoft.com/office/drawing/2014/main" id="{B0C58F92-15EB-DF6A-3AEA-BEF2B4382D47}"/>
              </a:ext>
            </a:extLst>
          </p:cNvPr>
          <p:cNvCxnSpPr>
            <a:cxnSpLocks/>
          </p:cNvCxnSpPr>
          <p:nvPr/>
        </p:nvCxnSpPr>
        <p:spPr>
          <a:xfrm>
            <a:off x="278932" y="6395755"/>
            <a:ext cx="553725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 Placeholder 6">
            <a:extLst>
              <a:ext uri="{FF2B5EF4-FFF2-40B4-BE49-F238E27FC236}">
                <a16:creationId xmlns:a16="http://schemas.microsoft.com/office/drawing/2014/main" id="{D2DDB0C3-FCF3-2CAA-F826-CA712908FC24}"/>
              </a:ext>
            </a:extLst>
          </p:cNvPr>
          <p:cNvSpPr>
            <a:spLocks noGrp="1"/>
          </p:cNvSpPr>
          <p:nvPr>
            <p:ph type="body" sz="quarter" idx="17" hasCustomPrompt="1"/>
          </p:nvPr>
        </p:nvSpPr>
        <p:spPr>
          <a:xfrm>
            <a:off x="6359574" y="576323"/>
            <a:ext cx="5580746" cy="439714"/>
          </a:xfrm>
        </p:spPr>
        <p:txBody>
          <a:bodyPr/>
          <a:lstStyle>
            <a:lvl1pPr marL="0" indent="0">
              <a:spcBef>
                <a:spcPts val="0"/>
              </a:spcBef>
              <a:spcAft>
                <a:spcPts val="0"/>
              </a:spcAft>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15" name="TextBox 14">
            <a:extLst>
              <a:ext uri="{FF2B5EF4-FFF2-40B4-BE49-F238E27FC236}">
                <a16:creationId xmlns:a16="http://schemas.microsoft.com/office/drawing/2014/main" id="{1200B60E-9A49-D43D-A2C5-DA7BD2C3AC45}"/>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a:solidFill>
                  <a:schemeClr val="tx1">
                    <a:lumMod val="40000"/>
                    <a:lumOff val="60000"/>
                  </a:schemeClr>
                </a:solidFill>
              </a:rPr>
              <a:t>© 2024 Nielsen Consumer LLC. All Rights Reserved.</a:t>
            </a:r>
            <a:endParaRPr lang="en-US" sz="700" dirty="0">
              <a:solidFill>
                <a:schemeClr val="tx1">
                  <a:lumMod val="40000"/>
                  <a:lumOff val="60000"/>
                </a:schemeClr>
              </a:solidFill>
            </a:endParaRPr>
          </a:p>
        </p:txBody>
      </p:sp>
      <p:pic>
        <p:nvPicPr>
          <p:cNvPr id="16" name="Picture 15">
            <a:extLst>
              <a:ext uri="{FF2B5EF4-FFF2-40B4-BE49-F238E27FC236}">
                <a16:creationId xmlns:a16="http://schemas.microsoft.com/office/drawing/2014/main" id="{1F287E70-6553-34AC-B531-E6C6EE31CB0D}"/>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17" name="Text Placeholder 10">
            <a:extLst>
              <a:ext uri="{FF2B5EF4-FFF2-40B4-BE49-F238E27FC236}">
                <a16:creationId xmlns:a16="http://schemas.microsoft.com/office/drawing/2014/main" id="{F7066202-F363-3C8E-5B43-C4BE65D6B6FC}"/>
              </a:ext>
            </a:extLst>
          </p:cNvPr>
          <p:cNvSpPr>
            <a:spLocks noGrp="1"/>
          </p:cNvSpPr>
          <p:nvPr>
            <p:ph type="body" sz="quarter" idx="18" hasCustomPrompt="1"/>
          </p:nvPr>
        </p:nvSpPr>
        <p:spPr>
          <a:xfrm>
            <a:off x="288558" y="5985327"/>
            <a:ext cx="5537253"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18" name="Text Placeholder 6">
            <a:extLst>
              <a:ext uri="{FF2B5EF4-FFF2-40B4-BE49-F238E27FC236}">
                <a16:creationId xmlns:a16="http://schemas.microsoft.com/office/drawing/2014/main" id="{9DF4E8B1-8F35-5AD1-AB74-B468AE170172}"/>
              </a:ext>
            </a:extLst>
          </p:cNvPr>
          <p:cNvSpPr>
            <a:spLocks noGrp="1"/>
          </p:cNvSpPr>
          <p:nvPr>
            <p:ph type="body" sz="quarter" idx="19" hasCustomPrompt="1"/>
          </p:nvPr>
        </p:nvSpPr>
        <p:spPr>
          <a:xfrm>
            <a:off x="288558" y="579495"/>
            <a:ext cx="5537253"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19" name="Title 1">
            <a:extLst>
              <a:ext uri="{FF2B5EF4-FFF2-40B4-BE49-F238E27FC236}">
                <a16:creationId xmlns:a16="http://schemas.microsoft.com/office/drawing/2014/main" id="{C4DFC890-B929-EAF9-EDFB-220994626FAF}"/>
              </a:ext>
            </a:extLst>
          </p:cNvPr>
          <p:cNvSpPr>
            <a:spLocks noGrp="1"/>
          </p:cNvSpPr>
          <p:nvPr>
            <p:ph type="title" hasCustomPrompt="1"/>
          </p:nvPr>
        </p:nvSpPr>
        <p:spPr>
          <a:xfrm>
            <a:off x="288558" y="178971"/>
            <a:ext cx="5537253" cy="397352"/>
          </a:xfrm>
          <a:prstGeom prst="rect">
            <a:avLst/>
          </a:prstGeom>
        </p:spPr>
        <p:txBody>
          <a:bodyPr anchor="ctr"/>
          <a:lstStyle>
            <a:lvl1pPr>
              <a:defRPr sz="2000"/>
            </a:lvl1pPr>
          </a:lstStyle>
          <a:p>
            <a:r>
              <a:rPr lang="en-US" dirty="0"/>
              <a:t>Insert your slide title in Arial bold 20pt</a:t>
            </a:r>
          </a:p>
        </p:txBody>
      </p:sp>
      <p:sp>
        <p:nvSpPr>
          <p:cNvPr id="2" name="Picture Placeholder 7">
            <a:extLst>
              <a:ext uri="{FF2B5EF4-FFF2-40B4-BE49-F238E27FC236}">
                <a16:creationId xmlns:a16="http://schemas.microsoft.com/office/drawing/2014/main" id="{CFC6FA41-84D5-4CD1-25A2-0A882A26902B}"/>
              </a:ext>
            </a:extLst>
          </p:cNvPr>
          <p:cNvSpPr>
            <a:spLocks noGrp="1"/>
          </p:cNvSpPr>
          <p:nvPr>
            <p:ph type="pic" sz="quarter" idx="28" hasCustomPrompt="1"/>
          </p:nvPr>
        </p:nvSpPr>
        <p:spPr>
          <a:xfrm>
            <a:off x="1285103"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25982631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35_cobranded_half_deep_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083BD0-CB53-4C20-92B8-5D9B6FB90498}"/>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CA6E01A0-2BBF-F43A-B5D1-9E31AF6BC972}"/>
              </a:ext>
            </a:extLst>
          </p:cNvPr>
          <p:cNvSpPr/>
          <p:nvPr/>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lvl1pPr>
              <a:defRPr>
                <a:solidFill>
                  <a:schemeClr val="bg1"/>
                </a:solidFill>
              </a:defRPr>
            </a:lvl1pPr>
          </a:lstStyle>
          <a:p>
            <a:fld id="{403EF4E2-7A7A-0548-85F1-5479B7C9E1B2}" type="slidenum">
              <a:rPr lang="en-US" smtClean="0"/>
              <a:pPr/>
              <a:t>‹#›</a:t>
            </a:fld>
            <a:endParaRPr lang="en-US" dirty="0"/>
          </a:p>
        </p:txBody>
      </p:sp>
      <p:sp>
        <p:nvSpPr>
          <p:cNvPr id="11" name="Content Placeholder 2">
            <a:extLst>
              <a:ext uri="{FF2B5EF4-FFF2-40B4-BE49-F238E27FC236}">
                <a16:creationId xmlns:a16="http://schemas.microsoft.com/office/drawing/2014/main" id="{AE757F6A-9EA9-44EF-A958-2270491049E4}"/>
              </a:ext>
            </a:extLst>
          </p:cNvPr>
          <p:cNvSpPr>
            <a:spLocks noGrp="1"/>
          </p:cNvSpPr>
          <p:nvPr>
            <p:ph idx="1"/>
          </p:nvPr>
        </p:nvSpPr>
        <p:spPr>
          <a:xfrm>
            <a:off x="288559"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a:extLst>
              <a:ext uri="{FF2B5EF4-FFF2-40B4-BE49-F238E27FC236}">
                <a16:creationId xmlns:a16="http://schemas.microsoft.com/office/drawing/2014/main" id="{344B2E6E-E1B5-CE08-FA8B-59B5B1CA44CC}"/>
              </a:ext>
            </a:extLst>
          </p:cNvPr>
          <p:cNvSpPr>
            <a:spLocks noGrp="1"/>
          </p:cNvSpPr>
          <p:nvPr>
            <p:ph idx="13"/>
          </p:nvPr>
        </p:nvSpPr>
        <p:spPr>
          <a:xfrm>
            <a:off x="6359574" y="1825625"/>
            <a:ext cx="5527626" cy="383613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a:extLst>
              <a:ext uri="{FF2B5EF4-FFF2-40B4-BE49-F238E27FC236}">
                <a16:creationId xmlns:a16="http://schemas.microsoft.com/office/drawing/2014/main" id="{B0C58F92-15EB-DF6A-3AEA-BEF2B4382D47}"/>
              </a:ext>
            </a:extLst>
          </p:cNvPr>
          <p:cNvCxnSpPr>
            <a:cxnSpLocks/>
          </p:cNvCxnSpPr>
          <p:nvPr/>
        </p:nvCxnSpPr>
        <p:spPr>
          <a:xfrm>
            <a:off x="278932" y="6395755"/>
            <a:ext cx="553725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B8FC0542-F803-6E54-6294-B0DB14311818}"/>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a:solidFill>
                  <a:schemeClr val="tx1">
                    <a:lumMod val="40000"/>
                    <a:lumOff val="60000"/>
                  </a:schemeClr>
                </a:solidFill>
              </a:rPr>
              <a:t>© 2024 Nielsen Consumer LLC. All Rights Reserved.</a:t>
            </a:r>
            <a:endParaRPr lang="en-US" sz="700" dirty="0">
              <a:solidFill>
                <a:schemeClr val="tx1">
                  <a:lumMod val="40000"/>
                  <a:lumOff val="60000"/>
                </a:schemeClr>
              </a:solidFill>
            </a:endParaRPr>
          </a:p>
        </p:txBody>
      </p:sp>
      <p:pic>
        <p:nvPicPr>
          <p:cNvPr id="16" name="Picture 15">
            <a:extLst>
              <a:ext uri="{FF2B5EF4-FFF2-40B4-BE49-F238E27FC236}">
                <a16:creationId xmlns:a16="http://schemas.microsoft.com/office/drawing/2014/main" id="{E12EB802-3346-E39B-2509-EAC573AA62BD}"/>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17" name="Text Placeholder 10">
            <a:extLst>
              <a:ext uri="{FF2B5EF4-FFF2-40B4-BE49-F238E27FC236}">
                <a16:creationId xmlns:a16="http://schemas.microsoft.com/office/drawing/2014/main" id="{92BFC318-B682-8A6C-0500-7F861A6B2C6A}"/>
              </a:ext>
            </a:extLst>
          </p:cNvPr>
          <p:cNvSpPr>
            <a:spLocks noGrp="1"/>
          </p:cNvSpPr>
          <p:nvPr>
            <p:ph type="body" sz="quarter" idx="18" hasCustomPrompt="1"/>
          </p:nvPr>
        </p:nvSpPr>
        <p:spPr>
          <a:xfrm>
            <a:off x="288558" y="5985327"/>
            <a:ext cx="5537253"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18" name="Text Placeholder 16">
            <a:extLst>
              <a:ext uri="{FF2B5EF4-FFF2-40B4-BE49-F238E27FC236}">
                <a16:creationId xmlns:a16="http://schemas.microsoft.com/office/drawing/2014/main" id="{0F5E0947-70F6-3BEF-C68C-F8AAA3AAF8E2}"/>
              </a:ext>
            </a:extLst>
          </p:cNvPr>
          <p:cNvSpPr>
            <a:spLocks noGrp="1"/>
          </p:cNvSpPr>
          <p:nvPr>
            <p:ph type="body" sz="quarter" idx="15" hasCustomPrompt="1"/>
          </p:nvPr>
        </p:nvSpPr>
        <p:spPr>
          <a:xfrm>
            <a:off x="6359575" y="178971"/>
            <a:ext cx="5552610" cy="397352"/>
          </a:xfrm>
        </p:spPr>
        <p:txBody>
          <a:bodyPr anchor="ctr"/>
          <a:lstStyle>
            <a:lvl1pPr marL="0" indent="0">
              <a:buNone/>
              <a:defRPr sz="2000" b="1">
                <a:solidFill>
                  <a:schemeClr val="bg1"/>
                </a:solidFill>
                <a:latin typeface="+mj-lt"/>
              </a:defRPr>
            </a:lvl1pPr>
            <a:lvl2pPr>
              <a:defRPr sz="2400" b="1">
                <a:latin typeface="+mj-lt"/>
              </a:defRPr>
            </a:lvl2pPr>
            <a:lvl3pPr>
              <a:defRPr sz="2400" b="1">
                <a:latin typeface="+mj-lt"/>
              </a:defRPr>
            </a:lvl3pPr>
            <a:lvl4pPr>
              <a:defRPr sz="2400" b="1">
                <a:latin typeface="+mj-lt"/>
              </a:defRPr>
            </a:lvl4pPr>
            <a:lvl5pPr>
              <a:defRPr sz="2400" b="1">
                <a:latin typeface="+mj-lt"/>
              </a:defRPr>
            </a:lvl5pPr>
          </a:lstStyle>
          <a:p>
            <a:pPr lvl="0"/>
            <a:r>
              <a:rPr lang="en-US" dirty="0"/>
              <a:t>Insert your slide title in Arial bold 20pt</a:t>
            </a:r>
          </a:p>
        </p:txBody>
      </p:sp>
      <p:sp>
        <p:nvSpPr>
          <p:cNvPr id="19" name="Text Placeholder 6">
            <a:extLst>
              <a:ext uri="{FF2B5EF4-FFF2-40B4-BE49-F238E27FC236}">
                <a16:creationId xmlns:a16="http://schemas.microsoft.com/office/drawing/2014/main" id="{56E41E3E-E988-5AAD-A3FB-D42472E3E684}"/>
              </a:ext>
            </a:extLst>
          </p:cNvPr>
          <p:cNvSpPr>
            <a:spLocks noGrp="1"/>
          </p:cNvSpPr>
          <p:nvPr>
            <p:ph type="body" sz="quarter" idx="17" hasCustomPrompt="1"/>
          </p:nvPr>
        </p:nvSpPr>
        <p:spPr>
          <a:xfrm>
            <a:off x="6359574" y="576323"/>
            <a:ext cx="5580746" cy="439714"/>
          </a:xfrm>
        </p:spPr>
        <p:txBody>
          <a:bodyPr/>
          <a:lstStyle>
            <a:lvl1pPr marL="0" indent="0">
              <a:spcBef>
                <a:spcPts val="0"/>
              </a:spcBef>
              <a:spcAft>
                <a:spcPts val="0"/>
              </a:spcAft>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20" name="Text Placeholder 6">
            <a:extLst>
              <a:ext uri="{FF2B5EF4-FFF2-40B4-BE49-F238E27FC236}">
                <a16:creationId xmlns:a16="http://schemas.microsoft.com/office/drawing/2014/main" id="{308DE5AC-BB0D-8837-136E-8AF4E617F304}"/>
              </a:ext>
            </a:extLst>
          </p:cNvPr>
          <p:cNvSpPr>
            <a:spLocks noGrp="1"/>
          </p:cNvSpPr>
          <p:nvPr>
            <p:ph type="body" sz="quarter" idx="19" hasCustomPrompt="1"/>
          </p:nvPr>
        </p:nvSpPr>
        <p:spPr>
          <a:xfrm>
            <a:off x="288558" y="579495"/>
            <a:ext cx="5537253"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21" name="Title 1">
            <a:extLst>
              <a:ext uri="{FF2B5EF4-FFF2-40B4-BE49-F238E27FC236}">
                <a16:creationId xmlns:a16="http://schemas.microsoft.com/office/drawing/2014/main" id="{6D686C53-3C4A-4856-FDBD-DEDB3F729AF4}"/>
              </a:ext>
            </a:extLst>
          </p:cNvPr>
          <p:cNvSpPr>
            <a:spLocks noGrp="1"/>
          </p:cNvSpPr>
          <p:nvPr>
            <p:ph type="title" hasCustomPrompt="1"/>
          </p:nvPr>
        </p:nvSpPr>
        <p:spPr>
          <a:xfrm>
            <a:off x="288558" y="178971"/>
            <a:ext cx="5537253" cy="397352"/>
          </a:xfrm>
          <a:prstGeom prst="rect">
            <a:avLst/>
          </a:prstGeom>
        </p:spPr>
        <p:txBody>
          <a:bodyPr anchor="ctr"/>
          <a:lstStyle>
            <a:lvl1pPr>
              <a:defRPr sz="2000"/>
            </a:lvl1pPr>
          </a:lstStyle>
          <a:p>
            <a:r>
              <a:rPr lang="en-US" dirty="0"/>
              <a:t>Insert your slide title in Arial bold 20pt</a:t>
            </a:r>
          </a:p>
        </p:txBody>
      </p:sp>
      <p:sp>
        <p:nvSpPr>
          <p:cNvPr id="2" name="Picture Placeholder 7">
            <a:extLst>
              <a:ext uri="{FF2B5EF4-FFF2-40B4-BE49-F238E27FC236}">
                <a16:creationId xmlns:a16="http://schemas.microsoft.com/office/drawing/2014/main" id="{C963D0DC-364D-0DFC-BADE-7FECC367B366}"/>
              </a:ext>
            </a:extLst>
          </p:cNvPr>
          <p:cNvSpPr>
            <a:spLocks noGrp="1"/>
          </p:cNvSpPr>
          <p:nvPr>
            <p:ph type="pic" sz="quarter" idx="28" hasCustomPrompt="1"/>
          </p:nvPr>
        </p:nvSpPr>
        <p:spPr>
          <a:xfrm>
            <a:off x="1285103"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87075682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36_cobranded_half_gre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083BD0-CB53-4C20-92B8-5D9B6FB90498}"/>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CA6E01A0-2BBF-F43A-B5D1-9E31AF6BC972}"/>
              </a:ext>
            </a:extLst>
          </p:cNvPr>
          <p:cNvSpPr/>
          <p:nvPr/>
        </p:nvSpPr>
        <p:spPr>
          <a:xfrm>
            <a:off x="6096000" y="0"/>
            <a:ext cx="6096000"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cxnSp>
        <p:nvCxnSpPr>
          <p:cNvPr id="8" name="Straight Connector 7">
            <a:extLst>
              <a:ext uri="{FF2B5EF4-FFF2-40B4-BE49-F238E27FC236}">
                <a16:creationId xmlns:a16="http://schemas.microsoft.com/office/drawing/2014/main" id="{CC77EDE7-AEAD-C80E-B46F-DB1E1503E6EC}"/>
              </a:ext>
            </a:extLst>
          </p:cNvPr>
          <p:cNvCxnSpPr>
            <a:cxnSpLocks/>
          </p:cNvCxnSpPr>
          <p:nvPr/>
        </p:nvCxnSpPr>
        <p:spPr>
          <a:xfrm>
            <a:off x="278932" y="6395755"/>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AE757F6A-9EA9-44EF-A958-2270491049E4}"/>
              </a:ext>
            </a:extLst>
          </p:cNvPr>
          <p:cNvSpPr>
            <a:spLocks noGrp="1"/>
          </p:cNvSpPr>
          <p:nvPr>
            <p:ph idx="1"/>
          </p:nvPr>
        </p:nvSpPr>
        <p:spPr>
          <a:xfrm>
            <a:off x="288559"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a:extLst>
              <a:ext uri="{FF2B5EF4-FFF2-40B4-BE49-F238E27FC236}">
                <a16:creationId xmlns:a16="http://schemas.microsoft.com/office/drawing/2014/main" id="{344B2E6E-E1B5-CE08-FA8B-59B5B1CA44CC}"/>
              </a:ext>
            </a:extLst>
          </p:cNvPr>
          <p:cNvSpPr>
            <a:spLocks noGrp="1"/>
          </p:cNvSpPr>
          <p:nvPr>
            <p:ph idx="13"/>
          </p:nvPr>
        </p:nvSpPr>
        <p:spPr>
          <a:xfrm>
            <a:off x="6359574"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Box 14">
            <a:extLst>
              <a:ext uri="{FF2B5EF4-FFF2-40B4-BE49-F238E27FC236}">
                <a16:creationId xmlns:a16="http://schemas.microsoft.com/office/drawing/2014/main" id="{270D49C1-E8FD-4100-6077-590D74316FB9}"/>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a:solidFill>
                  <a:schemeClr val="tx1">
                    <a:lumMod val="40000"/>
                    <a:lumOff val="60000"/>
                  </a:schemeClr>
                </a:solidFill>
              </a:rPr>
              <a:t>© 2024 Nielsen Consumer LLC. All Rights Reserved.</a:t>
            </a:r>
            <a:endParaRPr lang="en-US" sz="700" dirty="0">
              <a:solidFill>
                <a:schemeClr val="tx1">
                  <a:lumMod val="40000"/>
                  <a:lumOff val="60000"/>
                </a:schemeClr>
              </a:solidFill>
            </a:endParaRPr>
          </a:p>
        </p:txBody>
      </p:sp>
      <p:pic>
        <p:nvPicPr>
          <p:cNvPr id="16" name="Picture 15">
            <a:extLst>
              <a:ext uri="{FF2B5EF4-FFF2-40B4-BE49-F238E27FC236}">
                <a16:creationId xmlns:a16="http://schemas.microsoft.com/office/drawing/2014/main" id="{E23E778F-48DD-4F11-15D3-BC47F1B14477}"/>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17" name="Text Placeholder 10">
            <a:extLst>
              <a:ext uri="{FF2B5EF4-FFF2-40B4-BE49-F238E27FC236}">
                <a16:creationId xmlns:a16="http://schemas.microsoft.com/office/drawing/2014/main" id="{F96AC6AD-C4F2-F6FF-6F7B-8A44A44982F1}"/>
              </a:ext>
            </a:extLst>
          </p:cNvPr>
          <p:cNvSpPr>
            <a:spLocks noGrp="1"/>
          </p:cNvSpPr>
          <p:nvPr>
            <p:ph type="body" sz="quarter" idx="18"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18" name="Text Placeholder 16">
            <a:extLst>
              <a:ext uri="{FF2B5EF4-FFF2-40B4-BE49-F238E27FC236}">
                <a16:creationId xmlns:a16="http://schemas.microsoft.com/office/drawing/2014/main" id="{6A6C0979-2BD2-C03B-6B71-E8AD10273F05}"/>
              </a:ext>
            </a:extLst>
          </p:cNvPr>
          <p:cNvSpPr>
            <a:spLocks noGrp="1"/>
          </p:cNvSpPr>
          <p:nvPr>
            <p:ph type="body" sz="quarter" idx="15" hasCustomPrompt="1"/>
          </p:nvPr>
        </p:nvSpPr>
        <p:spPr>
          <a:xfrm>
            <a:off x="6359575" y="178971"/>
            <a:ext cx="5552610" cy="397352"/>
          </a:xfrm>
        </p:spPr>
        <p:txBody>
          <a:bodyPr anchor="ctr"/>
          <a:lstStyle>
            <a:lvl1pPr marL="0" indent="0">
              <a:buNone/>
              <a:defRPr sz="2000" b="1">
                <a:solidFill>
                  <a:schemeClr val="tx1"/>
                </a:solidFill>
                <a:latin typeface="+mj-lt"/>
              </a:defRPr>
            </a:lvl1pPr>
            <a:lvl2pPr>
              <a:defRPr sz="2400" b="1">
                <a:latin typeface="+mj-lt"/>
              </a:defRPr>
            </a:lvl2pPr>
            <a:lvl3pPr>
              <a:defRPr sz="2400" b="1">
                <a:latin typeface="+mj-lt"/>
              </a:defRPr>
            </a:lvl3pPr>
            <a:lvl4pPr>
              <a:defRPr sz="2400" b="1">
                <a:latin typeface="+mj-lt"/>
              </a:defRPr>
            </a:lvl4pPr>
            <a:lvl5pPr>
              <a:defRPr sz="2400" b="1">
                <a:latin typeface="+mj-lt"/>
              </a:defRPr>
            </a:lvl5pPr>
          </a:lstStyle>
          <a:p>
            <a:pPr lvl="0"/>
            <a:r>
              <a:rPr lang="en-US" dirty="0"/>
              <a:t>Insert your slide title in Arial bold 20pt</a:t>
            </a:r>
          </a:p>
        </p:txBody>
      </p:sp>
      <p:sp>
        <p:nvSpPr>
          <p:cNvPr id="19" name="Text Placeholder 6">
            <a:extLst>
              <a:ext uri="{FF2B5EF4-FFF2-40B4-BE49-F238E27FC236}">
                <a16:creationId xmlns:a16="http://schemas.microsoft.com/office/drawing/2014/main" id="{4A3D0FAE-E229-7018-93B3-C0AF25E639B9}"/>
              </a:ext>
            </a:extLst>
          </p:cNvPr>
          <p:cNvSpPr>
            <a:spLocks noGrp="1"/>
          </p:cNvSpPr>
          <p:nvPr>
            <p:ph type="body" sz="quarter" idx="17" hasCustomPrompt="1"/>
          </p:nvPr>
        </p:nvSpPr>
        <p:spPr>
          <a:xfrm>
            <a:off x="6359574" y="576323"/>
            <a:ext cx="5580746" cy="439714"/>
          </a:xfrm>
        </p:spPr>
        <p:txBody>
          <a:bodyPr/>
          <a:lstStyle>
            <a:lvl1pPr marL="0" indent="0">
              <a:spcBef>
                <a:spcPts val="0"/>
              </a:spcBef>
              <a:spcAft>
                <a:spcPts val="0"/>
              </a:spcAft>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20" name="Text Placeholder 6">
            <a:extLst>
              <a:ext uri="{FF2B5EF4-FFF2-40B4-BE49-F238E27FC236}">
                <a16:creationId xmlns:a16="http://schemas.microsoft.com/office/drawing/2014/main" id="{36BBC8CE-5633-09AF-7152-3719FD92EBEB}"/>
              </a:ext>
            </a:extLst>
          </p:cNvPr>
          <p:cNvSpPr>
            <a:spLocks noGrp="1"/>
          </p:cNvSpPr>
          <p:nvPr>
            <p:ph type="body" sz="quarter" idx="19" hasCustomPrompt="1"/>
          </p:nvPr>
        </p:nvSpPr>
        <p:spPr>
          <a:xfrm>
            <a:off x="288558" y="579495"/>
            <a:ext cx="5537253"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21" name="Title 1">
            <a:extLst>
              <a:ext uri="{FF2B5EF4-FFF2-40B4-BE49-F238E27FC236}">
                <a16:creationId xmlns:a16="http://schemas.microsoft.com/office/drawing/2014/main" id="{B5D76F3C-D010-68D3-984D-E588033F9C1D}"/>
              </a:ext>
            </a:extLst>
          </p:cNvPr>
          <p:cNvSpPr>
            <a:spLocks noGrp="1"/>
          </p:cNvSpPr>
          <p:nvPr>
            <p:ph type="title" hasCustomPrompt="1"/>
          </p:nvPr>
        </p:nvSpPr>
        <p:spPr>
          <a:xfrm>
            <a:off x="288558" y="178971"/>
            <a:ext cx="5537253" cy="397352"/>
          </a:xfrm>
          <a:prstGeom prst="rect">
            <a:avLst/>
          </a:prstGeom>
        </p:spPr>
        <p:txBody>
          <a:bodyPr anchor="ctr"/>
          <a:lstStyle>
            <a:lvl1pPr>
              <a:defRPr sz="2000"/>
            </a:lvl1pPr>
          </a:lstStyle>
          <a:p>
            <a:r>
              <a:rPr lang="en-US" dirty="0"/>
              <a:t>Insert your slide title in Arial bold 20pt</a:t>
            </a:r>
          </a:p>
        </p:txBody>
      </p:sp>
      <p:sp>
        <p:nvSpPr>
          <p:cNvPr id="2" name="Picture Placeholder 7">
            <a:extLst>
              <a:ext uri="{FF2B5EF4-FFF2-40B4-BE49-F238E27FC236}">
                <a16:creationId xmlns:a16="http://schemas.microsoft.com/office/drawing/2014/main" id="{D22BB85F-3F64-306C-78DD-D83E83C070B6}"/>
              </a:ext>
            </a:extLst>
          </p:cNvPr>
          <p:cNvSpPr>
            <a:spLocks noGrp="1"/>
          </p:cNvSpPr>
          <p:nvPr>
            <p:ph type="pic" sz="quarter" idx="28" hasCustomPrompt="1"/>
          </p:nvPr>
        </p:nvSpPr>
        <p:spPr>
          <a:xfrm>
            <a:off x="1285103"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415272548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37_cobranded_half_lt_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083BD0-CB53-4C20-92B8-5D9B6FB90498}"/>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CA6E01A0-2BBF-F43A-B5D1-9E31AF6BC972}"/>
              </a:ext>
            </a:extLst>
          </p:cNvPr>
          <p:cNvSpPr/>
          <p:nvPr/>
        </p:nvSpPr>
        <p:spPr>
          <a:xfrm>
            <a:off x="6096000" y="0"/>
            <a:ext cx="6096000" cy="6858000"/>
          </a:xfrm>
          <a:prstGeom prst="rect">
            <a:avLst/>
          </a:prstGeom>
          <a:solidFill>
            <a:srgbClr val="AC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cxnSp>
        <p:nvCxnSpPr>
          <p:cNvPr id="8" name="Straight Connector 7">
            <a:extLst>
              <a:ext uri="{FF2B5EF4-FFF2-40B4-BE49-F238E27FC236}">
                <a16:creationId xmlns:a16="http://schemas.microsoft.com/office/drawing/2014/main" id="{CC77EDE7-AEAD-C80E-B46F-DB1E1503E6EC}"/>
              </a:ext>
            </a:extLst>
          </p:cNvPr>
          <p:cNvCxnSpPr>
            <a:cxnSpLocks/>
          </p:cNvCxnSpPr>
          <p:nvPr/>
        </p:nvCxnSpPr>
        <p:spPr>
          <a:xfrm>
            <a:off x="278932" y="6395755"/>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AE757F6A-9EA9-44EF-A958-2270491049E4}"/>
              </a:ext>
            </a:extLst>
          </p:cNvPr>
          <p:cNvSpPr>
            <a:spLocks noGrp="1"/>
          </p:cNvSpPr>
          <p:nvPr>
            <p:ph idx="1"/>
          </p:nvPr>
        </p:nvSpPr>
        <p:spPr>
          <a:xfrm>
            <a:off x="288559"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a:extLst>
              <a:ext uri="{FF2B5EF4-FFF2-40B4-BE49-F238E27FC236}">
                <a16:creationId xmlns:a16="http://schemas.microsoft.com/office/drawing/2014/main" id="{344B2E6E-E1B5-CE08-FA8B-59B5B1CA44CC}"/>
              </a:ext>
            </a:extLst>
          </p:cNvPr>
          <p:cNvSpPr>
            <a:spLocks noGrp="1"/>
          </p:cNvSpPr>
          <p:nvPr>
            <p:ph idx="13"/>
          </p:nvPr>
        </p:nvSpPr>
        <p:spPr>
          <a:xfrm>
            <a:off x="6359574"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Box 13">
            <a:extLst>
              <a:ext uri="{FF2B5EF4-FFF2-40B4-BE49-F238E27FC236}">
                <a16:creationId xmlns:a16="http://schemas.microsoft.com/office/drawing/2014/main" id="{EE2DAE71-2983-34FD-663C-6E97AE5A8A97}"/>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a:solidFill>
                  <a:schemeClr val="tx1">
                    <a:lumMod val="40000"/>
                    <a:lumOff val="60000"/>
                  </a:schemeClr>
                </a:solidFill>
              </a:rPr>
              <a:t>© 2024 Nielsen Consumer LLC. All Rights Reserved.</a:t>
            </a:r>
            <a:endParaRPr lang="en-US" sz="700" dirty="0">
              <a:solidFill>
                <a:schemeClr val="tx1">
                  <a:lumMod val="40000"/>
                  <a:lumOff val="60000"/>
                </a:schemeClr>
              </a:solidFill>
            </a:endParaRPr>
          </a:p>
        </p:txBody>
      </p:sp>
      <p:pic>
        <p:nvPicPr>
          <p:cNvPr id="15" name="Picture 14">
            <a:extLst>
              <a:ext uri="{FF2B5EF4-FFF2-40B4-BE49-F238E27FC236}">
                <a16:creationId xmlns:a16="http://schemas.microsoft.com/office/drawing/2014/main" id="{E6778B45-8CEC-C5EE-D89D-3C627C467D93}"/>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16" name="Text Placeholder 10">
            <a:extLst>
              <a:ext uri="{FF2B5EF4-FFF2-40B4-BE49-F238E27FC236}">
                <a16:creationId xmlns:a16="http://schemas.microsoft.com/office/drawing/2014/main" id="{8E513481-19B3-D642-E3CD-6271958BC108}"/>
              </a:ext>
            </a:extLst>
          </p:cNvPr>
          <p:cNvSpPr>
            <a:spLocks noGrp="1"/>
          </p:cNvSpPr>
          <p:nvPr>
            <p:ph type="body" sz="quarter" idx="18"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18" name="Text Placeholder 16">
            <a:extLst>
              <a:ext uri="{FF2B5EF4-FFF2-40B4-BE49-F238E27FC236}">
                <a16:creationId xmlns:a16="http://schemas.microsoft.com/office/drawing/2014/main" id="{84A1B13B-F468-9DD3-E390-FE7032237481}"/>
              </a:ext>
            </a:extLst>
          </p:cNvPr>
          <p:cNvSpPr>
            <a:spLocks noGrp="1"/>
          </p:cNvSpPr>
          <p:nvPr>
            <p:ph type="body" sz="quarter" idx="15" hasCustomPrompt="1"/>
          </p:nvPr>
        </p:nvSpPr>
        <p:spPr>
          <a:xfrm>
            <a:off x="6359575" y="178971"/>
            <a:ext cx="5552610" cy="397352"/>
          </a:xfrm>
        </p:spPr>
        <p:txBody>
          <a:bodyPr anchor="ctr"/>
          <a:lstStyle>
            <a:lvl1pPr marL="0" indent="0">
              <a:buNone/>
              <a:defRPr sz="2000" b="1">
                <a:solidFill>
                  <a:schemeClr val="tx1"/>
                </a:solidFill>
                <a:latin typeface="+mj-lt"/>
              </a:defRPr>
            </a:lvl1pPr>
            <a:lvl2pPr>
              <a:defRPr sz="2400" b="1">
                <a:latin typeface="+mj-lt"/>
              </a:defRPr>
            </a:lvl2pPr>
            <a:lvl3pPr>
              <a:defRPr sz="2400" b="1">
                <a:latin typeface="+mj-lt"/>
              </a:defRPr>
            </a:lvl3pPr>
            <a:lvl4pPr>
              <a:defRPr sz="2400" b="1">
                <a:latin typeface="+mj-lt"/>
              </a:defRPr>
            </a:lvl4pPr>
            <a:lvl5pPr>
              <a:defRPr sz="2400" b="1">
                <a:latin typeface="+mj-lt"/>
              </a:defRPr>
            </a:lvl5pPr>
          </a:lstStyle>
          <a:p>
            <a:pPr lvl="0"/>
            <a:r>
              <a:rPr lang="en-US" dirty="0"/>
              <a:t>Insert your slide title in Arial bold 20pt</a:t>
            </a:r>
          </a:p>
        </p:txBody>
      </p:sp>
      <p:sp>
        <p:nvSpPr>
          <p:cNvPr id="19" name="Text Placeholder 6">
            <a:extLst>
              <a:ext uri="{FF2B5EF4-FFF2-40B4-BE49-F238E27FC236}">
                <a16:creationId xmlns:a16="http://schemas.microsoft.com/office/drawing/2014/main" id="{FE4C21BE-A62B-885D-12C3-E14CBE50E9D6}"/>
              </a:ext>
            </a:extLst>
          </p:cNvPr>
          <p:cNvSpPr>
            <a:spLocks noGrp="1"/>
          </p:cNvSpPr>
          <p:nvPr>
            <p:ph type="body" sz="quarter" idx="17" hasCustomPrompt="1"/>
          </p:nvPr>
        </p:nvSpPr>
        <p:spPr>
          <a:xfrm>
            <a:off x="6359574" y="576323"/>
            <a:ext cx="5580746" cy="439714"/>
          </a:xfrm>
        </p:spPr>
        <p:txBody>
          <a:bodyPr/>
          <a:lstStyle>
            <a:lvl1pPr marL="0" indent="0">
              <a:spcBef>
                <a:spcPts val="0"/>
              </a:spcBef>
              <a:spcAft>
                <a:spcPts val="0"/>
              </a:spcAft>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20" name="Text Placeholder 6">
            <a:extLst>
              <a:ext uri="{FF2B5EF4-FFF2-40B4-BE49-F238E27FC236}">
                <a16:creationId xmlns:a16="http://schemas.microsoft.com/office/drawing/2014/main" id="{5ECE9D8F-7472-1CD9-04C2-C6C601670BD9}"/>
              </a:ext>
            </a:extLst>
          </p:cNvPr>
          <p:cNvSpPr>
            <a:spLocks noGrp="1"/>
          </p:cNvSpPr>
          <p:nvPr>
            <p:ph type="body" sz="quarter" idx="19" hasCustomPrompt="1"/>
          </p:nvPr>
        </p:nvSpPr>
        <p:spPr>
          <a:xfrm>
            <a:off x="288558" y="579495"/>
            <a:ext cx="5537253" cy="436542"/>
          </a:xfrm>
        </p:spPr>
        <p:txBody>
          <a:bodyPr/>
          <a:lstStyle>
            <a:lvl1pPr marL="0" indent="0">
              <a:spcBef>
                <a:spcPts val="0"/>
              </a:spcBef>
              <a:spcAft>
                <a:spcPts val="0"/>
              </a:spcAft>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21" name="Title 1">
            <a:extLst>
              <a:ext uri="{FF2B5EF4-FFF2-40B4-BE49-F238E27FC236}">
                <a16:creationId xmlns:a16="http://schemas.microsoft.com/office/drawing/2014/main" id="{E34A2405-5937-A40D-BD28-25B17DBA7426}"/>
              </a:ext>
            </a:extLst>
          </p:cNvPr>
          <p:cNvSpPr>
            <a:spLocks noGrp="1"/>
          </p:cNvSpPr>
          <p:nvPr>
            <p:ph type="title" hasCustomPrompt="1"/>
          </p:nvPr>
        </p:nvSpPr>
        <p:spPr>
          <a:xfrm>
            <a:off x="288558" y="178971"/>
            <a:ext cx="5537253" cy="397352"/>
          </a:xfrm>
          <a:prstGeom prst="rect">
            <a:avLst/>
          </a:prstGeom>
        </p:spPr>
        <p:txBody>
          <a:bodyPr anchor="ctr"/>
          <a:lstStyle>
            <a:lvl1pPr>
              <a:defRPr sz="2000">
                <a:solidFill>
                  <a:schemeClr val="tx1"/>
                </a:solidFill>
              </a:defRPr>
            </a:lvl1pPr>
          </a:lstStyle>
          <a:p>
            <a:r>
              <a:rPr lang="en-US" dirty="0"/>
              <a:t>Insert your slide title in Arial bold 20pt</a:t>
            </a:r>
          </a:p>
        </p:txBody>
      </p:sp>
      <p:sp>
        <p:nvSpPr>
          <p:cNvPr id="2" name="Picture Placeholder 7">
            <a:extLst>
              <a:ext uri="{FF2B5EF4-FFF2-40B4-BE49-F238E27FC236}">
                <a16:creationId xmlns:a16="http://schemas.microsoft.com/office/drawing/2014/main" id="{11AEE84E-D155-4594-1DCE-F64C56B2ED76}"/>
              </a:ext>
            </a:extLst>
          </p:cNvPr>
          <p:cNvSpPr>
            <a:spLocks noGrp="1"/>
          </p:cNvSpPr>
          <p:nvPr>
            <p:ph type="pic" sz="quarter" idx="28" hasCustomPrompt="1"/>
          </p:nvPr>
        </p:nvSpPr>
        <p:spPr>
          <a:xfrm>
            <a:off x="1285103"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169989184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38_cobranded_half_oran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083BD0-CB53-4C20-92B8-5D9B6FB90498}"/>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CA6E01A0-2BBF-F43A-B5D1-9E31AF6BC972}"/>
              </a:ext>
            </a:extLst>
          </p:cNvPr>
          <p:cNvSpPr/>
          <p:nvPr/>
        </p:nvSpPr>
        <p:spPr>
          <a:xfrm>
            <a:off x="6096000" y="0"/>
            <a:ext cx="6096000" cy="6858000"/>
          </a:xfrm>
          <a:prstGeom prst="rect">
            <a:avLst/>
          </a:prstGeom>
          <a:solidFill>
            <a:srgbClr val="F9BF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cxnSp>
        <p:nvCxnSpPr>
          <p:cNvPr id="8" name="Straight Connector 7">
            <a:extLst>
              <a:ext uri="{FF2B5EF4-FFF2-40B4-BE49-F238E27FC236}">
                <a16:creationId xmlns:a16="http://schemas.microsoft.com/office/drawing/2014/main" id="{CC77EDE7-AEAD-C80E-B46F-DB1E1503E6EC}"/>
              </a:ext>
            </a:extLst>
          </p:cNvPr>
          <p:cNvCxnSpPr>
            <a:cxnSpLocks/>
          </p:cNvCxnSpPr>
          <p:nvPr/>
        </p:nvCxnSpPr>
        <p:spPr>
          <a:xfrm>
            <a:off x="278932" y="6395755"/>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AE757F6A-9EA9-44EF-A958-2270491049E4}"/>
              </a:ext>
            </a:extLst>
          </p:cNvPr>
          <p:cNvSpPr>
            <a:spLocks noGrp="1"/>
          </p:cNvSpPr>
          <p:nvPr>
            <p:ph idx="1"/>
          </p:nvPr>
        </p:nvSpPr>
        <p:spPr>
          <a:xfrm>
            <a:off x="288559"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a:extLst>
              <a:ext uri="{FF2B5EF4-FFF2-40B4-BE49-F238E27FC236}">
                <a16:creationId xmlns:a16="http://schemas.microsoft.com/office/drawing/2014/main" id="{344B2E6E-E1B5-CE08-FA8B-59B5B1CA44CC}"/>
              </a:ext>
            </a:extLst>
          </p:cNvPr>
          <p:cNvSpPr>
            <a:spLocks noGrp="1"/>
          </p:cNvSpPr>
          <p:nvPr>
            <p:ph idx="13"/>
          </p:nvPr>
        </p:nvSpPr>
        <p:spPr>
          <a:xfrm>
            <a:off x="6359574"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Box 14">
            <a:extLst>
              <a:ext uri="{FF2B5EF4-FFF2-40B4-BE49-F238E27FC236}">
                <a16:creationId xmlns:a16="http://schemas.microsoft.com/office/drawing/2014/main" id="{011486C1-A975-5880-4C54-03DD13A9F7F3}"/>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a:solidFill>
                  <a:schemeClr val="tx1">
                    <a:lumMod val="40000"/>
                    <a:lumOff val="60000"/>
                  </a:schemeClr>
                </a:solidFill>
              </a:rPr>
              <a:t>© 2024 Nielsen Consumer LLC. All Rights Reserved.</a:t>
            </a:r>
            <a:endParaRPr lang="en-US" sz="700" dirty="0">
              <a:solidFill>
                <a:schemeClr val="tx1">
                  <a:lumMod val="40000"/>
                  <a:lumOff val="60000"/>
                </a:schemeClr>
              </a:solidFill>
            </a:endParaRPr>
          </a:p>
        </p:txBody>
      </p:sp>
      <p:pic>
        <p:nvPicPr>
          <p:cNvPr id="16" name="Picture 15">
            <a:extLst>
              <a:ext uri="{FF2B5EF4-FFF2-40B4-BE49-F238E27FC236}">
                <a16:creationId xmlns:a16="http://schemas.microsoft.com/office/drawing/2014/main" id="{8713DBF5-505B-D783-24AC-ABF2407B2B39}"/>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17" name="Text Placeholder 10">
            <a:extLst>
              <a:ext uri="{FF2B5EF4-FFF2-40B4-BE49-F238E27FC236}">
                <a16:creationId xmlns:a16="http://schemas.microsoft.com/office/drawing/2014/main" id="{4BC52F0A-FEF5-7664-E4A1-D4BF689E7502}"/>
              </a:ext>
            </a:extLst>
          </p:cNvPr>
          <p:cNvSpPr>
            <a:spLocks noGrp="1"/>
          </p:cNvSpPr>
          <p:nvPr>
            <p:ph type="body" sz="quarter" idx="18"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18" name="Text Placeholder 16">
            <a:extLst>
              <a:ext uri="{FF2B5EF4-FFF2-40B4-BE49-F238E27FC236}">
                <a16:creationId xmlns:a16="http://schemas.microsoft.com/office/drawing/2014/main" id="{F6B99AF8-C353-FA75-7695-E85E6F1D16AB}"/>
              </a:ext>
            </a:extLst>
          </p:cNvPr>
          <p:cNvSpPr>
            <a:spLocks noGrp="1"/>
          </p:cNvSpPr>
          <p:nvPr>
            <p:ph type="body" sz="quarter" idx="15" hasCustomPrompt="1"/>
          </p:nvPr>
        </p:nvSpPr>
        <p:spPr>
          <a:xfrm>
            <a:off x="6359575" y="178971"/>
            <a:ext cx="5552610" cy="397352"/>
          </a:xfrm>
        </p:spPr>
        <p:txBody>
          <a:bodyPr anchor="ctr"/>
          <a:lstStyle>
            <a:lvl1pPr marL="0" indent="0">
              <a:buNone/>
              <a:defRPr sz="2000" b="1">
                <a:solidFill>
                  <a:schemeClr val="tx1"/>
                </a:solidFill>
                <a:latin typeface="+mj-lt"/>
              </a:defRPr>
            </a:lvl1pPr>
            <a:lvl2pPr>
              <a:defRPr sz="2400" b="1">
                <a:latin typeface="+mj-lt"/>
              </a:defRPr>
            </a:lvl2pPr>
            <a:lvl3pPr>
              <a:defRPr sz="2400" b="1">
                <a:latin typeface="+mj-lt"/>
              </a:defRPr>
            </a:lvl3pPr>
            <a:lvl4pPr>
              <a:defRPr sz="2400" b="1">
                <a:latin typeface="+mj-lt"/>
              </a:defRPr>
            </a:lvl4pPr>
            <a:lvl5pPr>
              <a:defRPr sz="2400" b="1">
                <a:latin typeface="+mj-lt"/>
              </a:defRPr>
            </a:lvl5pPr>
          </a:lstStyle>
          <a:p>
            <a:pPr lvl="0"/>
            <a:r>
              <a:rPr lang="en-US" dirty="0"/>
              <a:t>Insert your slide title in Arial bold 20pt</a:t>
            </a:r>
          </a:p>
        </p:txBody>
      </p:sp>
      <p:sp>
        <p:nvSpPr>
          <p:cNvPr id="19" name="Text Placeholder 6">
            <a:extLst>
              <a:ext uri="{FF2B5EF4-FFF2-40B4-BE49-F238E27FC236}">
                <a16:creationId xmlns:a16="http://schemas.microsoft.com/office/drawing/2014/main" id="{2844E97B-52E4-F43B-0202-92973DE8EC76}"/>
              </a:ext>
            </a:extLst>
          </p:cNvPr>
          <p:cNvSpPr>
            <a:spLocks noGrp="1"/>
          </p:cNvSpPr>
          <p:nvPr>
            <p:ph type="body" sz="quarter" idx="17" hasCustomPrompt="1"/>
          </p:nvPr>
        </p:nvSpPr>
        <p:spPr>
          <a:xfrm>
            <a:off x="6359574" y="576323"/>
            <a:ext cx="5580746" cy="439714"/>
          </a:xfrm>
        </p:spPr>
        <p:txBody>
          <a:bodyPr/>
          <a:lstStyle>
            <a:lvl1pPr marL="0" indent="0">
              <a:spcBef>
                <a:spcPts val="0"/>
              </a:spcBef>
              <a:spcAft>
                <a:spcPts val="0"/>
              </a:spcAft>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20" name="Text Placeholder 6">
            <a:extLst>
              <a:ext uri="{FF2B5EF4-FFF2-40B4-BE49-F238E27FC236}">
                <a16:creationId xmlns:a16="http://schemas.microsoft.com/office/drawing/2014/main" id="{C7F498CF-4BFB-E7EA-A5AC-E2FFC8C15A03}"/>
              </a:ext>
            </a:extLst>
          </p:cNvPr>
          <p:cNvSpPr>
            <a:spLocks noGrp="1"/>
          </p:cNvSpPr>
          <p:nvPr>
            <p:ph type="body" sz="quarter" idx="19" hasCustomPrompt="1"/>
          </p:nvPr>
        </p:nvSpPr>
        <p:spPr>
          <a:xfrm>
            <a:off x="288558" y="579495"/>
            <a:ext cx="5537253" cy="436542"/>
          </a:xfrm>
        </p:spPr>
        <p:txBody>
          <a:bodyPr/>
          <a:lstStyle>
            <a:lvl1pPr marL="0" indent="0">
              <a:spcBef>
                <a:spcPts val="0"/>
              </a:spcBef>
              <a:spcAft>
                <a:spcPts val="0"/>
              </a:spcAft>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21" name="Title 1">
            <a:extLst>
              <a:ext uri="{FF2B5EF4-FFF2-40B4-BE49-F238E27FC236}">
                <a16:creationId xmlns:a16="http://schemas.microsoft.com/office/drawing/2014/main" id="{2FD7D570-786D-BE85-5674-AAE488A93FAA}"/>
              </a:ext>
            </a:extLst>
          </p:cNvPr>
          <p:cNvSpPr>
            <a:spLocks noGrp="1"/>
          </p:cNvSpPr>
          <p:nvPr>
            <p:ph type="title" hasCustomPrompt="1"/>
          </p:nvPr>
        </p:nvSpPr>
        <p:spPr>
          <a:xfrm>
            <a:off x="288558" y="178971"/>
            <a:ext cx="5537253" cy="397352"/>
          </a:xfrm>
          <a:prstGeom prst="rect">
            <a:avLst/>
          </a:prstGeom>
        </p:spPr>
        <p:txBody>
          <a:bodyPr anchor="ctr"/>
          <a:lstStyle>
            <a:lvl1pPr>
              <a:defRPr sz="2000">
                <a:solidFill>
                  <a:schemeClr val="tx1"/>
                </a:solidFill>
              </a:defRPr>
            </a:lvl1pPr>
          </a:lstStyle>
          <a:p>
            <a:r>
              <a:rPr lang="en-US" dirty="0"/>
              <a:t>Insert your slide title in Arial bold 20pt</a:t>
            </a:r>
          </a:p>
        </p:txBody>
      </p:sp>
      <p:sp>
        <p:nvSpPr>
          <p:cNvPr id="2" name="Picture Placeholder 7">
            <a:extLst>
              <a:ext uri="{FF2B5EF4-FFF2-40B4-BE49-F238E27FC236}">
                <a16:creationId xmlns:a16="http://schemas.microsoft.com/office/drawing/2014/main" id="{64B95538-329D-A5EC-A799-9A0B62C81614}"/>
              </a:ext>
            </a:extLst>
          </p:cNvPr>
          <p:cNvSpPr>
            <a:spLocks noGrp="1"/>
          </p:cNvSpPr>
          <p:nvPr>
            <p:ph type="pic" sz="quarter" idx="28" hasCustomPrompt="1"/>
          </p:nvPr>
        </p:nvSpPr>
        <p:spPr>
          <a:xfrm>
            <a:off x="1285103"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409271352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p:cSld name="39_cobranded_half_viole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083BD0-CB53-4C20-92B8-5D9B6FB90498}"/>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CA6E01A0-2BBF-F43A-B5D1-9E31AF6BC972}"/>
              </a:ext>
            </a:extLst>
          </p:cNvPr>
          <p:cNvSpPr/>
          <p:nvPr/>
        </p:nvSpPr>
        <p:spPr>
          <a:xfrm>
            <a:off x="6096000" y="0"/>
            <a:ext cx="6096000" cy="6858000"/>
          </a:xfrm>
          <a:prstGeom prst="rect">
            <a:avLst/>
          </a:prstGeom>
          <a:solidFill>
            <a:srgbClr val="DBDD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cxnSp>
        <p:nvCxnSpPr>
          <p:cNvPr id="8" name="Straight Connector 7">
            <a:extLst>
              <a:ext uri="{FF2B5EF4-FFF2-40B4-BE49-F238E27FC236}">
                <a16:creationId xmlns:a16="http://schemas.microsoft.com/office/drawing/2014/main" id="{CC77EDE7-AEAD-C80E-B46F-DB1E1503E6EC}"/>
              </a:ext>
            </a:extLst>
          </p:cNvPr>
          <p:cNvCxnSpPr>
            <a:cxnSpLocks/>
          </p:cNvCxnSpPr>
          <p:nvPr/>
        </p:nvCxnSpPr>
        <p:spPr>
          <a:xfrm>
            <a:off x="278932" y="6395755"/>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AE757F6A-9EA9-44EF-A958-2270491049E4}"/>
              </a:ext>
            </a:extLst>
          </p:cNvPr>
          <p:cNvSpPr>
            <a:spLocks noGrp="1"/>
          </p:cNvSpPr>
          <p:nvPr>
            <p:ph idx="1"/>
          </p:nvPr>
        </p:nvSpPr>
        <p:spPr>
          <a:xfrm>
            <a:off x="288559"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a:extLst>
              <a:ext uri="{FF2B5EF4-FFF2-40B4-BE49-F238E27FC236}">
                <a16:creationId xmlns:a16="http://schemas.microsoft.com/office/drawing/2014/main" id="{344B2E6E-E1B5-CE08-FA8B-59B5B1CA44CC}"/>
              </a:ext>
            </a:extLst>
          </p:cNvPr>
          <p:cNvSpPr>
            <a:spLocks noGrp="1"/>
          </p:cNvSpPr>
          <p:nvPr>
            <p:ph idx="13"/>
          </p:nvPr>
        </p:nvSpPr>
        <p:spPr>
          <a:xfrm>
            <a:off x="6359574"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Box 14">
            <a:extLst>
              <a:ext uri="{FF2B5EF4-FFF2-40B4-BE49-F238E27FC236}">
                <a16:creationId xmlns:a16="http://schemas.microsoft.com/office/drawing/2014/main" id="{B3CE258B-CBCD-8DC5-1665-1A4555B76CDA}"/>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a:solidFill>
                  <a:schemeClr val="tx1">
                    <a:lumMod val="40000"/>
                    <a:lumOff val="60000"/>
                  </a:schemeClr>
                </a:solidFill>
              </a:rPr>
              <a:t>© 2024 Nielsen Consumer LLC. All Rights Reserved.</a:t>
            </a:r>
            <a:endParaRPr lang="en-US" sz="700" dirty="0">
              <a:solidFill>
                <a:schemeClr val="tx1">
                  <a:lumMod val="40000"/>
                  <a:lumOff val="60000"/>
                </a:schemeClr>
              </a:solidFill>
            </a:endParaRPr>
          </a:p>
        </p:txBody>
      </p:sp>
      <p:pic>
        <p:nvPicPr>
          <p:cNvPr id="16" name="Picture 15">
            <a:extLst>
              <a:ext uri="{FF2B5EF4-FFF2-40B4-BE49-F238E27FC236}">
                <a16:creationId xmlns:a16="http://schemas.microsoft.com/office/drawing/2014/main" id="{DBF0D2EB-1B50-4485-D568-744E539C8073}"/>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17" name="Text Placeholder 10">
            <a:extLst>
              <a:ext uri="{FF2B5EF4-FFF2-40B4-BE49-F238E27FC236}">
                <a16:creationId xmlns:a16="http://schemas.microsoft.com/office/drawing/2014/main" id="{05CB9B4E-B4A9-BA47-5A00-8E523D2A8CD9}"/>
              </a:ext>
            </a:extLst>
          </p:cNvPr>
          <p:cNvSpPr>
            <a:spLocks noGrp="1"/>
          </p:cNvSpPr>
          <p:nvPr>
            <p:ph type="body" sz="quarter" idx="18"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18" name="Text Placeholder 16">
            <a:extLst>
              <a:ext uri="{FF2B5EF4-FFF2-40B4-BE49-F238E27FC236}">
                <a16:creationId xmlns:a16="http://schemas.microsoft.com/office/drawing/2014/main" id="{457DAED8-04EE-E553-65D0-FECCE3483626}"/>
              </a:ext>
            </a:extLst>
          </p:cNvPr>
          <p:cNvSpPr>
            <a:spLocks noGrp="1"/>
          </p:cNvSpPr>
          <p:nvPr>
            <p:ph type="body" sz="quarter" idx="15" hasCustomPrompt="1"/>
          </p:nvPr>
        </p:nvSpPr>
        <p:spPr>
          <a:xfrm>
            <a:off x="6359575" y="178971"/>
            <a:ext cx="5552610" cy="397352"/>
          </a:xfrm>
        </p:spPr>
        <p:txBody>
          <a:bodyPr anchor="ctr"/>
          <a:lstStyle>
            <a:lvl1pPr marL="0" indent="0">
              <a:buNone/>
              <a:defRPr sz="2000" b="1">
                <a:solidFill>
                  <a:schemeClr val="tx1"/>
                </a:solidFill>
                <a:latin typeface="+mj-lt"/>
              </a:defRPr>
            </a:lvl1pPr>
            <a:lvl2pPr>
              <a:defRPr sz="2400" b="1">
                <a:latin typeface="+mj-lt"/>
              </a:defRPr>
            </a:lvl2pPr>
            <a:lvl3pPr>
              <a:defRPr sz="2400" b="1">
                <a:latin typeface="+mj-lt"/>
              </a:defRPr>
            </a:lvl3pPr>
            <a:lvl4pPr>
              <a:defRPr sz="2400" b="1">
                <a:latin typeface="+mj-lt"/>
              </a:defRPr>
            </a:lvl4pPr>
            <a:lvl5pPr>
              <a:defRPr sz="2400" b="1">
                <a:latin typeface="+mj-lt"/>
              </a:defRPr>
            </a:lvl5pPr>
          </a:lstStyle>
          <a:p>
            <a:pPr lvl="0"/>
            <a:r>
              <a:rPr lang="en-US" dirty="0"/>
              <a:t>Insert your slide title in Arial bold 20pt</a:t>
            </a:r>
          </a:p>
        </p:txBody>
      </p:sp>
      <p:sp>
        <p:nvSpPr>
          <p:cNvPr id="19" name="Text Placeholder 6">
            <a:extLst>
              <a:ext uri="{FF2B5EF4-FFF2-40B4-BE49-F238E27FC236}">
                <a16:creationId xmlns:a16="http://schemas.microsoft.com/office/drawing/2014/main" id="{B83E20CC-AB43-4C23-8A3C-9F0A750FF71C}"/>
              </a:ext>
            </a:extLst>
          </p:cNvPr>
          <p:cNvSpPr>
            <a:spLocks noGrp="1"/>
          </p:cNvSpPr>
          <p:nvPr>
            <p:ph type="body" sz="quarter" idx="17" hasCustomPrompt="1"/>
          </p:nvPr>
        </p:nvSpPr>
        <p:spPr>
          <a:xfrm>
            <a:off x="6359574" y="576323"/>
            <a:ext cx="5580746" cy="439714"/>
          </a:xfrm>
        </p:spPr>
        <p:txBody>
          <a:bodyPr/>
          <a:lstStyle>
            <a:lvl1pPr marL="0" indent="0">
              <a:spcBef>
                <a:spcPts val="0"/>
              </a:spcBef>
              <a:spcAft>
                <a:spcPts val="0"/>
              </a:spcAft>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20" name="Text Placeholder 6">
            <a:extLst>
              <a:ext uri="{FF2B5EF4-FFF2-40B4-BE49-F238E27FC236}">
                <a16:creationId xmlns:a16="http://schemas.microsoft.com/office/drawing/2014/main" id="{CB111580-3FC2-E4E7-0EE7-D9E1E7010ED8}"/>
              </a:ext>
            </a:extLst>
          </p:cNvPr>
          <p:cNvSpPr>
            <a:spLocks noGrp="1"/>
          </p:cNvSpPr>
          <p:nvPr>
            <p:ph type="body" sz="quarter" idx="19" hasCustomPrompt="1"/>
          </p:nvPr>
        </p:nvSpPr>
        <p:spPr>
          <a:xfrm>
            <a:off x="288558" y="579495"/>
            <a:ext cx="5537253" cy="436542"/>
          </a:xfrm>
        </p:spPr>
        <p:txBody>
          <a:bodyPr/>
          <a:lstStyle>
            <a:lvl1pPr marL="0" indent="0">
              <a:spcBef>
                <a:spcPts val="0"/>
              </a:spcBef>
              <a:spcAft>
                <a:spcPts val="0"/>
              </a:spcAft>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21" name="Title 1">
            <a:extLst>
              <a:ext uri="{FF2B5EF4-FFF2-40B4-BE49-F238E27FC236}">
                <a16:creationId xmlns:a16="http://schemas.microsoft.com/office/drawing/2014/main" id="{B2D480B4-03FC-5DE6-C1B7-A075AF87A799}"/>
              </a:ext>
            </a:extLst>
          </p:cNvPr>
          <p:cNvSpPr>
            <a:spLocks noGrp="1"/>
          </p:cNvSpPr>
          <p:nvPr>
            <p:ph type="title" hasCustomPrompt="1"/>
          </p:nvPr>
        </p:nvSpPr>
        <p:spPr>
          <a:xfrm>
            <a:off x="288558" y="178971"/>
            <a:ext cx="5537253" cy="397352"/>
          </a:xfrm>
          <a:prstGeom prst="rect">
            <a:avLst/>
          </a:prstGeom>
        </p:spPr>
        <p:txBody>
          <a:bodyPr anchor="ctr"/>
          <a:lstStyle>
            <a:lvl1pPr>
              <a:defRPr sz="2000">
                <a:solidFill>
                  <a:schemeClr val="tx1"/>
                </a:solidFill>
              </a:defRPr>
            </a:lvl1pPr>
          </a:lstStyle>
          <a:p>
            <a:r>
              <a:rPr lang="en-US" dirty="0"/>
              <a:t>Insert your slide title in Arial bold 20pt</a:t>
            </a:r>
          </a:p>
        </p:txBody>
      </p:sp>
      <p:sp>
        <p:nvSpPr>
          <p:cNvPr id="2" name="Picture Placeholder 7">
            <a:extLst>
              <a:ext uri="{FF2B5EF4-FFF2-40B4-BE49-F238E27FC236}">
                <a16:creationId xmlns:a16="http://schemas.microsoft.com/office/drawing/2014/main" id="{7B13EAD3-6070-73A6-B2A9-9CA9DE4A5958}"/>
              </a:ext>
            </a:extLst>
          </p:cNvPr>
          <p:cNvSpPr>
            <a:spLocks noGrp="1"/>
          </p:cNvSpPr>
          <p:nvPr>
            <p:ph type="pic" sz="quarter" idx="28" hasCustomPrompt="1"/>
          </p:nvPr>
        </p:nvSpPr>
        <p:spPr>
          <a:xfrm>
            <a:off x="1285103"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66854221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p:cSld name="40_cobranded_laptop">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D9DBEDE-BAB0-604C-FFCD-9B78E43DEB4D}"/>
              </a:ext>
            </a:extLst>
          </p:cNvPr>
          <p:cNvGrpSpPr/>
          <p:nvPr/>
        </p:nvGrpSpPr>
        <p:grpSpPr>
          <a:xfrm>
            <a:off x="3936001" y="1448418"/>
            <a:ext cx="8256000" cy="4327900"/>
            <a:chOff x="3936001" y="1448418"/>
            <a:chExt cx="8256000" cy="4327900"/>
          </a:xfrm>
        </p:grpSpPr>
        <p:pic>
          <p:nvPicPr>
            <p:cNvPr id="4" name="Shape">
              <a:extLst>
                <a:ext uri="{FF2B5EF4-FFF2-40B4-BE49-F238E27FC236}">
                  <a16:creationId xmlns:a16="http://schemas.microsoft.com/office/drawing/2014/main" id="{9C99B962-82E7-D621-A6EE-293DE917ED0D}"/>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3936001" y="1448418"/>
              <a:ext cx="8256000" cy="4327900"/>
            </a:xfrm>
            <a:prstGeom prst="rect">
              <a:avLst/>
            </a:prstGeom>
          </p:spPr>
        </p:pic>
        <p:sp>
          <p:nvSpPr>
            <p:cNvPr id="8" name="Rectangle 7">
              <a:extLst>
                <a:ext uri="{FF2B5EF4-FFF2-40B4-BE49-F238E27FC236}">
                  <a16:creationId xmlns:a16="http://schemas.microsoft.com/office/drawing/2014/main" id="{66CB1AD3-1559-522D-9306-F7DFC599041F}"/>
                </a:ext>
              </a:extLst>
            </p:cNvPr>
            <p:cNvSpPr/>
            <p:nvPr/>
          </p:nvSpPr>
          <p:spPr>
            <a:xfrm>
              <a:off x="7892321" y="5403954"/>
              <a:ext cx="329784" cy="74951"/>
            </a:xfrm>
            <a:prstGeom prst="rect">
              <a:avLst/>
            </a:prstGeom>
            <a:solidFill>
              <a:srgbClr val="2D2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288559" y="1825625"/>
            <a:ext cx="3684352"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12" name="Text Placeholder 6">
            <a:extLst>
              <a:ext uri="{FF2B5EF4-FFF2-40B4-BE49-F238E27FC236}">
                <a16:creationId xmlns:a16="http://schemas.microsoft.com/office/drawing/2014/main" id="{90678F05-80CC-A3DE-FAE5-0A6E66AB8B9B}"/>
              </a:ext>
            </a:extLst>
          </p:cNvPr>
          <p:cNvSpPr>
            <a:spLocks noGrp="1"/>
          </p:cNvSpPr>
          <p:nvPr>
            <p:ph type="body" sz="quarter" idx="16" hasCustomPrompt="1"/>
          </p:nvPr>
        </p:nvSpPr>
        <p:spPr>
          <a:xfrm>
            <a:off x="288558" y="1351231"/>
            <a:ext cx="3684352" cy="436542"/>
          </a:xfrm>
        </p:spPr>
        <p:txBody>
          <a:bodyPr anchor="b"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column header</a:t>
            </a:r>
          </a:p>
        </p:txBody>
      </p:sp>
      <p:sp>
        <p:nvSpPr>
          <p:cNvPr id="5" name="Picture Placeholder 4">
            <a:extLst>
              <a:ext uri="{FF2B5EF4-FFF2-40B4-BE49-F238E27FC236}">
                <a16:creationId xmlns:a16="http://schemas.microsoft.com/office/drawing/2014/main" id="{0EEA58B3-EB48-100A-0C56-E4672EB8D1D2}"/>
              </a:ext>
            </a:extLst>
          </p:cNvPr>
          <p:cNvSpPr>
            <a:spLocks noGrp="1"/>
          </p:cNvSpPr>
          <p:nvPr>
            <p:ph type="pic" sz="quarter" idx="17" hasCustomPrompt="1"/>
          </p:nvPr>
        </p:nvSpPr>
        <p:spPr bwMode="gray">
          <a:xfrm>
            <a:off x="5143500" y="1559544"/>
            <a:ext cx="5842000" cy="3771900"/>
          </a:xfrm>
          <a:prstGeom prst="roundRect">
            <a:avLst>
              <a:gd name="adj" fmla="val 2189"/>
            </a:avLst>
          </a:prstGeom>
          <a:solidFill>
            <a:schemeClr val="tx1"/>
          </a:solidFill>
        </p:spPr>
        <p:txBody>
          <a:bodyPr anchor="ctr" anchorCtr="0"/>
          <a:lstStyle>
            <a:lvl1pPr marL="0" indent="0" algn="ctr">
              <a:buNone/>
              <a:defRPr>
                <a:solidFill>
                  <a:schemeClr val="bg1"/>
                </a:solidFill>
              </a:defRPr>
            </a:lvl1pPr>
          </a:lstStyle>
          <a:p>
            <a:r>
              <a:rPr lang="en-GB" dirty="0"/>
              <a:t> Click picture icon to add photo</a:t>
            </a:r>
          </a:p>
        </p:txBody>
      </p:sp>
      <p:sp>
        <p:nvSpPr>
          <p:cNvPr id="10" name="Text Placeholder 10">
            <a:extLst>
              <a:ext uri="{FF2B5EF4-FFF2-40B4-BE49-F238E27FC236}">
                <a16:creationId xmlns:a16="http://schemas.microsoft.com/office/drawing/2014/main" id="{27F493CE-C3A5-A696-C506-892780AA58F8}"/>
              </a:ext>
            </a:extLst>
          </p:cNvPr>
          <p:cNvSpPr>
            <a:spLocks noGrp="1"/>
          </p:cNvSpPr>
          <p:nvPr>
            <p:ph type="body" sz="quarter" idx="18"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11" name="Text Placeholder 6">
            <a:extLst>
              <a:ext uri="{FF2B5EF4-FFF2-40B4-BE49-F238E27FC236}">
                <a16:creationId xmlns:a16="http://schemas.microsoft.com/office/drawing/2014/main" id="{523F661E-19FC-F691-5CD5-E5D6D53A7AF8}"/>
              </a:ext>
            </a:extLst>
          </p:cNvPr>
          <p:cNvSpPr>
            <a:spLocks noGrp="1"/>
          </p:cNvSpPr>
          <p:nvPr>
            <p:ph type="body" sz="quarter" idx="13" hasCustomPrompt="1"/>
          </p:nvPr>
        </p:nvSpPr>
        <p:spPr>
          <a:xfrm>
            <a:off x="288558" y="579495"/>
            <a:ext cx="11582400"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13" name="Title 1">
            <a:extLst>
              <a:ext uri="{FF2B5EF4-FFF2-40B4-BE49-F238E27FC236}">
                <a16:creationId xmlns:a16="http://schemas.microsoft.com/office/drawing/2014/main" id="{211CCD54-0433-2F76-2DE8-4AD4B3369B9D}"/>
              </a:ext>
            </a:extLst>
          </p:cNvPr>
          <p:cNvSpPr>
            <a:spLocks noGrp="1"/>
          </p:cNvSpPr>
          <p:nvPr>
            <p:ph type="title" hasCustomPrompt="1"/>
          </p:nvPr>
        </p:nvSpPr>
        <p:spPr>
          <a:xfrm>
            <a:off x="288558" y="178971"/>
            <a:ext cx="11582400" cy="397352"/>
          </a:xfrm>
          <a:prstGeom prst="rect">
            <a:avLst/>
          </a:prstGeom>
        </p:spPr>
        <p:txBody>
          <a:bodyPr anchor="ctr"/>
          <a:lstStyle>
            <a:lvl1pPr>
              <a:defRPr sz="2000"/>
            </a:lvl1pPr>
          </a:lstStyle>
          <a:p>
            <a:r>
              <a:rPr lang="en-US" dirty="0"/>
              <a:t>Insert your slide title in Arial bold 20pt</a:t>
            </a:r>
          </a:p>
        </p:txBody>
      </p:sp>
      <p:sp>
        <p:nvSpPr>
          <p:cNvPr id="2" name="Picture Placeholder 7">
            <a:extLst>
              <a:ext uri="{FF2B5EF4-FFF2-40B4-BE49-F238E27FC236}">
                <a16:creationId xmlns:a16="http://schemas.microsoft.com/office/drawing/2014/main" id="{6CA9B7FA-A67C-7C2D-058E-F8AC50E3F7C3}"/>
              </a:ext>
            </a:extLst>
          </p:cNvPr>
          <p:cNvSpPr>
            <a:spLocks noGrp="1"/>
          </p:cNvSpPr>
          <p:nvPr>
            <p:ph type="pic" sz="quarter" idx="28" hasCustomPrompt="1"/>
          </p:nvPr>
        </p:nvSpPr>
        <p:spPr>
          <a:xfrm>
            <a:off x="1285103"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83450934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p:cSld name="41_cobranded_phon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288558" y="1825625"/>
            <a:ext cx="5807441"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12" name="Text Placeholder 6">
            <a:extLst>
              <a:ext uri="{FF2B5EF4-FFF2-40B4-BE49-F238E27FC236}">
                <a16:creationId xmlns:a16="http://schemas.microsoft.com/office/drawing/2014/main" id="{90678F05-80CC-A3DE-FAE5-0A6E66AB8B9B}"/>
              </a:ext>
            </a:extLst>
          </p:cNvPr>
          <p:cNvSpPr>
            <a:spLocks noGrp="1"/>
          </p:cNvSpPr>
          <p:nvPr>
            <p:ph type="body" sz="quarter" idx="16" hasCustomPrompt="1"/>
          </p:nvPr>
        </p:nvSpPr>
        <p:spPr>
          <a:xfrm>
            <a:off x="288557" y="1351231"/>
            <a:ext cx="5807441" cy="436542"/>
          </a:xfrm>
        </p:spPr>
        <p:txBody>
          <a:bodyPr anchor="b"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column header</a:t>
            </a:r>
          </a:p>
        </p:txBody>
      </p:sp>
      <p:pic>
        <p:nvPicPr>
          <p:cNvPr id="10" name="Shape">
            <a:extLst>
              <a:ext uri="{FF2B5EF4-FFF2-40B4-BE49-F238E27FC236}">
                <a16:creationId xmlns:a16="http://schemas.microsoft.com/office/drawing/2014/main" id="{BA772A05-DBA6-5F58-4099-03BF28EF972B}"/>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7710052" y="1197507"/>
            <a:ext cx="3096000" cy="4787820"/>
          </a:xfrm>
          <a:prstGeom prst="rect">
            <a:avLst/>
          </a:prstGeom>
        </p:spPr>
      </p:pic>
      <p:sp>
        <p:nvSpPr>
          <p:cNvPr id="11" name="Picture Placeholder 4">
            <a:extLst>
              <a:ext uri="{FF2B5EF4-FFF2-40B4-BE49-F238E27FC236}">
                <a16:creationId xmlns:a16="http://schemas.microsoft.com/office/drawing/2014/main" id="{8BA8C928-F0D4-761C-2699-B88282D1CCBB}"/>
              </a:ext>
            </a:extLst>
          </p:cNvPr>
          <p:cNvSpPr>
            <a:spLocks noGrp="1"/>
          </p:cNvSpPr>
          <p:nvPr>
            <p:ph type="pic" sz="quarter" idx="17" hasCustomPrompt="1"/>
          </p:nvPr>
        </p:nvSpPr>
        <p:spPr bwMode="gray">
          <a:xfrm>
            <a:off x="8227612" y="1288629"/>
            <a:ext cx="2057400" cy="4450080"/>
          </a:xfrm>
          <a:prstGeom prst="roundRect">
            <a:avLst>
              <a:gd name="adj" fmla="val 12964"/>
            </a:avLst>
          </a:prstGeom>
          <a:solidFill>
            <a:schemeClr val="tx1"/>
          </a:solidFill>
        </p:spPr>
        <p:txBody>
          <a:bodyPr anchor="ctr" anchorCtr="0"/>
          <a:lstStyle>
            <a:lvl1pPr marL="0" indent="0" algn="ctr">
              <a:buNone/>
              <a:defRPr>
                <a:solidFill>
                  <a:schemeClr val="bg1"/>
                </a:solidFill>
              </a:defRPr>
            </a:lvl1pPr>
          </a:lstStyle>
          <a:p>
            <a:r>
              <a:rPr lang="en-GB" dirty="0"/>
              <a:t> Click picture icon to add photo</a:t>
            </a:r>
          </a:p>
        </p:txBody>
      </p:sp>
      <p:sp>
        <p:nvSpPr>
          <p:cNvPr id="4" name="Text Placeholder 10">
            <a:extLst>
              <a:ext uri="{FF2B5EF4-FFF2-40B4-BE49-F238E27FC236}">
                <a16:creationId xmlns:a16="http://schemas.microsoft.com/office/drawing/2014/main" id="{7BFE6B16-52C0-0F95-6471-8ECF8562CD16}"/>
              </a:ext>
            </a:extLst>
          </p:cNvPr>
          <p:cNvSpPr>
            <a:spLocks noGrp="1"/>
          </p:cNvSpPr>
          <p:nvPr>
            <p:ph type="body" sz="quarter" idx="18"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5" name="Text Placeholder 6">
            <a:extLst>
              <a:ext uri="{FF2B5EF4-FFF2-40B4-BE49-F238E27FC236}">
                <a16:creationId xmlns:a16="http://schemas.microsoft.com/office/drawing/2014/main" id="{9FB97EEA-F0C4-4A56-A945-C5B40DE91501}"/>
              </a:ext>
            </a:extLst>
          </p:cNvPr>
          <p:cNvSpPr>
            <a:spLocks noGrp="1"/>
          </p:cNvSpPr>
          <p:nvPr>
            <p:ph type="body" sz="quarter" idx="13" hasCustomPrompt="1"/>
          </p:nvPr>
        </p:nvSpPr>
        <p:spPr>
          <a:xfrm>
            <a:off x="288558" y="579495"/>
            <a:ext cx="11582400"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8" name="Title 1">
            <a:extLst>
              <a:ext uri="{FF2B5EF4-FFF2-40B4-BE49-F238E27FC236}">
                <a16:creationId xmlns:a16="http://schemas.microsoft.com/office/drawing/2014/main" id="{C56C3E77-E9CE-47CC-83BF-6304705D7E58}"/>
              </a:ext>
            </a:extLst>
          </p:cNvPr>
          <p:cNvSpPr>
            <a:spLocks noGrp="1"/>
          </p:cNvSpPr>
          <p:nvPr>
            <p:ph type="title" hasCustomPrompt="1"/>
          </p:nvPr>
        </p:nvSpPr>
        <p:spPr>
          <a:xfrm>
            <a:off x="288558" y="178971"/>
            <a:ext cx="11582400" cy="397352"/>
          </a:xfrm>
          <a:prstGeom prst="rect">
            <a:avLst/>
          </a:prstGeom>
        </p:spPr>
        <p:txBody>
          <a:bodyPr anchor="ctr"/>
          <a:lstStyle>
            <a:lvl1pPr>
              <a:defRPr sz="2000"/>
            </a:lvl1pPr>
          </a:lstStyle>
          <a:p>
            <a:r>
              <a:rPr lang="en-US" dirty="0"/>
              <a:t>Insert your slide title in Arial bold 20pt</a:t>
            </a:r>
          </a:p>
        </p:txBody>
      </p:sp>
      <p:sp>
        <p:nvSpPr>
          <p:cNvPr id="2" name="Picture Placeholder 7">
            <a:extLst>
              <a:ext uri="{FF2B5EF4-FFF2-40B4-BE49-F238E27FC236}">
                <a16:creationId xmlns:a16="http://schemas.microsoft.com/office/drawing/2014/main" id="{D2A7E26B-CF70-A243-E3E4-F34C8F875836}"/>
              </a:ext>
            </a:extLst>
          </p:cNvPr>
          <p:cNvSpPr>
            <a:spLocks noGrp="1"/>
          </p:cNvSpPr>
          <p:nvPr>
            <p:ph type="pic" sz="quarter" idx="28" hasCustomPrompt="1"/>
          </p:nvPr>
        </p:nvSpPr>
        <p:spPr>
          <a:xfrm>
            <a:off x="1285103"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322977508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p:cSld name="42_cobranded_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2" name="Text Placeholder 10">
            <a:extLst>
              <a:ext uri="{FF2B5EF4-FFF2-40B4-BE49-F238E27FC236}">
                <a16:creationId xmlns:a16="http://schemas.microsoft.com/office/drawing/2014/main" id="{18D8CFBE-FA82-9696-CA96-11C6E0C64DB0}"/>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3" name="Picture Placeholder 7">
            <a:extLst>
              <a:ext uri="{FF2B5EF4-FFF2-40B4-BE49-F238E27FC236}">
                <a16:creationId xmlns:a16="http://schemas.microsoft.com/office/drawing/2014/main" id="{88625376-94C1-6B47-C875-35C315AB9F7B}"/>
              </a:ext>
            </a:extLst>
          </p:cNvPr>
          <p:cNvSpPr>
            <a:spLocks noGrp="1"/>
          </p:cNvSpPr>
          <p:nvPr>
            <p:ph type="pic" sz="quarter" idx="28" hasCustomPrompt="1"/>
          </p:nvPr>
        </p:nvSpPr>
        <p:spPr>
          <a:xfrm>
            <a:off x="1285103"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426712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8_cover_photo_circle_blue">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6243803D-31FA-692F-1CDF-A332274BC332}"/>
              </a:ext>
            </a:extLst>
          </p:cNvPr>
          <p:cNvSpPr txBox="1"/>
          <p:nvPr/>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a:solidFill>
                  <a:schemeClr val="tx1">
                    <a:lumMod val="40000"/>
                    <a:lumOff val="60000"/>
                  </a:schemeClr>
                </a:solidFill>
              </a:rPr>
              <a:t>© 2024 Nielsen Consumer LLC. All Rights Reserved.</a:t>
            </a:r>
            <a:endParaRPr lang="en-US" sz="700" dirty="0">
              <a:solidFill>
                <a:schemeClr val="tx1">
                  <a:lumMod val="40000"/>
                  <a:lumOff val="60000"/>
                </a:schemeClr>
              </a:solidFill>
            </a:endParaRPr>
          </a:p>
        </p:txBody>
      </p:sp>
      <p:sp>
        <p:nvSpPr>
          <p:cNvPr id="7" name="Picture Placeholder 6">
            <a:extLst>
              <a:ext uri="{FF2B5EF4-FFF2-40B4-BE49-F238E27FC236}">
                <a16:creationId xmlns:a16="http://schemas.microsoft.com/office/drawing/2014/main" id="{7B856112-0A8A-CB47-1E64-93477A68A707}"/>
              </a:ext>
            </a:extLst>
          </p:cNvPr>
          <p:cNvSpPr>
            <a:spLocks noGrp="1"/>
          </p:cNvSpPr>
          <p:nvPr>
            <p:ph type="pic" sz="quarter" idx="12" hasCustomPrompt="1"/>
          </p:nvPr>
        </p:nvSpPr>
        <p:spPr>
          <a:xfrm>
            <a:off x="7465671" y="321957"/>
            <a:ext cx="4924345" cy="4924346"/>
          </a:xfrm>
          <a:prstGeom prst="ellipse">
            <a:avLst/>
          </a:prstGeom>
          <a:solidFill>
            <a:schemeClr val="tx1"/>
          </a:solidFill>
        </p:spPr>
        <p:txBody>
          <a:bodyPr/>
          <a:lstStyle>
            <a:lvl1pPr marL="0" indent="0" algn="ctr">
              <a:buNone/>
              <a:defRPr>
                <a:solidFill>
                  <a:schemeClr val="bg1"/>
                </a:solidFill>
              </a:defRPr>
            </a:lvl1pPr>
          </a:lstStyle>
          <a:p>
            <a:r>
              <a:rPr lang="en-US" dirty="0"/>
              <a:t>Click picture icon to add photo</a:t>
            </a:r>
          </a:p>
        </p:txBody>
      </p:sp>
      <p:sp>
        <p:nvSpPr>
          <p:cNvPr id="6" name="Title 1">
            <a:extLst>
              <a:ext uri="{FF2B5EF4-FFF2-40B4-BE49-F238E27FC236}">
                <a16:creationId xmlns:a16="http://schemas.microsoft.com/office/drawing/2014/main" id="{615225DC-38B1-15E3-05E6-88F5A6B976CF}"/>
              </a:ext>
            </a:extLst>
          </p:cNvPr>
          <p:cNvSpPr>
            <a:spLocks noGrp="1"/>
          </p:cNvSpPr>
          <p:nvPr>
            <p:ph type="ctrTitle" hasCustomPrompt="1"/>
          </p:nvPr>
        </p:nvSpPr>
        <p:spPr>
          <a:xfrm>
            <a:off x="288558" y="635035"/>
            <a:ext cx="6689729" cy="2387600"/>
          </a:xfrm>
          <a:prstGeom prst="rect">
            <a:avLst/>
          </a:prstGeom>
        </p:spPr>
        <p:txBody>
          <a:bodyPr anchor="b">
            <a:noAutofit/>
          </a:bodyPr>
          <a:lstStyle>
            <a:lvl1pPr algn="l">
              <a:defRPr sz="4400">
                <a:solidFill>
                  <a:schemeClr val="tx1"/>
                </a:solidFill>
              </a:defRPr>
            </a:lvl1pPr>
          </a:lstStyle>
          <a:p>
            <a:r>
              <a:rPr lang="en-US" dirty="0"/>
              <a:t>Insert your presentation title here maximum of three lines</a:t>
            </a:r>
          </a:p>
        </p:txBody>
      </p:sp>
      <p:sp>
        <p:nvSpPr>
          <p:cNvPr id="8" name="Subtitle 2">
            <a:extLst>
              <a:ext uri="{FF2B5EF4-FFF2-40B4-BE49-F238E27FC236}">
                <a16:creationId xmlns:a16="http://schemas.microsoft.com/office/drawing/2014/main" id="{23B6A8FC-C3C4-F7DA-BF00-D56866D5808E}"/>
              </a:ext>
            </a:extLst>
          </p:cNvPr>
          <p:cNvSpPr>
            <a:spLocks noGrp="1"/>
          </p:cNvSpPr>
          <p:nvPr>
            <p:ph type="subTitle" idx="1"/>
          </p:nvPr>
        </p:nvSpPr>
        <p:spPr>
          <a:xfrm>
            <a:off x="288558" y="3114710"/>
            <a:ext cx="6689729" cy="837882"/>
          </a:xfrm>
          <a:prstGeom prst="rect">
            <a:avLst/>
          </a:prstGeom>
        </p:spPr>
        <p:txBody>
          <a:bodyPr>
            <a:noAutofit/>
          </a:bodyPr>
          <a:lstStyle>
            <a:lvl1pPr marL="0" indent="0" algn="l">
              <a:spcBef>
                <a:spcPts val="0"/>
              </a:spcBef>
              <a:spcAft>
                <a:spcPts val="0"/>
              </a:spcAft>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ext Placeholder 17">
            <a:extLst>
              <a:ext uri="{FF2B5EF4-FFF2-40B4-BE49-F238E27FC236}">
                <a16:creationId xmlns:a16="http://schemas.microsoft.com/office/drawing/2014/main" id="{5A598B2A-BB91-C356-7BCC-18D04DA85A8D}"/>
              </a:ext>
            </a:extLst>
          </p:cNvPr>
          <p:cNvSpPr>
            <a:spLocks noGrp="1"/>
          </p:cNvSpPr>
          <p:nvPr>
            <p:ph type="body" sz="quarter" idx="10" hasCustomPrompt="1"/>
          </p:nvPr>
        </p:nvSpPr>
        <p:spPr>
          <a:xfrm>
            <a:off x="288559" y="4192468"/>
            <a:ext cx="6689728" cy="344384"/>
          </a:xfrm>
          <a:prstGeom prst="rect">
            <a:avLst/>
          </a:prstGeom>
        </p:spPr>
        <p:txBody>
          <a:bodyPr tIns="0" bIns="0" anchor="b" anchorCtr="0">
            <a:noAutofit/>
          </a:bodyPr>
          <a:lstStyle>
            <a:lvl1pPr marL="0" indent="0">
              <a:lnSpc>
                <a:spcPct val="100000"/>
              </a:lnSpc>
              <a:spcBef>
                <a:spcPts val="0"/>
              </a:spcBef>
              <a:spcAft>
                <a:spcPts val="0"/>
              </a:spcAft>
              <a:buNone/>
              <a:defRPr sz="1200" b="1">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First name Last name</a:t>
            </a:r>
          </a:p>
        </p:txBody>
      </p:sp>
      <p:sp>
        <p:nvSpPr>
          <p:cNvPr id="3" name="Text Placeholder 17">
            <a:extLst>
              <a:ext uri="{FF2B5EF4-FFF2-40B4-BE49-F238E27FC236}">
                <a16:creationId xmlns:a16="http://schemas.microsoft.com/office/drawing/2014/main" id="{F49547DD-E825-E7A3-C48A-64AA78C199D4}"/>
              </a:ext>
            </a:extLst>
          </p:cNvPr>
          <p:cNvSpPr>
            <a:spLocks noGrp="1"/>
          </p:cNvSpPr>
          <p:nvPr>
            <p:ph type="body" sz="quarter" idx="11" hasCustomPrompt="1"/>
          </p:nvPr>
        </p:nvSpPr>
        <p:spPr>
          <a:xfrm>
            <a:off x="288559" y="4560602"/>
            <a:ext cx="6689728" cy="344385"/>
          </a:xfrm>
          <a:prstGeom prst="rect">
            <a:avLst/>
          </a:prstGeo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Title/Department</a:t>
            </a:r>
          </a:p>
        </p:txBody>
      </p:sp>
      <p:sp>
        <p:nvSpPr>
          <p:cNvPr id="10" name="Text Placeholder 17">
            <a:extLst>
              <a:ext uri="{FF2B5EF4-FFF2-40B4-BE49-F238E27FC236}">
                <a16:creationId xmlns:a16="http://schemas.microsoft.com/office/drawing/2014/main" id="{8A73B546-3757-53F1-AA4C-E0A8B9D18EAF}"/>
              </a:ext>
            </a:extLst>
          </p:cNvPr>
          <p:cNvSpPr>
            <a:spLocks noGrp="1"/>
          </p:cNvSpPr>
          <p:nvPr>
            <p:ph type="body" sz="quarter" idx="13" hasCustomPrompt="1"/>
          </p:nvPr>
        </p:nvSpPr>
        <p:spPr>
          <a:xfrm>
            <a:off x="288559" y="5110167"/>
            <a:ext cx="6689728" cy="344385"/>
          </a:xfrm>
          <a:prstGeom prst="rect">
            <a:avLst/>
          </a:prstGeo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Date</a:t>
            </a:r>
          </a:p>
        </p:txBody>
      </p:sp>
      <p:sp>
        <p:nvSpPr>
          <p:cNvPr id="9" name="Rectangle 8">
            <a:extLst>
              <a:ext uri="{FF2B5EF4-FFF2-40B4-BE49-F238E27FC236}">
                <a16:creationId xmlns:a16="http://schemas.microsoft.com/office/drawing/2014/main" id="{EDC1669A-BAB9-03FF-551F-94751BEF50E0}"/>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7147BA1B-3688-34F5-62A7-549416FF5C3E}"/>
              </a:ext>
            </a:extLst>
          </p:cNvPr>
          <p:cNvSpPr txBox="1"/>
          <p:nvPr userDrawn="1"/>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2024 Nielsen Consumer LLC. All Rights Reserved.</a:t>
            </a:r>
          </a:p>
        </p:txBody>
      </p:sp>
    </p:spTree>
    <p:extLst>
      <p:ext uri="{BB962C8B-B14F-4D97-AF65-F5344CB8AC3E}">
        <p14:creationId xmlns:p14="http://schemas.microsoft.com/office/powerpoint/2010/main" val="42082462"/>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7_cover_illustration">
    <p:bg>
      <p:bgPr>
        <a:solidFill>
          <a:srgbClr val="292A3C"/>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6243803D-31FA-692F-1CDF-A332274BC332}"/>
              </a:ext>
            </a:extLst>
          </p:cNvPr>
          <p:cNvSpPr txBox="1"/>
          <p:nvPr userDrawn="1"/>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a:solidFill>
                  <a:schemeClr val="tx1">
                    <a:lumMod val="40000"/>
                    <a:lumOff val="60000"/>
                  </a:schemeClr>
                </a:solidFill>
              </a:rPr>
              <a:t>© 2024 Nielsen Consumer LLC. All Rights Reserved.</a:t>
            </a:r>
            <a:endParaRPr lang="en-US" sz="700" dirty="0">
              <a:solidFill>
                <a:schemeClr val="tx1">
                  <a:lumMod val="40000"/>
                  <a:lumOff val="60000"/>
                </a:schemeClr>
              </a:solidFill>
            </a:endParaRPr>
          </a:p>
        </p:txBody>
      </p:sp>
      <p:sp>
        <p:nvSpPr>
          <p:cNvPr id="16" name="Title 1">
            <a:extLst>
              <a:ext uri="{FF2B5EF4-FFF2-40B4-BE49-F238E27FC236}">
                <a16:creationId xmlns:a16="http://schemas.microsoft.com/office/drawing/2014/main" id="{7987C027-455E-4C45-138D-8334F13BBEEA}"/>
              </a:ext>
            </a:extLst>
          </p:cNvPr>
          <p:cNvSpPr>
            <a:spLocks noGrp="1"/>
          </p:cNvSpPr>
          <p:nvPr>
            <p:ph type="ctrTitle" hasCustomPrompt="1"/>
          </p:nvPr>
        </p:nvSpPr>
        <p:spPr>
          <a:xfrm>
            <a:off x="288558" y="635035"/>
            <a:ext cx="8642082" cy="2387600"/>
          </a:xfrm>
          <a:prstGeom prst="rect">
            <a:avLst/>
          </a:prstGeom>
        </p:spPr>
        <p:txBody>
          <a:bodyPr anchor="b">
            <a:noAutofit/>
          </a:bodyPr>
          <a:lstStyle>
            <a:lvl1pPr algn="l">
              <a:defRPr sz="5400">
                <a:solidFill>
                  <a:schemeClr val="bg1"/>
                </a:solidFill>
              </a:defRPr>
            </a:lvl1pPr>
          </a:lstStyle>
          <a:p>
            <a:r>
              <a:rPr lang="en-US"/>
              <a:t>Insert your presentation title here maximum of three lines</a:t>
            </a:r>
          </a:p>
        </p:txBody>
      </p:sp>
      <p:sp>
        <p:nvSpPr>
          <p:cNvPr id="17" name="Subtitle 2">
            <a:extLst>
              <a:ext uri="{FF2B5EF4-FFF2-40B4-BE49-F238E27FC236}">
                <a16:creationId xmlns:a16="http://schemas.microsoft.com/office/drawing/2014/main" id="{A4501D72-EE3C-0DA6-BA4B-C1D78BA85AE8}"/>
              </a:ext>
            </a:extLst>
          </p:cNvPr>
          <p:cNvSpPr>
            <a:spLocks noGrp="1"/>
          </p:cNvSpPr>
          <p:nvPr>
            <p:ph type="subTitle" idx="1"/>
          </p:nvPr>
        </p:nvSpPr>
        <p:spPr>
          <a:xfrm>
            <a:off x="288558" y="3114710"/>
            <a:ext cx="8642082" cy="837882"/>
          </a:xfrm>
          <a:prstGeom prst="rect">
            <a:avLst/>
          </a:prstGeom>
        </p:spPr>
        <p:txBody>
          <a:bodyPr>
            <a:noAutofit/>
          </a:bodyPr>
          <a:lstStyle>
            <a:lvl1pPr marL="0" indent="0" algn="l">
              <a:spcBef>
                <a:spcPts val="0"/>
              </a:spcBef>
              <a:spcAft>
                <a:spcPts val="0"/>
              </a:spcAft>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ext Placeholder 17">
            <a:extLst>
              <a:ext uri="{FF2B5EF4-FFF2-40B4-BE49-F238E27FC236}">
                <a16:creationId xmlns:a16="http://schemas.microsoft.com/office/drawing/2014/main" id="{3417592A-6067-984F-549E-3833CDB76A54}"/>
              </a:ext>
            </a:extLst>
          </p:cNvPr>
          <p:cNvSpPr>
            <a:spLocks noGrp="1"/>
          </p:cNvSpPr>
          <p:nvPr>
            <p:ph type="body" sz="quarter" idx="10" hasCustomPrompt="1"/>
          </p:nvPr>
        </p:nvSpPr>
        <p:spPr>
          <a:xfrm>
            <a:off x="288559" y="4192468"/>
            <a:ext cx="8642082" cy="344384"/>
          </a:xfrm>
          <a:prstGeom prst="rect">
            <a:avLst/>
          </a:prstGeom>
        </p:spPr>
        <p:txBody>
          <a:bodyPr tIns="0" bIns="0" anchor="b" anchorCtr="0">
            <a:noAutofit/>
          </a:bodyPr>
          <a:lstStyle>
            <a:lvl1pPr marL="0" indent="0">
              <a:lnSpc>
                <a:spcPct val="100000"/>
              </a:lnSpc>
              <a:spcBef>
                <a:spcPts val="0"/>
              </a:spcBef>
              <a:spcAft>
                <a:spcPts val="0"/>
              </a:spcAft>
              <a:buNone/>
              <a:defRPr sz="1200" b="1">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First name Last name</a:t>
            </a:r>
          </a:p>
        </p:txBody>
      </p:sp>
      <p:sp>
        <p:nvSpPr>
          <p:cNvPr id="3" name="Text Placeholder 17">
            <a:extLst>
              <a:ext uri="{FF2B5EF4-FFF2-40B4-BE49-F238E27FC236}">
                <a16:creationId xmlns:a16="http://schemas.microsoft.com/office/drawing/2014/main" id="{DADB3285-032F-C5EA-E4E6-C62E075FF1F0}"/>
              </a:ext>
            </a:extLst>
          </p:cNvPr>
          <p:cNvSpPr>
            <a:spLocks noGrp="1"/>
          </p:cNvSpPr>
          <p:nvPr>
            <p:ph type="body" sz="quarter" idx="11" hasCustomPrompt="1"/>
          </p:nvPr>
        </p:nvSpPr>
        <p:spPr>
          <a:xfrm>
            <a:off x="288559" y="4560602"/>
            <a:ext cx="8642082" cy="344385"/>
          </a:xfrm>
          <a:prstGeom prst="rect">
            <a:avLst/>
          </a:prstGeom>
        </p:spPr>
        <p:txBody>
          <a:bodyPr tIns="0" bIns="0">
            <a:noAutofit/>
          </a:bodyPr>
          <a:lstStyle>
            <a:lvl1pPr marL="0" indent="0">
              <a:lnSpc>
                <a:spcPct val="100000"/>
              </a:lnSpc>
              <a:spcBef>
                <a:spcPts val="0"/>
              </a:spcBef>
              <a:spcAft>
                <a:spcPts val="0"/>
              </a:spcAft>
              <a:buNone/>
              <a:defRPr sz="1200" b="0">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Title/Department</a:t>
            </a:r>
          </a:p>
        </p:txBody>
      </p:sp>
      <p:sp>
        <p:nvSpPr>
          <p:cNvPr id="6" name="Text Placeholder 17">
            <a:extLst>
              <a:ext uri="{FF2B5EF4-FFF2-40B4-BE49-F238E27FC236}">
                <a16:creationId xmlns:a16="http://schemas.microsoft.com/office/drawing/2014/main" id="{D91FCFC2-D727-8EBA-2D19-E4EEAE93A971}"/>
              </a:ext>
            </a:extLst>
          </p:cNvPr>
          <p:cNvSpPr>
            <a:spLocks noGrp="1"/>
          </p:cNvSpPr>
          <p:nvPr>
            <p:ph type="body" sz="quarter" idx="12" hasCustomPrompt="1"/>
          </p:nvPr>
        </p:nvSpPr>
        <p:spPr>
          <a:xfrm>
            <a:off x="288559" y="5110167"/>
            <a:ext cx="8642082" cy="344385"/>
          </a:xfrm>
          <a:prstGeom prst="rect">
            <a:avLst/>
          </a:prstGeom>
        </p:spPr>
        <p:txBody>
          <a:bodyPr tIns="0" bIns="0">
            <a:noAutofit/>
          </a:bodyPr>
          <a:lstStyle>
            <a:lvl1pPr marL="0" indent="0">
              <a:lnSpc>
                <a:spcPct val="100000"/>
              </a:lnSpc>
              <a:spcBef>
                <a:spcPts val="0"/>
              </a:spcBef>
              <a:spcAft>
                <a:spcPts val="0"/>
              </a:spcAft>
              <a:buNone/>
              <a:defRPr sz="1200" b="0">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Date</a:t>
            </a:r>
          </a:p>
        </p:txBody>
      </p:sp>
    </p:spTree>
    <p:extLst>
      <p:ext uri="{BB962C8B-B14F-4D97-AF65-F5344CB8AC3E}">
        <p14:creationId xmlns:p14="http://schemas.microsoft.com/office/powerpoint/2010/main" val="154528444"/>
      </p:ext>
    </p:extLst>
  </p:cSld>
  <p:clrMapOvr>
    <a:overrideClrMapping bg1="lt1" tx1="dk1" bg2="lt2" tx2="dk2" accent1="accent1" accent2="accent2" accent3="accent3" accent4="accent4" accent5="accent5" accent6="accent6" hlink="hlink" folHlink="folHlink"/>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p:cSld name="43_cobranded_thank_you_grey">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picture containing text, clipart, vector graphics&#10;&#10;Description automatically generated">
            <a:extLst>
              <a:ext uri="{FF2B5EF4-FFF2-40B4-BE49-F238E27FC236}">
                <a16:creationId xmlns:a16="http://schemas.microsoft.com/office/drawing/2014/main" id="{CF928130-74A2-EFBD-3E8D-68B5F500D5B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1"/>
            <a:ext cx="12191999" cy="6857999"/>
          </a:xfrm>
          <a:prstGeom prst="rect">
            <a:avLst/>
          </a:prstGeom>
        </p:spPr>
      </p:pic>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8" y="635035"/>
            <a:ext cx="8642082" cy="2387600"/>
          </a:xfrm>
        </p:spPr>
        <p:txBody>
          <a:bodyPr anchor="b">
            <a:noAutofit/>
          </a:bodyPr>
          <a:lstStyle>
            <a:lvl1pPr algn="l">
              <a:defRPr sz="3600">
                <a:solidFill>
                  <a:schemeClr val="tx1"/>
                </a:solidFill>
              </a:defRPr>
            </a:lvl1pPr>
          </a:lstStyle>
          <a:p>
            <a:r>
              <a:rPr lang="en-US" dirty="0"/>
              <a:t>[Thank you]</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hasCustomPrompt="1"/>
          </p:nvPr>
        </p:nvSpPr>
        <p:spPr>
          <a:xfrm>
            <a:off x="288558" y="3114710"/>
            <a:ext cx="8642082" cy="837882"/>
          </a:xfrm>
        </p:spPr>
        <p:txBody>
          <a:bodyPr>
            <a:noAutofit/>
          </a:bodyPr>
          <a:lstStyle>
            <a:lvl1pPr marL="0" indent="0" algn="l">
              <a:spcBef>
                <a:spcPts val="0"/>
              </a:spcBef>
              <a:spcAft>
                <a:spcPts val="0"/>
              </a:spcAft>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[Call to action]</a:t>
            </a:r>
          </a:p>
        </p:txBody>
      </p:sp>
      <p:pic>
        <p:nvPicPr>
          <p:cNvPr id="9" name="Picture 8">
            <a:extLst>
              <a:ext uri="{FF2B5EF4-FFF2-40B4-BE49-F238E27FC236}">
                <a16:creationId xmlns:a16="http://schemas.microsoft.com/office/drawing/2014/main" id="{CD8F8D6A-AB50-00A3-D30C-2B45378DC3A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04801" y="5694428"/>
            <a:ext cx="1219198" cy="518808"/>
          </a:xfrm>
          <a:prstGeom prst="rect">
            <a:avLst/>
          </a:prstGeom>
        </p:spPr>
      </p:pic>
      <p:sp>
        <p:nvSpPr>
          <p:cNvPr id="10" name="Text Placeholder 17">
            <a:extLst>
              <a:ext uri="{FF2B5EF4-FFF2-40B4-BE49-F238E27FC236}">
                <a16:creationId xmlns:a16="http://schemas.microsoft.com/office/drawing/2014/main" id="{0FF12D10-3F99-FA54-8A36-1C3BFF703BC4}"/>
              </a:ext>
            </a:extLst>
          </p:cNvPr>
          <p:cNvSpPr>
            <a:spLocks noGrp="1"/>
          </p:cNvSpPr>
          <p:nvPr>
            <p:ph type="body" sz="quarter" idx="10" hasCustomPrompt="1"/>
          </p:nvPr>
        </p:nvSpPr>
        <p:spPr>
          <a:xfrm>
            <a:off x="288559" y="4339347"/>
            <a:ext cx="8642082" cy="344384"/>
          </a:xfrm>
        </p:spPr>
        <p:txBody>
          <a:bodyPr tIns="0" bIns="0" anchor="b" anchorCtr="0">
            <a:noAutofit/>
          </a:bodyPr>
          <a:lstStyle>
            <a:lvl1pPr marL="0" indent="0">
              <a:lnSpc>
                <a:spcPct val="100000"/>
              </a:lnSpc>
              <a:spcBef>
                <a:spcPts val="0"/>
              </a:spcBef>
              <a:spcAft>
                <a:spcPts val="0"/>
              </a:spcAft>
              <a:buNone/>
              <a:defRPr sz="1200" b="1">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First name Last name</a:t>
            </a:r>
          </a:p>
        </p:txBody>
      </p:sp>
      <p:sp>
        <p:nvSpPr>
          <p:cNvPr id="11" name="Text Placeholder 17">
            <a:extLst>
              <a:ext uri="{FF2B5EF4-FFF2-40B4-BE49-F238E27FC236}">
                <a16:creationId xmlns:a16="http://schemas.microsoft.com/office/drawing/2014/main" id="{C023098E-A14A-7175-E122-657D7B94C166}"/>
              </a:ext>
            </a:extLst>
          </p:cNvPr>
          <p:cNvSpPr>
            <a:spLocks noGrp="1"/>
          </p:cNvSpPr>
          <p:nvPr>
            <p:ph type="body" sz="quarter" idx="11" hasCustomPrompt="1"/>
          </p:nvPr>
        </p:nvSpPr>
        <p:spPr>
          <a:xfrm>
            <a:off x="288559" y="4707481"/>
            <a:ext cx="8642082" cy="42346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Contact information</a:t>
            </a:r>
          </a:p>
        </p:txBody>
      </p:sp>
      <p:sp>
        <p:nvSpPr>
          <p:cNvPr id="6" name="Slide Number Placeholder 5">
            <a:extLst>
              <a:ext uri="{FF2B5EF4-FFF2-40B4-BE49-F238E27FC236}">
                <a16:creationId xmlns:a16="http://schemas.microsoft.com/office/drawing/2014/main" id="{28A5A3C8-5183-431D-468E-77DFFF5EB1B6}"/>
              </a:ext>
            </a:extLst>
          </p:cNvPr>
          <p:cNvSpPr>
            <a:spLocks noGrp="1"/>
          </p:cNvSpPr>
          <p:nvPr>
            <p:ph type="sldNum" sz="quarter" idx="12"/>
          </p:nvPr>
        </p:nvSpPr>
        <p:spPr>
          <a:xfrm>
            <a:off x="10985326" y="6435203"/>
            <a:ext cx="901874" cy="365125"/>
          </a:xfrm>
        </p:spPr>
        <p:txBody>
          <a:bodyPr/>
          <a:lstStyle>
            <a:lvl1pPr>
              <a:defRPr>
                <a:solidFill>
                  <a:schemeClr val="tx1"/>
                </a:solidFill>
              </a:defRPr>
            </a:lvl1pPr>
          </a:lstStyle>
          <a:p>
            <a:fld id="{403EF4E2-7A7A-0548-85F1-5479B7C9E1B2}" type="slidenum">
              <a:rPr lang="en-US" smtClean="0"/>
              <a:pPr/>
              <a:t>‹#›</a:t>
            </a:fld>
            <a:endParaRPr lang="en-US" dirty="0"/>
          </a:p>
        </p:txBody>
      </p:sp>
      <p:sp>
        <p:nvSpPr>
          <p:cNvPr id="7" name="TextBox 6">
            <a:extLst>
              <a:ext uri="{FF2B5EF4-FFF2-40B4-BE49-F238E27FC236}">
                <a16:creationId xmlns:a16="http://schemas.microsoft.com/office/drawing/2014/main" id="{32D8B9DE-B64C-1B72-C8EC-3F3105E9CE27}"/>
              </a:ext>
            </a:extLst>
          </p:cNvPr>
          <p:cNvSpPr txBox="1"/>
          <p:nvPr/>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a:solidFill>
                  <a:schemeClr val="tx1">
                    <a:lumMod val="40000"/>
                    <a:lumOff val="60000"/>
                  </a:schemeClr>
                </a:solidFill>
              </a:rPr>
              <a:t>© 2024 Nielsen Consumer LLC. All Rights Reserved.</a:t>
            </a:r>
            <a:endParaRPr lang="en-US" sz="700" dirty="0">
              <a:solidFill>
                <a:schemeClr val="tx1">
                  <a:lumMod val="40000"/>
                  <a:lumOff val="60000"/>
                </a:schemeClr>
              </a:solidFill>
            </a:endParaRPr>
          </a:p>
        </p:txBody>
      </p:sp>
      <p:sp>
        <p:nvSpPr>
          <p:cNvPr id="5" name="Picture Placeholder 7">
            <a:extLst>
              <a:ext uri="{FF2B5EF4-FFF2-40B4-BE49-F238E27FC236}">
                <a16:creationId xmlns:a16="http://schemas.microsoft.com/office/drawing/2014/main" id="{804A5DDE-F937-D2F1-03A0-F63CC8D44956}"/>
              </a:ext>
            </a:extLst>
          </p:cNvPr>
          <p:cNvSpPr>
            <a:spLocks noGrp="1"/>
          </p:cNvSpPr>
          <p:nvPr>
            <p:ph type="pic" sz="quarter" idx="18" hasCustomPrompt="1"/>
          </p:nvPr>
        </p:nvSpPr>
        <p:spPr>
          <a:xfrm>
            <a:off x="10387011" y="5700194"/>
            <a:ext cx="1500188" cy="513042"/>
          </a:xfrm>
          <a:solidFill>
            <a:schemeClr val="bg1"/>
          </a:solid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3189591146"/>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8_left_title_and_content_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B54AF76-AD3D-99EA-BB6C-F380750B8D51}"/>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E18F88F4-971A-A6B1-1A27-9CE89013B620}"/>
              </a:ext>
            </a:extLst>
          </p:cNvPr>
          <p:cNvSpPr/>
          <p:nvPr userDrawn="1"/>
        </p:nvSpPr>
        <p:spPr>
          <a:xfrm>
            <a:off x="0" y="0"/>
            <a:ext cx="40023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4290932" y="1671355"/>
            <a:ext cx="7595265" cy="39904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a:xfrm>
            <a:off x="10985326" y="6435203"/>
            <a:ext cx="901874" cy="365125"/>
          </a:xfrm>
          <a:prstGeom prst="rect">
            <a:avLst/>
          </a:prstGeom>
        </p:spPr>
        <p:txBody>
          <a:bodyPr/>
          <a:lstStyle/>
          <a:p>
            <a:fld id="{403EF4E2-7A7A-0548-85F1-5479B7C9E1B2}" type="slidenum">
              <a:rPr lang="en-US" smtClean="0"/>
              <a:t>‹#›</a:t>
            </a:fld>
            <a:endParaRPr lang="en-US" dirty="0"/>
          </a:p>
        </p:txBody>
      </p:sp>
      <p:sp>
        <p:nvSpPr>
          <p:cNvPr id="13" name="Title 1">
            <a:extLst>
              <a:ext uri="{FF2B5EF4-FFF2-40B4-BE49-F238E27FC236}">
                <a16:creationId xmlns:a16="http://schemas.microsoft.com/office/drawing/2014/main" id="{C9E80DB3-397B-6246-0042-983989BBFF67}"/>
              </a:ext>
            </a:extLst>
          </p:cNvPr>
          <p:cNvSpPr>
            <a:spLocks noGrp="1"/>
          </p:cNvSpPr>
          <p:nvPr>
            <p:ph type="ctrTitle" hasCustomPrompt="1"/>
          </p:nvPr>
        </p:nvSpPr>
        <p:spPr>
          <a:xfrm>
            <a:off x="288559" y="1111525"/>
            <a:ext cx="3503952" cy="2390972"/>
          </a:xfrm>
          <a:prstGeom prst="rect">
            <a:avLst/>
          </a:prstGeom>
        </p:spPr>
        <p:txBody>
          <a:bodyPr anchor="b" anchorCtr="0">
            <a:noAutofit/>
          </a:bodyPr>
          <a:lstStyle>
            <a:lvl1pPr algn="l">
              <a:defRPr sz="3600">
                <a:solidFill>
                  <a:schemeClr val="bg1"/>
                </a:solidFill>
              </a:defRPr>
            </a:lvl1pPr>
          </a:lstStyle>
          <a:p>
            <a:r>
              <a:rPr lang="en-US"/>
              <a:t>Insert your slide title here maximum of four lines</a:t>
            </a:r>
          </a:p>
        </p:txBody>
      </p:sp>
      <p:sp>
        <p:nvSpPr>
          <p:cNvPr id="14" name="Subtitle 2">
            <a:extLst>
              <a:ext uri="{FF2B5EF4-FFF2-40B4-BE49-F238E27FC236}">
                <a16:creationId xmlns:a16="http://schemas.microsoft.com/office/drawing/2014/main" id="{B088BB5C-5C7B-0E3F-0629-E297953C56D2}"/>
              </a:ext>
            </a:extLst>
          </p:cNvPr>
          <p:cNvSpPr>
            <a:spLocks noGrp="1"/>
          </p:cNvSpPr>
          <p:nvPr>
            <p:ph type="subTitle" idx="13" hasCustomPrompt="1"/>
          </p:nvPr>
        </p:nvSpPr>
        <p:spPr>
          <a:xfrm>
            <a:off x="288558" y="3515514"/>
            <a:ext cx="3503953" cy="436210"/>
          </a:xfrm>
          <a:prstGeom prst="rect">
            <a:avLst/>
          </a:prstGeo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divider subtitle</a:t>
            </a:r>
          </a:p>
        </p:txBody>
      </p:sp>
      <p:sp>
        <p:nvSpPr>
          <p:cNvPr id="15" name="Text Placeholder 10">
            <a:extLst>
              <a:ext uri="{FF2B5EF4-FFF2-40B4-BE49-F238E27FC236}">
                <a16:creationId xmlns:a16="http://schemas.microsoft.com/office/drawing/2014/main" id="{54422616-9A6B-BD2A-EEE6-5D4F31127FD9}"/>
              </a:ext>
            </a:extLst>
          </p:cNvPr>
          <p:cNvSpPr>
            <a:spLocks noGrp="1"/>
          </p:cNvSpPr>
          <p:nvPr>
            <p:ph type="body" sz="quarter" idx="14" hasCustomPrompt="1"/>
          </p:nvPr>
        </p:nvSpPr>
        <p:spPr>
          <a:xfrm>
            <a:off x="4290932" y="5985327"/>
            <a:ext cx="7595265" cy="365125"/>
          </a:xfrm>
          <a:prstGeom prst="rect">
            <a:avLst/>
          </a:prstGeo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2" name="TextBox 1">
            <a:extLst>
              <a:ext uri="{FF2B5EF4-FFF2-40B4-BE49-F238E27FC236}">
                <a16:creationId xmlns:a16="http://schemas.microsoft.com/office/drawing/2014/main" id="{1EEFBF9E-4FE0-0A25-6DCB-576724D4AD4C}"/>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a:solidFill>
                  <a:schemeClr val="tx1">
                    <a:lumMod val="40000"/>
                    <a:lumOff val="60000"/>
                  </a:schemeClr>
                </a:solidFill>
              </a:rPr>
              <a:t>© 2024 Nielsen Consumer LLC. All Rights Reserved.</a:t>
            </a:r>
            <a:endParaRPr lang="en-US" sz="700" dirty="0">
              <a:solidFill>
                <a:schemeClr val="tx1">
                  <a:lumMod val="40000"/>
                  <a:lumOff val="60000"/>
                </a:schemeClr>
              </a:solidFill>
            </a:endParaRPr>
          </a:p>
        </p:txBody>
      </p:sp>
    </p:spTree>
    <p:extLst>
      <p:ext uri="{BB962C8B-B14F-4D97-AF65-F5344CB8AC3E}">
        <p14:creationId xmlns:p14="http://schemas.microsoft.com/office/powerpoint/2010/main" val="9922025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3_three_column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288559" y="1825625"/>
            <a:ext cx="3684352" cy="38361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a:xfrm>
            <a:off x="10985326" y="6435203"/>
            <a:ext cx="901874" cy="365125"/>
          </a:xfrm>
          <a:prstGeom prst="rect">
            <a:avLst/>
          </a:prstGeom>
        </p:spPr>
        <p:txBody>
          <a:bodyPr/>
          <a:lstStyle/>
          <a:p>
            <a:fld id="{403EF4E2-7A7A-0548-85F1-5479B7C9E1B2}" type="slidenum">
              <a:rPr lang="en-US" smtClean="0"/>
              <a:t>‹#›</a:t>
            </a:fld>
            <a:endParaRPr lang="en-US" dirty="0"/>
          </a:p>
        </p:txBody>
      </p:sp>
      <p:sp>
        <p:nvSpPr>
          <p:cNvPr id="10" name="Content Placeholder 2">
            <a:extLst>
              <a:ext uri="{FF2B5EF4-FFF2-40B4-BE49-F238E27FC236}">
                <a16:creationId xmlns:a16="http://schemas.microsoft.com/office/drawing/2014/main" id="{505D1794-3A67-EC85-D51D-19CC621969E3}"/>
              </a:ext>
            </a:extLst>
          </p:cNvPr>
          <p:cNvSpPr>
            <a:spLocks noGrp="1"/>
          </p:cNvSpPr>
          <p:nvPr>
            <p:ph idx="14"/>
          </p:nvPr>
        </p:nvSpPr>
        <p:spPr>
          <a:xfrm>
            <a:off x="4237582" y="1825625"/>
            <a:ext cx="3684352" cy="38361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C1A58A57-9AA2-995B-F17B-EF0CC5FF39C5}"/>
              </a:ext>
            </a:extLst>
          </p:cNvPr>
          <p:cNvSpPr>
            <a:spLocks noGrp="1"/>
          </p:cNvSpPr>
          <p:nvPr>
            <p:ph idx="15"/>
          </p:nvPr>
        </p:nvSpPr>
        <p:spPr>
          <a:xfrm>
            <a:off x="8186606" y="1825625"/>
            <a:ext cx="3684352" cy="38361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6">
            <a:extLst>
              <a:ext uri="{FF2B5EF4-FFF2-40B4-BE49-F238E27FC236}">
                <a16:creationId xmlns:a16="http://schemas.microsoft.com/office/drawing/2014/main" id="{90678F05-80CC-A3DE-FAE5-0A6E66AB8B9B}"/>
              </a:ext>
            </a:extLst>
          </p:cNvPr>
          <p:cNvSpPr>
            <a:spLocks noGrp="1"/>
          </p:cNvSpPr>
          <p:nvPr>
            <p:ph type="body" sz="quarter" idx="16" hasCustomPrompt="1"/>
          </p:nvPr>
        </p:nvSpPr>
        <p:spPr>
          <a:xfrm>
            <a:off x="288558" y="1351231"/>
            <a:ext cx="3684352" cy="436542"/>
          </a:xfrm>
          <a:prstGeom prst="rect">
            <a:avLst/>
          </a:prstGeom>
        </p:spPr>
        <p:txBody>
          <a:bodyPr anchor="b" anchorCtr="0"/>
          <a:lstStyle>
            <a:lvl1pPr marL="0" indent="0">
              <a:spcBef>
                <a:spcPts val="0"/>
              </a:spcBef>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13" name="Text Placeholder 6">
            <a:extLst>
              <a:ext uri="{FF2B5EF4-FFF2-40B4-BE49-F238E27FC236}">
                <a16:creationId xmlns:a16="http://schemas.microsoft.com/office/drawing/2014/main" id="{4F7AC8A2-64C0-1D9F-7AB1-472AE18BD1D5}"/>
              </a:ext>
            </a:extLst>
          </p:cNvPr>
          <p:cNvSpPr>
            <a:spLocks noGrp="1"/>
          </p:cNvSpPr>
          <p:nvPr>
            <p:ph type="body" sz="quarter" idx="17" hasCustomPrompt="1"/>
          </p:nvPr>
        </p:nvSpPr>
        <p:spPr>
          <a:xfrm>
            <a:off x="4237582" y="1351231"/>
            <a:ext cx="3684352" cy="436542"/>
          </a:xfrm>
          <a:prstGeom prst="rect">
            <a:avLst/>
          </a:prstGeom>
        </p:spPr>
        <p:txBody>
          <a:bodyPr anchor="b" anchorCtr="0"/>
          <a:lstStyle>
            <a:lvl1pPr marL="0" indent="0">
              <a:spcBef>
                <a:spcPts val="0"/>
              </a:spcBef>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14" name="Text Placeholder 6">
            <a:extLst>
              <a:ext uri="{FF2B5EF4-FFF2-40B4-BE49-F238E27FC236}">
                <a16:creationId xmlns:a16="http://schemas.microsoft.com/office/drawing/2014/main" id="{CED75715-C317-75F7-78F6-9C944FD28A22}"/>
              </a:ext>
            </a:extLst>
          </p:cNvPr>
          <p:cNvSpPr>
            <a:spLocks noGrp="1"/>
          </p:cNvSpPr>
          <p:nvPr>
            <p:ph type="body" sz="quarter" idx="18" hasCustomPrompt="1"/>
          </p:nvPr>
        </p:nvSpPr>
        <p:spPr>
          <a:xfrm>
            <a:off x="8186605" y="1351231"/>
            <a:ext cx="3684352" cy="436542"/>
          </a:xfrm>
          <a:prstGeom prst="rect">
            <a:avLst/>
          </a:prstGeom>
        </p:spPr>
        <p:txBody>
          <a:bodyPr anchor="b" anchorCtr="0"/>
          <a:lstStyle>
            <a:lvl1pPr marL="0" indent="0">
              <a:spcBef>
                <a:spcPts val="0"/>
              </a:spcBef>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4" name="Text Placeholder 10">
            <a:extLst>
              <a:ext uri="{FF2B5EF4-FFF2-40B4-BE49-F238E27FC236}">
                <a16:creationId xmlns:a16="http://schemas.microsoft.com/office/drawing/2014/main" id="{EF340EA8-54A6-9E4D-0526-47907DA2F648}"/>
              </a:ext>
            </a:extLst>
          </p:cNvPr>
          <p:cNvSpPr>
            <a:spLocks noGrp="1"/>
          </p:cNvSpPr>
          <p:nvPr>
            <p:ph type="body" sz="quarter" idx="19" hasCustomPrompt="1"/>
          </p:nvPr>
        </p:nvSpPr>
        <p:spPr>
          <a:xfrm>
            <a:off x="288558" y="5985327"/>
            <a:ext cx="11582399" cy="365125"/>
          </a:xfrm>
          <a:prstGeom prst="rect">
            <a:avLst/>
          </a:prstGeo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5" name="Text Placeholder 6">
            <a:extLst>
              <a:ext uri="{FF2B5EF4-FFF2-40B4-BE49-F238E27FC236}">
                <a16:creationId xmlns:a16="http://schemas.microsoft.com/office/drawing/2014/main" id="{A1DE536D-EF4A-8B3D-B21D-22CB635EDC7C}"/>
              </a:ext>
            </a:extLst>
          </p:cNvPr>
          <p:cNvSpPr>
            <a:spLocks noGrp="1"/>
          </p:cNvSpPr>
          <p:nvPr>
            <p:ph type="body" sz="quarter" idx="13" hasCustomPrompt="1"/>
          </p:nvPr>
        </p:nvSpPr>
        <p:spPr>
          <a:xfrm>
            <a:off x="288558" y="579495"/>
            <a:ext cx="11582400" cy="436542"/>
          </a:xfrm>
          <a:prstGeom prst="rect">
            <a:avLst/>
          </a:prstGeo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8" name="Title 1">
            <a:extLst>
              <a:ext uri="{FF2B5EF4-FFF2-40B4-BE49-F238E27FC236}">
                <a16:creationId xmlns:a16="http://schemas.microsoft.com/office/drawing/2014/main" id="{37322F87-6010-E800-94B8-6FD167463715}"/>
              </a:ext>
            </a:extLst>
          </p:cNvPr>
          <p:cNvSpPr>
            <a:spLocks noGrp="1"/>
          </p:cNvSpPr>
          <p:nvPr>
            <p:ph type="title" hasCustomPrompt="1"/>
          </p:nvPr>
        </p:nvSpPr>
        <p:spPr>
          <a:xfrm>
            <a:off x="288558" y="178971"/>
            <a:ext cx="11582400" cy="397352"/>
          </a:xfrm>
          <a:prstGeom prst="rect">
            <a:avLst/>
          </a:prstGeom>
        </p:spPr>
        <p:txBody>
          <a:bodyPr anchor="ctr"/>
          <a:lstStyle>
            <a:lvl1pPr>
              <a:defRPr sz="2000"/>
            </a:lvl1pPr>
          </a:lstStyle>
          <a:p>
            <a:r>
              <a:rPr lang="en-US"/>
              <a:t>Insert your slide title in Arial bold 20pt</a:t>
            </a:r>
          </a:p>
        </p:txBody>
      </p:sp>
    </p:spTree>
    <p:extLst>
      <p:ext uri="{BB962C8B-B14F-4D97-AF65-F5344CB8AC3E}">
        <p14:creationId xmlns:p14="http://schemas.microsoft.com/office/powerpoint/2010/main" val="10128660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7_left_title_and_content_deep_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B54AF76-AD3D-99EA-BB6C-F380750B8D51}"/>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E18F88F4-971A-A6B1-1A27-9CE89013B620}"/>
              </a:ext>
            </a:extLst>
          </p:cNvPr>
          <p:cNvSpPr/>
          <p:nvPr userDrawn="1"/>
        </p:nvSpPr>
        <p:spPr>
          <a:xfrm>
            <a:off x="0" y="0"/>
            <a:ext cx="40023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4290932" y="1671355"/>
            <a:ext cx="7595265" cy="39904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a:xfrm>
            <a:off x="10985326" y="6435203"/>
            <a:ext cx="901874" cy="365125"/>
          </a:xfrm>
          <a:prstGeom prst="rect">
            <a:avLst/>
          </a:prstGeom>
        </p:spPr>
        <p:txBody>
          <a:bodyPr/>
          <a:lstStyle/>
          <a:p>
            <a:fld id="{403EF4E2-7A7A-0548-85F1-5479B7C9E1B2}" type="slidenum">
              <a:rPr lang="en-US" smtClean="0"/>
              <a:t>‹#›</a:t>
            </a:fld>
            <a:endParaRPr lang="en-US" dirty="0"/>
          </a:p>
        </p:txBody>
      </p:sp>
      <p:sp>
        <p:nvSpPr>
          <p:cNvPr id="13" name="Title 1">
            <a:extLst>
              <a:ext uri="{FF2B5EF4-FFF2-40B4-BE49-F238E27FC236}">
                <a16:creationId xmlns:a16="http://schemas.microsoft.com/office/drawing/2014/main" id="{C9E80DB3-397B-6246-0042-983989BBFF67}"/>
              </a:ext>
            </a:extLst>
          </p:cNvPr>
          <p:cNvSpPr>
            <a:spLocks noGrp="1"/>
          </p:cNvSpPr>
          <p:nvPr>
            <p:ph type="ctrTitle" hasCustomPrompt="1"/>
          </p:nvPr>
        </p:nvSpPr>
        <p:spPr>
          <a:xfrm>
            <a:off x="288559" y="1111525"/>
            <a:ext cx="3503952" cy="2390972"/>
          </a:xfrm>
          <a:prstGeom prst="rect">
            <a:avLst/>
          </a:prstGeom>
        </p:spPr>
        <p:txBody>
          <a:bodyPr anchor="b" anchorCtr="0">
            <a:noAutofit/>
          </a:bodyPr>
          <a:lstStyle>
            <a:lvl1pPr algn="l">
              <a:defRPr sz="3600">
                <a:solidFill>
                  <a:schemeClr val="bg1"/>
                </a:solidFill>
              </a:defRPr>
            </a:lvl1pPr>
          </a:lstStyle>
          <a:p>
            <a:r>
              <a:rPr lang="en-US"/>
              <a:t>Insert your slide title here maximum of four lines</a:t>
            </a:r>
          </a:p>
        </p:txBody>
      </p:sp>
      <p:sp>
        <p:nvSpPr>
          <p:cNvPr id="14" name="Subtitle 2">
            <a:extLst>
              <a:ext uri="{FF2B5EF4-FFF2-40B4-BE49-F238E27FC236}">
                <a16:creationId xmlns:a16="http://schemas.microsoft.com/office/drawing/2014/main" id="{B088BB5C-5C7B-0E3F-0629-E297953C56D2}"/>
              </a:ext>
            </a:extLst>
          </p:cNvPr>
          <p:cNvSpPr>
            <a:spLocks noGrp="1"/>
          </p:cNvSpPr>
          <p:nvPr>
            <p:ph type="subTitle" idx="13" hasCustomPrompt="1"/>
          </p:nvPr>
        </p:nvSpPr>
        <p:spPr>
          <a:xfrm>
            <a:off x="288558" y="3515514"/>
            <a:ext cx="3503953" cy="436210"/>
          </a:xfrm>
          <a:prstGeom prst="rect">
            <a:avLst/>
          </a:prstGeo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divider subtitle</a:t>
            </a:r>
          </a:p>
        </p:txBody>
      </p:sp>
      <p:sp>
        <p:nvSpPr>
          <p:cNvPr id="15" name="Text Placeholder 10">
            <a:extLst>
              <a:ext uri="{FF2B5EF4-FFF2-40B4-BE49-F238E27FC236}">
                <a16:creationId xmlns:a16="http://schemas.microsoft.com/office/drawing/2014/main" id="{54422616-9A6B-BD2A-EEE6-5D4F31127FD9}"/>
              </a:ext>
            </a:extLst>
          </p:cNvPr>
          <p:cNvSpPr>
            <a:spLocks noGrp="1"/>
          </p:cNvSpPr>
          <p:nvPr>
            <p:ph type="body" sz="quarter" idx="14" hasCustomPrompt="1"/>
          </p:nvPr>
        </p:nvSpPr>
        <p:spPr>
          <a:xfrm>
            <a:off x="4290932" y="5985327"/>
            <a:ext cx="7595265" cy="365125"/>
          </a:xfrm>
          <a:prstGeom prst="rect">
            <a:avLst/>
          </a:prstGeo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4" name="TextBox 3">
            <a:extLst>
              <a:ext uri="{FF2B5EF4-FFF2-40B4-BE49-F238E27FC236}">
                <a16:creationId xmlns:a16="http://schemas.microsoft.com/office/drawing/2014/main" id="{7C94C076-1CD8-CF76-1E98-52F5EBB5C1F2}"/>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a:solidFill>
                  <a:schemeClr val="tx1">
                    <a:lumMod val="40000"/>
                    <a:lumOff val="60000"/>
                  </a:schemeClr>
                </a:solidFill>
              </a:rPr>
              <a:t>© 2024 Nielsen Consumer LLC. All Rights Reserved.</a:t>
            </a:r>
            <a:endParaRPr lang="en-US" sz="700" dirty="0">
              <a:solidFill>
                <a:schemeClr val="tx1">
                  <a:lumMod val="40000"/>
                  <a:lumOff val="60000"/>
                </a:schemeClr>
              </a:solidFill>
            </a:endParaRPr>
          </a:p>
        </p:txBody>
      </p:sp>
    </p:spTree>
    <p:extLst>
      <p:ext uri="{BB962C8B-B14F-4D97-AF65-F5344CB8AC3E}">
        <p14:creationId xmlns:p14="http://schemas.microsoft.com/office/powerpoint/2010/main" val="9820394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_and_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288558" y="1825625"/>
            <a:ext cx="11597639" cy="38361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a:xfrm>
            <a:off x="10985326" y="6435203"/>
            <a:ext cx="901874" cy="365125"/>
          </a:xfrm>
          <a:prstGeom prst="rect">
            <a:avLst/>
          </a:prstGeom>
        </p:spPr>
        <p:txBody>
          <a:bodyPr/>
          <a:lstStyle/>
          <a:p>
            <a:fld id="{403EF4E2-7A7A-0548-85F1-5479B7C9E1B2}" type="slidenum">
              <a:rPr lang="en-US" smtClean="0"/>
              <a:t>‹#›</a:t>
            </a:fld>
            <a:endParaRPr lang="en-US" dirty="0"/>
          </a:p>
        </p:txBody>
      </p:sp>
      <p:sp>
        <p:nvSpPr>
          <p:cNvPr id="7" name="Text Placeholder 6">
            <a:extLst>
              <a:ext uri="{FF2B5EF4-FFF2-40B4-BE49-F238E27FC236}">
                <a16:creationId xmlns:a16="http://schemas.microsoft.com/office/drawing/2014/main" id="{47F7929F-4D80-0F4F-EFFB-21D9B3A08195}"/>
              </a:ext>
            </a:extLst>
          </p:cNvPr>
          <p:cNvSpPr>
            <a:spLocks noGrp="1"/>
          </p:cNvSpPr>
          <p:nvPr>
            <p:ph type="body" sz="quarter" idx="13" hasCustomPrompt="1"/>
          </p:nvPr>
        </p:nvSpPr>
        <p:spPr>
          <a:xfrm>
            <a:off x="288558" y="579495"/>
            <a:ext cx="11582400" cy="436542"/>
          </a:xfrm>
          <a:prstGeom prst="rect">
            <a:avLst/>
          </a:prstGeo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4" name="Text Placeholder 10">
            <a:extLst>
              <a:ext uri="{FF2B5EF4-FFF2-40B4-BE49-F238E27FC236}">
                <a16:creationId xmlns:a16="http://schemas.microsoft.com/office/drawing/2014/main" id="{C3AEC9DB-EF68-1F30-2273-B2160550D684}"/>
              </a:ext>
            </a:extLst>
          </p:cNvPr>
          <p:cNvSpPr>
            <a:spLocks noGrp="1"/>
          </p:cNvSpPr>
          <p:nvPr>
            <p:ph type="body" sz="quarter" idx="17" hasCustomPrompt="1"/>
          </p:nvPr>
        </p:nvSpPr>
        <p:spPr>
          <a:xfrm>
            <a:off x="288558" y="5985327"/>
            <a:ext cx="11582399" cy="365125"/>
          </a:xfrm>
          <a:prstGeom prst="rect">
            <a:avLst/>
          </a:prstGeo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5" name="Title 1">
            <a:extLst>
              <a:ext uri="{FF2B5EF4-FFF2-40B4-BE49-F238E27FC236}">
                <a16:creationId xmlns:a16="http://schemas.microsoft.com/office/drawing/2014/main" id="{B30F50A8-F4AB-8F41-DE7A-B921DA46B4A5}"/>
              </a:ext>
            </a:extLst>
          </p:cNvPr>
          <p:cNvSpPr>
            <a:spLocks noGrp="1"/>
          </p:cNvSpPr>
          <p:nvPr>
            <p:ph type="title" hasCustomPrompt="1"/>
          </p:nvPr>
        </p:nvSpPr>
        <p:spPr>
          <a:xfrm>
            <a:off x="288558" y="178971"/>
            <a:ext cx="11582400" cy="397352"/>
          </a:xfrm>
          <a:prstGeom prst="rect">
            <a:avLst/>
          </a:prstGeom>
        </p:spPr>
        <p:txBody>
          <a:bodyPr anchor="ctr"/>
          <a:lstStyle>
            <a:lvl1pPr>
              <a:defRPr sz="2000"/>
            </a:lvl1pPr>
          </a:lstStyle>
          <a:p>
            <a:r>
              <a:rPr lang="en-US"/>
              <a:t>Insert your slide title in Arial bold 20pt</a:t>
            </a:r>
          </a:p>
        </p:txBody>
      </p:sp>
    </p:spTree>
    <p:extLst>
      <p:ext uri="{BB962C8B-B14F-4D97-AF65-F5344CB8AC3E}">
        <p14:creationId xmlns:p14="http://schemas.microsoft.com/office/powerpoint/2010/main" val="22758053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3_divider_deep_violet">
    <p:bg>
      <p:bgRef idx="1001">
        <a:schemeClr val="bg2"/>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EC7A27B-9C75-06B8-163E-687EF3BAFAB0}"/>
              </a:ext>
            </a:extLst>
          </p:cNvPr>
          <p:cNvSpPr/>
          <p:nvPr userDrawn="1"/>
        </p:nvSpPr>
        <p:spPr>
          <a:xfrm>
            <a:off x="5825811" y="0"/>
            <a:ext cx="636618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endParaRPr lang="en-US" sz="1600" dirty="0"/>
          </a:p>
        </p:txBody>
      </p:sp>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tx1"/>
                </a:solidFill>
              </a:defRPr>
            </a:lvl1pPr>
          </a:lstStyle>
          <a:p>
            <a:fld id="{403EF4E2-7A7A-0548-85F1-5479B7C9E1B2}" type="slidenum">
              <a:rPr lang="en-US" smtClean="0"/>
              <a:pPr/>
              <a:t>‹#›</a:t>
            </a:fld>
            <a:endParaRPr lang="en-US" dirty="0"/>
          </a:p>
        </p:txBody>
      </p:sp>
      <p:sp>
        <p:nvSpPr>
          <p:cNvPr id="9" name="TextBox 8">
            <a:extLst>
              <a:ext uri="{FF2B5EF4-FFF2-40B4-BE49-F238E27FC236}">
                <a16:creationId xmlns:a16="http://schemas.microsoft.com/office/drawing/2014/main" id="{2BF749EA-836B-83E3-C743-0FC08B6657F8}"/>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a:solidFill>
                  <a:schemeClr val="tx1"/>
                </a:solidFill>
              </a:rPr>
              <a:t>© 2024 Nielsen Consumer LLC. All Rights Reserved.</a:t>
            </a:r>
            <a:endParaRPr lang="en-US" sz="700" dirty="0">
              <a:solidFill>
                <a:schemeClr val="tx1"/>
              </a:solidFill>
            </a:endParaRPr>
          </a:p>
        </p:txBody>
      </p:sp>
      <p:sp>
        <p:nvSpPr>
          <p:cNvPr id="12" name="TextBox 11">
            <a:extLst>
              <a:ext uri="{FF2B5EF4-FFF2-40B4-BE49-F238E27FC236}">
                <a16:creationId xmlns:a16="http://schemas.microsoft.com/office/drawing/2014/main" id="{65E85384-E091-2082-FCBB-160F82D46D2B}"/>
              </a:ext>
            </a:extLst>
          </p:cNvPr>
          <p:cNvSpPr txBox="1"/>
          <p:nvPr userDrawn="1"/>
        </p:nvSpPr>
        <p:spPr>
          <a:xfrm>
            <a:off x="-1115568" y="3474720"/>
            <a:ext cx="0" cy="0"/>
          </a:xfrm>
          <a:prstGeom prst="rect">
            <a:avLst/>
          </a:prstGeom>
          <a:noFill/>
        </p:spPr>
        <p:txBody>
          <a:bodyPr wrap="none" lIns="0" rIns="0" rtlCol="0">
            <a:noAutofit/>
          </a:bodyPr>
          <a:lstStyle/>
          <a:p>
            <a:pPr algn="l">
              <a:spcAft>
                <a:spcPts val="600"/>
              </a:spcAft>
            </a:pPr>
            <a:endParaRPr lang="en-US" sz="1600" dirty="0"/>
          </a:p>
        </p:txBody>
      </p:sp>
      <p:sp>
        <p:nvSpPr>
          <p:cNvPr id="16" name="TextBox 15">
            <a:extLst>
              <a:ext uri="{FF2B5EF4-FFF2-40B4-BE49-F238E27FC236}">
                <a16:creationId xmlns:a16="http://schemas.microsoft.com/office/drawing/2014/main" id="{6D822119-F72B-5E64-6ABF-EC783D188977}"/>
              </a:ext>
            </a:extLst>
          </p:cNvPr>
          <p:cNvSpPr txBox="1"/>
          <p:nvPr userDrawn="1"/>
        </p:nvSpPr>
        <p:spPr>
          <a:xfrm>
            <a:off x="2628900" y="-271463"/>
            <a:ext cx="0" cy="0"/>
          </a:xfrm>
          <a:prstGeom prst="rect">
            <a:avLst/>
          </a:prstGeom>
          <a:noFill/>
        </p:spPr>
        <p:txBody>
          <a:bodyPr wrap="none" lIns="0" rIns="0" rtlCol="0">
            <a:noAutofit/>
          </a:bodyPr>
          <a:lstStyle/>
          <a:p>
            <a:pPr algn="l">
              <a:spcAft>
                <a:spcPts val="600"/>
              </a:spcAft>
            </a:pPr>
            <a:endParaRPr lang="en-US" sz="1600" dirty="0"/>
          </a:p>
        </p:txBody>
      </p:sp>
    </p:spTree>
    <p:extLst>
      <p:ext uri="{BB962C8B-B14F-4D97-AF65-F5344CB8AC3E}">
        <p14:creationId xmlns:p14="http://schemas.microsoft.com/office/powerpoint/2010/main" val="1075723930"/>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yp_left_title_and_content_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B54AF76-AD3D-99EA-BB6C-F380750B8D51}"/>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E18F88F4-971A-A6B1-1A27-9CE89013B620}"/>
              </a:ext>
            </a:extLst>
          </p:cNvPr>
          <p:cNvSpPr/>
          <p:nvPr userDrawn="1"/>
        </p:nvSpPr>
        <p:spPr>
          <a:xfrm>
            <a:off x="0" y="0"/>
            <a:ext cx="40023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4290932" y="1671355"/>
            <a:ext cx="7595265" cy="39904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a:xfrm>
            <a:off x="10985326" y="6435203"/>
            <a:ext cx="901874" cy="365125"/>
          </a:xfrm>
          <a:prstGeom prst="rect">
            <a:avLst/>
          </a:prstGeom>
        </p:spPr>
        <p:txBody>
          <a:bodyPr/>
          <a:lstStyle/>
          <a:p>
            <a:fld id="{403EF4E2-7A7A-0548-85F1-5479B7C9E1B2}" type="slidenum">
              <a:rPr lang="en-US" smtClean="0"/>
              <a:t>‹#›</a:t>
            </a:fld>
            <a:endParaRPr lang="en-US" dirty="0"/>
          </a:p>
        </p:txBody>
      </p:sp>
      <p:sp>
        <p:nvSpPr>
          <p:cNvPr id="13" name="Title 1">
            <a:extLst>
              <a:ext uri="{FF2B5EF4-FFF2-40B4-BE49-F238E27FC236}">
                <a16:creationId xmlns:a16="http://schemas.microsoft.com/office/drawing/2014/main" id="{C9E80DB3-397B-6246-0042-983989BBFF67}"/>
              </a:ext>
            </a:extLst>
          </p:cNvPr>
          <p:cNvSpPr>
            <a:spLocks noGrp="1"/>
          </p:cNvSpPr>
          <p:nvPr>
            <p:ph type="ctrTitle" hasCustomPrompt="1"/>
          </p:nvPr>
        </p:nvSpPr>
        <p:spPr>
          <a:xfrm>
            <a:off x="288559" y="1111525"/>
            <a:ext cx="3503952" cy="2390972"/>
          </a:xfrm>
          <a:prstGeom prst="rect">
            <a:avLst/>
          </a:prstGeom>
        </p:spPr>
        <p:txBody>
          <a:bodyPr anchor="b" anchorCtr="0">
            <a:noAutofit/>
          </a:bodyPr>
          <a:lstStyle>
            <a:lvl1pPr algn="l">
              <a:defRPr sz="3600">
                <a:solidFill>
                  <a:schemeClr val="bg1"/>
                </a:solidFill>
              </a:defRPr>
            </a:lvl1pPr>
          </a:lstStyle>
          <a:p>
            <a:r>
              <a:rPr lang="en-US"/>
              <a:t>Insert your slide title here maximum of four lines</a:t>
            </a:r>
          </a:p>
        </p:txBody>
      </p:sp>
      <p:sp>
        <p:nvSpPr>
          <p:cNvPr id="14" name="Subtitle 2">
            <a:extLst>
              <a:ext uri="{FF2B5EF4-FFF2-40B4-BE49-F238E27FC236}">
                <a16:creationId xmlns:a16="http://schemas.microsoft.com/office/drawing/2014/main" id="{B088BB5C-5C7B-0E3F-0629-E297953C56D2}"/>
              </a:ext>
            </a:extLst>
          </p:cNvPr>
          <p:cNvSpPr>
            <a:spLocks noGrp="1"/>
          </p:cNvSpPr>
          <p:nvPr>
            <p:ph type="subTitle" idx="13" hasCustomPrompt="1"/>
          </p:nvPr>
        </p:nvSpPr>
        <p:spPr>
          <a:xfrm>
            <a:off x="288558" y="3515514"/>
            <a:ext cx="3503953" cy="436210"/>
          </a:xfrm>
          <a:prstGeom prst="rect">
            <a:avLst/>
          </a:prstGeo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divider subtitle</a:t>
            </a:r>
          </a:p>
        </p:txBody>
      </p:sp>
      <p:sp>
        <p:nvSpPr>
          <p:cNvPr id="15" name="Text Placeholder 10">
            <a:extLst>
              <a:ext uri="{FF2B5EF4-FFF2-40B4-BE49-F238E27FC236}">
                <a16:creationId xmlns:a16="http://schemas.microsoft.com/office/drawing/2014/main" id="{54422616-9A6B-BD2A-EEE6-5D4F31127FD9}"/>
              </a:ext>
            </a:extLst>
          </p:cNvPr>
          <p:cNvSpPr>
            <a:spLocks noGrp="1"/>
          </p:cNvSpPr>
          <p:nvPr>
            <p:ph type="body" sz="quarter" idx="14" hasCustomPrompt="1"/>
          </p:nvPr>
        </p:nvSpPr>
        <p:spPr>
          <a:xfrm>
            <a:off x="4290932" y="5985327"/>
            <a:ext cx="7595265" cy="365125"/>
          </a:xfrm>
          <a:prstGeom prst="rect">
            <a:avLst/>
          </a:prstGeo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4" name="TextBox 3">
            <a:extLst>
              <a:ext uri="{FF2B5EF4-FFF2-40B4-BE49-F238E27FC236}">
                <a16:creationId xmlns:a16="http://schemas.microsoft.com/office/drawing/2014/main" id="{0174E624-3EAC-7468-3A1E-B592623A7CE9}"/>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a:solidFill>
                  <a:schemeClr val="tx1">
                    <a:lumMod val="40000"/>
                    <a:lumOff val="60000"/>
                  </a:schemeClr>
                </a:solidFill>
              </a:rPr>
              <a:t>© 2024 Nielsen Consumer LLC. All Rights Reserved.</a:t>
            </a:r>
            <a:endParaRPr lang="en-US" sz="700" dirty="0">
              <a:solidFill>
                <a:schemeClr val="tx1">
                  <a:lumMod val="40000"/>
                  <a:lumOff val="60000"/>
                </a:schemeClr>
              </a:solidFill>
            </a:endParaRPr>
          </a:p>
        </p:txBody>
      </p:sp>
      <p:sp>
        <p:nvSpPr>
          <p:cNvPr id="2" name="Text Placeholder 6">
            <a:extLst>
              <a:ext uri="{FF2B5EF4-FFF2-40B4-BE49-F238E27FC236}">
                <a16:creationId xmlns:a16="http://schemas.microsoft.com/office/drawing/2014/main" id="{61C79840-3403-A742-3277-345AD86F5844}"/>
              </a:ext>
            </a:extLst>
          </p:cNvPr>
          <p:cNvSpPr>
            <a:spLocks noGrp="1" noChangeAspect="1"/>
          </p:cNvSpPr>
          <p:nvPr>
            <p:ph type="body" sz="quarter" idx="16" hasCustomPrompt="1"/>
          </p:nvPr>
        </p:nvSpPr>
        <p:spPr>
          <a:xfrm>
            <a:off x="4275692" y="788545"/>
            <a:ext cx="7595266" cy="677108"/>
          </a:xfrm>
          <a:prstGeom prst="rect">
            <a:avLst/>
          </a:prstGeom>
          <a:solidFill>
            <a:schemeClr val="tx2"/>
          </a:solidFill>
        </p:spPr>
        <p:txBody>
          <a:bodyPr lIns="91440" tIns="91440" rIns="91440" bIns="91440" anchor="ctr" anchorCtr="0">
            <a:noAutofit/>
          </a:bodyPr>
          <a:lstStyle>
            <a:lvl1pPr marL="0" indent="0" algn="l">
              <a:spcBef>
                <a:spcPts val="0"/>
              </a:spcBef>
              <a:spcAft>
                <a:spcPts val="0"/>
              </a:spcAft>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a:p>
            <a:pPr lvl="0"/>
            <a:r>
              <a:rPr lang="en-US"/>
              <a:t>Maximum of two lines</a:t>
            </a:r>
          </a:p>
        </p:txBody>
      </p:sp>
    </p:spTree>
    <p:extLst>
      <p:ext uri="{BB962C8B-B14F-4D97-AF65-F5344CB8AC3E}">
        <p14:creationId xmlns:p14="http://schemas.microsoft.com/office/powerpoint/2010/main" val="29643933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1_cover_blue">
    <p:bg>
      <p:bgRef idx="1001">
        <a:schemeClr val="bg2"/>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8" y="1671355"/>
            <a:ext cx="8642082" cy="2387600"/>
          </a:xfrm>
          <a:prstGeom prst="rect">
            <a:avLst/>
          </a:prstGeom>
        </p:spPr>
        <p:txBody>
          <a:bodyPr anchor="b">
            <a:noAutofit/>
          </a:bodyPr>
          <a:lstStyle>
            <a:lvl1pPr algn="l">
              <a:defRPr sz="5400">
                <a:solidFill>
                  <a:schemeClr val="bg1"/>
                </a:solidFill>
              </a:defRPr>
            </a:lvl1pPr>
          </a:lstStyle>
          <a:p>
            <a:r>
              <a:rPr lang="en-US" dirty="0"/>
              <a:t>Insert your presentation title here maximum of three lines</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p:nvPr>
        </p:nvSpPr>
        <p:spPr>
          <a:xfrm>
            <a:off x="288558" y="4151030"/>
            <a:ext cx="8642082" cy="837882"/>
          </a:xfrm>
        </p:spPr>
        <p:txBody>
          <a:bodyPr>
            <a:noAutofit/>
          </a:bodyPr>
          <a:lstStyle>
            <a:lvl1pPr marL="0" indent="0" algn="l">
              <a:spcBef>
                <a:spcPts val="0"/>
              </a:spcBef>
              <a:spcAft>
                <a:spcPts val="0"/>
              </a:spcAft>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429C2072-EE2B-A064-5CA2-6097546F935A}"/>
              </a:ext>
            </a:extLst>
          </p:cNvPr>
          <p:cNvCxnSpPr>
            <a:cxnSpLocks/>
          </p:cNvCxnSpPr>
          <p:nvPr/>
        </p:nvCxnSpPr>
        <p:spPr>
          <a:xfrm>
            <a:off x="278932" y="1364752"/>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descr="Logo, icon&#10;&#10;Description automatically generated">
            <a:extLst>
              <a:ext uri="{FF2B5EF4-FFF2-40B4-BE49-F238E27FC236}">
                <a16:creationId xmlns:a16="http://schemas.microsoft.com/office/drawing/2014/main" id="{13AD0A56-54F9-2F78-1258-F9610367319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4800" y="447040"/>
            <a:ext cx="1219200" cy="518808"/>
          </a:xfrm>
          <a:prstGeom prst="rect">
            <a:avLst/>
          </a:prstGeom>
        </p:spPr>
      </p:pic>
      <p:sp>
        <p:nvSpPr>
          <p:cNvPr id="18" name="Text Placeholder 17">
            <a:extLst>
              <a:ext uri="{FF2B5EF4-FFF2-40B4-BE49-F238E27FC236}">
                <a16:creationId xmlns:a16="http://schemas.microsoft.com/office/drawing/2014/main" id="{4D8E56BE-097F-EB4E-3287-BD1DCBFF4884}"/>
              </a:ext>
            </a:extLst>
          </p:cNvPr>
          <p:cNvSpPr>
            <a:spLocks noGrp="1"/>
          </p:cNvSpPr>
          <p:nvPr>
            <p:ph type="body" sz="quarter" idx="10" hasCustomPrompt="1"/>
          </p:nvPr>
        </p:nvSpPr>
        <p:spPr>
          <a:xfrm>
            <a:off x="288559" y="5194091"/>
            <a:ext cx="8642082" cy="344384"/>
          </a:xfrm>
        </p:spPr>
        <p:txBody>
          <a:bodyPr tIns="0" bIns="0" anchor="b" anchorCtr="0">
            <a:noAutofit/>
          </a:bodyPr>
          <a:lstStyle>
            <a:lvl1pPr marL="0" indent="0">
              <a:lnSpc>
                <a:spcPct val="100000"/>
              </a:lnSpc>
              <a:spcBef>
                <a:spcPts val="0"/>
              </a:spcBef>
              <a:spcAft>
                <a:spcPts val="0"/>
              </a:spcAft>
              <a:buNone/>
              <a:defRPr sz="1200" b="1">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First name Last name</a:t>
            </a:r>
          </a:p>
        </p:txBody>
      </p:sp>
      <p:sp>
        <p:nvSpPr>
          <p:cNvPr id="19" name="Text Placeholder 17">
            <a:extLst>
              <a:ext uri="{FF2B5EF4-FFF2-40B4-BE49-F238E27FC236}">
                <a16:creationId xmlns:a16="http://schemas.microsoft.com/office/drawing/2014/main" id="{6942A971-1821-DF95-6B7B-A7991E06FA8B}"/>
              </a:ext>
            </a:extLst>
          </p:cNvPr>
          <p:cNvSpPr>
            <a:spLocks noGrp="1"/>
          </p:cNvSpPr>
          <p:nvPr>
            <p:ph type="body" sz="quarter" idx="11" hasCustomPrompt="1"/>
          </p:nvPr>
        </p:nvSpPr>
        <p:spPr>
          <a:xfrm>
            <a:off x="288559" y="5562225"/>
            <a:ext cx="8642082" cy="344385"/>
          </a:xfrm>
        </p:spPr>
        <p:txBody>
          <a:bodyPr tIns="0" bIns="0">
            <a:noAutofit/>
          </a:bodyPr>
          <a:lstStyle>
            <a:lvl1pPr marL="0" indent="0">
              <a:lnSpc>
                <a:spcPct val="100000"/>
              </a:lnSpc>
              <a:spcBef>
                <a:spcPts val="0"/>
              </a:spcBef>
              <a:spcAft>
                <a:spcPts val="0"/>
              </a:spcAft>
              <a:buNone/>
              <a:defRPr sz="1200" b="0">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Title/Department</a:t>
            </a:r>
          </a:p>
        </p:txBody>
      </p:sp>
      <p:sp>
        <p:nvSpPr>
          <p:cNvPr id="6" name="Text Placeholder 17">
            <a:extLst>
              <a:ext uri="{FF2B5EF4-FFF2-40B4-BE49-F238E27FC236}">
                <a16:creationId xmlns:a16="http://schemas.microsoft.com/office/drawing/2014/main" id="{DEC3D6C2-3D92-FDB9-8FF6-0B85288173C0}"/>
              </a:ext>
            </a:extLst>
          </p:cNvPr>
          <p:cNvSpPr>
            <a:spLocks noGrp="1"/>
          </p:cNvSpPr>
          <p:nvPr>
            <p:ph type="body" sz="quarter" idx="12" hasCustomPrompt="1"/>
          </p:nvPr>
        </p:nvSpPr>
        <p:spPr>
          <a:xfrm>
            <a:off x="288559" y="6111790"/>
            <a:ext cx="8642082" cy="344385"/>
          </a:xfrm>
        </p:spPr>
        <p:txBody>
          <a:bodyPr tIns="0" bIns="0">
            <a:noAutofit/>
          </a:bodyPr>
          <a:lstStyle>
            <a:lvl1pPr marL="0" indent="0">
              <a:lnSpc>
                <a:spcPct val="100000"/>
              </a:lnSpc>
              <a:spcBef>
                <a:spcPts val="0"/>
              </a:spcBef>
              <a:spcAft>
                <a:spcPts val="0"/>
              </a:spcAft>
              <a:buNone/>
              <a:defRPr sz="1200" b="0">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Date</a:t>
            </a:r>
          </a:p>
        </p:txBody>
      </p:sp>
      <p:sp>
        <p:nvSpPr>
          <p:cNvPr id="15" name="TextBox 14">
            <a:extLst>
              <a:ext uri="{FF2B5EF4-FFF2-40B4-BE49-F238E27FC236}">
                <a16:creationId xmlns:a16="http://schemas.microsoft.com/office/drawing/2014/main" id="{D439B148-E719-27C3-3403-978BEDC13EC0}"/>
              </a:ext>
            </a:extLst>
          </p:cNvPr>
          <p:cNvSpPr txBox="1"/>
          <p:nvPr/>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a:solidFill>
                  <a:schemeClr val="tx1">
                    <a:lumMod val="40000"/>
                    <a:lumOff val="60000"/>
                  </a:schemeClr>
                </a:solidFill>
              </a:rPr>
              <a:t>© 2024 Nielsen Consumer LLC. All Rights Reserved.</a:t>
            </a:r>
            <a:endParaRPr lang="en-US" sz="700" dirty="0">
              <a:solidFill>
                <a:schemeClr val="tx1">
                  <a:lumMod val="40000"/>
                  <a:lumOff val="60000"/>
                </a:schemeClr>
              </a:solidFill>
            </a:endParaRPr>
          </a:p>
        </p:txBody>
      </p:sp>
    </p:spTree>
    <p:extLst>
      <p:ext uri="{BB962C8B-B14F-4D97-AF65-F5344CB8AC3E}">
        <p14:creationId xmlns:p14="http://schemas.microsoft.com/office/powerpoint/2010/main" val="592447725"/>
      </p:ext>
    </p:extLst>
  </p:cSld>
  <p:clrMapOvr>
    <a:overrideClrMapping bg1="lt1" tx1="dk1" bg2="lt2" tx2="dk2" accent1="accent1" accent2="accent2" accent3="accent3" accent4="accent4" accent5="accent5" accent6="accent6" hlink="hlink" folHlink="folHlink"/>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2_cover_deep_blue">
    <p:bg>
      <p:bgRef idx="1001">
        <a:schemeClr val="bg2"/>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8" y="1671355"/>
            <a:ext cx="8642082" cy="2387600"/>
          </a:xfrm>
          <a:prstGeom prst="rect">
            <a:avLst/>
          </a:prstGeom>
        </p:spPr>
        <p:txBody>
          <a:bodyPr anchor="b">
            <a:noAutofit/>
          </a:bodyPr>
          <a:lstStyle>
            <a:lvl1pPr algn="l">
              <a:defRPr sz="5400">
                <a:solidFill>
                  <a:schemeClr val="tx1"/>
                </a:solidFill>
              </a:defRPr>
            </a:lvl1pPr>
          </a:lstStyle>
          <a:p>
            <a:r>
              <a:rPr lang="en-US" dirty="0"/>
              <a:t>Insert your presentation title here maximum of three lines</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p:nvPr>
        </p:nvSpPr>
        <p:spPr>
          <a:xfrm>
            <a:off x="288558" y="4151030"/>
            <a:ext cx="8642082" cy="837882"/>
          </a:xfrm>
        </p:spPr>
        <p:txBody>
          <a:bodyPr>
            <a:noAutofit/>
          </a:bodyPr>
          <a:lstStyle>
            <a:lvl1pPr marL="0" indent="0" algn="l">
              <a:spcBef>
                <a:spcPts val="0"/>
              </a:spcBef>
              <a:spcAft>
                <a:spcPts val="0"/>
              </a:spcAft>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429C2072-EE2B-A064-5CA2-6097546F935A}"/>
              </a:ext>
            </a:extLst>
          </p:cNvPr>
          <p:cNvCxnSpPr>
            <a:cxnSpLocks/>
          </p:cNvCxnSpPr>
          <p:nvPr/>
        </p:nvCxnSpPr>
        <p:spPr>
          <a:xfrm>
            <a:off x="278932" y="1364752"/>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13AD0A56-54F9-2F78-1258-F9610367319B}"/>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04801" y="447040"/>
            <a:ext cx="1219198" cy="518808"/>
          </a:xfrm>
          <a:prstGeom prst="rect">
            <a:avLst/>
          </a:prstGeom>
        </p:spPr>
      </p:pic>
      <p:sp>
        <p:nvSpPr>
          <p:cNvPr id="6" name="Text Placeholder 17">
            <a:extLst>
              <a:ext uri="{FF2B5EF4-FFF2-40B4-BE49-F238E27FC236}">
                <a16:creationId xmlns:a16="http://schemas.microsoft.com/office/drawing/2014/main" id="{5A8605A2-A6E9-EC94-9E56-90DDBAD35A0A}"/>
              </a:ext>
            </a:extLst>
          </p:cNvPr>
          <p:cNvSpPr>
            <a:spLocks noGrp="1"/>
          </p:cNvSpPr>
          <p:nvPr>
            <p:ph type="body" sz="quarter" idx="10" hasCustomPrompt="1"/>
          </p:nvPr>
        </p:nvSpPr>
        <p:spPr>
          <a:xfrm>
            <a:off x="288559" y="5194091"/>
            <a:ext cx="8642082" cy="344384"/>
          </a:xfrm>
        </p:spPr>
        <p:txBody>
          <a:bodyPr tIns="0" bIns="0" anchor="b" anchorCtr="0">
            <a:noAutofit/>
          </a:bodyPr>
          <a:lstStyle>
            <a:lvl1pPr marL="0" indent="0">
              <a:lnSpc>
                <a:spcPct val="100000"/>
              </a:lnSpc>
              <a:spcBef>
                <a:spcPts val="0"/>
              </a:spcBef>
              <a:spcAft>
                <a:spcPts val="0"/>
              </a:spcAft>
              <a:buNone/>
              <a:defRPr sz="1200" b="1">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First name Last name</a:t>
            </a:r>
          </a:p>
        </p:txBody>
      </p:sp>
      <p:sp>
        <p:nvSpPr>
          <p:cNvPr id="7" name="Text Placeholder 17">
            <a:extLst>
              <a:ext uri="{FF2B5EF4-FFF2-40B4-BE49-F238E27FC236}">
                <a16:creationId xmlns:a16="http://schemas.microsoft.com/office/drawing/2014/main" id="{3685AD82-6787-48AF-A22F-3B00153B3641}"/>
              </a:ext>
            </a:extLst>
          </p:cNvPr>
          <p:cNvSpPr>
            <a:spLocks noGrp="1"/>
          </p:cNvSpPr>
          <p:nvPr>
            <p:ph type="body" sz="quarter" idx="11" hasCustomPrompt="1"/>
          </p:nvPr>
        </p:nvSpPr>
        <p:spPr>
          <a:xfrm>
            <a:off x="288559" y="5562225"/>
            <a:ext cx="8642082"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Title/Department</a:t>
            </a:r>
          </a:p>
        </p:txBody>
      </p:sp>
      <p:sp>
        <p:nvSpPr>
          <p:cNvPr id="8" name="Text Placeholder 17">
            <a:extLst>
              <a:ext uri="{FF2B5EF4-FFF2-40B4-BE49-F238E27FC236}">
                <a16:creationId xmlns:a16="http://schemas.microsoft.com/office/drawing/2014/main" id="{F5944916-51FE-3EDB-647A-59CBDF40CBE3}"/>
              </a:ext>
            </a:extLst>
          </p:cNvPr>
          <p:cNvSpPr>
            <a:spLocks noGrp="1"/>
          </p:cNvSpPr>
          <p:nvPr>
            <p:ph type="body" sz="quarter" idx="12" hasCustomPrompt="1"/>
          </p:nvPr>
        </p:nvSpPr>
        <p:spPr>
          <a:xfrm>
            <a:off x="288559" y="6111790"/>
            <a:ext cx="8642082"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Date</a:t>
            </a:r>
          </a:p>
        </p:txBody>
      </p:sp>
      <p:sp>
        <p:nvSpPr>
          <p:cNvPr id="10" name="TextBox 9">
            <a:extLst>
              <a:ext uri="{FF2B5EF4-FFF2-40B4-BE49-F238E27FC236}">
                <a16:creationId xmlns:a16="http://schemas.microsoft.com/office/drawing/2014/main" id="{1FA3C0EC-F1E0-4D42-57B1-27E1B43D0E3C}"/>
              </a:ext>
            </a:extLst>
          </p:cNvPr>
          <p:cNvSpPr txBox="1"/>
          <p:nvPr/>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a:solidFill>
                  <a:schemeClr val="tx1">
                    <a:lumMod val="85000"/>
                  </a:schemeClr>
                </a:solidFill>
              </a:rPr>
              <a:t>© 2024 Nielsen Consumer LLC. All Rights Reserved.</a:t>
            </a:r>
            <a:endParaRPr lang="en-US" sz="700" dirty="0">
              <a:solidFill>
                <a:schemeClr val="tx1">
                  <a:lumMod val="85000"/>
                </a:schemeClr>
              </a:solidFill>
            </a:endParaRPr>
          </a:p>
        </p:txBody>
      </p:sp>
    </p:spTree>
    <p:extLst>
      <p:ext uri="{BB962C8B-B14F-4D97-AF65-F5344CB8AC3E}">
        <p14:creationId xmlns:p14="http://schemas.microsoft.com/office/powerpoint/2010/main" val="4123987709"/>
      </p:ext>
    </p:extLst>
  </p:cSld>
  <p:clrMapOvr>
    <a:overrideClrMapping bg1="dk1" tx1="lt1" bg2="dk2" tx2="lt2" accent1="accent1" accent2="accent2" accent3="accent3" accent4="accent4" accent5="accent5" accent6="accent6" hlink="hlink" folHlink="folHlink"/>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3_cover_white">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8" y="1671355"/>
            <a:ext cx="8642082" cy="2387600"/>
          </a:xfrm>
          <a:prstGeom prst="rect">
            <a:avLst/>
          </a:prstGeom>
        </p:spPr>
        <p:txBody>
          <a:bodyPr anchor="b">
            <a:noAutofit/>
          </a:bodyPr>
          <a:lstStyle>
            <a:lvl1pPr algn="l">
              <a:defRPr sz="5400">
                <a:solidFill>
                  <a:schemeClr val="tx1"/>
                </a:solidFill>
              </a:defRPr>
            </a:lvl1pPr>
          </a:lstStyle>
          <a:p>
            <a:r>
              <a:rPr lang="en-US" dirty="0"/>
              <a:t>Insert your presentation title here maximum of three lines</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p:nvPr>
        </p:nvSpPr>
        <p:spPr>
          <a:xfrm>
            <a:off x="288558" y="4151030"/>
            <a:ext cx="8642082" cy="837882"/>
          </a:xfrm>
        </p:spPr>
        <p:txBody>
          <a:bodyPr>
            <a:noAutofit/>
          </a:bodyPr>
          <a:lstStyle>
            <a:lvl1pPr marL="0" indent="0" algn="l">
              <a:spcBef>
                <a:spcPts val="0"/>
              </a:spcBef>
              <a:spcAft>
                <a:spcPts val="0"/>
              </a:spcAft>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429C2072-EE2B-A064-5CA2-6097546F935A}"/>
              </a:ext>
            </a:extLst>
          </p:cNvPr>
          <p:cNvCxnSpPr>
            <a:cxnSpLocks/>
          </p:cNvCxnSpPr>
          <p:nvPr/>
        </p:nvCxnSpPr>
        <p:spPr>
          <a:xfrm>
            <a:off x="278932" y="1364752"/>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13AD0A56-54F9-2F78-1258-F9610367319B}"/>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04801" y="447040"/>
            <a:ext cx="1219198" cy="518808"/>
          </a:xfrm>
          <a:prstGeom prst="rect">
            <a:avLst/>
          </a:prstGeom>
        </p:spPr>
      </p:pic>
      <p:sp>
        <p:nvSpPr>
          <p:cNvPr id="6" name="Text Placeholder 17">
            <a:extLst>
              <a:ext uri="{FF2B5EF4-FFF2-40B4-BE49-F238E27FC236}">
                <a16:creationId xmlns:a16="http://schemas.microsoft.com/office/drawing/2014/main" id="{C32257C0-3FBF-B047-8C59-CDBF51B11985}"/>
              </a:ext>
            </a:extLst>
          </p:cNvPr>
          <p:cNvSpPr>
            <a:spLocks noGrp="1"/>
          </p:cNvSpPr>
          <p:nvPr>
            <p:ph type="body" sz="quarter" idx="10" hasCustomPrompt="1"/>
          </p:nvPr>
        </p:nvSpPr>
        <p:spPr>
          <a:xfrm>
            <a:off x="288559" y="5194091"/>
            <a:ext cx="8642082" cy="344384"/>
          </a:xfrm>
        </p:spPr>
        <p:txBody>
          <a:bodyPr tIns="0" bIns="0" anchor="b" anchorCtr="0">
            <a:noAutofit/>
          </a:bodyPr>
          <a:lstStyle>
            <a:lvl1pPr marL="0" indent="0">
              <a:lnSpc>
                <a:spcPct val="100000"/>
              </a:lnSpc>
              <a:spcBef>
                <a:spcPts val="0"/>
              </a:spcBef>
              <a:spcAft>
                <a:spcPts val="0"/>
              </a:spcAft>
              <a:buNone/>
              <a:defRPr sz="1200" b="1">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First name Last name</a:t>
            </a:r>
          </a:p>
        </p:txBody>
      </p:sp>
      <p:sp>
        <p:nvSpPr>
          <p:cNvPr id="7" name="Text Placeholder 17">
            <a:extLst>
              <a:ext uri="{FF2B5EF4-FFF2-40B4-BE49-F238E27FC236}">
                <a16:creationId xmlns:a16="http://schemas.microsoft.com/office/drawing/2014/main" id="{BA60B01F-F394-99A6-2702-DE583FCB977E}"/>
              </a:ext>
            </a:extLst>
          </p:cNvPr>
          <p:cNvSpPr>
            <a:spLocks noGrp="1"/>
          </p:cNvSpPr>
          <p:nvPr>
            <p:ph type="body" sz="quarter" idx="11" hasCustomPrompt="1"/>
          </p:nvPr>
        </p:nvSpPr>
        <p:spPr>
          <a:xfrm>
            <a:off x="288559" y="5562225"/>
            <a:ext cx="8642082"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Title/Department</a:t>
            </a:r>
          </a:p>
        </p:txBody>
      </p:sp>
      <p:sp>
        <p:nvSpPr>
          <p:cNvPr id="8" name="Text Placeholder 17">
            <a:extLst>
              <a:ext uri="{FF2B5EF4-FFF2-40B4-BE49-F238E27FC236}">
                <a16:creationId xmlns:a16="http://schemas.microsoft.com/office/drawing/2014/main" id="{D70F9698-6E59-9274-EC44-4917B7B92AAA}"/>
              </a:ext>
            </a:extLst>
          </p:cNvPr>
          <p:cNvSpPr>
            <a:spLocks noGrp="1"/>
          </p:cNvSpPr>
          <p:nvPr>
            <p:ph type="body" sz="quarter" idx="12" hasCustomPrompt="1"/>
          </p:nvPr>
        </p:nvSpPr>
        <p:spPr>
          <a:xfrm>
            <a:off x="288559" y="6111790"/>
            <a:ext cx="8642082"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Date</a:t>
            </a:r>
          </a:p>
        </p:txBody>
      </p:sp>
      <p:sp>
        <p:nvSpPr>
          <p:cNvPr id="10" name="TextBox 9">
            <a:extLst>
              <a:ext uri="{FF2B5EF4-FFF2-40B4-BE49-F238E27FC236}">
                <a16:creationId xmlns:a16="http://schemas.microsoft.com/office/drawing/2014/main" id="{5610FA71-069D-E398-B6E9-5C68D1D17767}"/>
              </a:ext>
            </a:extLst>
          </p:cNvPr>
          <p:cNvSpPr txBox="1"/>
          <p:nvPr/>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a:solidFill>
                  <a:schemeClr val="tx1">
                    <a:lumMod val="40000"/>
                    <a:lumOff val="60000"/>
                  </a:schemeClr>
                </a:solidFill>
              </a:rPr>
              <a:t>© 2024 Nielsen Consumer LLC. All Rights Reserved.</a:t>
            </a:r>
            <a:endParaRPr lang="en-US" sz="700" dirty="0">
              <a:solidFill>
                <a:schemeClr val="tx1">
                  <a:lumMod val="40000"/>
                  <a:lumOff val="60000"/>
                </a:schemeClr>
              </a:solidFill>
            </a:endParaRPr>
          </a:p>
        </p:txBody>
      </p:sp>
    </p:spTree>
    <p:extLst>
      <p:ext uri="{BB962C8B-B14F-4D97-AF65-F5344CB8AC3E}">
        <p14:creationId xmlns:p14="http://schemas.microsoft.com/office/powerpoint/2010/main" val="4043888860"/>
      </p:ext>
    </p:extLst>
  </p:cSld>
  <p:clrMapOvr>
    <a:overrideClrMapping bg1="lt1" tx1="dk1" bg2="lt2" tx2="dk2" accent1="accent1" accent2="accent2" accent3="accent3" accent4="accent4" accent5="accent5" accent6="accent6" hlink="hlink" folHlink="folHlink"/>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2_cover_photo_circle_blue">
    <p:bg>
      <p:bgPr>
        <a:solidFill>
          <a:schemeClr val="bg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6243803D-31FA-692F-1CDF-A332274BC332}"/>
              </a:ext>
            </a:extLst>
          </p:cNvPr>
          <p:cNvSpPr txBox="1"/>
          <p:nvPr/>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a:solidFill>
                  <a:schemeClr val="tx1">
                    <a:lumMod val="40000"/>
                    <a:lumOff val="60000"/>
                  </a:schemeClr>
                </a:solidFill>
              </a:rPr>
              <a:t>© 2024 Nielsen Consumer LLC. All Rights Reserved.</a:t>
            </a:r>
            <a:endParaRPr lang="en-US" sz="700" dirty="0">
              <a:solidFill>
                <a:schemeClr val="tx1">
                  <a:lumMod val="40000"/>
                  <a:lumOff val="60000"/>
                </a:schemeClr>
              </a:solidFill>
            </a:endParaRPr>
          </a:p>
        </p:txBody>
      </p:sp>
      <p:sp>
        <p:nvSpPr>
          <p:cNvPr id="7" name="Picture Placeholder 6">
            <a:extLst>
              <a:ext uri="{FF2B5EF4-FFF2-40B4-BE49-F238E27FC236}">
                <a16:creationId xmlns:a16="http://schemas.microsoft.com/office/drawing/2014/main" id="{7B856112-0A8A-CB47-1E64-93477A68A707}"/>
              </a:ext>
            </a:extLst>
          </p:cNvPr>
          <p:cNvSpPr>
            <a:spLocks noGrp="1"/>
          </p:cNvSpPr>
          <p:nvPr>
            <p:ph type="pic" sz="quarter" idx="12" hasCustomPrompt="1"/>
          </p:nvPr>
        </p:nvSpPr>
        <p:spPr>
          <a:xfrm>
            <a:off x="7465671" y="321957"/>
            <a:ext cx="4924345" cy="4924346"/>
          </a:xfrm>
          <a:prstGeom prst="ellipse">
            <a:avLst/>
          </a:prstGeom>
          <a:solidFill>
            <a:schemeClr val="tx1"/>
          </a:solidFill>
        </p:spPr>
        <p:txBody>
          <a:bodyPr/>
          <a:lstStyle>
            <a:lvl1pPr marL="0" indent="0" algn="ctr">
              <a:buNone/>
              <a:defRPr>
                <a:solidFill>
                  <a:schemeClr val="bg1"/>
                </a:solidFill>
              </a:defRPr>
            </a:lvl1pPr>
          </a:lstStyle>
          <a:p>
            <a:r>
              <a:rPr lang="en-US" dirty="0"/>
              <a:t>Click picture icon to add photo</a:t>
            </a:r>
          </a:p>
        </p:txBody>
      </p:sp>
      <p:sp>
        <p:nvSpPr>
          <p:cNvPr id="6" name="Title 1">
            <a:extLst>
              <a:ext uri="{FF2B5EF4-FFF2-40B4-BE49-F238E27FC236}">
                <a16:creationId xmlns:a16="http://schemas.microsoft.com/office/drawing/2014/main" id="{44BB1AF6-DC78-953A-74B3-4393988782FC}"/>
              </a:ext>
            </a:extLst>
          </p:cNvPr>
          <p:cNvSpPr>
            <a:spLocks noGrp="1"/>
          </p:cNvSpPr>
          <p:nvPr>
            <p:ph type="ctrTitle" hasCustomPrompt="1"/>
          </p:nvPr>
        </p:nvSpPr>
        <p:spPr>
          <a:xfrm>
            <a:off x="288558" y="635035"/>
            <a:ext cx="6689729" cy="2387600"/>
          </a:xfrm>
          <a:prstGeom prst="rect">
            <a:avLst/>
          </a:prstGeom>
        </p:spPr>
        <p:txBody>
          <a:bodyPr anchor="b">
            <a:noAutofit/>
          </a:bodyPr>
          <a:lstStyle>
            <a:lvl1pPr algn="l">
              <a:defRPr sz="4400">
                <a:solidFill>
                  <a:schemeClr val="bg1"/>
                </a:solidFill>
              </a:defRPr>
            </a:lvl1pPr>
          </a:lstStyle>
          <a:p>
            <a:r>
              <a:rPr lang="en-US" dirty="0"/>
              <a:t>Insert your presentation title here maximum of three lines</a:t>
            </a:r>
          </a:p>
        </p:txBody>
      </p:sp>
      <p:sp>
        <p:nvSpPr>
          <p:cNvPr id="8" name="Subtitle 2">
            <a:extLst>
              <a:ext uri="{FF2B5EF4-FFF2-40B4-BE49-F238E27FC236}">
                <a16:creationId xmlns:a16="http://schemas.microsoft.com/office/drawing/2014/main" id="{D8E6DAE2-C337-A8F2-2082-DE6607D24960}"/>
              </a:ext>
            </a:extLst>
          </p:cNvPr>
          <p:cNvSpPr>
            <a:spLocks noGrp="1"/>
          </p:cNvSpPr>
          <p:nvPr>
            <p:ph type="subTitle" idx="1"/>
          </p:nvPr>
        </p:nvSpPr>
        <p:spPr>
          <a:xfrm>
            <a:off x="288558" y="3114710"/>
            <a:ext cx="6689729" cy="837882"/>
          </a:xfrm>
          <a:prstGeom prst="rect">
            <a:avLst/>
          </a:prstGeo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ext Placeholder 17">
            <a:extLst>
              <a:ext uri="{FF2B5EF4-FFF2-40B4-BE49-F238E27FC236}">
                <a16:creationId xmlns:a16="http://schemas.microsoft.com/office/drawing/2014/main" id="{1CD72098-8A9C-6DDA-623D-88ACA639D84A}"/>
              </a:ext>
            </a:extLst>
          </p:cNvPr>
          <p:cNvSpPr>
            <a:spLocks noGrp="1"/>
          </p:cNvSpPr>
          <p:nvPr>
            <p:ph type="body" sz="quarter" idx="10" hasCustomPrompt="1"/>
          </p:nvPr>
        </p:nvSpPr>
        <p:spPr>
          <a:xfrm>
            <a:off x="288559" y="4192468"/>
            <a:ext cx="6689728" cy="344384"/>
          </a:xfrm>
          <a:prstGeom prst="rect">
            <a:avLst/>
          </a:prstGeom>
        </p:spPr>
        <p:txBody>
          <a:bodyPr tIns="0" bIns="0" anchor="b" anchorCtr="0">
            <a:noAutofit/>
          </a:bodyPr>
          <a:lstStyle>
            <a:lvl1pPr marL="0" indent="0">
              <a:lnSpc>
                <a:spcPct val="100000"/>
              </a:lnSpc>
              <a:spcBef>
                <a:spcPts val="0"/>
              </a:spcBef>
              <a:spcAft>
                <a:spcPts val="0"/>
              </a:spcAft>
              <a:buNone/>
              <a:defRPr sz="1200" b="1">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First name Last name</a:t>
            </a:r>
          </a:p>
        </p:txBody>
      </p:sp>
      <p:sp>
        <p:nvSpPr>
          <p:cNvPr id="10" name="Text Placeholder 17">
            <a:extLst>
              <a:ext uri="{FF2B5EF4-FFF2-40B4-BE49-F238E27FC236}">
                <a16:creationId xmlns:a16="http://schemas.microsoft.com/office/drawing/2014/main" id="{5D2957D4-81EB-DC26-6463-5EADF1A25509}"/>
              </a:ext>
            </a:extLst>
          </p:cNvPr>
          <p:cNvSpPr>
            <a:spLocks noGrp="1"/>
          </p:cNvSpPr>
          <p:nvPr>
            <p:ph type="body" sz="quarter" idx="11" hasCustomPrompt="1"/>
          </p:nvPr>
        </p:nvSpPr>
        <p:spPr>
          <a:xfrm>
            <a:off x="288559" y="4560602"/>
            <a:ext cx="6689728" cy="344385"/>
          </a:xfrm>
          <a:prstGeom prst="rect">
            <a:avLst/>
          </a:prstGeom>
        </p:spPr>
        <p:txBody>
          <a:bodyPr tIns="0" bIns="0">
            <a:noAutofit/>
          </a:bodyPr>
          <a:lstStyle>
            <a:lvl1pPr marL="0" indent="0">
              <a:lnSpc>
                <a:spcPct val="100000"/>
              </a:lnSpc>
              <a:spcBef>
                <a:spcPts val="0"/>
              </a:spcBef>
              <a:spcAft>
                <a:spcPts val="0"/>
              </a:spcAft>
              <a:buNone/>
              <a:defRPr sz="1200" b="0">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Title/Department</a:t>
            </a:r>
          </a:p>
        </p:txBody>
      </p:sp>
      <p:sp>
        <p:nvSpPr>
          <p:cNvPr id="11" name="Text Placeholder 17">
            <a:extLst>
              <a:ext uri="{FF2B5EF4-FFF2-40B4-BE49-F238E27FC236}">
                <a16:creationId xmlns:a16="http://schemas.microsoft.com/office/drawing/2014/main" id="{D6FB9EEA-C3E3-431A-8CBC-F0DB2F54B537}"/>
              </a:ext>
            </a:extLst>
          </p:cNvPr>
          <p:cNvSpPr>
            <a:spLocks noGrp="1"/>
          </p:cNvSpPr>
          <p:nvPr>
            <p:ph type="body" sz="quarter" idx="13" hasCustomPrompt="1"/>
          </p:nvPr>
        </p:nvSpPr>
        <p:spPr>
          <a:xfrm>
            <a:off x="288559" y="5110167"/>
            <a:ext cx="6689728" cy="344385"/>
          </a:xfrm>
          <a:prstGeom prst="rect">
            <a:avLst/>
          </a:prstGeom>
        </p:spPr>
        <p:txBody>
          <a:bodyPr tIns="0" bIns="0">
            <a:noAutofit/>
          </a:bodyPr>
          <a:lstStyle>
            <a:lvl1pPr marL="0" indent="0">
              <a:lnSpc>
                <a:spcPct val="100000"/>
              </a:lnSpc>
              <a:spcBef>
                <a:spcPts val="0"/>
              </a:spcBef>
              <a:spcAft>
                <a:spcPts val="0"/>
              </a:spcAft>
              <a:buNone/>
              <a:defRPr sz="1200" b="0">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Date</a:t>
            </a:r>
          </a:p>
        </p:txBody>
      </p:sp>
      <p:sp>
        <p:nvSpPr>
          <p:cNvPr id="9" name="Rectangle 8">
            <a:extLst>
              <a:ext uri="{FF2B5EF4-FFF2-40B4-BE49-F238E27FC236}">
                <a16:creationId xmlns:a16="http://schemas.microsoft.com/office/drawing/2014/main" id="{00EFF673-9517-41A0-4004-5EAC726D4531}"/>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AF6C0935-B627-483D-DE85-1B74E852969A}"/>
              </a:ext>
            </a:extLst>
          </p:cNvPr>
          <p:cNvSpPr txBox="1"/>
          <p:nvPr userDrawn="1"/>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2024 Nielsen Consumer LLC. All Rights Reserved.</a:t>
            </a:r>
          </a:p>
        </p:txBody>
      </p:sp>
    </p:spTree>
    <p:extLst>
      <p:ext uri="{BB962C8B-B14F-4D97-AF65-F5344CB8AC3E}">
        <p14:creationId xmlns:p14="http://schemas.microsoft.com/office/powerpoint/2010/main" val="4026041674"/>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4_cover_niq_violet">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p:nvSpPr>
        <p:spPr>
          <a:xfrm>
            <a:off x="0" y="0"/>
            <a:ext cx="12192000" cy="6858000"/>
          </a:xfrm>
          <a:prstGeom prst="rect">
            <a:avLst/>
          </a:prstGeom>
          <a:solidFill>
            <a:srgbClr val="292A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Icon&#10;&#10;Description automatically generated">
            <a:extLst>
              <a:ext uri="{FF2B5EF4-FFF2-40B4-BE49-F238E27FC236}">
                <a16:creationId xmlns:a16="http://schemas.microsoft.com/office/drawing/2014/main" id="{E1167A0A-F180-60C7-1EB1-45DFE71B1E1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6243803D-31FA-692F-1CDF-A332274BC332}"/>
              </a:ext>
            </a:extLst>
          </p:cNvPr>
          <p:cNvSpPr txBox="1"/>
          <p:nvPr/>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a:solidFill>
                  <a:schemeClr val="tx1">
                    <a:lumMod val="40000"/>
                    <a:lumOff val="60000"/>
                  </a:schemeClr>
                </a:solidFill>
              </a:rPr>
              <a:t>© 2024 Nielsen Consumer LLC. All Rights Reserved.</a:t>
            </a:r>
            <a:endParaRPr lang="en-US" sz="700" dirty="0">
              <a:solidFill>
                <a:schemeClr val="tx1">
                  <a:lumMod val="40000"/>
                  <a:lumOff val="60000"/>
                </a:schemeClr>
              </a:solidFill>
            </a:endParaRPr>
          </a:p>
        </p:txBody>
      </p:sp>
      <p:sp>
        <p:nvSpPr>
          <p:cNvPr id="12" name="Title 1">
            <a:extLst>
              <a:ext uri="{FF2B5EF4-FFF2-40B4-BE49-F238E27FC236}">
                <a16:creationId xmlns:a16="http://schemas.microsoft.com/office/drawing/2014/main" id="{E163BE63-5485-E51C-D2FB-D90594B2CBBC}"/>
              </a:ext>
            </a:extLst>
          </p:cNvPr>
          <p:cNvSpPr>
            <a:spLocks noGrp="1"/>
          </p:cNvSpPr>
          <p:nvPr>
            <p:ph type="ctrTitle" hasCustomPrompt="1"/>
          </p:nvPr>
        </p:nvSpPr>
        <p:spPr>
          <a:xfrm>
            <a:off x="288558" y="635035"/>
            <a:ext cx="8642082" cy="2387600"/>
          </a:xfrm>
          <a:prstGeom prst="rect">
            <a:avLst/>
          </a:prstGeom>
        </p:spPr>
        <p:txBody>
          <a:bodyPr anchor="b">
            <a:noAutofit/>
          </a:bodyPr>
          <a:lstStyle>
            <a:lvl1pPr algn="l">
              <a:defRPr sz="5400">
                <a:solidFill>
                  <a:schemeClr val="bg1"/>
                </a:solidFill>
              </a:defRPr>
            </a:lvl1pPr>
          </a:lstStyle>
          <a:p>
            <a:r>
              <a:rPr lang="en-US" dirty="0"/>
              <a:t>Insert your presentation title here maximum of three lines</a:t>
            </a:r>
          </a:p>
        </p:txBody>
      </p:sp>
      <p:sp>
        <p:nvSpPr>
          <p:cNvPr id="14" name="Subtitle 2">
            <a:extLst>
              <a:ext uri="{FF2B5EF4-FFF2-40B4-BE49-F238E27FC236}">
                <a16:creationId xmlns:a16="http://schemas.microsoft.com/office/drawing/2014/main" id="{D969D08C-4DD0-FF1D-4F1E-2B57BBBC6138}"/>
              </a:ext>
            </a:extLst>
          </p:cNvPr>
          <p:cNvSpPr>
            <a:spLocks noGrp="1"/>
          </p:cNvSpPr>
          <p:nvPr>
            <p:ph type="subTitle" idx="1"/>
          </p:nvPr>
        </p:nvSpPr>
        <p:spPr>
          <a:xfrm>
            <a:off x="288558" y="3114710"/>
            <a:ext cx="8642082" cy="837882"/>
          </a:xfrm>
        </p:spPr>
        <p:txBody>
          <a:bodyPr>
            <a:noAutofit/>
          </a:bodyPr>
          <a:lstStyle>
            <a:lvl1pPr marL="0" indent="0" algn="l">
              <a:spcBef>
                <a:spcPts val="0"/>
              </a:spcBef>
              <a:spcAft>
                <a:spcPts val="0"/>
              </a:spcAft>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7" name="Picture 16">
            <a:extLst>
              <a:ext uri="{FF2B5EF4-FFF2-40B4-BE49-F238E27FC236}">
                <a16:creationId xmlns:a16="http://schemas.microsoft.com/office/drawing/2014/main" id="{070CF706-7FAA-2BA1-1710-A32021C46A2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04801" y="5694428"/>
            <a:ext cx="1219198" cy="518808"/>
          </a:xfrm>
          <a:prstGeom prst="rect">
            <a:avLst/>
          </a:prstGeom>
        </p:spPr>
      </p:pic>
      <p:sp>
        <p:nvSpPr>
          <p:cNvPr id="2" name="Text Placeholder 17">
            <a:extLst>
              <a:ext uri="{FF2B5EF4-FFF2-40B4-BE49-F238E27FC236}">
                <a16:creationId xmlns:a16="http://schemas.microsoft.com/office/drawing/2014/main" id="{CBF2DA13-D12B-C26E-E2A9-C40AB5EC1E75}"/>
              </a:ext>
            </a:extLst>
          </p:cNvPr>
          <p:cNvSpPr>
            <a:spLocks noGrp="1"/>
          </p:cNvSpPr>
          <p:nvPr>
            <p:ph type="body" sz="quarter" idx="10" hasCustomPrompt="1"/>
          </p:nvPr>
        </p:nvSpPr>
        <p:spPr>
          <a:xfrm>
            <a:off x="288559" y="4192468"/>
            <a:ext cx="8642082" cy="344384"/>
          </a:xfrm>
        </p:spPr>
        <p:txBody>
          <a:bodyPr tIns="0" bIns="0" anchor="b" anchorCtr="0">
            <a:noAutofit/>
          </a:bodyPr>
          <a:lstStyle>
            <a:lvl1pPr marL="0" indent="0">
              <a:lnSpc>
                <a:spcPct val="100000"/>
              </a:lnSpc>
              <a:spcBef>
                <a:spcPts val="0"/>
              </a:spcBef>
              <a:spcAft>
                <a:spcPts val="0"/>
              </a:spcAft>
              <a:buNone/>
              <a:defRPr sz="1200" b="1">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First name Last name</a:t>
            </a:r>
          </a:p>
        </p:txBody>
      </p:sp>
      <p:sp>
        <p:nvSpPr>
          <p:cNvPr id="3" name="Text Placeholder 17">
            <a:extLst>
              <a:ext uri="{FF2B5EF4-FFF2-40B4-BE49-F238E27FC236}">
                <a16:creationId xmlns:a16="http://schemas.microsoft.com/office/drawing/2014/main" id="{C2D1BA0D-3E80-194F-1320-6AF0CD1FA8EB}"/>
              </a:ext>
            </a:extLst>
          </p:cNvPr>
          <p:cNvSpPr>
            <a:spLocks noGrp="1"/>
          </p:cNvSpPr>
          <p:nvPr>
            <p:ph type="body" sz="quarter" idx="11" hasCustomPrompt="1"/>
          </p:nvPr>
        </p:nvSpPr>
        <p:spPr>
          <a:xfrm>
            <a:off x="288559" y="4560602"/>
            <a:ext cx="8642082" cy="344385"/>
          </a:xfrm>
        </p:spPr>
        <p:txBody>
          <a:bodyPr tIns="0" bIns="0">
            <a:noAutofit/>
          </a:bodyPr>
          <a:lstStyle>
            <a:lvl1pPr marL="0" indent="0">
              <a:lnSpc>
                <a:spcPct val="100000"/>
              </a:lnSpc>
              <a:spcBef>
                <a:spcPts val="0"/>
              </a:spcBef>
              <a:spcAft>
                <a:spcPts val="0"/>
              </a:spcAft>
              <a:buNone/>
              <a:defRPr sz="1200" b="0">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Title/Department</a:t>
            </a:r>
          </a:p>
        </p:txBody>
      </p:sp>
      <p:sp>
        <p:nvSpPr>
          <p:cNvPr id="6" name="Text Placeholder 17">
            <a:extLst>
              <a:ext uri="{FF2B5EF4-FFF2-40B4-BE49-F238E27FC236}">
                <a16:creationId xmlns:a16="http://schemas.microsoft.com/office/drawing/2014/main" id="{D9D3209E-F835-F81C-0897-C6026694B711}"/>
              </a:ext>
            </a:extLst>
          </p:cNvPr>
          <p:cNvSpPr>
            <a:spLocks noGrp="1"/>
          </p:cNvSpPr>
          <p:nvPr>
            <p:ph type="body" sz="quarter" idx="12" hasCustomPrompt="1"/>
          </p:nvPr>
        </p:nvSpPr>
        <p:spPr>
          <a:xfrm>
            <a:off x="288559" y="5110167"/>
            <a:ext cx="8642082" cy="344385"/>
          </a:xfrm>
        </p:spPr>
        <p:txBody>
          <a:bodyPr tIns="0" bIns="0">
            <a:noAutofit/>
          </a:bodyPr>
          <a:lstStyle>
            <a:lvl1pPr marL="0" indent="0">
              <a:lnSpc>
                <a:spcPct val="100000"/>
              </a:lnSpc>
              <a:spcBef>
                <a:spcPts val="0"/>
              </a:spcBef>
              <a:spcAft>
                <a:spcPts val="0"/>
              </a:spcAft>
              <a:buNone/>
              <a:defRPr sz="1200" b="0">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Date</a:t>
            </a:r>
          </a:p>
        </p:txBody>
      </p:sp>
      <p:sp>
        <p:nvSpPr>
          <p:cNvPr id="8" name="Rectangle 7">
            <a:extLst>
              <a:ext uri="{FF2B5EF4-FFF2-40B4-BE49-F238E27FC236}">
                <a16:creationId xmlns:a16="http://schemas.microsoft.com/office/drawing/2014/main" id="{62D8AA20-42EB-F9C1-D872-C9D4889C7DC5}"/>
              </a:ext>
            </a:extLst>
          </p:cNvPr>
          <p:cNvSpPr/>
          <p:nvPr userDrawn="1"/>
        </p:nvSpPr>
        <p:spPr>
          <a:xfrm>
            <a:off x="0" y="0"/>
            <a:ext cx="12192000" cy="6858000"/>
          </a:xfrm>
          <a:prstGeom prst="rect">
            <a:avLst/>
          </a:prstGeom>
          <a:solidFill>
            <a:srgbClr val="292A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BC8D7AAC-5CDF-847F-A39E-03354726B4EC}"/>
              </a:ext>
            </a:extLst>
          </p:cNvPr>
          <p:cNvSpPr txBox="1"/>
          <p:nvPr userDrawn="1"/>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a:solidFill>
                  <a:schemeClr val="tx1">
                    <a:lumMod val="40000"/>
                    <a:lumOff val="60000"/>
                  </a:schemeClr>
                </a:solidFill>
              </a:rPr>
              <a:t>© 2024 Nielsen Consumer LLC. All Rights Reserved.</a:t>
            </a:r>
            <a:endParaRPr lang="en-US" sz="700" dirty="0">
              <a:solidFill>
                <a:schemeClr val="tx1">
                  <a:lumMod val="40000"/>
                  <a:lumOff val="60000"/>
                </a:schemeClr>
              </a:solidFill>
            </a:endParaRPr>
          </a:p>
        </p:txBody>
      </p:sp>
    </p:spTree>
    <p:extLst>
      <p:ext uri="{BB962C8B-B14F-4D97-AF65-F5344CB8AC3E}">
        <p14:creationId xmlns:p14="http://schemas.microsoft.com/office/powerpoint/2010/main" val="2635110095"/>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5_cover_niq_grey">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picture containing text, clipart, vector graphics&#10;&#10;Description automatically generated">
            <a:extLst>
              <a:ext uri="{FF2B5EF4-FFF2-40B4-BE49-F238E27FC236}">
                <a16:creationId xmlns:a16="http://schemas.microsoft.com/office/drawing/2014/main" id="{CF928130-74A2-EFBD-3E8D-68B5F500D5B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1"/>
            <a:ext cx="12191999" cy="6857999"/>
          </a:xfrm>
          <a:prstGeom prst="rect">
            <a:avLst/>
          </a:prstGeom>
        </p:spPr>
      </p:pic>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8" y="635035"/>
            <a:ext cx="8642082" cy="2387600"/>
          </a:xfrm>
          <a:prstGeom prst="rect">
            <a:avLst/>
          </a:prstGeom>
        </p:spPr>
        <p:txBody>
          <a:bodyPr anchor="b">
            <a:noAutofit/>
          </a:bodyPr>
          <a:lstStyle>
            <a:lvl1pPr algn="l">
              <a:defRPr sz="5400">
                <a:solidFill>
                  <a:schemeClr val="tx1"/>
                </a:solidFill>
              </a:defRPr>
            </a:lvl1pPr>
          </a:lstStyle>
          <a:p>
            <a:r>
              <a:rPr lang="en-US" dirty="0"/>
              <a:t>Insert your presentation title here maximum of three lines</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p:nvPr>
        </p:nvSpPr>
        <p:spPr>
          <a:xfrm>
            <a:off x="288558" y="3114710"/>
            <a:ext cx="8642082" cy="837882"/>
          </a:xfrm>
        </p:spPr>
        <p:txBody>
          <a:bodyPr>
            <a:noAutofit/>
          </a:bodyPr>
          <a:lstStyle>
            <a:lvl1pPr marL="0" indent="0" algn="l">
              <a:spcBef>
                <a:spcPts val="0"/>
              </a:spcBef>
              <a:spcAft>
                <a:spcPts val="0"/>
              </a:spcAft>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9" name="Picture 8">
            <a:extLst>
              <a:ext uri="{FF2B5EF4-FFF2-40B4-BE49-F238E27FC236}">
                <a16:creationId xmlns:a16="http://schemas.microsoft.com/office/drawing/2014/main" id="{CD8F8D6A-AB50-00A3-D30C-2B45378DC3A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04801" y="5694428"/>
            <a:ext cx="1219198" cy="518808"/>
          </a:xfrm>
          <a:prstGeom prst="rect">
            <a:avLst/>
          </a:prstGeom>
        </p:spPr>
      </p:pic>
      <p:sp>
        <p:nvSpPr>
          <p:cNvPr id="6" name="Text Placeholder 17">
            <a:extLst>
              <a:ext uri="{FF2B5EF4-FFF2-40B4-BE49-F238E27FC236}">
                <a16:creationId xmlns:a16="http://schemas.microsoft.com/office/drawing/2014/main" id="{CFB95ABC-E46E-D769-519E-007DCFC6AE57}"/>
              </a:ext>
            </a:extLst>
          </p:cNvPr>
          <p:cNvSpPr>
            <a:spLocks noGrp="1"/>
          </p:cNvSpPr>
          <p:nvPr>
            <p:ph type="body" sz="quarter" idx="10" hasCustomPrompt="1"/>
          </p:nvPr>
        </p:nvSpPr>
        <p:spPr>
          <a:xfrm>
            <a:off x="288559" y="4192468"/>
            <a:ext cx="8642082" cy="344384"/>
          </a:xfrm>
        </p:spPr>
        <p:txBody>
          <a:bodyPr tIns="0" bIns="0" anchor="b" anchorCtr="0">
            <a:noAutofit/>
          </a:bodyPr>
          <a:lstStyle>
            <a:lvl1pPr marL="0" indent="0">
              <a:lnSpc>
                <a:spcPct val="100000"/>
              </a:lnSpc>
              <a:spcBef>
                <a:spcPts val="0"/>
              </a:spcBef>
              <a:spcAft>
                <a:spcPts val="0"/>
              </a:spcAft>
              <a:buNone/>
              <a:defRPr sz="1200" b="1">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First name Last name</a:t>
            </a:r>
          </a:p>
        </p:txBody>
      </p:sp>
      <p:sp>
        <p:nvSpPr>
          <p:cNvPr id="7" name="Text Placeholder 17">
            <a:extLst>
              <a:ext uri="{FF2B5EF4-FFF2-40B4-BE49-F238E27FC236}">
                <a16:creationId xmlns:a16="http://schemas.microsoft.com/office/drawing/2014/main" id="{530B9719-85BB-17E6-F3D3-4CBAC245D7AE}"/>
              </a:ext>
            </a:extLst>
          </p:cNvPr>
          <p:cNvSpPr>
            <a:spLocks noGrp="1"/>
          </p:cNvSpPr>
          <p:nvPr>
            <p:ph type="body" sz="quarter" idx="11" hasCustomPrompt="1"/>
          </p:nvPr>
        </p:nvSpPr>
        <p:spPr>
          <a:xfrm>
            <a:off x="288559" y="4560602"/>
            <a:ext cx="8642082"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Title/Department</a:t>
            </a:r>
          </a:p>
        </p:txBody>
      </p:sp>
      <p:sp>
        <p:nvSpPr>
          <p:cNvPr id="12" name="Text Placeholder 17">
            <a:extLst>
              <a:ext uri="{FF2B5EF4-FFF2-40B4-BE49-F238E27FC236}">
                <a16:creationId xmlns:a16="http://schemas.microsoft.com/office/drawing/2014/main" id="{F56771D0-5C86-AA60-3F57-E915E5BF86C2}"/>
              </a:ext>
            </a:extLst>
          </p:cNvPr>
          <p:cNvSpPr>
            <a:spLocks noGrp="1"/>
          </p:cNvSpPr>
          <p:nvPr>
            <p:ph type="body" sz="quarter" idx="12" hasCustomPrompt="1"/>
          </p:nvPr>
        </p:nvSpPr>
        <p:spPr>
          <a:xfrm>
            <a:off x="288559" y="5110167"/>
            <a:ext cx="8642082"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Date</a:t>
            </a:r>
          </a:p>
        </p:txBody>
      </p:sp>
      <p:sp>
        <p:nvSpPr>
          <p:cNvPr id="10" name="TextBox 9">
            <a:extLst>
              <a:ext uri="{FF2B5EF4-FFF2-40B4-BE49-F238E27FC236}">
                <a16:creationId xmlns:a16="http://schemas.microsoft.com/office/drawing/2014/main" id="{19C478FA-FA6E-05DF-854B-5D984ACB62F4}"/>
              </a:ext>
            </a:extLst>
          </p:cNvPr>
          <p:cNvSpPr txBox="1"/>
          <p:nvPr/>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a:solidFill>
                  <a:schemeClr val="tx1">
                    <a:lumMod val="40000"/>
                    <a:lumOff val="60000"/>
                  </a:schemeClr>
                </a:solidFill>
              </a:rPr>
              <a:t>© 2024 Nielsen Consumer LLC. All Rights Reserved.</a:t>
            </a:r>
            <a:endParaRPr lang="en-US" sz="700" dirty="0">
              <a:solidFill>
                <a:schemeClr val="tx1">
                  <a:lumMod val="40000"/>
                  <a:lumOff val="60000"/>
                </a:schemeClr>
              </a:solidFill>
            </a:endParaRPr>
          </a:p>
        </p:txBody>
      </p:sp>
    </p:spTree>
    <p:extLst>
      <p:ext uri="{BB962C8B-B14F-4D97-AF65-F5344CB8AC3E}">
        <p14:creationId xmlns:p14="http://schemas.microsoft.com/office/powerpoint/2010/main" val="3925684258"/>
      </p:ext>
    </p:extLst>
  </p:cSld>
  <p:clrMapOvr>
    <a:overrideClrMapping bg1="lt1" tx1="dk1" bg2="lt2" tx2="dk2" accent1="accent1" accent2="accent2" accent3="accent3" accent4="accent4" accent5="accent5" accent6="accent6" hlink="hlink" folHlink="folHlink"/>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6_cover_photo_circle_deep_blue">
    <p:bg>
      <p:bgRef idx="1001">
        <a:schemeClr val="bg2"/>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Shape, circle&#10;&#10;Description automatically generated">
            <a:extLst>
              <a:ext uri="{FF2B5EF4-FFF2-40B4-BE49-F238E27FC236}">
                <a16:creationId xmlns:a16="http://schemas.microsoft.com/office/drawing/2014/main" id="{8C705F6C-3707-85DE-09B3-AF594AAC70F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176303" y="0"/>
            <a:ext cx="5015697" cy="5778421"/>
          </a:xfrm>
          <a:prstGeom prst="rect">
            <a:avLst/>
          </a:prstGeom>
        </p:spPr>
      </p:pic>
      <p:sp>
        <p:nvSpPr>
          <p:cNvPr id="5" name="TextBox 4">
            <a:extLst>
              <a:ext uri="{FF2B5EF4-FFF2-40B4-BE49-F238E27FC236}">
                <a16:creationId xmlns:a16="http://schemas.microsoft.com/office/drawing/2014/main" id="{6243803D-31FA-692F-1CDF-A332274BC332}"/>
              </a:ext>
            </a:extLst>
          </p:cNvPr>
          <p:cNvSpPr txBox="1"/>
          <p:nvPr/>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a:solidFill>
                  <a:schemeClr val="tx1">
                    <a:lumMod val="85000"/>
                  </a:schemeClr>
                </a:solidFill>
              </a:rPr>
              <a:t>© 2024 Nielsen Consumer LLC. All Rights Reserved.</a:t>
            </a:r>
            <a:endParaRPr lang="en-US" sz="700" dirty="0">
              <a:solidFill>
                <a:schemeClr val="tx1">
                  <a:lumMod val="85000"/>
                </a:schemeClr>
              </a:solidFill>
            </a:endParaRPr>
          </a:p>
        </p:txBody>
      </p:sp>
      <p:sp>
        <p:nvSpPr>
          <p:cNvPr id="7" name="Picture Placeholder 6">
            <a:extLst>
              <a:ext uri="{FF2B5EF4-FFF2-40B4-BE49-F238E27FC236}">
                <a16:creationId xmlns:a16="http://schemas.microsoft.com/office/drawing/2014/main" id="{7B856112-0A8A-CB47-1E64-93477A68A707}"/>
              </a:ext>
            </a:extLst>
          </p:cNvPr>
          <p:cNvSpPr>
            <a:spLocks noGrp="1"/>
          </p:cNvSpPr>
          <p:nvPr>
            <p:ph type="pic" sz="quarter" idx="12" hasCustomPrompt="1"/>
          </p:nvPr>
        </p:nvSpPr>
        <p:spPr>
          <a:xfrm>
            <a:off x="7465671" y="321957"/>
            <a:ext cx="4924345" cy="4924346"/>
          </a:xfrm>
          <a:prstGeom prst="ellipse">
            <a:avLst/>
          </a:prstGeom>
          <a:solidFill>
            <a:schemeClr val="bg1"/>
          </a:solidFill>
        </p:spPr>
        <p:txBody>
          <a:bodyPr/>
          <a:lstStyle>
            <a:lvl1pPr marL="0" indent="0" algn="ctr">
              <a:buNone/>
              <a:defRPr/>
            </a:lvl1pPr>
          </a:lstStyle>
          <a:p>
            <a:r>
              <a:rPr lang="en-US" dirty="0"/>
              <a:t>Click picture icon to add photo</a:t>
            </a:r>
          </a:p>
        </p:txBody>
      </p:sp>
      <p:pic>
        <p:nvPicPr>
          <p:cNvPr id="6" name="Picture 5">
            <a:extLst>
              <a:ext uri="{FF2B5EF4-FFF2-40B4-BE49-F238E27FC236}">
                <a16:creationId xmlns:a16="http://schemas.microsoft.com/office/drawing/2014/main" id="{35F6FDAE-AD6C-AA75-831D-BEFAEACADF5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04801" y="5694428"/>
            <a:ext cx="1219198" cy="518808"/>
          </a:xfrm>
          <a:prstGeom prst="rect">
            <a:avLst/>
          </a:prstGeom>
        </p:spPr>
      </p:pic>
      <p:sp>
        <p:nvSpPr>
          <p:cNvPr id="8" name="Title 1">
            <a:extLst>
              <a:ext uri="{FF2B5EF4-FFF2-40B4-BE49-F238E27FC236}">
                <a16:creationId xmlns:a16="http://schemas.microsoft.com/office/drawing/2014/main" id="{BF4D08B7-A365-1427-F812-9D5F6ECF5BF3}"/>
              </a:ext>
            </a:extLst>
          </p:cNvPr>
          <p:cNvSpPr>
            <a:spLocks noGrp="1"/>
          </p:cNvSpPr>
          <p:nvPr>
            <p:ph type="ctrTitle" hasCustomPrompt="1"/>
          </p:nvPr>
        </p:nvSpPr>
        <p:spPr>
          <a:xfrm>
            <a:off x="288558" y="635035"/>
            <a:ext cx="6689729" cy="2387600"/>
          </a:xfrm>
          <a:prstGeom prst="rect">
            <a:avLst/>
          </a:prstGeom>
        </p:spPr>
        <p:txBody>
          <a:bodyPr anchor="b">
            <a:noAutofit/>
          </a:bodyPr>
          <a:lstStyle>
            <a:lvl1pPr algn="l">
              <a:defRPr sz="4400">
                <a:solidFill>
                  <a:schemeClr val="tx1"/>
                </a:solidFill>
              </a:defRPr>
            </a:lvl1pPr>
          </a:lstStyle>
          <a:p>
            <a:r>
              <a:rPr lang="en-US" dirty="0"/>
              <a:t>Insert your presentation title here maximum of three lines</a:t>
            </a:r>
          </a:p>
        </p:txBody>
      </p:sp>
      <p:sp>
        <p:nvSpPr>
          <p:cNvPr id="12" name="Subtitle 2">
            <a:extLst>
              <a:ext uri="{FF2B5EF4-FFF2-40B4-BE49-F238E27FC236}">
                <a16:creationId xmlns:a16="http://schemas.microsoft.com/office/drawing/2014/main" id="{11E7862F-A12C-567A-F409-68E4D1A31D3E}"/>
              </a:ext>
            </a:extLst>
          </p:cNvPr>
          <p:cNvSpPr>
            <a:spLocks noGrp="1"/>
          </p:cNvSpPr>
          <p:nvPr>
            <p:ph type="subTitle" idx="1"/>
          </p:nvPr>
        </p:nvSpPr>
        <p:spPr>
          <a:xfrm>
            <a:off x="288558" y="3114710"/>
            <a:ext cx="6689729" cy="837882"/>
          </a:xfrm>
        </p:spPr>
        <p:txBody>
          <a:bodyPr>
            <a:noAutofit/>
          </a:bodyPr>
          <a:lstStyle>
            <a:lvl1pPr marL="0" indent="0" algn="l">
              <a:spcBef>
                <a:spcPts val="0"/>
              </a:spcBef>
              <a:spcAft>
                <a:spcPts val="0"/>
              </a:spcAft>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ext Placeholder 17">
            <a:extLst>
              <a:ext uri="{FF2B5EF4-FFF2-40B4-BE49-F238E27FC236}">
                <a16:creationId xmlns:a16="http://schemas.microsoft.com/office/drawing/2014/main" id="{035E2C2E-1885-1CF4-1BBA-BBD015DF7145}"/>
              </a:ext>
            </a:extLst>
          </p:cNvPr>
          <p:cNvSpPr>
            <a:spLocks noGrp="1"/>
          </p:cNvSpPr>
          <p:nvPr>
            <p:ph type="body" sz="quarter" idx="10" hasCustomPrompt="1"/>
          </p:nvPr>
        </p:nvSpPr>
        <p:spPr>
          <a:xfrm>
            <a:off x="288559" y="4192468"/>
            <a:ext cx="6689728" cy="344384"/>
          </a:xfrm>
        </p:spPr>
        <p:txBody>
          <a:bodyPr tIns="0" bIns="0" anchor="b" anchorCtr="0">
            <a:noAutofit/>
          </a:bodyPr>
          <a:lstStyle>
            <a:lvl1pPr marL="0" indent="0">
              <a:lnSpc>
                <a:spcPct val="100000"/>
              </a:lnSpc>
              <a:spcBef>
                <a:spcPts val="0"/>
              </a:spcBef>
              <a:spcAft>
                <a:spcPts val="0"/>
              </a:spcAft>
              <a:buNone/>
              <a:defRPr sz="1200" b="1">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First name Last name</a:t>
            </a:r>
          </a:p>
        </p:txBody>
      </p:sp>
      <p:sp>
        <p:nvSpPr>
          <p:cNvPr id="3" name="Text Placeholder 17">
            <a:extLst>
              <a:ext uri="{FF2B5EF4-FFF2-40B4-BE49-F238E27FC236}">
                <a16:creationId xmlns:a16="http://schemas.microsoft.com/office/drawing/2014/main" id="{D4B9C85D-6613-2D59-9B2A-FE4896B27A1D}"/>
              </a:ext>
            </a:extLst>
          </p:cNvPr>
          <p:cNvSpPr>
            <a:spLocks noGrp="1"/>
          </p:cNvSpPr>
          <p:nvPr>
            <p:ph type="body" sz="quarter" idx="11" hasCustomPrompt="1"/>
          </p:nvPr>
        </p:nvSpPr>
        <p:spPr>
          <a:xfrm>
            <a:off x="288559" y="4560602"/>
            <a:ext cx="6689728"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Title/Department</a:t>
            </a:r>
          </a:p>
        </p:txBody>
      </p:sp>
      <p:sp>
        <p:nvSpPr>
          <p:cNvPr id="9" name="Text Placeholder 17">
            <a:extLst>
              <a:ext uri="{FF2B5EF4-FFF2-40B4-BE49-F238E27FC236}">
                <a16:creationId xmlns:a16="http://schemas.microsoft.com/office/drawing/2014/main" id="{721ACD91-DCF9-5C0A-BADD-DA2A150DFD8F}"/>
              </a:ext>
            </a:extLst>
          </p:cNvPr>
          <p:cNvSpPr>
            <a:spLocks noGrp="1"/>
          </p:cNvSpPr>
          <p:nvPr>
            <p:ph type="body" sz="quarter" idx="13" hasCustomPrompt="1"/>
          </p:nvPr>
        </p:nvSpPr>
        <p:spPr>
          <a:xfrm>
            <a:off x="288559" y="5110167"/>
            <a:ext cx="6689728"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Date</a:t>
            </a:r>
          </a:p>
        </p:txBody>
      </p:sp>
    </p:spTree>
    <p:extLst>
      <p:ext uri="{BB962C8B-B14F-4D97-AF65-F5344CB8AC3E}">
        <p14:creationId xmlns:p14="http://schemas.microsoft.com/office/powerpoint/2010/main" val="2726896868"/>
      </p:ext>
    </p:extLst>
  </p:cSld>
  <p:clrMapOvr>
    <a:overrideClrMapping bg1="dk1" tx1="lt1" bg2="dk2" tx2="lt2" accent1="accent1" accent2="accent2" accent3="accent3" accent4="accent4" accent5="accent5" accent6="accent6" hlink="hlink" folHlink="folHlink"/>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7_cover_photo_circle_blue">
    <p:bg>
      <p:bgRef idx="1001">
        <a:schemeClr val="bg2"/>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Shape, circle&#10;&#10;Description automatically generated">
            <a:extLst>
              <a:ext uri="{FF2B5EF4-FFF2-40B4-BE49-F238E27FC236}">
                <a16:creationId xmlns:a16="http://schemas.microsoft.com/office/drawing/2014/main" id="{4C7417A5-DB4B-D001-3587-DC3B18D4E55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175501" y="0"/>
            <a:ext cx="5016500" cy="5788409"/>
          </a:xfrm>
          <a:prstGeom prst="rect">
            <a:avLst/>
          </a:prstGeom>
        </p:spPr>
      </p:pic>
      <p:sp>
        <p:nvSpPr>
          <p:cNvPr id="5" name="TextBox 4">
            <a:extLst>
              <a:ext uri="{FF2B5EF4-FFF2-40B4-BE49-F238E27FC236}">
                <a16:creationId xmlns:a16="http://schemas.microsoft.com/office/drawing/2014/main" id="{6243803D-31FA-692F-1CDF-A332274BC332}"/>
              </a:ext>
            </a:extLst>
          </p:cNvPr>
          <p:cNvSpPr txBox="1"/>
          <p:nvPr/>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a:solidFill>
                  <a:schemeClr val="tx1">
                    <a:lumMod val="40000"/>
                    <a:lumOff val="60000"/>
                  </a:schemeClr>
                </a:solidFill>
              </a:rPr>
              <a:t>© 2024 Nielsen Consumer LLC. All Rights Reserved.</a:t>
            </a:r>
            <a:endParaRPr lang="en-US" sz="700" dirty="0">
              <a:solidFill>
                <a:schemeClr val="tx1">
                  <a:lumMod val="40000"/>
                  <a:lumOff val="60000"/>
                </a:schemeClr>
              </a:solidFill>
            </a:endParaRPr>
          </a:p>
        </p:txBody>
      </p:sp>
      <p:sp>
        <p:nvSpPr>
          <p:cNvPr id="7" name="Picture Placeholder 6">
            <a:extLst>
              <a:ext uri="{FF2B5EF4-FFF2-40B4-BE49-F238E27FC236}">
                <a16:creationId xmlns:a16="http://schemas.microsoft.com/office/drawing/2014/main" id="{7B856112-0A8A-CB47-1E64-93477A68A707}"/>
              </a:ext>
            </a:extLst>
          </p:cNvPr>
          <p:cNvSpPr>
            <a:spLocks noGrp="1"/>
          </p:cNvSpPr>
          <p:nvPr>
            <p:ph type="pic" sz="quarter" idx="12" hasCustomPrompt="1"/>
          </p:nvPr>
        </p:nvSpPr>
        <p:spPr>
          <a:xfrm>
            <a:off x="7465671" y="321957"/>
            <a:ext cx="4924345" cy="4924346"/>
          </a:xfrm>
          <a:prstGeom prst="ellipse">
            <a:avLst/>
          </a:prstGeom>
          <a:solidFill>
            <a:schemeClr val="tx1"/>
          </a:solidFill>
        </p:spPr>
        <p:txBody>
          <a:bodyPr/>
          <a:lstStyle>
            <a:lvl1pPr marL="0" indent="0" algn="ctr">
              <a:buNone/>
              <a:defRPr>
                <a:solidFill>
                  <a:schemeClr val="bg1"/>
                </a:solidFill>
              </a:defRPr>
            </a:lvl1pPr>
          </a:lstStyle>
          <a:p>
            <a:r>
              <a:rPr lang="en-US" dirty="0"/>
              <a:t>Click picture icon to add photo</a:t>
            </a:r>
          </a:p>
        </p:txBody>
      </p:sp>
      <p:sp>
        <p:nvSpPr>
          <p:cNvPr id="6" name="Title 1">
            <a:extLst>
              <a:ext uri="{FF2B5EF4-FFF2-40B4-BE49-F238E27FC236}">
                <a16:creationId xmlns:a16="http://schemas.microsoft.com/office/drawing/2014/main" id="{47584E26-4C77-6A51-FEAD-0EB5B976A2DC}"/>
              </a:ext>
            </a:extLst>
          </p:cNvPr>
          <p:cNvSpPr>
            <a:spLocks noGrp="1"/>
          </p:cNvSpPr>
          <p:nvPr>
            <p:ph type="ctrTitle" hasCustomPrompt="1"/>
          </p:nvPr>
        </p:nvSpPr>
        <p:spPr>
          <a:xfrm>
            <a:off x="288558" y="635035"/>
            <a:ext cx="6689729" cy="2387600"/>
          </a:xfrm>
          <a:prstGeom prst="rect">
            <a:avLst/>
          </a:prstGeom>
        </p:spPr>
        <p:txBody>
          <a:bodyPr anchor="b">
            <a:noAutofit/>
          </a:bodyPr>
          <a:lstStyle>
            <a:lvl1pPr algn="l">
              <a:defRPr sz="4400">
                <a:solidFill>
                  <a:schemeClr val="bg1"/>
                </a:solidFill>
              </a:defRPr>
            </a:lvl1pPr>
          </a:lstStyle>
          <a:p>
            <a:r>
              <a:rPr lang="en-US" dirty="0"/>
              <a:t>Insert your presentation title here maximum of three lines</a:t>
            </a:r>
          </a:p>
        </p:txBody>
      </p:sp>
      <p:sp>
        <p:nvSpPr>
          <p:cNvPr id="9" name="Subtitle 2">
            <a:extLst>
              <a:ext uri="{FF2B5EF4-FFF2-40B4-BE49-F238E27FC236}">
                <a16:creationId xmlns:a16="http://schemas.microsoft.com/office/drawing/2014/main" id="{17364624-911C-5C6C-A73C-DB61626F25A8}"/>
              </a:ext>
            </a:extLst>
          </p:cNvPr>
          <p:cNvSpPr>
            <a:spLocks noGrp="1"/>
          </p:cNvSpPr>
          <p:nvPr>
            <p:ph type="subTitle" idx="1"/>
          </p:nvPr>
        </p:nvSpPr>
        <p:spPr>
          <a:xfrm>
            <a:off x="288558" y="3114710"/>
            <a:ext cx="6689729" cy="837882"/>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5" name="Picture 14">
            <a:extLst>
              <a:ext uri="{FF2B5EF4-FFF2-40B4-BE49-F238E27FC236}">
                <a16:creationId xmlns:a16="http://schemas.microsoft.com/office/drawing/2014/main" id="{6E8A4406-46B4-FEB9-E96C-E4A12EFC75B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04801" y="5694428"/>
            <a:ext cx="1219198" cy="518807"/>
          </a:xfrm>
          <a:prstGeom prst="rect">
            <a:avLst/>
          </a:prstGeom>
        </p:spPr>
      </p:pic>
      <p:sp>
        <p:nvSpPr>
          <p:cNvPr id="2" name="Text Placeholder 17">
            <a:extLst>
              <a:ext uri="{FF2B5EF4-FFF2-40B4-BE49-F238E27FC236}">
                <a16:creationId xmlns:a16="http://schemas.microsoft.com/office/drawing/2014/main" id="{DBFA13A0-5198-A921-B21A-083C4ACCACE9}"/>
              </a:ext>
            </a:extLst>
          </p:cNvPr>
          <p:cNvSpPr>
            <a:spLocks noGrp="1"/>
          </p:cNvSpPr>
          <p:nvPr>
            <p:ph type="body" sz="quarter" idx="10" hasCustomPrompt="1"/>
          </p:nvPr>
        </p:nvSpPr>
        <p:spPr>
          <a:xfrm>
            <a:off x="288559" y="4192468"/>
            <a:ext cx="6689728" cy="344384"/>
          </a:xfrm>
        </p:spPr>
        <p:txBody>
          <a:bodyPr tIns="0" bIns="0" anchor="b" anchorCtr="0">
            <a:noAutofit/>
          </a:bodyPr>
          <a:lstStyle>
            <a:lvl1pPr marL="0" indent="0">
              <a:lnSpc>
                <a:spcPct val="100000"/>
              </a:lnSpc>
              <a:spcBef>
                <a:spcPts val="0"/>
              </a:spcBef>
              <a:spcAft>
                <a:spcPts val="0"/>
              </a:spcAft>
              <a:buNone/>
              <a:defRPr sz="1200" b="1">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First name Last name</a:t>
            </a:r>
          </a:p>
        </p:txBody>
      </p:sp>
      <p:sp>
        <p:nvSpPr>
          <p:cNvPr id="3" name="Text Placeholder 17">
            <a:extLst>
              <a:ext uri="{FF2B5EF4-FFF2-40B4-BE49-F238E27FC236}">
                <a16:creationId xmlns:a16="http://schemas.microsoft.com/office/drawing/2014/main" id="{B204880D-52B2-9D45-A6A0-B5D77E4CEF84}"/>
              </a:ext>
            </a:extLst>
          </p:cNvPr>
          <p:cNvSpPr>
            <a:spLocks noGrp="1"/>
          </p:cNvSpPr>
          <p:nvPr>
            <p:ph type="body" sz="quarter" idx="11" hasCustomPrompt="1"/>
          </p:nvPr>
        </p:nvSpPr>
        <p:spPr>
          <a:xfrm>
            <a:off x="288559" y="4560602"/>
            <a:ext cx="6689728" cy="344385"/>
          </a:xfrm>
        </p:spPr>
        <p:txBody>
          <a:bodyPr tIns="0" bIns="0">
            <a:noAutofit/>
          </a:bodyPr>
          <a:lstStyle>
            <a:lvl1pPr marL="0" indent="0">
              <a:lnSpc>
                <a:spcPct val="100000"/>
              </a:lnSpc>
              <a:spcBef>
                <a:spcPts val="0"/>
              </a:spcBef>
              <a:spcAft>
                <a:spcPts val="0"/>
              </a:spcAft>
              <a:buNone/>
              <a:defRPr sz="1200" b="0">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Title/Department</a:t>
            </a:r>
          </a:p>
        </p:txBody>
      </p:sp>
      <p:sp>
        <p:nvSpPr>
          <p:cNvPr id="10" name="Text Placeholder 17">
            <a:extLst>
              <a:ext uri="{FF2B5EF4-FFF2-40B4-BE49-F238E27FC236}">
                <a16:creationId xmlns:a16="http://schemas.microsoft.com/office/drawing/2014/main" id="{7F03C9AE-F80C-97A4-FDED-E9762F8EBC89}"/>
              </a:ext>
            </a:extLst>
          </p:cNvPr>
          <p:cNvSpPr>
            <a:spLocks noGrp="1"/>
          </p:cNvSpPr>
          <p:nvPr>
            <p:ph type="body" sz="quarter" idx="13" hasCustomPrompt="1"/>
          </p:nvPr>
        </p:nvSpPr>
        <p:spPr>
          <a:xfrm>
            <a:off x="288559" y="5110167"/>
            <a:ext cx="6689728" cy="344385"/>
          </a:xfrm>
        </p:spPr>
        <p:txBody>
          <a:bodyPr tIns="0" bIns="0">
            <a:noAutofit/>
          </a:bodyPr>
          <a:lstStyle>
            <a:lvl1pPr marL="0" indent="0">
              <a:lnSpc>
                <a:spcPct val="100000"/>
              </a:lnSpc>
              <a:spcBef>
                <a:spcPts val="0"/>
              </a:spcBef>
              <a:spcAft>
                <a:spcPts val="0"/>
              </a:spcAft>
              <a:buNone/>
              <a:defRPr sz="1200" b="0">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Date</a:t>
            </a:r>
          </a:p>
        </p:txBody>
      </p:sp>
    </p:spTree>
    <p:extLst>
      <p:ext uri="{BB962C8B-B14F-4D97-AF65-F5344CB8AC3E}">
        <p14:creationId xmlns:p14="http://schemas.microsoft.com/office/powerpoint/2010/main" val="3858852376"/>
      </p:ext>
    </p:extLst>
  </p:cSld>
  <p:clrMapOvr>
    <a:overrideClrMapping bg1="lt1" tx1="dk1" bg2="lt2" tx2="dk2" accent1="accent1" accent2="accent2" accent3="accent3" accent4="accent4" accent5="accent5" accent6="accent6" hlink="hlink" folHlink="folHlink"/>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8_cover_photo_circle_blue">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Shape, circle&#10;&#10;Description automatically generated">
            <a:extLst>
              <a:ext uri="{FF2B5EF4-FFF2-40B4-BE49-F238E27FC236}">
                <a16:creationId xmlns:a16="http://schemas.microsoft.com/office/drawing/2014/main" id="{AE3F521A-60F1-72FB-2B10-CA78E2F93C8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886841" y="-32869"/>
            <a:ext cx="6305159" cy="6858000"/>
          </a:xfrm>
          <a:prstGeom prst="rect">
            <a:avLst/>
          </a:prstGeom>
        </p:spPr>
      </p:pic>
      <p:sp>
        <p:nvSpPr>
          <p:cNvPr id="5" name="TextBox 4">
            <a:extLst>
              <a:ext uri="{FF2B5EF4-FFF2-40B4-BE49-F238E27FC236}">
                <a16:creationId xmlns:a16="http://schemas.microsoft.com/office/drawing/2014/main" id="{6243803D-31FA-692F-1CDF-A332274BC332}"/>
              </a:ext>
            </a:extLst>
          </p:cNvPr>
          <p:cNvSpPr txBox="1"/>
          <p:nvPr/>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a:solidFill>
                  <a:schemeClr val="tx1">
                    <a:lumMod val="40000"/>
                    <a:lumOff val="60000"/>
                  </a:schemeClr>
                </a:solidFill>
              </a:rPr>
              <a:t>© 2024 Nielsen Consumer LLC. All Rights Reserved.</a:t>
            </a:r>
            <a:endParaRPr lang="en-US" sz="700" dirty="0">
              <a:solidFill>
                <a:schemeClr val="tx1">
                  <a:lumMod val="40000"/>
                  <a:lumOff val="60000"/>
                </a:schemeClr>
              </a:solidFill>
            </a:endParaRPr>
          </a:p>
        </p:txBody>
      </p:sp>
      <p:sp>
        <p:nvSpPr>
          <p:cNvPr id="7" name="Picture Placeholder 6">
            <a:extLst>
              <a:ext uri="{FF2B5EF4-FFF2-40B4-BE49-F238E27FC236}">
                <a16:creationId xmlns:a16="http://schemas.microsoft.com/office/drawing/2014/main" id="{7B856112-0A8A-CB47-1E64-93477A68A707}"/>
              </a:ext>
            </a:extLst>
          </p:cNvPr>
          <p:cNvSpPr>
            <a:spLocks noGrp="1"/>
          </p:cNvSpPr>
          <p:nvPr>
            <p:ph type="pic" sz="quarter" idx="12" hasCustomPrompt="1"/>
          </p:nvPr>
        </p:nvSpPr>
        <p:spPr>
          <a:xfrm>
            <a:off x="7465671" y="321957"/>
            <a:ext cx="4924345" cy="4924346"/>
          </a:xfrm>
          <a:prstGeom prst="ellipse">
            <a:avLst/>
          </a:prstGeom>
          <a:solidFill>
            <a:schemeClr val="tx1"/>
          </a:solidFill>
        </p:spPr>
        <p:txBody>
          <a:bodyPr/>
          <a:lstStyle>
            <a:lvl1pPr marL="0" indent="0" algn="ctr">
              <a:buNone/>
              <a:defRPr>
                <a:solidFill>
                  <a:schemeClr val="bg1"/>
                </a:solidFill>
              </a:defRPr>
            </a:lvl1pPr>
          </a:lstStyle>
          <a:p>
            <a:r>
              <a:rPr lang="en-US" dirty="0"/>
              <a:t>Click picture icon to add photo</a:t>
            </a:r>
          </a:p>
        </p:txBody>
      </p:sp>
      <p:sp>
        <p:nvSpPr>
          <p:cNvPr id="6" name="Title 1">
            <a:extLst>
              <a:ext uri="{FF2B5EF4-FFF2-40B4-BE49-F238E27FC236}">
                <a16:creationId xmlns:a16="http://schemas.microsoft.com/office/drawing/2014/main" id="{615225DC-38B1-15E3-05E6-88F5A6B976CF}"/>
              </a:ext>
            </a:extLst>
          </p:cNvPr>
          <p:cNvSpPr>
            <a:spLocks noGrp="1"/>
          </p:cNvSpPr>
          <p:nvPr>
            <p:ph type="ctrTitle" hasCustomPrompt="1"/>
          </p:nvPr>
        </p:nvSpPr>
        <p:spPr>
          <a:xfrm>
            <a:off x="288558" y="635035"/>
            <a:ext cx="6689729" cy="2387600"/>
          </a:xfrm>
          <a:prstGeom prst="rect">
            <a:avLst/>
          </a:prstGeom>
        </p:spPr>
        <p:txBody>
          <a:bodyPr anchor="b">
            <a:noAutofit/>
          </a:bodyPr>
          <a:lstStyle>
            <a:lvl1pPr algn="l">
              <a:defRPr sz="4400">
                <a:solidFill>
                  <a:schemeClr val="tx1"/>
                </a:solidFill>
              </a:defRPr>
            </a:lvl1pPr>
          </a:lstStyle>
          <a:p>
            <a:r>
              <a:rPr lang="en-US" dirty="0"/>
              <a:t>Insert your presentation title here maximum of three lines</a:t>
            </a:r>
          </a:p>
        </p:txBody>
      </p:sp>
      <p:sp>
        <p:nvSpPr>
          <p:cNvPr id="8" name="Subtitle 2">
            <a:extLst>
              <a:ext uri="{FF2B5EF4-FFF2-40B4-BE49-F238E27FC236}">
                <a16:creationId xmlns:a16="http://schemas.microsoft.com/office/drawing/2014/main" id="{23B6A8FC-C3C4-F7DA-BF00-D56866D5808E}"/>
              </a:ext>
            </a:extLst>
          </p:cNvPr>
          <p:cNvSpPr>
            <a:spLocks noGrp="1"/>
          </p:cNvSpPr>
          <p:nvPr>
            <p:ph type="subTitle" idx="1"/>
          </p:nvPr>
        </p:nvSpPr>
        <p:spPr>
          <a:xfrm>
            <a:off x="288558" y="3114710"/>
            <a:ext cx="6689729" cy="837882"/>
          </a:xfrm>
        </p:spPr>
        <p:txBody>
          <a:bodyPr>
            <a:noAutofit/>
          </a:bodyPr>
          <a:lstStyle>
            <a:lvl1pPr marL="0" indent="0" algn="l">
              <a:spcBef>
                <a:spcPts val="0"/>
              </a:spcBef>
              <a:spcAft>
                <a:spcPts val="0"/>
              </a:spcAft>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4" name="Picture 13">
            <a:extLst>
              <a:ext uri="{FF2B5EF4-FFF2-40B4-BE49-F238E27FC236}">
                <a16:creationId xmlns:a16="http://schemas.microsoft.com/office/drawing/2014/main" id="{D2A4CA4E-91B0-F63E-26FF-534D71257E8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04801" y="5694428"/>
            <a:ext cx="1219198" cy="518808"/>
          </a:xfrm>
          <a:prstGeom prst="rect">
            <a:avLst/>
          </a:prstGeom>
        </p:spPr>
      </p:pic>
      <p:sp>
        <p:nvSpPr>
          <p:cNvPr id="2" name="Text Placeholder 17">
            <a:extLst>
              <a:ext uri="{FF2B5EF4-FFF2-40B4-BE49-F238E27FC236}">
                <a16:creationId xmlns:a16="http://schemas.microsoft.com/office/drawing/2014/main" id="{5A598B2A-BB91-C356-7BCC-18D04DA85A8D}"/>
              </a:ext>
            </a:extLst>
          </p:cNvPr>
          <p:cNvSpPr>
            <a:spLocks noGrp="1"/>
          </p:cNvSpPr>
          <p:nvPr>
            <p:ph type="body" sz="quarter" idx="10" hasCustomPrompt="1"/>
          </p:nvPr>
        </p:nvSpPr>
        <p:spPr>
          <a:xfrm>
            <a:off x="288559" y="4192468"/>
            <a:ext cx="6689728" cy="344384"/>
          </a:xfrm>
        </p:spPr>
        <p:txBody>
          <a:bodyPr tIns="0" bIns="0" anchor="b" anchorCtr="0">
            <a:noAutofit/>
          </a:bodyPr>
          <a:lstStyle>
            <a:lvl1pPr marL="0" indent="0">
              <a:lnSpc>
                <a:spcPct val="100000"/>
              </a:lnSpc>
              <a:spcBef>
                <a:spcPts val="0"/>
              </a:spcBef>
              <a:spcAft>
                <a:spcPts val="0"/>
              </a:spcAft>
              <a:buNone/>
              <a:defRPr sz="1200" b="1">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First name Last name</a:t>
            </a:r>
          </a:p>
        </p:txBody>
      </p:sp>
      <p:sp>
        <p:nvSpPr>
          <p:cNvPr id="3" name="Text Placeholder 17">
            <a:extLst>
              <a:ext uri="{FF2B5EF4-FFF2-40B4-BE49-F238E27FC236}">
                <a16:creationId xmlns:a16="http://schemas.microsoft.com/office/drawing/2014/main" id="{F49547DD-E825-E7A3-C48A-64AA78C199D4}"/>
              </a:ext>
            </a:extLst>
          </p:cNvPr>
          <p:cNvSpPr>
            <a:spLocks noGrp="1"/>
          </p:cNvSpPr>
          <p:nvPr>
            <p:ph type="body" sz="quarter" idx="11" hasCustomPrompt="1"/>
          </p:nvPr>
        </p:nvSpPr>
        <p:spPr>
          <a:xfrm>
            <a:off x="288559" y="4560602"/>
            <a:ext cx="6689728"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Title/Department</a:t>
            </a:r>
          </a:p>
        </p:txBody>
      </p:sp>
      <p:sp>
        <p:nvSpPr>
          <p:cNvPr id="10" name="Text Placeholder 17">
            <a:extLst>
              <a:ext uri="{FF2B5EF4-FFF2-40B4-BE49-F238E27FC236}">
                <a16:creationId xmlns:a16="http://schemas.microsoft.com/office/drawing/2014/main" id="{8A73B546-3757-53F1-AA4C-E0A8B9D18EAF}"/>
              </a:ext>
            </a:extLst>
          </p:cNvPr>
          <p:cNvSpPr>
            <a:spLocks noGrp="1"/>
          </p:cNvSpPr>
          <p:nvPr>
            <p:ph type="body" sz="quarter" idx="13" hasCustomPrompt="1"/>
          </p:nvPr>
        </p:nvSpPr>
        <p:spPr>
          <a:xfrm>
            <a:off x="288559" y="5110167"/>
            <a:ext cx="6689728"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Date</a:t>
            </a:r>
          </a:p>
        </p:txBody>
      </p:sp>
      <p:sp>
        <p:nvSpPr>
          <p:cNvPr id="9" name="Rectangle 8">
            <a:extLst>
              <a:ext uri="{FF2B5EF4-FFF2-40B4-BE49-F238E27FC236}">
                <a16:creationId xmlns:a16="http://schemas.microsoft.com/office/drawing/2014/main" id="{1ECA1CC7-E06A-8750-3C43-692F9A22ED37}"/>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2686BDAC-CED5-33C1-59CD-BAB9814E785E}"/>
              </a:ext>
            </a:extLst>
          </p:cNvPr>
          <p:cNvSpPr txBox="1"/>
          <p:nvPr userDrawn="1"/>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a:solidFill>
                  <a:schemeClr val="tx1">
                    <a:lumMod val="40000"/>
                    <a:lumOff val="60000"/>
                  </a:schemeClr>
                </a:solidFill>
              </a:rPr>
              <a:t>© 2024 Nielsen Consumer LLC. All Rights Reserved.</a:t>
            </a:r>
            <a:endParaRPr lang="en-US" sz="700" dirty="0">
              <a:solidFill>
                <a:schemeClr val="tx1">
                  <a:lumMod val="40000"/>
                  <a:lumOff val="60000"/>
                </a:schemeClr>
              </a:solidFill>
            </a:endParaRPr>
          </a:p>
        </p:txBody>
      </p:sp>
    </p:spTree>
    <p:extLst>
      <p:ext uri="{BB962C8B-B14F-4D97-AF65-F5344CB8AC3E}">
        <p14:creationId xmlns:p14="http://schemas.microsoft.com/office/powerpoint/2010/main" val="855991569"/>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9_cover_photo_circle_lt_blue">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Shape, circle&#10;&#10;Description automatically generated">
            <a:extLst>
              <a:ext uri="{FF2B5EF4-FFF2-40B4-BE49-F238E27FC236}">
                <a16:creationId xmlns:a16="http://schemas.microsoft.com/office/drawing/2014/main" id="{082360DC-9C80-3F90-39EC-7453B69D87A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906684" y="0"/>
            <a:ext cx="6285316" cy="6807414"/>
          </a:xfrm>
          <a:prstGeom prst="rect">
            <a:avLst/>
          </a:prstGeom>
        </p:spPr>
      </p:pic>
      <p:sp>
        <p:nvSpPr>
          <p:cNvPr id="5" name="TextBox 4">
            <a:extLst>
              <a:ext uri="{FF2B5EF4-FFF2-40B4-BE49-F238E27FC236}">
                <a16:creationId xmlns:a16="http://schemas.microsoft.com/office/drawing/2014/main" id="{6243803D-31FA-692F-1CDF-A332274BC332}"/>
              </a:ext>
            </a:extLst>
          </p:cNvPr>
          <p:cNvSpPr txBox="1"/>
          <p:nvPr/>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a:solidFill>
                  <a:schemeClr val="tx1">
                    <a:lumMod val="40000"/>
                    <a:lumOff val="60000"/>
                  </a:schemeClr>
                </a:solidFill>
              </a:rPr>
              <a:t>© 2024 Nielsen Consumer LLC. All Rights Reserved.</a:t>
            </a:r>
            <a:endParaRPr lang="en-US" sz="700" dirty="0">
              <a:solidFill>
                <a:schemeClr val="tx1">
                  <a:lumMod val="40000"/>
                  <a:lumOff val="60000"/>
                </a:schemeClr>
              </a:solidFill>
            </a:endParaRPr>
          </a:p>
        </p:txBody>
      </p:sp>
      <p:sp>
        <p:nvSpPr>
          <p:cNvPr id="7" name="Picture Placeholder 6">
            <a:extLst>
              <a:ext uri="{FF2B5EF4-FFF2-40B4-BE49-F238E27FC236}">
                <a16:creationId xmlns:a16="http://schemas.microsoft.com/office/drawing/2014/main" id="{7B856112-0A8A-CB47-1E64-93477A68A707}"/>
              </a:ext>
            </a:extLst>
          </p:cNvPr>
          <p:cNvSpPr>
            <a:spLocks noGrp="1"/>
          </p:cNvSpPr>
          <p:nvPr>
            <p:ph type="pic" sz="quarter" idx="12" hasCustomPrompt="1"/>
          </p:nvPr>
        </p:nvSpPr>
        <p:spPr>
          <a:xfrm>
            <a:off x="7465671" y="321957"/>
            <a:ext cx="4924345" cy="4924346"/>
          </a:xfrm>
          <a:prstGeom prst="ellipse">
            <a:avLst/>
          </a:prstGeom>
          <a:solidFill>
            <a:schemeClr val="tx1"/>
          </a:solidFill>
        </p:spPr>
        <p:txBody>
          <a:bodyPr/>
          <a:lstStyle>
            <a:lvl1pPr marL="0" indent="0" algn="ctr">
              <a:buNone/>
              <a:defRPr>
                <a:solidFill>
                  <a:schemeClr val="bg1"/>
                </a:solidFill>
              </a:defRPr>
            </a:lvl1pPr>
          </a:lstStyle>
          <a:p>
            <a:r>
              <a:rPr lang="en-US" dirty="0"/>
              <a:t>Click picture icon to add photo</a:t>
            </a:r>
          </a:p>
        </p:txBody>
      </p:sp>
      <p:sp>
        <p:nvSpPr>
          <p:cNvPr id="6" name="Title 1">
            <a:extLst>
              <a:ext uri="{FF2B5EF4-FFF2-40B4-BE49-F238E27FC236}">
                <a16:creationId xmlns:a16="http://schemas.microsoft.com/office/drawing/2014/main" id="{C031DF8A-CDB0-BAA0-A7EB-FB3A1664C8C4}"/>
              </a:ext>
            </a:extLst>
          </p:cNvPr>
          <p:cNvSpPr>
            <a:spLocks noGrp="1"/>
          </p:cNvSpPr>
          <p:nvPr>
            <p:ph type="ctrTitle" hasCustomPrompt="1"/>
          </p:nvPr>
        </p:nvSpPr>
        <p:spPr>
          <a:xfrm>
            <a:off x="288558" y="635035"/>
            <a:ext cx="6689729" cy="2387600"/>
          </a:xfrm>
          <a:prstGeom prst="rect">
            <a:avLst/>
          </a:prstGeom>
        </p:spPr>
        <p:txBody>
          <a:bodyPr anchor="b">
            <a:noAutofit/>
          </a:bodyPr>
          <a:lstStyle>
            <a:lvl1pPr algn="l">
              <a:defRPr sz="4400">
                <a:solidFill>
                  <a:schemeClr val="tx1"/>
                </a:solidFill>
              </a:defRPr>
            </a:lvl1pPr>
          </a:lstStyle>
          <a:p>
            <a:r>
              <a:rPr lang="en-US" dirty="0"/>
              <a:t>Insert your presentation title here maximum of three lines</a:t>
            </a:r>
          </a:p>
        </p:txBody>
      </p:sp>
      <p:sp>
        <p:nvSpPr>
          <p:cNvPr id="9" name="Subtitle 2">
            <a:extLst>
              <a:ext uri="{FF2B5EF4-FFF2-40B4-BE49-F238E27FC236}">
                <a16:creationId xmlns:a16="http://schemas.microsoft.com/office/drawing/2014/main" id="{44D20B46-D379-8857-7F07-D5ED868477C3}"/>
              </a:ext>
            </a:extLst>
          </p:cNvPr>
          <p:cNvSpPr>
            <a:spLocks noGrp="1"/>
          </p:cNvSpPr>
          <p:nvPr>
            <p:ph type="subTitle" idx="1"/>
          </p:nvPr>
        </p:nvSpPr>
        <p:spPr>
          <a:xfrm>
            <a:off x="288558" y="3114710"/>
            <a:ext cx="6689729" cy="837882"/>
          </a:xfrm>
        </p:spPr>
        <p:txBody>
          <a:bodyPr>
            <a:noAutofit/>
          </a:bodyPr>
          <a:lstStyle>
            <a:lvl1pPr marL="0" indent="0" algn="l">
              <a:spcBef>
                <a:spcPts val="0"/>
              </a:spcBef>
              <a:spcAft>
                <a:spcPts val="0"/>
              </a:spcAft>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4" name="Picture 13">
            <a:extLst>
              <a:ext uri="{FF2B5EF4-FFF2-40B4-BE49-F238E27FC236}">
                <a16:creationId xmlns:a16="http://schemas.microsoft.com/office/drawing/2014/main" id="{0643122E-4C91-E6A1-D4E3-CE02D34570C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04801" y="5694428"/>
            <a:ext cx="1219198" cy="518808"/>
          </a:xfrm>
          <a:prstGeom prst="rect">
            <a:avLst/>
          </a:prstGeom>
        </p:spPr>
      </p:pic>
      <p:sp>
        <p:nvSpPr>
          <p:cNvPr id="2" name="Text Placeholder 17">
            <a:extLst>
              <a:ext uri="{FF2B5EF4-FFF2-40B4-BE49-F238E27FC236}">
                <a16:creationId xmlns:a16="http://schemas.microsoft.com/office/drawing/2014/main" id="{D3A39611-F4FB-B581-19A6-7289E90AD76F}"/>
              </a:ext>
            </a:extLst>
          </p:cNvPr>
          <p:cNvSpPr>
            <a:spLocks noGrp="1"/>
          </p:cNvSpPr>
          <p:nvPr>
            <p:ph type="body" sz="quarter" idx="10" hasCustomPrompt="1"/>
          </p:nvPr>
        </p:nvSpPr>
        <p:spPr>
          <a:xfrm>
            <a:off x="288559" y="4192468"/>
            <a:ext cx="6689728" cy="344384"/>
          </a:xfrm>
        </p:spPr>
        <p:txBody>
          <a:bodyPr tIns="0" bIns="0" anchor="b" anchorCtr="0">
            <a:noAutofit/>
          </a:bodyPr>
          <a:lstStyle>
            <a:lvl1pPr marL="0" indent="0">
              <a:lnSpc>
                <a:spcPct val="100000"/>
              </a:lnSpc>
              <a:spcBef>
                <a:spcPts val="0"/>
              </a:spcBef>
              <a:spcAft>
                <a:spcPts val="0"/>
              </a:spcAft>
              <a:buNone/>
              <a:defRPr sz="1200" b="1">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First name Last name</a:t>
            </a:r>
          </a:p>
        </p:txBody>
      </p:sp>
      <p:sp>
        <p:nvSpPr>
          <p:cNvPr id="3" name="Text Placeholder 17">
            <a:extLst>
              <a:ext uri="{FF2B5EF4-FFF2-40B4-BE49-F238E27FC236}">
                <a16:creationId xmlns:a16="http://schemas.microsoft.com/office/drawing/2014/main" id="{F10F70D6-DFD0-F7EB-7A32-44AFFB14FC3E}"/>
              </a:ext>
            </a:extLst>
          </p:cNvPr>
          <p:cNvSpPr>
            <a:spLocks noGrp="1"/>
          </p:cNvSpPr>
          <p:nvPr>
            <p:ph type="body" sz="quarter" idx="11" hasCustomPrompt="1"/>
          </p:nvPr>
        </p:nvSpPr>
        <p:spPr>
          <a:xfrm>
            <a:off x="288559" y="4560602"/>
            <a:ext cx="6689728"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Title/Department</a:t>
            </a:r>
          </a:p>
        </p:txBody>
      </p:sp>
      <p:sp>
        <p:nvSpPr>
          <p:cNvPr id="10" name="Text Placeholder 17">
            <a:extLst>
              <a:ext uri="{FF2B5EF4-FFF2-40B4-BE49-F238E27FC236}">
                <a16:creationId xmlns:a16="http://schemas.microsoft.com/office/drawing/2014/main" id="{DA6488C0-5BF3-DB4E-354F-3BB2484C0EC2}"/>
              </a:ext>
            </a:extLst>
          </p:cNvPr>
          <p:cNvSpPr>
            <a:spLocks noGrp="1"/>
          </p:cNvSpPr>
          <p:nvPr>
            <p:ph type="body" sz="quarter" idx="13" hasCustomPrompt="1"/>
          </p:nvPr>
        </p:nvSpPr>
        <p:spPr>
          <a:xfrm>
            <a:off x="288559" y="5110167"/>
            <a:ext cx="6689728"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Date</a:t>
            </a:r>
          </a:p>
        </p:txBody>
      </p:sp>
    </p:spTree>
    <p:extLst>
      <p:ext uri="{BB962C8B-B14F-4D97-AF65-F5344CB8AC3E}">
        <p14:creationId xmlns:p14="http://schemas.microsoft.com/office/powerpoint/2010/main" val="2674862644"/>
      </p:ext>
    </p:extLst>
  </p:cSld>
  <p:clrMapOvr>
    <a:overrideClrMapping bg1="lt1" tx1="dk1" bg2="lt2" tx2="dk2" accent1="accent1" accent2="accent2" accent3="accent3" accent4="accent4" accent5="accent5" accent6="accent6" hlink="hlink" folHlink="folHlink"/>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10_cover_photo_circle_orange">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Icon&#10;&#10;Description automatically generated">
            <a:extLst>
              <a:ext uri="{FF2B5EF4-FFF2-40B4-BE49-F238E27FC236}">
                <a16:creationId xmlns:a16="http://schemas.microsoft.com/office/drawing/2014/main" id="{F8A4DBCA-162B-E485-E20E-17D5C140E774}"/>
              </a:ext>
            </a:extLst>
          </p:cNvPr>
          <p:cNvPicPr>
            <a:picLocks noChangeAspect="1"/>
          </p:cNvPicPr>
          <p:nvPr/>
        </p:nvPicPr>
        <p:blipFill rotWithShape="1">
          <a:blip r:embed="rId2" cstate="screen">
            <a:alphaModFix/>
            <a:extLst>
              <a:ext uri="{28A0092B-C50C-407E-A947-70E740481C1C}">
                <a14:useLocalDpi xmlns:a14="http://schemas.microsoft.com/office/drawing/2010/main"/>
              </a:ext>
            </a:extLst>
          </a:blip>
          <a:srcRect/>
          <a:stretch/>
        </p:blipFill>
        <p:spPr>
          <a:xfrm>
            <a:off x="5880477" y="0"/>
            <a:ext cx="6311523" cy="6831495"/>
          </a:xfrm>
          <a:prstGeom prst="rect">
            <a:avLst/>
          </a:prstGeom>
        </p:spPr>
      </p:pic>
      <p:sp>
        <p:nvSpPr>
          <p:cNvPr id="5" name="TextBox 4">
            <a:extLst>
              <a:ext uri="{FF2B5EF4-FFF2-40B4-BE49-F238E27FC236}">
                <a16:creationId xmlns:a16="http://schemas.microsoft.com/office/drawing/2014/main" id="{6243803D-31FA-692F-1CDF-A332274BC332}"/>
              </a:ext>
            </a:extLst>
          </p:cNvPr>
          <p:cNvSpPr txBox="1"/>
          <p:nvPr/>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a:solidFill>
                  <a:schemeClr val="tx1">
                    <a:lumMod val="40000"/>
                    <a:lumOff val="60000"/>
                  </a:schemeClr>
                </a:solidFill>
              </a:rPr>
              <a:t>© 2024 Nielsen Consumer LLC. All Rights Reserved.</a:t>
            </a:r>
            <a:endParaRPr lang="en-US" sz="700" dirty="0">
              <a:solidFill>
                <a:schemeClr val="tx1">
                  <a:lumMod val="40000"/>
                  <a:lumOff val="60000"/>
                </a:schemeClr>
              </a:solidFill>
            </a:endParaRPr>
          </a:p>
        </p:txBody>
      </p:sp>
      <p:sp>
        <p:nvSpPr>
          <p:cNvPr id="7" name="Picture Placeholder 6">
            <a:extLst>
              <a:ext uri="{FF2B5EF4-FFF2-40B4-BE49-F238E27FC236}">
                <a16:creationId xmlns:a16="http://schemas.microsoft.com/office/drawing/2014/main" id="{7B856112-0A8A-CB47-1E64-93477A68A707}"/>
              </a:ext>
            </a:extLst>
          </p:cNvPr>
          <p:cNvSpPr>
            <a:spLocks noGrp="1"/>
          </p:cNvSpPr>
          <p:nvPr>
            <p:ph type="pic" sz="quarter" idx="12" hasCustomPrompt="1"/>
          </p:nvPr>
        </p:nvSpPr>
        <p:spPr>
          <a:xfrm>
            <a:off x="7465671" y="321957"/>
            <a:ext cx="4924345" cy="4924346"/>
          </a:xfrm>
          <a:prstGeom prst="ellipse">
            <a:avLst/>
          </a:prstGeom>
          <a:solidFill>
            <a:schemeClr val="tx1"/>
          </a:solidFill>
        </p:spPr>
        <p:txBody>
          <a:bodyPr/>
          <a:lstStyle>
            <a:lvl1pPr marL="0" indent="0" algn="ctr">
              <a:buNone/>
              <a:defRPr>
                <a:solidFill>
                  <a:schemeClr val="bg1"/>
                </a:solidFill>
              </a:defRPr>
            </a:lvl1pPr>
          </a:lstStyle>
          <a:p>
            <a:r>
              <a:rPr lang="en-US" dirty="0"/>
              <a:t>Click picture icon to add photo</a:t>
            </a:r>
          </a:p>
        </p:txBody>
      </p:sp>
      <p:sp>
        <p:nvSpPr>
          <p:cNvPr id="6" name="Title 1">
            <a:extLst>
              <a:ext uri="{FF2B5EF4-FFF2-40B4-BE49-F238E27FC236}">
                <a16:creationId xmlns:a16="http://schemas.microsoft.com/office/drawing/2014/main" id="{074161F4-D097-DE19-FD87-0BB65D7B7FE4}"/>
              </a:ext>
            </a:extLst>
          </p:cNvPr>
          <p:cNvSpPr>
            <a:spLocks noGrp="1"/>
          </p:cNvSpPr>
          <p:nvPr>
            <p:ph type="ctrTitle" hasCustomPrompt="1"/>
          </p:nvPr>
        </p:nvSpPr>
        <p:spPr>
          <a:xfrm>
            <a:off x="288558" y="635035"/>
            <a:ext cx="6689729" cy="2387600"/>
          </a:xfrm>
          <a:prstGeom prst="rect">
            <a:avLst/>
          </a:prstGeom>
        </p:spPr>
        <p:txBody>
          <a:bodyPr anchor="b">
            <a:noAutofit/>
          </a:bodyPr>
          <a:lstStyle>
            <a:lvl1pPr algn="l">
              <a:defRPr sz="4400">
                <a:solidFill>
                  <a:schemeClr val="tx1"/>
                </a:solidFill>
              </a:defRPr>
            </a:lvl1pPr>
          </a:lstStyle>
          <a:p>
            <a:r>
              <a:rPr lang="en-US" dirty="0"/>
              <a:t>Insert your presentation title here maximum of three lines</a:t>
            </a:r>
          </a:p>
        </p:txBody>
      </p:sp>
      <p:sp>
        <p:nvSpPr>
          <p:cNvPr id="9" name="Subtitle 2">
            <a:extLst>
              <a:ext uri="{FF2B5EF4-FFF2-40B4-BE49-F238E27FC236}">
                <a16:creationId xmlns:a16="http://schemas.microsoft.com/office/drawing/2014/main" id="{5611E666-418A-4758-0E70-B2424283399B}"/>
              </a:ext>
            </a:extLst>
          </p:cNvPr>
          <p:cNvSpPr>
            <a:spLocks noGrp="1"/>
          </p:cNvSpPr>
          <p:nvPr>
            <p:ph type="subTitle" idx="1"/>
          </p:nvPr>
        </p:nvSpPr>
        <p:spPr>
          <a:xfrm>
            <a:off x="288558" y="3114710"/>
            <a:ext cx="6689729" cy="837882"/>
          </a:xfrm>
        </p:spPr>
        <p:txBody>
          <a:bodyPr>
            <a:noAutofit/>
          </a:bodyPr>
          <a:lstStyle>
            <a:lvl1pPr marL="0" indent="0" algn="l">
              <a:spcBef>
                <a:spcPts val="0"/>
              </a:spcBef>
              <a:spcAft>
                <a:spcPts val="0"/>
              </a:spcAft>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4" name="Picture 13">
            <a:extLst>
              <a:ext uri="{FF2B5EF4-FFF2-40B4-BE49-F238E27FC236}">
                <a16:creationId xmlns:a16="http://schemas.microsoft.com/office/drawing/2014/main" id="{04D009FA-CFA0-2366-6348-AD2DE5F5F8B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04801" y="5694428"/>
            <a:ext cx="1219198" cy="518808"/>
          </a:xfrm>
          <a:prstGeom prst="rect">
            <a:avLst/>
          </a:prstGeom>
        </p:spPr>
      </p:pic>
      <p:sp>
        <p:nvSpPr>
          <p:cNvPr id="2" name="Text Placeholder 17">
            <a:extLst>
              <a:ext uri="{FF2B5EF4-FFF2-40B4-BE49-F238E27FC236}">
                <a16:creationId xmlns:a16="http://schemas.microsoft.com/office/drawing/2014/main" id="{0D543147-C142-3795-8692-163187D8C105}"/>
              </a:ext>
            </a:extLst>
          </p:cNvPr>
          <p:cNvSpPr>
            <a:spLocks noGrp="1"/>
          </p:cNvSpPr>
          <p:nvPr>
            <p:ph type="body" sz="quarter" idx="10" hasCustomPrompt="1"/>
          </p:nvPr>
        </p:nvSpPr>
        <p:spPr>
          <a:xfrm>
            <a:off x="288559" y="4192468"/>
            <a:ext cx="6689728" cy="344384"/>
          </a:xfrm>
        </p:spPr>
        <p:txBody>
          <a:bodyPr tIns="0" bIns="0" anchor="b" anchorCtr="0">
            <a:noAutofit/>
          </a:bodyPr>
          <a:lstStyle>
            <a:lvl1pPr marL="0" indent="0">
              <a:lnSpc>
                <a:spcPct val="100000"/>
              </a:lnSpc>
              <a:spcBef>
                <a:spcPts val="0"/>
              </a:spcBef>
              <a:spcAft>
                <a:spcPts val="0"/>
              </a:spcAft>
              <a:buNone/>
              <a:defRPr sz="1200" b="1">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First name Last name</a:t>
            </a:r>
          </a:p>
        </p:txBody>
      </p:sp>
      <p:sp>
        <p:nvSpPr>
          <p:cNvPr id="3" name="Text Placeholder 17">
            <a:extLst>
              <a:ext uri="{FF2B5EF4-FFF2-40B4-BE49-F238E27FC236}">
                <a16:creationId xmlns:a16="http://schemas.microsoft.com/office/drawing/2014/main" id="{43F396D2-FEEC-B3D9-78CF-DB43D25BBDD0}"/>
              </a:ext>
            </a:extLst>
          </p:cNvPr>
          <p:cNvSpPr>
            <a:spLocks noGrp="1"/>
          </p:cNvSpPr>
          <p:nvPr>
            <p:ph type="body" sz="quarter" idx="11" hasCustomPrompt="1"/>
          </p:nvPr>
        </p:nvSpPr>
        <p:spPr>
          <a:xfrm>
            <a:off x="288559" y="4560602"/>
            <a:ext cx="6689728"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Title/Department</a:t>
            </a:r>
          </a:p>
        </p:txBody>
      </p:sp>
      <p:sp>
        <p:nvSpPr>
          <p:cNvPr id="10" name="Text Placeholder 17">
            <a:extLst>
              <a:ext uri="{FF2B5EF4-FFF2-40B4-BE49-F238E27FC236}">
                <a16:creationId xmlns:a16="http://schemas.microsoft.com/office/drawing/2014/main" id="{84E5CB92-5F1A-B42D-D765-161BADC32870}"/>
              </a:ext>
            </a:extLst>
          </p:cNvPr>
          <p:cNvSpPr>
            <a:spLocks noGrp="1"/>
          </p:cNvSpPr>
          <p:nvPr>
            <p:ph type="body" sz="quarter" idx="13" hasCustomPrompt="1"/>
          </p:nvPr>
        </p:nvSpPr>
        <p:spPr>
          <a:xfrm>
            <a:off x="288559" y="5110167"/>
            <a:ext cx="6689728"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Date</a:t>
            </a:r>
          </a:p>
        </p:txBody>
      </p:sp>
    </p:spTree>
    <p:extLst>
      <p:ext uri="{BB962C8B-B14F-4D97-AF65-F5344CB8AC3E}">
        <p14:creationId xmlns:p14="http://schemas.microsoft.com/office/powerpoint/2010/main" val="1360692298"/>
      </p:ext>
    </p:extLst>
  </p:cSld>
  <p:clrMapOvr>
    <a:overrideClrMapping bg1="lt1" tx1="dk1" bg2="lt2" tx2="dk2" accent1="accent1" accent2="accent2" accent3="accent3" accent4="accent4" accent5="accent5" accent6="accent6" hlink="hlink" folHlink="folHlink"/>
  </p:clrMapOvr>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11_cover_photo_circle_violet">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Shape, circle&#10;&#10;Description automatically generated">
            <a:extLst>
              <a:ext uri="{FF2B5EF4-FFF2-40B4-BE49-F238E27FC236}">
                <a16:creationId xmlns:a16="http://schemas.microsoft.com/office/drawing/2014/main" id="{D205D8C5-4622-A916-D655-F6CED6BF0E4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890877" y="-1"/>
            <a:ext cx="6301124" cy="6831495"/>
          </a:xfrm>
          <a:prstGeom prst="rect">
            <a:avLst/>
          </a:prstGeom>
        </p:spPr>
      </p:pic>
      <p:sp>
        <p:nvSpPr>
          <p:cNvPr id="5" name="TextBox 4">
            <a:extLst>
              <a:ext uri="{FF2B5EF4-FFF2-40B4-BE49-F238E27FC236}">
                <a16:creationId xmlns:a16="http://schemas.microsoft.com/office/drawing/2014/main" id="{6243803D-31FA-692F-1CDF-A332274BC332}"/>
              </a:ext>
            </a:extLst>
          </p:cNvPr>
          <p:cNvSpPr txBox="1"/>
          <p:nvPr/>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a:solidFill>
                  <a:schemeClr val="tx1">
                    <a:lumMod val="40000"/>
                    <a:lumOff val="60000"/>
                  </a:schemeClr>
                </a:solidFill>
              </a:rPr>
              <a:t>© 2024 Nielsen Consumer LLC. All Rights Reserved.</a:t>
            </a:r>
            <a:endParaRPr lang="en-US" sz="700" dirty="0">
              <a:solidFill>
                <a:schemeClr val="tx1">
                  <a:lumMod val="40000"/>
                  <a:lumOff val="60000"/>
                </a:schemeClr>
              </a:solidFill>
            </a:endParaRPr>
          </a:p>
        </p:txBody>
      </p:sp>
      <p:sp>
        <p:nvSpPr>
          <p:cNvPr id="7" name="Picture Placeholder 6">
            <a:extLst>
              <a:ext uri="{FF2B5EF4-FFF2-40B4-BE49-F238E27FC236}">
                <a16:creationId xmlns:a16="http://schemas.microsoft.com/office/drawing/2014/main" id="{7B856112-0A8A-CB47-1E64-93477A68A707}"/>
              </a:ext>
            </a:extLst>
          </p:cNvPr>
          <p:cNvSpPr>
            <a:spLocks noGrp="1"/>
          </p:cNvSpPr>
          <p:nvPr>
            <p:ph type="pic" sz="quarter" idx="12" hasCustomPrompt="1"/>
          </p:nvPr>
        </p:nvSpPr>
        <p:spPr>
          <a:xfrm>
            <a:off x="7465671" y="321957"/>
            <a:ext cx="4924345" cy="4924346"/>
          </a:xfrm>
          <a:prstGeom prst="ellipse">
            <a:avLst/>
          </a:prstGeom>
          <a:solidFill>
            <a:schemeClr val="tx1"/>
          </a:solidFill>
        </p:spPr>
        <p:txBody>
          <a:bodyPr/>
          <a:lstStyle>
            <a:lvl1pPr marL="0" indent="0" algn="ctr">
              <a:buNone/>
              <a:defRPr>
                <a:solidFill>
                  <a:schemeClr val="bg1"/>
                </a:solidFill>
              </a:defRPr>
            </a:lvl1pPr>
          </a:lstStyle>
          <a:p>
            <a:r>
              <a:rPr lang="en-US" dirty="0"/>
              <a:t>Click picture icon to add photo</a:t>
            </a:r>
          </a:p>
        </p:txBody>
      </p:sp>
      <p:sp>
        <p:nvSpPr>
          <p:cNvPr id="6" name="Title 1">
            <a:extLst>
              <a:ext uri="{FF2B5EF4-FFF2-40B4-BE49-F238E27FC236}">
                <a16:creationId xmlns:a16="http://schemas.microsoft.com/office/drawing/2014/main" id="{41EEE6B5-0894-9664-A565-BC7956CD8059}"/>
              </a:ext>
            </a:extLst>
          </p:cNvPr>
          <p:cNvSpPr>
            <a:spLocks noGrp="1"/>
          </p:cNvSpPr>
          <p:nvPr>
            <p:ph type="ctrTitle" hasCustomPrompt="1"/>
          </p:nvPr>
        </p:nvSpPr>
        <p:spPr>
          <a:xfrm>
            <a:off x="288558" y="635035"/>
            <a:ext cx="6689729" cy="2387600"/>
          </a:xfrm>
          <a:prstGeom prst="rect">
            <a:avLst/>
          </a:prstGeom>
        </p:spPr>
        <p:txBody>
          <a:bodyPr anchor="b">
            <a:noAutofit/>
          </a:bodyPr>
          <a:lstStyle>
            <a:lvl1pPr algn="l">
              <a:defRPr sz="4400">
                <a:solidFill>
                  <a:schemeClr val="tx1"/>
                </a:solidFill>
              </a:defRPr>
            </a:lvl1pPr>
          </a:lstStyle>
          <a:p>
            <a:r>
              <a:rPr lang="en-US" dirty="0"/>
              <a:t>Insert your presentation title here maximum of three lines</a:t>
            </a:r>
          </a:p>
        </p:txBody>
      </p:sp>
      <p:sp>
        <p:nvSpPr>
          <p:cNvPr id="8" name="Subtitle 2">
            <a:extLst>
              <a:ext uri="{FF2B5EF4-FFF2-40B4-BE49-F238E27FC236}">
                <a16:creationId xmlns:a16="http://schemas.microsoft.com/office/drawing/2014/main" id="{A13B9B20-3947-53D7-7D27-61901A552FFC}"/>
              </a:ext>
            </a:extLst>
          </p:cNvPr>
          <p:cNvSpPr>
            <a:spLocks noGrp="1"/>
          </p:cNvSpPr>
          <p:nvPr>
            <p:ph type="subTitle" idx="1"/>
          </p:nvPr>
        </p:nvSpPr>
        <p:spPr>
          <a:xfrm>
            <a:off x="288558" y="3114710"/>
            <a:ext cx="6689729" cy="837882"/>
          </a:xfrm>
        </p:spPr>
        <p:txBody>
          <a:bodyPr>
            <a:noAutofit/>
          </a:bodyPr>
          <a:lstStyle>
            <a:lvl1pPr marL="0" indent="0" algn="l">
              <a:spcBef>
                <a:spcPts val="0"/>
              </a:spcBef>
              <a:spcAft>
                <a:spcPts val="0"/>
              </a:spcAft>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4" name="Picture 13">
            <a:extLst>
              <a:ext uri="{FF2B5EF4-FFF2-40B4-BE49-F238E27FC236}">
                <a16:creationId xmlns:a16="http://schemas.microsoft.com/office/drawing/2014/main" id="{D6E082DE-2FDF-8E52-94D0-356A49DB0E8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04801" y="5694428"/>
            <a:ext cx="1219198" cy="518808"/>
          </a:xfrm>
          <a:prstGeom prst="rect">
            <a:avLst/>
          </a:prstGeom>
        </p:spPr>
      </p:pic>
      <p:sp>
        <p:nvSpPr>
          <p:cNvPr id="2" name="Text Placeholder 17">
            <a:extLst>
              <a:ext uri="{FF2B5EF4-FFF2-40B4-BE49-F238E27FC236}">
                <a16:creationId xmlns:a16="http://schemas.microsoft.com/office/drawing/2014/main" id="{9EC7F525-D72E-FA6C-4DC8-61ED3B7BF566}"/>
              </a:ext>
            </a:extLst>
          </p:cNvPr>
          <p:cNvSpPr>
            <a:spLocks noGrp="1"/>
          </p:cNvSpPr>
          <p:nvPr>
            <p:ph type="body" sz="quarter" idx="10" hasCustomPrompt="1"/>
          </p:nvPr>
        </p:nvSpPr>
        <p:spPr>
          <a:xfrm>
            <a:off x="288559" y="4192468"/>
            <a:ext cx="6689728" cy="344384"/>
          </a:xfrm>
        </p:spPr>
        <p:txBody>
          <a:bodyPr tIns="0" bIns="0" anchor="b" anchorCtr="0">
            <a:noAutofit/>
          </a:bodyPr>
          <a:lstStyle>
            <a:lvl1pPr marL="0" indent="0">
              <a:lnSpc>
                <a:spcPct val="100000"/>
              </a:lnSpc>
              <a:spcBef>
                <a:spcPts val="0"/>
              </a:spcBef>
              <a:spcAft>
                <a:spcPts val="0"/>
              </a:spcAft>
              <a:buNone/>
              <a:defRPr sz="1200" b="1">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First name Last name</a:t>
            </a:r>
          </a:p>
        </p:txBody>
      </p:sp>
      <p:sp>
        <p:nvSpPr>
          <p:cNvPr id="3" name="Text Placeholder 17">
            <a:extLst>
              <a:ext uri="{FF2B5EF4-FFF2-40B4-BE49-F238E27FC236}">
                <a16:creationId xmlns:a16="http://schemas.microsoft.com/office/drawing/2014/main" id="{53A58327-319F-F707-398A-E0BD2BB56432}"/>
              </a:ext>
            </a:extLst>
          </p:cNvPr>
          <p:cNvSpPr>
            <a:spLocks noGrp="1"/>
          </p:cNvSpPr>
          <p:nvPr>
            <p:ph type="body" sz="quarter" idx="11" hasCustomPrompt="1"/>
          </p:nvPr>
        </p:nvSpPr>
        <p:spPr>
          <a:xfrm>
            <a:off x="288559" y="4560602"/>
            <a:ext cx="6689728"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Title/Department</a:t>
            </a:r>
          </a:p>
        </p:txBody>
      </p:sp>
      <p:sp>
        <p:nvSpPr>
          <p:cNvPr id="10" name="Text Placeholder 17">
            <a:extLst>
              <a:ext uri="{FF2B5EF4-FFF2-40B4-BE49-F238E27FC236}">
                <a16:creationId xmlns:a16="http://schemas.microsoft.com/office/drawing/2014/main" id="{318DF228-BF1D-DFFF-3D0A-181B229C9AD1}"/>
              </a:ext>
            </a:extLst>
          </p:cNvPr>
          <p:cNvSpPr>
            <a:spLocks noGrp="1"/>
          </p:cNvSpPr>
          <p:nvPr>
            <p:ph type="body" sz="quarter" idx="13" hasCustomPrompt="1"/>
          </p:nvPr>
        </p:nvSpPr>
        <p:spPr>
          <a:xfrm>
            <a:off x="288559" y="5110167"/>
            <a:ext cx="6689728"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Date</a:t>
            </a:r>
          </a:p>
        </p:txBody>
      </p:sp>
    </p:spTree>
    <p:extLst>
      <p:ext uri="{BB962C8B-B14F-4D97-AF65-F5344CB8AC3E}">
        <p14:creationId xmlns:p14="http://schemas.microsoft.com/office/powerpoint/2010/main" val="1287593417"/>
      </p:ext>
    </p:extLst>
  </p:cSld>
  <p:clrMapOvr>
    <a:overrideClrMapping bg1="lt1" tx1="dk1" bg2="lt2" tx2="dk2" accent1="accent1" accent2="accent2" accent3="accent3" accent4="accent4" accent5="accent5" accent6="accent6" hlink="hlink" folHlink="folHlink"/>
  </p:clrMapOvr>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12_cover_photo_circle_blue">
    <p:bg>
      <p:bgPr>
        <a:solidFill>
          <a:schemeClr val="bg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blue circle with a black background&#10;&#10;Description automatically generated with low confidence">
            <a:extLst>
              <a:ext uri="{FF2B5EF4-FFF2-40B4-BE49-F238E27FC236}">
                <a16:creationId xmlns:a16="http://schemas.microsoft.com/office/drawing/2014/main" id="{0F0CFD48-64F3-56E8-20FC-87BFA760AB3D}"/>
              </a:ext>
            </a:extLst>
          </p:cNvPr>
          <p:cNvPicPr>
            <a:picLocks noChangeAspect="1"/>
          </p:cNvPicPr>
          <p:nvPr/>
        </p:nvPicPr>
        <p:blipFill rotWithShape="1">
          <a:blip r:embed="rId2" cstate="screen">
            <a:alphaModFix/>
            <a:extLst>
              <a:ext uri="{28A0092B-C50C-407E-A947-70E740481C1C}">
                <a14:useLocalDpi xmlns:a14="http://schemas.microsoft.com/office/drawing/2010/main"/>
              </a:ext>
            </a:extLst>
          </a:blip>
          <a:srcRect/>
          <a:stretch/>
        </p:blipFill>
        <p:spPr>
          <a:xfrm>
            <a:off x="5871543" y="-22550"/>
            <a:ext cx="6320458" cy="6858000"/>
          </a:xfrm>
          <a:prstGeom prst="rect">
            <a:avLst/>
          </a:prstGeom>
        </p:spPr>
      </p:pic>
      <p:sp>
        <p:nvSpPr>
          <p:cNvPr id="5" name="TextBox 4">
            <a:extLst>
              <a:ext uri="{FF2B5EF4-FFF2-40B4-BE49-F238E27FC236}">
                <a16:creationId xmlns:a16="http://schemas.microsoft.com/office/drawing/2014/main" id="{6243803D-31FA-692F-1CDF-A332274BC332}"/>
              </a:ext>
            </a:extLst>
          </p:cNvPr>
          <p:cNvSpPr txBox="1"/>
          <p:nvPr/>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a:solidFill>
                  <a:schemeClr val="tx1">
                    <a:lumMod val="40000"/>
                    <a:lumOff val="60000"/>
                  </a:schemeClr>
                </a:solidFill>
              </a:rPr>
              <a:t>© 2024 Nielsen Consumer LLC. All Rights Reserved.</a:t>
            </a:r>
            <a:endParaRPr lang="en-US" sz="700" dirty="0">
              <a:solidFill>
                <a:schemeClr val="tx1">
                  <a:lumMod val="40000"/>
                  <a:lumOff val="60000"/>
                </a:schemeClr>
              </a:solidFill>
            </a:endParaRPr>
          </a:p>
        </p:txBody>
      </p:sp>
      <p:sp>
        <p:nvSpPr>
          <p:cNvPr id="7" name="Picture Placeholder 6">
            <a:extLst>
              <a:ext uri="{FF2B5EF4-FFF2-40B4-BE49-F238E27FC236}">
                <a16:creationId xmlns:a16="http://schemas.microsoft.com/office/drawing/2014/main" id="{7B856112-0A8A-CB47-1E64-93477A68A707}"/>
              </a:ext>
            </a:extLst>
          </p:cNvPr>
          <p:cNvSpPr>
            <a:spLocks noGrp="1"/>
          </p:cNvSpPr>
          <p:nvPr>
            <p:ph type="pic" sz="quarter" idx="12" hasCustomPrompt="1"/>
          </p:nvPr>
        </p:nvSpPr>
        <p:spPr>
          <a:xfrm>
            <a:off x="7465671" y="321957"/>
            <a:ext cx="4924345" cy="4924346"/>
          </a:xfrm>
          <a:prstGeom prst="ellipse">
            <a:avLst/>
          </a:prstGeom>
          <a:solidFill>
            <a:schemeClr val="tx1"/>
          </a:solidFill>
        </p:spPr>
        <p:txBody>
          <a:bodyPr/>
          <a:lstStyle>
            <a:lvl1pPr marL="0" indent="0" algn="ctr">
              <a:buNone/>
              <a:defRPr>
                <a:solidFill>
                  <a:schemeClr val="bg1"/>
                </a:solidFill>
              </a:defRPr>
            </a:lvl1pPr>
          </a:lstStyle>
          <a:p>
            <a:r>
              <a:rPr lang="en-US" dirty="0"/>
              <a:t>Click picture icon to add photo</a:t>
            </a:r>
          </a:p>
        </p:txBody>
      </p:sp>
      <p:sp>
        <p:nvSpPr>
          <p:cNvPr id="6" name="Title 1">
            <a:extLst>
              <a:ext uri="{FF2B5EF4-FFF2-40B4-BE49-F238E27FC236}">
                <a16:creationId xmlns:a16="http://schemas.microsoft.com/office/drawing/2014/main" id="{44BB1AF6-DC78-953A-74B3-4393988782FC}"/>
              </a:ext>
            </a:extLst>
          </p:cNvPr>
          <p:cNvSpPr>
            <a:spLocks noGrp="1"/>
          </p:cNvSpPr>
          <p:nvPr>
            <p:ph type="ctrTitle" hasCustomPrompt="1"/>
          </p:nvPr>
        </p:nvSpPr>
        <p:spPr>
          <a:xfrm>
            <a:off x="288558" y="635035"/>
            <a:ext cx="6689729" cy="2387600"/>
          </a:xfrm>
          <a:prstGeom prst="rect">
            <a:avLst/>
          </a:prstGeom>
        </p:spPr>
        <p:txBody>
          <a:bodyPr anchor="b">
            <a:noAutofit/>
          </a:bodyPr>
          <a:lstStyle>
            <a:lvl1pPr algn="l">
              <a:defRPr sz="4400">
                <a:solidFill>
                  <a:schemeClr val="bg1"/>
                </a:solidFill>
              </a:defRPr>
            </a:lvl1pPr>
          </a:lstStyle>
          <a:p>
            <a:r>
              <a:rPr lang="en-US" dirty="0"/>
              <a:t>Insert your presentation title here maximum of three lines</a:t>
            </a:r>
          </a:p>
        </p:txBody>
      </p:sp>
      <p:sp>
        <p:nvSpPr>
          <p:cNvPr id="8" name="Subtitle 2">
            <a:extLst>
              <a:ext uri="{FF2B5EF4-FFF2-40B4-BE49-F238E27FC236}">
                <a16:creationId xmlns:a16="http://schemas.microsoft.com/office/drawing/2014/main" id="{D8E6DAE2-C337-A8F2-2082-DE6607D24960}"/>
              </a:ext>
            </a:extLst>
          </p:cNvPr>
          <p:cNvSpPr>
            <a:spLocks noGrp="1"/>
          </p:cNvSpPr>
          <p:nvPr>
            <p:ph type="subTitle" idx="1"/>
          </p:nvPr>
        </p:nvSpPr>
        <p:spPr>
          <a:xfrm>
            <a:off x="288558" y="3114710"/>
            <a:ext cx="6689729" cy="837882"/>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5" name="Picture 14">
            <a:extLst>
              <a:ext uri="{FF2B5EF4-FFF2-40B4-BE49-F238E27FC236}">
                <a16:creationId xmlns:a16="http://schemas.microsoft.com/office/drawing/2014/main" id="{B13FFCF2-AF1F-04A2-F663-6DDE4D2FD09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04801" y="5695245"/>
            <a:ext cx="1219198" cy="517172"/>
          </a:xfrm>
          <a:prstGeom prst="rect">
            <a:avLst/>
          </a:prstGeom>
        </p:spPr>
      </p:pic>
      <p:sp>
        <p:nvSpPr>
          <p:cNvPr id="2" name="Text Placeholder 17">
            <a:extLst>
              <a:ext uri="{FF2B5EF4-FFF2-40B4-BE49-F238E27FC236}">
                <a16:creationId xmlns:a16="http://schemas.microsoft.com/office/drawing/2014/main" id="{1CD72098-8A9C-6DDA-623D-88ACA639D84A}"/>
              </a:ext>
            </a:extLst>
          </p:cNvPr>
          <p:cNvSpPr>
            <a:spLocks noGrp="1"/>
          </p:cNvSpPr>
          <p:nvPr>
            <p:ph type="body" sz="quarter" idx="10" hasCustomPrompt="1"/>
          </p:nvPr>
        </p:nvSpPr>
        <p:spPr>
          <a:xfrm>
            <a:off x="288559" y="4192468"/>
            <a:ext cx="6689728" cy="344384"/>
          </a:xfrm>
        </p:spPr>
        <p:txBody>
          <a:bodyPr tIns="0" bIns="0" anchor="b" anchorCtr="0">
            <a:noAutofit/>
          </a:bodyPr>
          <a:lstStyle>
            <a:lvl1pPr marL="0" indent="0">
              <a:lnSpc>
                <a:spcPct val="100000"/>
              </a:lnSpc>
              <a:spcBef>
                <a:spcPts val="0"/>
              </a:spcBef>
              <a:spcAft>
                <a:spcPts val="0"/>
              </a:spcAft>
              <a:buNone/>
              <a:defRPr sz="1200" b="1">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First name Last name</a:t>
            </a:r>
          </a:p>
        </p:txBody>
      </p:sp>
      <p:sp>
        <p:nvSpPr>
          <p:cNvPr id="10" name="Text Placeholder 17">
            <a:extLst>
              <a:ext uri="{FF2B5EF4-FFF2-40B4-BE49-F238E27FC236}">
                <a16:creationId xmlns:a16="http://schemas.microsoft.com/office/drawing/2014/main" id="{5D2957D4-81EB-DC26-6463-5EADF1A25509}"/>
              </a:ext>
            </a:extLst>
          </p:cNvPr>
          <p:cNvSpPr>
            <a:spLocks noGrp="1"/>
          </p:cNvSpPr>
          <p:nvPr>
            <p:ph type="body" sz="quarter" idx="11" hasCustomPrompt="1"/>
          </p:nvPr>
        </p:nvSpPr>
        <p:spPr>
          <a:xfrm>
            <a:off x="288559" y="4560602"/>
            <a:ext cx="6689728" cy="344385"/>
          </a:xfrm>
        </p:spPr>
        <p:txBody>
          <a:bodyPr tIns="0" bIns="0">
            <a:noAutofit/>
          </a:bodyPr>
          <a:lstStyle>
            <a:lvl1pPr marL="0" indent="0">
              <a:lnSpc>
                <a:spcPct val="100000"/>
              </a:lnSpc>
              <a:spcBef>
                <a:spcPts val="0"/>
              </a:spcBef>
              <a:spcAft>
                <a:spcPts val="0"/>
              </a:spcAft>
              <a:buNone/>
              <a:defRPr sz="1200" b="0">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Title/Department</a:t>
            </a:r>
          </a:p>
        </p:txBody>
      </p:sp>
      <p:sp>
        <p:nvSpPr>
          <p:cNvPr id="11" name="Text Placeholder 17">
            <a:extLst>
              <a:ext uri="{FF2B5EF4-FFF2-40B4-BE49-F238E27FC236}">
                <a16:creationId xmlns:a16="http://schemas.microsoft.com/office/drawing/2014/main" id="{D6FB9EEA-C3E3-431A-8CBC-F0DB2F54B537}"/>
              </a:ext>
            </a:extLst>
          </p:cNvPr>
          <p:cNvSpPr>
            <a:spLocks noGrp="1"/>
          </p:cNvSpPr>
          <p:nvPr>
            <p:ph type="body" sz="quarter" idx="13" hasCustomPrompt="1"/>
          </p:nvPr>
        </p:nvSpPr>
        <p:spPr>
          <a:xfrm>
            <a:off x="288559" y="5110167"/>
            <a:ext cx="6689728" cy="344385"/>
          </a:xfrm>
        </p:spPr>
        <p:txBody>
          <a:bodyPr tIns="0" bIns="0">
            <a:noAutofit/>
          </a:bodyPr>
          <a:lstStyle>
            <a:lvl1pPr marL="0" indent="0">
              <a:lnSpc>
                <a:spcPct val="100000"/>
              </a:lnSpc>
              <a:spcBef>
                <a:spcPts val="0"/>
              </a:spcBef>
              <a:spcAft>
                <a:spcPts val="0"/>
              </a:spcAft>
              <a:buNone/>
              <a:defRPr sz="1200" b="0">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Date</a:t>
            </a:r>
          </a:p>
        </p:txBody>
      </p:sp>
      <p:sp>
        <p:nvSpPr>
          <p:cNvPr id="9" name="Rectangle 8">
            <a:extLst>
              <a:ext uri="{FF2B5EF4-FFF2-40B4-BE49-F238E27FC236}">
                <a16:creationId xmlns:a16="http://schemas.microsoft.com/office/drawing/2014/main" id="{33DF02C9-F25B-E0C0-8226-922A3687FB82}"/>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AC3D3B5A-2545-7FD1-609B-B123704F57E6}"/>
              </a:ext>
            </a:extLst>
          </p:cNvPr>
          <p:cNvSpPr txBox="1"/>
          <p:nvPr userDrawn="1"/>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a:solidFill>
                  <a:schemeClr val="tx1">
                    <a:lumMod val="40000"/>
                    <a:lumOff val="60000"/>
                  </a:schemeClr>
                </a:solidFill>
              </a:rPr>
              <a:t>© 2024 Nielsen Consumer LLC. All Rights Reserved.</a:t>
            </a:r>
            <a:endParaRPr lang="en-US" sz="700" dirty="0">
              <a:solidFill>
                <a:schemeClr val="tx1">
                  <a:lumMod val="40000"/>
                  <a:lumOff val="60000"/>
                </a:schemeClr>
              </a:solidFill>
            </a:endParaRPr>
          </a:p>
        </p:txBody>
      </p:sp>
    </p:spTree>
    <p:extLst>
      <p:ext uri="{BB962C8B-B14F-4D97-AF65-F5344CB8AC3E}">
        <p14:creationId xmlns:p14="http://schemas.microsoft.com/office/powerpoint/2010/main" val="1208963967"/>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13_cover_photo_circle_lt_blue">
    <p:bg>
      <p:bgPr>
        <a:solidFill>
          <a:srgbClr val="0C344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p:nvSpPr>
        <p:spPr>
          <a:xfrm>
            <a:off x="0" y="0"/>
            <a:ext cx="12192000" cy="6858000"/>
          </a:xfrm>
          <a:prstGeom prst="rect">
            <a:avLst/>
          </a:prstGeom>
          <a:solidFill>
            <a:srgbClr val="0C34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Shape, circle&#10;&#10;Description automatically generated">
            <a:extLst>
              <a:ext uri="{FF2B5EF4-FFF2-40B4-BE49-F238E27FC236}">
                <a16:creationId xmlns:a16="http://schemas.microsoft.com/office/drawing/2014/main" id="{563F44E9-E18C-1F20-FBFF-E71D86E00BE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933" b="-366"/>
          <a:stretch/>
        </p:blipFill>
        <p:spPr>
          <a:xfrm>
            <a:off x="5747657" y="-32870"/>
            <a:ext cx="6444343" cy="6890870"/>
          </a:xfrm>
          <a:prstGeom prst="rect">
            <a:avLst/>
          </a:prstGeom>
        </p:spPr>
      </p:pic>
      <p:sp>
        <p:nvSpPr>
          <p:cNvPr id="5" name="TextBox 4">
            <a:extLst>
              <a:ext uri="{FF2B5EF4-FFF2-40B4-BE49-F238E27FC236}">
                <a16:creationId xmlns:a16="http://schemas.microsoft.com/office/drawing/2014/main" id="{6243803D-31FA-692F-1CDF-A332274BC332}"/>
              </a:ext>
            </a:extLst>
          </p:cNvPr>
          <p:cNvSpPr txBox="1"/>
          <p:nvPr/>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a:solidFill>
                  <a:schemeClr val="tx1">
                    <a:lumMod val="40000"/>
                    <a:lumOff val="60000"/>
                  </a:schemeClr>
                </a:solidFill>
              </a:rPr>
              <a:t>© 2024 Nielsen Consumer LLC. All Rights Reserved.</a:t>
            </a:r>
            <a:endParaRPr lang="en-US" sz="700" dirty="0">
              <a:solidFill>
                <a:schemeClr val="tx1">
                  <a:lumMod val="40000"/>
                  <a:lumOff val="60000"/>
                </a:schemeClr>
              </a:solidFill>
            </a:endParaRPr>
          </a:p>
        </p:txBody>
      </p:sp>
      <p:sp>
        <p:nvSpPr>
          <p:cNvPr id="7" name="Picture Placeholder 6">
            <a:extLst>
              <a:ext uri="{FF2B5EF4-FFF2-40B4-BE49-F238E27FC236}">
                <a16:creationId xmlns:a16="http://schemas.microsoft.com/office/drawing/2014/main" id="{7B856112-0A8A-CB47-1E64-93477A68A707}"/>
              </a:ext>
            </a:extLst>
          </p:cNvPr>
          <p:cNvSpPr>
            <a:spLocks noGrp="1"/>
          </p:cNvSpPr>
          <p:nvPr>
            <p:ph type="pic" sz="quarter" idx="12" hasCustomPrompt="1"/>
          </p:nvPr>
        </p:nvSpPr>
        <p:spPr>
          <a:xfrm>
            <a:off x="7465671" y="321957"/>
            <a:ext cx="4924345" cy="4924346"/>
          </a:xfrm>
          <a:prstGeom prst="ellipse">
            <a:avLst/>
          </a:prstGeom>
          <a:solidFill>
            <a:schemeClr val="tx1"/>
          </a:solidFill>
        </p:spPr>
        <p:txBody>
          <a:bodyPr/>
          <a:lstStyle>
            <a:lvl1pPr marL="0" indent="0" algn="ctr">
              <a:buNone/>
              <a:defRPr>
                <a:solidFill>
                  <a:schemeClr val="bg1"/>
                </a:solidFill>
              </a:defRPr>
            </a:lvl1pPr>
          </a:lstStyle>
          <a:p>
            <a:r>
              <a:rPr lang="en-US" dirty="0"/>
              <a:t>Click picture icon to add photo</a:t>
            </a:r>
          </a:p>
        </p:txBody>
      </p:sp>
      <p:sp>
        <p:nvSpPr>
          <p:cNvPr id="6" name="Title 1">
            <a:extLst>
              <a:ext uri="{FF2B5EF4-FFF2-40B4-BE49-F238E27FC236}">
                <a16:creationId xmlns:a16="http://schemas.microsoft.com/office/drawing/2014/main" id="{44BB1AF6-DC78-953A-74B3-4393988782FC}"/>
              </a:ext>
            </a:extLst>
          </p:cNvPr>
          <p:cNvSpPr>
            <a:spLocks noGrp="1"/>
          </p:cNvSpPr>
          <p:nvPr>
            <p:ph type="ctrTitle" hasCustomPrompt="1"/>
          </p:nvPr>
        </p:nvSpPr>
        <p:spPr>
          <a:xfrm>
            <a:off x="288558" y="635035"/>
            <a:ext cx="6689729" cy="2387600"/>
          </a:xfrm>
          <a:prstGeom prst="rect">
            <a:avLst/>
          </a:prstGeom>
        </p:spPr>
        <p:txBody>
          <a:bodyPr anchor="b">
            <a:noAutofit/>
          </a:bodyPr>
          <a:lstStyle>
            <a:lvl1pPr algn="l">
              <a:defRPr sz="4400">
                <a:solidFill>
                  <a:schemeClr val="bg1"/>
                </a:solidFill>
              </a:defRPr>
            </a:lvl1pPr>
          </a:lstStyle>
          <a:p>
            <a:r>
              <a:rPr lang="en-US" dirty="0"/>
              <a:t>Insert your presentation title here maximum of three lines</a:t>
            </a:r>
          </a:p>
        </p:txBody>
      </p:sp>
      <p:sp>
        <p:nvSpPr>
          <p:cNvPr id="8" name="Subtitle 2">
            <a:extLst>
              <a:ext uri="{FF2B5EF4-FFF2-40B4-BE49-F238E27FC236}">
                <a16:creationId xmlns:a16="http://schemas.microsoft.com/office/drawing/2014/main" id="{D8E6DAE2-C337-A8F2-2082-DE6607D24960}"/>
              </a:ext>
            </a:extLst>
          </p:cNvPr>
          <p:cNvSpPr>
            <a:spLocks noGrp="1"/>
          </p:cNvSpPr>
          <p:nvPr>
            <p:ph type="subTitle" idx="1"/>
          </p:nvPr>
        </p:nvSpPr>
        <p:spPr>
          <a:xfrm>
            <a:off x="288558" y="3114710"/>
            <a:ext cx="6689729" cy="837882"/>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5" name="Picture 14">
            <a:extLst>
              <a:ext uri="{FF2B5EF4-FFF2-40B4-BE49-F238E27FC236}">
                <a16:creationId xmlns:a16="http://schemas.microsoft.com/office/drawing/2014/main" id="{B13FFCF2-AF1F-04A2-F663-6DDE4D2FD09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04801" y="5694428"/>
            <a:ext cx="1219198" cy="518807"/>
          </a:xfrm>
          <a:prstGeom prst="rect">
            <a:avLst/>
          </a:prstGeom>
        </p:spPr>
      </p:pic>
      <p:sp>
        <p:nvSpPr>
          <p:cNvPr id="2" name="Text Placeholder 17">
            <a:extLst>
              <a:ext uri="{FF2B5EF4-FFF2-40B4-BE49-F238E27FC236}">
                <a16:creationId xmlns:a16="http://schemas.microsoft.com/office/drawing/2014/main" id="{F3FE3F42-A42D-09D9-BD52-664DF915C60B}"/>
              </a:ext>
            </a:extLst>
          </p:cNvPr>
          <p:cNvSpPr>
            <a:spLocks noGrp="1"/>
          </p:cNvSpPr>
          <p:nvPr>
            <p:ph type="body" sz="quarter" idx="10" hasCustomPrompt="1"/>
          </p:nvPr>
        </p:nvSpPr>
        <p:spPr>
          <a:xfrm>
            <a:off x="288559" y="4192468"/>
            <a:ext cx="6689728" cy="344384"/>
          </a:xfrm>
        </p:spPr>
        <p:txBody>
          <a:bodyPr tIns="0" bIns="0" anchor="b" anchorCtr="0">
            <a:noAutofit/>
          </a:bodyPr>
          <a:lstStyle>
            <a:lvl1pPr marL="0" indent="0">
              <a:lnSpc>
                <a:spcPct val="100000"/>
              </a:lnSpc>
              <a:spcBef>
                <a:spcPts val="0"/>
              </a:spcBef>
              <a:spcAft>
                <a:spcPts val="0"/>
              </a:spcAft>
              <a:buNone/>
              <a:defRPr sz="1200" b="1">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First name Last name</a:t>
            </a:r>
          </a:p>
        </p:txBody>
      </p:sp>
      <p:sp>
        <p:nvSpPr>
          <p:cNvPr id="3" name="Text Placeholder 17">
            <a:extLst>
              <a:ext uri="{FF2B5EF4-FFF2-40B4-BE49-F238E27FC236}">
                <a16:creationId xmlns:a16="http://schemas.microsoft.com/office/drawing/2014/main" id="{E0C51D81-FF4F-A687-8019-C148AF88A69A}"/>
              </a:ext>
            </a:extLst>
          </p:cNvPr>
          <p:cNvSpPr>
            <a:spLocks noGrp="1"/>
          </p:cNvSpPr>
          <p:nvPr>
            <p:ph type="body" sz="quarter" idx="11" hasCustomPrompt="1"/>
          </p:nvPr>
        </p:nvSpPr>
        <p:spPr>
          <a:xfrm>
            <a:off x="288559" y="4560602"/>
            <a:ext cx="6689728" cy="344385"/>
          </a:xfrm>
        </p:spPr>
        <p:txBody>
          <a:bodyPr tIns="0" bIns="0">
            <a:noAutofit/>
          </a:bodyPr>
          <a:lstStyle>
            <a:lvl1pPr marL="0" indent="0">
              <a:lnSpc>
                <a:spcPct val="100000"/>
              </a:lnSpc>
              <a:spcBef>
                <a:spcPts val="0"/>
              </a:spcBef>
              <a:spcAft>
                <a:spcPts val="0"/>
              </a:spcAft>
              <a:buNone/>
              <a:defRPr sz="1200" b="0">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Title/Department</a:t>
            </a:r>
          </a:p>
        </p:txBody>
      </p:sp>
      <p:sp>
        <p:nvSpPr>
          <p:cNvPr id="10" name="Text Placeholder 17">
            <a:extLst>
              <a:ext uri="{FF2B5EF4-FFF2-40B4-BE49-F238E27FC236}">
                <a16:creationId xmlns:a16="http://schemas.microsoft.com/office/drawing/2014/main" id="{7E11BBA8-8F76-E781-2355-01741D2B20D0}"/>
              </a:ext>
            </a:extLst>
          </p:cNvPr>
          <p:cNvSpPr>
            <a:spLocks noGrp="1"/>
          </p:cNvSpPr>
          <p:nvPr>
            <p:ph type="body" sz="quarter" idx="13" hasCustomPrompt="1"/>
          </p:nvPr>
        </p:nvSpPr>
        <p:spPr>
          <a:xfrm>
            <a:off x="288559" y="5110167"/>
            <a:ext cx="6689728" cy="344385"/>
          </a:xfrm>
        </p:spPr>
        <p:txBody>
          <a:bodyPr tIns="0" bIns="0">
            <a:noAutofit/>
          </a:bodyPr>
          <a:lstStyle>
            <a:lvl1pPr marL="0" indent="0">
              <a:lnSpc>
                <a:spcPct val="100000"/>
              </a:lnSpc>
              <a:spcBef>
                <a:spcPts val="0"/>
              </a:spcBef>
              <a:spcAft>
                <a:spcPts val="0"/>
              </a:spcAft>
              <a:buNone/>
              <a:defRPr sz="1200" b="0">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Date</a:t>
            </a:r>
          </a:p>
        </p:txBody>
      </p:sp>
    </p:spTree>
    <p:extLst>
      <p:ext uri="{BB962C8B-B14F-4D97-AF65-F5344CB8AC3E}">
        <p14:creationId xmlns:p14="http://schemas.microsoft.com/office/powerpoint/2010/main" val="3458194123"/>
      </p:ext>
    </p:extLst>
  </p:cSld>
  <p:clrMapOvr>
    <a:overrideClrMapping bg1="lt1" tx1="dk1" bg2="lt2" tx2="dk2" accent1="accent1" accent2="accent2" accent3="accent3" accent4="accent4" accent5="accent5" accent6="accent6" hlink="hlink" folHlink="folHlink"/>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6_cover_illustration">
    <p:bg>
      <p:bgPr>
        <a:solidFill>
          <a:srgbClr val="292A3C"/>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6243803D-31FA-692F-1CDF-A332274BC332}"/>
              </a:ext>
            </a:extLst>
          </p:cNvPr>
          <p:cNvSpPr txBox="1"/>
          <p:nvPr/>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a:solidFill>
                  <a:schemeClr val="tx1">
                    <a:lumMod val="40000"/>
                    <a:lumOff val="60000"/>
                  </a:schemeClr>
                </a:solidFill>
              </a:rPr>
              <a:t>© 2024 Nielsen Consumer LLC. All Rights Reserved.</a:t>
            </a:r>
            <a:endParaRPr lang="en-US" sz="700" dirty="0">
              <a:solidFill>
                <a:schemeClr val="tx1">
                  <a:lumMod val="40000"/>
                  <a:lumOff val="60000"/>
                </a:schemeClr>
              </a:solidFill>
            </a:endParaRPr>
          </a:p>
        </p:txBody>
      </p:sp>
      <p:sp>
        <p:nvSpPr>
          <p:cNvPr id="16" name="Title 1">
            <a:extLst>
              <a:ext uri="{FF2B5EF4-FFF2-40B4-BE49-F238E27FC236}">
                <a16:creationId xmlns:a16="http://schemas.microsoft.com/office/drawing/2014/main" id="{7987C027-455E-4C45-138D-8334F13BBEEA}"/>
              </a:ext>
            </a:extLst>
          </p:cNvPr>
          <p:cNvSpPr>
            <a:spLocks noGrp="1"/>
          </p:cNvSpPr>
          <p:nvPr>
            <p:ph type="ctrTitle" hasCustomPrompt="1"/>
          </p:nvPr>
        </p:nvSpPr>
        <p:spPr>
          <a:xfrm>
            <a:off x="288558" y="635035"/>
            <a:ext cx="8642082" cy="2387600"/>
          </a:xfrm>
          <a:prstGeom prst="rect">
            <a:avLst/>
          </a:prstGeom>
        </p:spPr>
        <p:txBody>
          <a:bodyPr anchor="b">
            <a:noAutofit/>
          </a:bodyPr>
          <a:lstStyle>
            <a:lvl1pPr algn="l">
              <a:defRPr sz="5400">
                <a:solidFill>
                  <a:schemeClr val="bg1"/>
                </a:solidFill>
              </a:defRPr>
            </a:lvl1pPr>
          </a:lstStyle>
          <a:p>
            <a:r>
              <a:rPr lang="en-US" dirty="0"/>
              <a:t>Insert your presentation title here maximum of three lines</a:t>
            </a:r>
          </a:p>
        </p:txBody>
      </p:sp>
      <p:sp>
        <p:nvSpPr>
          <p:cNvPr id="17" name="Subtitle 2">
            <a:extLst>
              <a:ext uri="{FF2B5EF4-FFF2-40B4-BE49-F238E27FC236}">
                <a16:creationId xmlns:a16="http://schemas.microsoft.com/office/drawing/2014/main" id="{A4501D72-EE3C-0DA6-BA4B-C1D78BA85AE8}"/>
              </a:ext>
            </a:extLst>
          </p:cNvPr>
          <p:cNvSpPr>
            <a:spLocks noGrp="1"/>
          </p:cNvSpPr>
          <p:nvPr>
            <p:ph type="subTitle" idx="1"/>
          </p:nvPr>
        </p:nvSpPr>
        <p:spPr>
          <a:xfrm>
            <a:off x="288558" y="3114710"/>
            <a:ext cx="8642082" cy="837882"/>
          </a:xfrm>
          <a:prstGeom prst="rect">
            <a:avLst/>
          </a:prstGeom>
        </p:spPr>
        <p:txBody>
          <a:bodyPr>
            <a:noAutofit/>
          </a:bodyPr>
          <a:lstStyle>
            <a:lvl1pPr marL="0" indent="0" algn="l">
              <a:spcBef>
                <a:spcPts val="0"/>
              </a:spcBef>
              <a:spcAft>
                <a:spcPts val="0"/>
              </a:spcAft>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ext Placeholder 17">
            <a:extLst>
              <a:ext uri="{FF2B5EF4-FFF2-40B4-BE49-F238E27FC236}">
                <a16:creationId xmlns:a16="http://schemas.microsoft.com/office/drawing/2014/main" id="{3417592A-6067-984F-549E-3833CDB76A54}"/>
              </a:ext>
            </a:extLst>
          </p:cNvPr>
          <p:cNvSpPr>
            <a:spLocks noGrp="1"/>
          </p:cNvSpPr>
          <p:nvPr>
            <p:ph type="body" sz="quarter" idx="10" hasCustomPrompt="1"/>
          </p:nvPr>
        </p:nvSpPr>
        <p:spPr>
          <a:xfrm>
            <a:off x="288559" y="4192468"/>
            <a:ext cx="8642082" cy="344384"/>
          </a:xfrm>
          <a:prstGeom prst="rect">
            <a:avLst/>
          </a:prstGeom>
        </p:spPr>
        <p:txBody>
          <a:bodyPr tIns="0" bIns="0" anchor="b" anchorCtr="0">
            <a:noAutofit/>
          </a:bodyPr>
          <a:lstStyle>
            <a:lvl1pPr marL="0" indent="0">
              <a:lnSpc>
                <a:spcPct val="100000"/>
              </a:lnSpc>
              <a:spcBef>
                <a:spcPts val="0"/>
              </a:spcBef>
              <a:spcAft>
                <a:spcPts val="0"/>
              </a:spcAft>
              <a:buNone/>
              <a:defRPr sz="1200" b="1">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First name Last name</a:t>
            </a:r>
          </a:p>
        </p:txBody>
      </p:sp>
      <p:sp>
        <p:nvSpPr>
          <p:cNvPr id="3" name="Text Placeholder 17">
            <a:extLst>
              <a:ext uri="{FF2B5EF4-FFF2-40B4-BE49-F238E27FC236}">
                <a16:creationId xmlns:a16="http://schemas.microsoft.com/office/drawing/2014/main" id="{DADB3285-032F-C5EA-E4E6-C62E075FF1F0}"/>
              </a:ext>
            </a:extLst>
          </p:cNvPr>
          <p:cNvSpPr>
            <a:spLocks noGrp="1"/>
          </p:cNvSpPr>
          <p:nvPr>
            <p:ph type="body" sz="quarter" idx="11" hasCustomPrompt="1"/>
          </p:nvPr>
        </p:nvSpPr>
        <p:spPr>
          <a:xfrm>
            <a:off x="288559" y="4560602"/>
            <a:ext cx="8642082" cy="344385"/>
          </a:xfrm>
          <a:prstGeom prst="rect">
            <a:avLst/>
          </a:prstGeom>
        </p:spPr>
        <p:txBody>
          <a:bodyPr tIns="0" bIns="0">
            <a:noAutofit/>
          </a:bodyPr>
          <a:lstStyle>
            <a:lvl1pPr marL="0" indent="0">
              <a:lnSpc>
                <a:spcPct val="100000"/>
              </a:lnSpc>
              <a:spcBef>
                <a:spcPts val="0"/>
              </a:spcBef>
              <a:spcAft>
                <a:spcPts val="0"/>
              </a:spcAft>
              <a:buNone/>
              <a:defRPr sz="1200" b="0">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Title/Department</a:t>
            </a:r>
          </a:p>
        </p:txBody>
      </p:sp>
      <p:sp>
        <p:nvSpPr>
          <p:cNvPr id="6" name="Text Placeholder 17">
            <a:extLst>
              <a:ext uri="{FF2B5EF4-FFF2-40B4-BE49-F238E27FC236}">
                <a16:creationId xmlns:a16="http://schemas.microsoft.com/office/drawing/2014/main" id="{D91FCFC2-D727-8EBA-2D19-E4EEAE93A971}"/>
              </a:ext>
            </a:extLst>
          </p:cNvPr>
          <p:cNvSpPr>
            <a:spLocks noGrp="1"/>
          </p:cNvSpPr>
          <p:nvPr>
            <p:ph type="body" sz="quarter" idx="12" hasCustomPrompt="1"/>
          </p:nvPr>
        </p:nvSpPr>
        <p:spPr>
          <a:xfrm>
            <a:off x="288559" y="5110167"/>
            <a:ext cx="8642082" cy="344385"/>
          </a:xfrm>
          <a:prstGeom prst="rect">
            <a:avLst/>
          </a:prstGeom>
        </p:spPr>
        <p:txBody>
          <a:bodyPr tIns="0" bIns="0">
            <a:noAutofit/>
          </a:bodyPr>
          <a:lstStyle>
            <a:lvl1pPr marL="0" indent="0">
              <a:lnSpc>
                <a:spcPct val="100000"/>
              </a:lnSpc>
              <a:spcBef>
                <a:spcPts val="0"/>
              </a:spcBef>
              <a:spcAft>
                <a:spcPts val="0"/>
              </a:spcAft>
              <a:buNone/>
              <a:defRPr sz="1200" b="0">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Date</a:t>
            </a:r>
          </a:p>
        </p:txBody>
      </p:sp>
      <p:sp>
        <p:nvSpPr>
          <p:cNvPr id="7" name="Rectangle 6">
            <a:extLst>
              <a:ext uri="{FF2B5EF4-FFF2-40B4-BE49-F238E27FC236}">
                <a16:creationId xmlns:a16="http://schemas.microsoft.com/office/drawing/2014/main" id="{E8D816E9-299E-CAF9-291D-1B6F43E655F1}"/>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A3CB03E3-01C9-7EE7-C78A-64C11E86621B}"/>
              </a:ext>
            </a:extLst>
          </p:cNvPr>
          <p:cNvSpPr txBox="1"/>
          <p:nvPr userDrawn="1"/>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2024 Nielsen Consumer LLC. All Rights Reserved.</a:t>
            </a:r>
          </a:p>
        </p:txBody>
      </p:sp>
    </p:spTree>
    <p:extLst>
      <p:ext uri="{BB962C8B-B14F-4D97-AF65-F5344CB8AC3E}">
        <p14:creationId xmlns:p14="http://schemas.microsoft.com/office/powerpoint/2010/main" val="1255316481"/>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14_cover_photo_circle_orange">
    <p:bg>
      <p:bgPr>
        <a:solidFill>
          <a:srgbClr val="3C1806"/>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p:nvSpPr>
        <p:spPr>
          <a:xfrm>
            <a:off x="0" y="0"/>
            <a:ext cx="12192000" cy="6858000"/>
          </a:xfrm>
          <a:prstGeom prst="rect">
            <a:avLst/>
          </a:prstGeom>
          <a:solidFill>
            <a:srgbClr val="3C18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Icon&#10;&#10;Description automatically generated">
            <a:extLst>
              <a:ext uri="{FF2B5EF4-FFF2-40B4-BE49-F238E27FC236}">
                <a16:creationId xmlns:a16="http://schemas.microsoft.com/office/drawing/2014/main" id="{ED112208-67CC-7B7A-7347-98C53A298CD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873949" y="-16331"/>
            <a:ext cx="6318051" cy="6858001"/>
          </a:xfrm>
          <a:prstGeom prst="rect">
            <a:avLst/>
          </a:prstGeom>
        </p:spPr>
      </p:pic>
      <p:sp>
        <p:nvSpPr>
          <p:cNvPr id="5" name="TextBox 4">
            <a:extLst>
              <a:ext uri="{FF2B5EF4-FFF2-40B4-BE49-F238E27FC236}">
                <a16:creationId xmlns:a16="http://schemas.microsoft.com/office/drawing/2014/main" id="{6243803D-31FA-692F-1CDF-A332274BC332}"/>
              </a:ext>
            </a:extLst>
          </p:cNvPr>
          <p:cNvSpPr txBox="1"/>
          <p:nvPr/>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a:solidFill>
                  <a:schemeClr val="tx1">
                    <a:lumMod val="40000"/>
                    <a:lumOff val="60000"/>
                  </a:schemeClr>
                </a:solidFill>
              </a:rPr>
              <a:t>© 2024 Nielsen Consumer LLC. All Rights Reserved.</a:t>
            </a:r>
            <a:endParaRPr lang="en-US" sz="700" dirty="0">
              <a:solidFill>
                <a:schemeClr val="tx1">
                  <a:lumMod val="40000"/>
                  <a:lumOff val="60000"/>
                </a:schemeClr>
              </a:solidFill>
            </a:endParaRPr>
          </a:p>
        </p:txBody>
      </p:sp>
      <p:sp>
        <p:nvSpPr>
          <p:cNvPr id="7" name="Picture Placeholder 6">
            <a:extLst>
              <a:ext uri="{FF2B5EF4-FFF2-40B4-BE49-F238E27FC236}">
                <a16:creationId xmlns:a16="http://schemas.microsoft.com/office/drawing/2014/main" id="{7B856112-0A8A-CB47-1E64-93477A68A707}"/>
              </a:ext>
            </a:extLst>
          </p:cNvPr>
          <p:cNvSpPr>
            <a:spLocks noGrp="1"/>
          </p:cNvSpPr>
          <p:nvPr>
            <p:ph type="pic" sz="quarter" idx="12" hasCustomPrompt="1"/>
          </p:nvPr>
        </p:nvSpPr>
        <p:spPr>
          <a:xfrm>
            <a:off x="7465671" y="321957"/>
            <a:ext cx="4924345" cy="4924346"/>
          </a:xfrm>
          <a:prstGeom prst="ellipse">
            <a:avLst/>
          </a:prstGeom>
          <a:solidFill>
            <a:schemeClr val="tx1"/>
          </a:solidFill>
        </p:spPr>
        <p:txBody>
          <a:bodyPr/>
          <a:lstStyle>
            <a:lvl1pPr marL="0" indent="0" algn="ctr">
              <a:buNone/>
              <a:defRPr>
                <a:solidFill>
                  <a:schemeClr val="bg1"/>
                </a:solidFill>
              </a:defRPr>
            </a:lvl1pPr>
          </a:lstStyle>
          <a:p>
            <a:r>
              <a:rPr lang="en-US" dirty="0"/>
              <a:t>Click picture icon to add photo</a:t>
            </a:r>
          </a:p>
        </p:txBody>
      </p:sp>
      <p:sp>
        <p:nvSpPr>
          <p:cNvPr id="6" name="Title 1">
            <a:extLst>
              <a:ext uri="{FF2B5EF4-FFF2-40B4-BE49-F238E27FC236}">
                <a16:creationId xmlns:a16="http://schemas.microsoft.com/office/drawing/2014/main" id="{446E0AFB-8404-B27F-3CB1-A1D4C6C5F19F}"/>
              </a:ext>
            </a:extLst>
          </p:cNvPr>
          <p:cNvSpPr>
            <a:spLocks noGrp="1"/>
          </p:cNvSpPr>
          <p:nvPr>
            <p:ph type="ctrTitle" hasCustomPrompt="1"/>
          </p:nvPr>
        </p:nvSpPr>
        <p:spPr>
          <a:xfrm>
            <a:off x="288558" y="635035"/>
            <a:ext cx="6689729" cy="2387600"/>
          </a:xfrm>
          <a:prstGeom prst="rect">
            <a:avLst/>
          </a:prstGeom>
        </p:spPr>
        <p:txBody>
          <a:bodyPr anchor="b">
            <a:noAutofit/>
          </a:bodyPr>
          <a:lstStyle>
            <a:lvl1pPr algn="l">
              <a:defRPr sz="4400">
                <a:solidFill>
                  <a:schemeClr val="bg1"/>
                </a:solidFill>
              </a:defRPr>
            </a:lvl1pPr>
          </a:lstStyle>
          <a:p>
            <a:r>
              <a:rPr lang="en-US" dirty="0"/>
              <a:t>Insert your presentation title here maximum of three lines</a:t>
            </a:r>
          </a:p>
        </p:txBody>
      </p:sp>
      <p:sp>
        <p:nvSpPr>
          <p:cNvPr id="8" name="Subtitle 2">
            <a:extLst>
              <a:ext uri="{FF2B5EF4-FFF2-40B4-BE49-F238E27FC236}">
                <a16:creationId xmlns:a16="http://schemas.microsoft.com/office/drawing/2014/main" id="{56614D32-1A9C-DFFE-7782-FD6AB74B31D3}"/>
              </a:ext>
            </a:extLst>
          </p:cNvPr>
          <p:cNvSpPr>
            <a:spLocks noGrp="1"/>
          </p:cNvSpPr>
          <p:nvPr>
            <p:ph type="subTitle" idx="1"/>
          </p:nvPr>
        </p:nvSpPr>
        <p:spPr>
          <a:xfrm>
            <a:off x="288558" y="3114710"/>
            <a:ext cx="6689729" cy="837882"/>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3" name="Picture 12">
            <a:extLst>
              <a:ext uri="{FF2B5EF4-FFF2-40B4-BE49-F238E27FC236}">
                <a16:creationId xmlns:a16="http://schemas.microsoft.com/office/drawing/2014/main" id="{EB4C19E3-141F-17E8-E421-5F997CEAE49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04801" y="5694428"/>
            <a:ext cx="1219198" cy="518807"/>
          </a:xfrm>
          <a:prstGeom prst="rect">
            <a:avLst/>
          </a:prstGeom>
        </p:spPr>
      </p:pic>
      <p:sp>
        <p:nvSpPr>
          <p:cNvPr id="2" name="Text Placeholder 17">
            <a:extLst>
              <a:ext uri="{FF2B5EF4-FFF2-40B4-BE49-F238E27FC236}">
                <a16:creationId xmlns:a16="http://schemas.microsoft.com/office/drawing/2014/main" id="{0451F9B9-5FC2-B4E8-5C6C-B463775F9C0C}"/>
              </a:ext>
            </a:extLst>
          </p:cNvPr>
          <p:cNvSpPr>
            <a:spLocks noGrp="1"/>
          </p:cNvSpPr>
          <p:nvPr>
            <p:ph type="body" sz="quarter" idx="10" hasCustomPrompt="1"/>
          </p:nvPr>
        </p:nvSpPr>
        <p:spPr>
          <a:xfrm>
            <a:off x="288559" y="4192468"/>
            <a:ext cx="6689728" cy="344384"/>
          </a:xfrm>
        </p:spPr>
        <p:txBody>
          <a:bodyPr tIns="0" bIns="0" anchor="b" anchorCtr="0">
            <a:noAutofit/>
          </a:bodyPr>
          <a:lstStyle>
            <a:lvl1pPr marL="0" indent="0">
              <a:lnSpc>
                <a:spcPct val="100000"/>
              </a:lnSpc>
              <a:spcBef>
                <a:spcPts val="0"/>
              </a:spcBef>
              <a:spcAft>
                <a:spcPts val="0"/>
              </a:spcAft>
              <a:buNone/>
              <a:defRPr sz="1200" b="1">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First name Last name</a:t>
            </a:r>
          </a:p>
        </p:txBody>
      </p:sp>
      <p:sp>
        <p:nvSpPr>
          <p:cNvPr id="3" name="Text Placeholder 17">
            <a:extLst>
              <a:ext uri="{FF2B5EF4-FFF2-40B4-BE49-F238E27FC236}">
                <a16:creationId xmlns:a16="http://schemas.microsoft.com/office/drawing/2014/main" id="{1925A276-592D-D7EB-10E8-61B281EF1385}"/>
              </a:ext>
            </a:extLst>
          </p:cNvPr>
          <p:cNvSpPr>
            <a:spLocks noGrp="1"/>
          </p:cNvSpPr>
          <p:nvPr>
            <p:ph type="body" sz="quarter" idx="11" hasCustomPrompt="1"/>
          </p:nvPr>
        </p:nvSpPr>
        <p:spPr>
          <a:xfrm>
            <a:off x="288559" y="4560602"/>
            <a:ext cx="6689728" cy="344385"/>
          </a:xfrm>
        </p:spPr>
        <p:txBody>
          <a:bodyPr tIns="0" bIns="0">
            <a:noAutofit/>
          </a:bodyPr>
          <a:lstStyle>
            <a:lvl1pPr marL="0" indent="0">
              <a:lnSpc>
                <a:spcPct val="100000"/>
              </a:lnSpc>
              <a:spcBef>
                <a:spcPts val="0"/>
              </a:spcBef>
              <a:spcAft>
                <a:spcPts val="0"/>
              </a:spcAft>
              <a:buNone/>
              <a:defRPr sz="1200" b="0">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Title/Department</a:t>
            </a:r>
          </a:p>
        </p:txBody>
      </p:sp>
      <p:sp>
        <p:nvSpPr>
          <p:cNvPr id="10" name="Text Placeholder 17">
            <a:extLst>
              <a:ext uri="{FF2B5EF4-FFF2-40B4-BE49-F238E27FC236}">
                <a16:creationId xmlns:a16="http://schemas.microsoft.com/office/drawing/2014/main" id="{309189D2-8FB1-BD5B-A9E6-197DFA5BEAB5}"/>
              </a:ext>
            </a:extLst>
          </p:cNvPr>
          <p:cNvSpPr>
            <a:spLocks noGrp="1"/>
          </p:cNvSpPr>
          <p:nvPr>
            <p:ph type="body" sz="quarter" idx="13" hasCustomPrompt="1"/>
          </p:nvPr>
        </p:nvSpPr>
        <p:spPr>
          <a:xfrm>
            <a:off x="288559" y="5110167"/>
            <a:ext cx="6689728" cy="344385"/>
          </a:xfrm>
        </p:spPr>
        <p:txBody>
          <a:bodyPr tIns="0" bIns="0">
            <a:noAutofit/>
          </a:bodyPr>
          <a:lstStyle>
            <a:lvl1pPr marL="0" indent="0">
              <a:lnSpc>
                <a:spcPct val="100000"/>
              </a:lnSpc>
              <a:spcBef>
                <a:spcPts val="0"/>
              </a:spcBef>
              <a:spcAft>
                <a:spcPts val="0"/>
              </a:spcAft>
              <a:buNone/>
              <a:defRPr sz="1200" b="0">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Date</a:t>
            </a:r>
          </a:p>
        </p:txBody>
      </p:sp>
    </p:spTree>
    <p:extLst>
      <p:ext uri="{BB962C8B-B14F-4D97-AF65-F5344CB8AC3E}">
        <p14:creationId xmlns:p14="http://schemas.microsoft.com/office/powerpoint/2010/main" val="1188952564"/>
      </p:ext>
    </p:extLst>
  </p:cSld>
  <p:clrMapOvr>
    <a:overrideClrMapping bg1="lt1" tx1="dk1" bg2="lt2" tx2="dk2" accent1="accent1" accent2="accent2" accent3="accent3" accent4="accent4" accent5="accent5" accent6="accent6" hlink="hlink" folHlink="folHlink"/>
  </p:clrMapOvr>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15_cover_photo_circle_violet">
    <p:bg>
      <p:bgPr>
        <a:solidFill>
          <a:srgbClr val="292A3C"/>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p:nvSpPr>
        <p:spPr>
          <a:xfrm>
            <a:off x="0" y="0"/>
            <a:ext cx="12192000" cy="6858000"/>
          </a:xfrm>
          <a:prstGeom prst="rect">
            <a:avLst/>
          </a:prstGeom>
          <a:solidFill>
            <a:srgbClr val="292A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Shape, circle&#10;&#10;Description automatically generated">
            <a:extLst>
              <a:ext uri="{FF2B5EF4-FFF2-40B4-BE49-F238E27FC236}">
                <a16:creationId xmlns:a16="http://schemas.microsoft.com/office/drawing/2014/main" id="{603A215C-0E64-E145-AADF-41CE8AC1BA3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886840" y="-32870"/>
            <a:ext cx="6305160" cy="6832565"/>
          </a:xfrm>
          <a:prstGeom prst="rect">
            <a:avLst/>
          </a:prstGeom>
        </p:spPr>
      </p:pic>
      <p:sp>
        <p:nvSpPr>
          <p:cNvPr id="5" name="TextBox 4">
            <a:extLst>
              <a:ext uri="{FF2B5EF4-FFF2-40B4-BE49-F238E27FC236}">
                <a16:creationId xmlns:a16="http://schemas.microsoft.com/office/drawing/2014/main" id="{6243803D-31FA-692F-1CDF-A332274BC332}"/>
              </a:ext>
            </a:extLst>
          </p:cNvPr>
          <p:cNvSpPr txBox="1"/>
          <p:nvPr/>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a:solidFill>
                  <a:schemeClr val="tx1">
                    <a:lumMod val="40000"/>
                    <a:lumOff val="60000"/>
                  </a:schemeClr>
                </a:solidFill>
              </a:rPr>
              <a:t>© 2024 Nielsen Consumer LLC. All Rights Reserved.</a:t>
            </a:r>
            <a:endParaRPr lang="en-US" sz="700" dirty="0">
              <a:solidFill>
                <a:schemeClr val="tx1">
                  <a:lumMod val="40000"/>
                  <a:lumOff val="60000"/>
                </a:schemeClr>
              </a:solidFill>
            </a:endParaRPr>
          </a:p>
        </p:txBody>
      </p:sp>
      <p:sp>
        <p:nvSpPr>
          <p:cNvPr id="7" name="Picture Placeholder 6">
            <a:extLst>
              <a:ext uri="{FF2B5EF4-FFF2-40B4-BE49-F238E27FC236}">
                <a16:creationId xmlns:a16="http://schemas.microsoft.com/office/drawing/2014/main" id="{7B856112-0A8A-CB47-1E64-93477A68A707}"/>
              </a:ext>
            </a:extLst>
          </p:cNvPr>
          <p:cNvSpPr>
            <a:spLocks noGrp="1"/>
          </p:cNvSpPr>
          <p:nvPr>
            <p:ph type="pic" sz="quarter" idx="12" hasCustomPrompt="1"/>
          </p:nvPr>
        </p:nvSpPr>
        <p:spPr>
          <a:xfrm>
            <a:off x="7465671" y="321957"/>
            <a:ext cx="4924345" cy="4924346"/>
          </a:xfrm>
          <a:prstGeom prst="ellipse">
            <a:avLst/>
          </a:prstGeom>
          <a:solidFill>
            <a:schemeClr val="tx1"/>
          </a:solidFill>
        </p:spPr>
        <p:txBody>
          <a:bodyPr/>
          <a:lstStyle>
            <a:lvl1pPr marL="0" indent="0" algn="ctr">
              <a:buNone/>
              <a:defRPr>
                <a:solidFill>
                  <a:schemeClr val="bg1"/>
                </a:solidFill>
              </a:defRPr>
            </a:lvl1pPr>
          </a:lstStyle>
          <a:p>
            <a:r>
              <a:rPr lang="en-US" dirty="0"/>
              <a:t>Click picture icon to add photo</a:t>
            </a:r>
          </a:p>
        </p:txBody>
      </p:sp>
      <p:sp>
        <p:nvSpPr>
          <p:cNvPr id="9" name="Title 1">
            <a:extLst>
              <a:ext uri="{FF2B5EF4-FFF2-40B4-BE49-F238E27FC236}">
                <a16:creationId xmlns:a16="http://schemas.microsoft.com/office/drawing/2014/main" id="{C3E4DBE2-15C7-C0FB-2BB2-0DE1A0467749}"/>
              </a:ext>
            </a:extLst>
          </p:cNvPr>
          <p:cNvSpPr>
            <a:spLocks noGrp="1"/>
          </p:cNvSpPr>
          <p:nvPr>
            <p:ph type="ctrTitle" hasCustomPrompt="1"/>
          </p:nvPr>
        </p:nvSpPr>
        <p:spPr>
          <a:xfrm>
            <a:off x="288558" y="635035"/>
            <a:ext cx="6689729" cy="2387600"/>
          </a:xfrm>
          <a:prstGeom prst="rect">
            <a:avLst/>
          </a:prstGeom>
        </p:spPr>
        <p:txBody>
          <a:bodyPr anchor="b">
            <a:noAutofit/>
          </a:bodyPr>
          <a:lstStyle>
            <a:lvl1pPr algn="l">
              <a:defRPr sz="4400">
                <a:solidFill>
                  <a:schemeClr val="bg1"/>
                </a:solidFill>
              </a:defRPr>
            </a:lvl1pPr>
          </a:lstStyle>
          <a:p>
            <a:r>
              <a:rPr lang="en-US" dirty="0"/>
              <a:t>Insert your presentation title here maximum of three lines</a:t>
            </a:r>
          </a:p>
        </p:txBody>
      </p:sp>
      <p:sp>
        <p:nvSpPr>
          <p:cNvPr id="12" name="Subtitle 2">
            <a:extLst>
              <a:ext uri="{FF2B5EF4-FFF2-40B4-BE49-F238E27FC236}">
                <a16:creationId xmlns:a16="http://schemas.microsoft.com/office/drawing/2014/main" id="{329E7AD9-256B-D443-B646-51A6C61F00D6}"/>
              </a:ext>
            </a:extLst>
          </p:cNvPr>
          <p:cNvSpPr>
            <a:spLocks noGrp="1"/>
          </p:cNvSpPr>
          <p:nvPr>
            <p:ph type="subTitle" idx="1"/>
          </p:nvPr>
        </p:nvSpPr>
        <p:spPr>
          <a:xfrm>
            <a:off x="288558" y="3114710"/>
            <a:ext cx="6689729" cy="837882"/>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6" name="Picture 15">
            <a:extLst>
              <a:ext uri="{FF2B5EF4-FFF2-40B4-BE49-F238E27FC236}">
                <a16:creationId xmlns:a16="http://schemas.microsoft.com/office/drawing/2014/main" id="{F2C61E06-3203-3BD2-3A3C-9A3E63F397D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04801" y="5694428"/>
            <a:ext cx="1219198" cy="518807"/>
          </a:xfrm>
          <a:prstGeom prst="rect">
            <a:avLst/>
          </a:prstGeom>
        </p:spPr>
      </p:pic>
      <p:sp>
        <p:nvSpPr>
          <p:cNvPr id="2" name="Text Placeholder 17">
            <a:extLst>
              <a:ext uri="{FF2B5EF4-FFF2-40B4-BE49-F238E27FC236}">
                <a16:creationId xmlns:a16="http://schemas.microsoft.com/office/drawing/2014/main" id="{9DCE52CB-D215-B6BA-D700-5E2509A3B5D4}"/>
              </a:ext>
            </a:extLst>
          </p:cNvPr>
          <p:cNvSpPr>
            <a:spLocks noGrp="1"/>
          </p:cNvSpPr>
          <p:nvPr>
            <p:ph type="body" sz="quarter" idx="10" hasCustomPrompt="1"/>
          </p:nvPr>
        </p:nvSpPr>
        <p:spPr>
          <a:xfrm>
            <a:off x="288559" y="4192468"/>
            <a:ext cx="6689728" cy="344384"/>
          </a:xfrm>
        </p:spPr>
        <p:txBody>
          <a:bodyPr tIns="0" bIns="0" anchor="b" anchorCtr="0">
            <a:noAutofit/>
          </a:bodyPr>
          <a:lstStyle>
            <a:lvl1pPr marL="0" indent="0">
              <a:lnSpc>
                <a:spcPct val="100000"/>
              </a:lnSpc>
              <a:spcBef>
                <a:spcPts val="0"/>
              </a:spcBef>
              <a:spcAft>
                <a:spcPts val="0"/>
              </a:spcAft>
              <a:buNone/>
              <a:defRPr sz="1200" b="1">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First name Last name</a:t>
            </a:r>
          </a:p>
        </p:txBody>
      </p:sp>
      <p:sp>
        <p:nvSpPr>
          <p:cNvPr id="3" name="Text Placeholder 17">
            <a:extLst>
              <a:ext uri="{FF2B5EF4-FFF2-40B4-BE49-F238E27FC236}">
                <a16:creationId xmlns:a16="http://schemas.microsoft.com/office/drawing/2014/main" id="{8AA91280-AE3D-E8A3-78B8-79DD96CAF3A2}"/>
              </a:ext>
            </a:extLst>
          </p:cNvPr>
          <p:cNvSpPr>
            <a:spLocks noGrp="1"/>
          </p:cNvSpPr>
          <p:nvPr>
            <p:ph type="body" sz="quarter" idx="11" hasCustomPrompt="1"/>
          </p:nvPr>
        </p:nvSpPr>
        <p:spPr>
          <a:xfrm>
            <a:off x="288559" y="4560602"/>
            <a:ext cx="6689728" cy="344385"/>
          </a:xfrm>
        </p:spPr>
        <p:txBody>
          <a:bodyPr tIns="0" bIns="0">
            <a:noAutofit/>
          </a:bodyPr>
          <a:lstStyle>
            <a:lvl1pPr marL="0" indent="0">
              <a:lnSpc>
                <a:spcPct val="100000"/>
              </a:lnSpc>
              <a:spcBef>
                <a:spcPts val="0"/>
              </a:spcBef>
              <a:spcAft>
                <a:spcPts val="0"/>
              </a:spcAft>
              <a:buNone/>
              <a:defRPr sz="1200" b="0">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Title/Department</a:t>
            </a:r>
          </a:p>
        </p:txBody>
      </p:sp>
      <p:sp>
        <p:nvSpPr>
          <p:cNvPr id="6" name="Text Placeholder 17">
            <a:extLst>
              <a:ext uri="{FF2B5EF4-FFF2-40B4-BE49-F238E27FC236}">
                <a16:creationId xmlns:a16="http://schemas.microsoft.com/office/drawing/2014/main" id="{A6BAA93A-A8C0-E89C-7C2A-319F32FF0A2C}"/>
              </a:ext>
            </a:extLst>
          </p:cNvPr>
          <p:cNvSpPr>
            <a:spLocks noGrp="1"/>
          </p:cNvSpPr>
          <p:nvPr>
            <p:ph type="body" sz="quarter" idx="13" hasCustomPrompt="1"/>
          </p:nvPr>
        </p:nvSpPr>
        <p:spPr>
          <a:xfrm>
            <a:off x="288559" y="5110167"/>
            <a:ext cx="6689728" cy="344385"/>
          </a:xfrm>
        </p:spPr>
        <p:txBody>
          <a:bodyPr tIns="0" bIns="0">
            <a:noAutofit/>
          </a:bodyPr>
          <a:lstStyle>
            <a:lvl1pPr marL="0" indent="0">
              <a:lnSpc>
                <a:spcPct val="100000"/>
              </a:lnSpc>
              <a:spcBef>
                <a:spcPts val="0"/>
              </a:spcBef>
              <a:spcAft>
                <a:spcPts val="0"/>
              </a:spcAft>
              <a:buNone/>
              <a:defRPr sz="1200" b="0">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Date</a:t>
            </a:r>
          </a:p>
        </p:txBody>
      </p:sp>
    </p:spTree>
    <p:extLst>
      <p:ext uri="{BB962C8B-B14F-4D97-AF65-F5344CB8AC3E}">
        <p14:creationId xmlns:p14="http://schemas.microsoft.com/office/powerpoint/2010/main" val="1390760842"/>
      </p:ext>
    </p:extLst>
  </p:cSld>
  <p:clrMapOvr>
    <a:overrideClrMapping bg1="lt1" tx1="dk1" bg2="lt2" tx2="dk2" accent1="accent1" accent2="accent2" accent3="accent3" accent4="accent4" accent5="accent5" accent6="accent6" hlink="hlink" folHlink="folHlink"/>
  </p:clrMapOvr>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16_cover_illustration">
    <p:bg>
      <p:bgPr>
        <a:solidFill>
          <a:srgbClr val="292A3C"/>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Background pattern&#10;&#10;Description automatically generated">
            <a:extLst>
              <a:ext uri="{FF2B5EF4-FFF2-40B4-BE49-F238E27FC236}">
                <a16:creationId xmlns:a16="http://schemas.microsoft.com/office/drawing/2014/main" id="{DB788935-E7B2-2CAC-0048-B92417139B6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6243803D-31FA-692F-1CDF-A332274BC332}"/>
              </a:ext>
            </a:extLst>
          </p:cNvPr>
          <p:cNvSpPr txBox="1"/>
          <p:nvPr/>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a:solidFill>
                  <a:schemeClr val="tx1">
                    <a:lumMod val="40000"/>
                    <a:lumOff val="60000"/>
                  </a:schemeClr>
                </a:solidFill>
              </a:rPr>
              <a:t>© 2024 Nielsen Consumer LLC. All Rights Reserved.</a:t>
            </a:r>
            <a:endParaRPr lang="en-US" sz="700" dirty="0">
              <a:solidFill>
                <a:schemeClr val="tx1">
                  <a:lumMod val="40000"/>
                  <a:lumOff val="60000"/>
                </a:schemeClr>
              </a:solidFill>
            </a:endParaRPr>
          </a:p>
        </p:txBody>
      </p:sp>
      <p:sp>
        <p:nvSpPr>
          <p:cNvPr id="16" name="Title 1">
            <a:extLst>
              <a:ext uri="{FF2B5EF4-FFF2-40B4-BE49-F238E27FC236}">
                <a16:creationId xmlns:a16="http://schemas.microsoft.com/office/drawing/2014/main" id="{7987C027-455E-4C45-138D-8334F13BBEEA}"/>
              </a:ext>
            </a:extLst>
          </p:cNvPr>
          <p:cNvSpPr>
            <a:spLocks noGrp="1"/>
          </p:cNvSpPr>
          <p:nvPr>
            <p:ph type="ctrTitle" hasCustomPrompt="1"/>
          </p:nvPr>
        </p:nvSpPr>
        <p:spPr>
          <a:xfrm>
            <a:off x="288558" y="635035"/>
            <a:ext cx="8642082" cy="2387600"/>
          </a:xfrm>
          <a:prstGeom prst="rect">
            <a:avLst/>
          </a:prstGeom>
        </p:spPr>
        <p:txBody>
          <a:bodyPr anchor="b">
            <a:noAutofit/>
          </a:bodyPr>
          <a:lstStyle>
            <a:lvl1pPr algn="l">
              <a:defRPr sz="5400">
                <a:solidFill>
                  <a:schemeClr val="bg1"/>
                </a:solidFill>
              </a:defRPr>
            </a:lvl1pPr>
          </a:lstStyle>
          <a:p>
            <a:r>
              <a:rPr lang="en-US" dirty="0"/>
              <a:t>Insert your presentation title here maximum of three lines</a:t>
            </a:r>
          </a:p>
        </p:txBody>
      </p:sp>
      <p:sp>
        <p:nvSpPr>
          <p:cNvPr id="17" name="Subtitle 2">
            <a:extLst>
              <a:ext uri="{FF2B5EF4-FFF2-40B4-BE49-F238E27FC236}">
                <a16:creationId xmlns:a16="http://schemas.microsoft.com/office/drawing/2014/main" id="{A4501D72-EE3C-0DA6-BA4B-C1D78BA85AE8}"/>
              </a:ext>
            </a:extLst>
          </p:cNvPr>
          <p:cNvSpPr>
            <a:spLocks noGrp="1"/>
          </p:cNvSpPr>
          <p:nvPr>
            <p:ph type="subTitle" idx="1"/>
          </p:nvPr>
        </p:nvSpPr>
        <p:spPr>
          <a:xfrm>
            <a:off x="288558" y="3114710"/>
            <a:ext cx="8642082" cy="837882"/>
          </a:xfrm>
        </p:spPr>
        <p:txBody>
          <a:bodyPr>
            <a:noAutofit/>
          </a:bodyPr>
          <a:lstStyle>
            <a:lvl1pPr marL="0" indent="0" algn="l">
              <a:spcBef>
                <a:spcPts val="0"/>
              </a:spcBef>
              <a:spcAft>
                <a:spcPts val="0"/>
              </a:spcAft>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8" name="Picture 17">
            <a:extLst>
              <a:ext uri="{FF2B5EF4-FFF2-40B4-BE49-F238E27FC236}">
                <a16:creationId xmlns:a16="http://schemas.microsoft.com/office/drawing/2014/main" id="{91255DA8-5A10-9683-AFED-A7964FA406C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04801" y="5694428"/>
            <a:ext cx="1219198" cy="518807"/>
          </a:xfrm>
          <a:prstGeom prst="rect">
            <a:avLst/>
          </a:prstGeom>
        </p:spPr>
      </p:pic>
      <p:sp>
        <p:nvSpPr>
          <p:cNvPr id="2" name="Text Placeholder 17">
            <a:extLst>
              <a:ext uri="{FF2B5EF4-FFF2-40B4-BE49-F238E27FC236}">
                <a16:creationId xmlns:a16="http://schemas.microsoft.com/office/drawing/2014/main" id="{3417592A-6067-984F-549E-3833CDB76A54}"/>
              </a:ext>
            </a:extLst>
          </p:cNvPr>
          <p:cNvSpPr>
            <a:spLocks noGrp="1"/>
          </p:cNvSpPr>
          <p:nvPr>
            <p:ph type="body" sz="quarter" idx="10" hasCustomPrompt="1"/>
          </p:nvPr>
        </p:nvSpPr>
        <p:spPr>
          <a:xfrm>
            <a:off x="288559" y="4192468"/>
            <a:ext cx="8642082" cy="344384"/>
          </a:xfrm>
        </p:spPr>
        <p:txBody>
          <a:bodyPr tIns="0" bIns="0" anchor="b" anchorCtr="0">
            <a:noAutofit/>
          </a:bodyPr>
          <a:lstStyle>
            <a:lvl1pPr marL="0" indent="0">
              <a:lnSpc>
                <a:spcPct val="100000"/>
              </a:lnSpc>
              <a:spcBef>
                <a:spcPts val="0"/>
              </a:spcBef>
              <a:spcAft>
                <a:spcPts val="0"/>
              </a:spcAft>
              <a:buNone/>
              <a:defRPr sz="1200" b="1">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First name Last name</a:t>
            </a:r>
          </a:p>
        </p:txBody>
      </p:sp>
      <p:sp>
        <p:nvSpPr>
          <p:cNvPr id="3" name="Text Placeholder 17">
            <a:extLst>
              <a:ext uri="{FF2B5EF4-FFF2-40B4-BE49-F238E27FC236}">
                <a16:creationId xmlns:a16="http://schemas.microsoft.com/office/drawing/2014/main" id="{DADB3285-032F-C5EA-E4E6-C62E075FF1F0}"/>
              </a:ext>
            </a:extLst>
          </p:cNvPr>
          <p:cNvSpPr>
            <a:spLocks noGrp="1"/>
          </p:cNvSpPr>
          <p:nvPr>
            <p:ph type="body" sz="quarter" idx="11" hasCustomPrompt="1"/>
          </p:nvPr>
        </p:nvSpPr>
        <p:spPr>
          <a:xfrm>
            <a:off x="288559" y="4560602"/>
            <a:ext cx="8642082" cy="344385"/>
          </a:xfrm>
        </p:spPr>
        <p:txBody>
          <a:bodyPr tIns="0" bIns="0">
            <a:noAutofit/>
          </a:bodyPr>
          <a:lstStyle>
            <a:lvl1pPr marL="0" indent="0">
              <a:lnSpc>
                <a:spcPct val="100000"/>
              </a:lnSpc>
              <a:spcBef>
                <a:spcPts val="0"/>
              </a:spcBef>
              <a:spcAft>
                <a:spcPts val="0"/>
              </a:spcAft>
              <a:buNone/>
              <a:defRPr sz="1200" b="0">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Title/Department</a:t>
            </a:r>
          </a:p>
        </p:txBody>
      </p:sp>
      <p:sp>
        <p:nvSpPr>
          <p:cNvPr id="6" name="Text Placeholder 17">
            <a:extLst>
              <a:ext uri="{FF2B5EF4-FFF2-40B4-BE49-F238E27FC236}">
                <a16:creationId xmlns:a16="http://schemas.microsoft.com/office/drawing/2014/main" id="{D91FCFC2-D727-8EBA-2D19-E4EEAE93A971}"/>
              </a:ext>
            </a:extLst>
          </p:cNvPr>
          <p:cNvSpPr>
            <a:spLocks noGrp="1"/>
          </p:cNvSpPr>
          <p:nvPr>
            <p:ph type="body" sz="quarter" idx="12" hasCustomPrompt="1"/>
          </p:nvPr>
        </p:nvSpPr>
        <p:spPr>
          <a:xfrm>
            <a:off x="288559" y="5110167"/>
            <a:ext cx="8642082" cy="344385"/>
          </a:xfrm>
        </p:spPr>
        <p:txBody>
          <a:bodyPr tIns="0" bIns="0">
            <a:noAutofit/>
          </a:bodyPr>
          <a:lstStyle>
            <a:lvl1pPr marL="0" indent="0">
              <a:lnSpc>
                <a:spcPct val="100000"/>
              </a:lnSpc>
              <a:spcBef>
                <a:spcPts val="0"/>
              </a:spcBef>
              <a:spcAft>
                <a:spcPts val="0"/>
              </a:spcAft>
              <a:buNone/>
              <a:defRPr sz="1200" b="0">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Date</a:t>
            </a:r>
          </a:p>
        </p:txBody>
      </p:sp>
      <p:sp>
        <p:nvSpPr>
          <p:cNvPr id="7" name="Rectangle 6">
            <a:extLst>
              <a:ext uri="{FF2B5EF4-FFF2-40B4-BE49-F238E27FC236}">
                <a16:creationId xmlns:a16="http://schemas.microsoft.com/office/drawing/2014/main" id="{B85ABBA1-5866-9832-5431-A802B9744476}"/>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089B9A1F-CA45-A659-C904-387FCD994FAF}"/>
              </a:ext>
            </a:extLst>
          </p:cNvPr>
          <p:cNvSpPr txBox="1"/>
          <p:nvPr userDrawn="1"/>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a:solidFill>
                  <a:schemeClr val="tx1">
                    <a:lumMod val="40000"/>
                    <a:lumOff val="60000"/>
                  </a:schemeClr>
                </a:solidFill>
              </a:rPr>
              <a:t>© 2024 Nielsen Consumer LLC. All Rights Reserved.</a:t>
            </a:r>
            <a:endParaRPr lang="en-US" sz="700" dirty="0">
              <a:solidFill>
                <a:schemeClr val="tx1">
                  <a:lumMod val="40000"/>
                  <a:lumOff val="60000"/>
                </a:schemeClr>
              </a:solidFill>
            </a:endParaRPr>
          </a:p>
        </p:txBody>
      </p:sp>
    </p:spTree>
    <p:extLst>
      <p:ext uri="{BB962C8B-B14F-4D97-AF65-F5344CB8AC3E}">
        <p14:creationId xmlns:p14="http://schemas.microsoft.com/office/powerpoint/2010/main" val="197164312"/>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17_cover_illustration_whit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8" y="1535428"/>
            <a:ext cx="8642082" cy="2387600"/>
          </a:xfrm>
          <a:prstGeom prst="rect">
            <a:avLst/>
          </a:prstGeom>
        </p:spPr>
        <p:txBody>
          <a:bodyPr anchor="t" anchorCtr="0">
            <a:noAutofit/>
          </a:bodyPr>
          <a:lstStyle>
            <a:lvl1pPr algn="l">
              <a:defRPr sz="5400">
                <a:solidFill>
                  <a:schemeClr val="tx1"/>
                </a:solidFill>
              </a:defRPr>
            </a:lvl1pPr>
          </a:lstStyle>
          <a:p>
            <a:r>
              <a:rPr lang="en-US" dirty="0"/>
              <a:t>Insert your presentation title here maximum of three lines</a:t>
            </a:r>
          </a:p>
        </p:txBody>
      </p:sp>
      <p:cxnSp>
        <p:nvCxnSpPr>
          <p:cNvPr id="9" name="Straight Connector 8">
            <a:extLst>
              <a:ext uri="{FF2B5EF4-FFF2-40B4-BE49-F238E27FC236}">
                <a16:creationId xmlns:a16="http://schemas.microsoft.com/office/drawing/2014/main" id="{429C2072-EE2B-A064-5CA2-6097546F935A}"/>
              </a:ext>
            </a:extLst>
          </p:cNvPr>
          <p:cNvCxnSpPr>
            <a:cxnSpLocks/>
          </p:cNvCxnSpPr>
          <p:nvPr/>
        </p:nvCxnSpPr>
        <p:spPr>
          <a:xfrm>
            <a:off x="278932" y="1364752"/>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13AD0A56-54F9-2F78-1258-F9610367319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04801" y="447040"/>
            <a:ext cx="1219198" cy="518808"/>
          </a:xfrm>
          <a:prstGeom prst="rect">
            <a:avLst/>
          </a:prstGeom>
        </p:spPr>
      </p:pic>
      <p:sp>
        <p:nvSpPr>
          <p:cNvPr id="6" name="Text Placeholder 17">
            <a:extLst>
              <a:ext uri="{FF2B5EF4-FFF2-40B4-BE49-F238E27FC236}">
                <a16:creationId xmlns:a16="http://schemas.microsoft.com/office/drawing/2014/main" id="{C32257C0-3FBF-B047-8C59-CDBF51B11985}"/>
              </a:ext>
            </a:extLst>
          </p:cNvPr>
          <p:cNvSpPr>
            <a:spLocks noGrp="1"/>
          </p:cNvSpPr>
          <p:nvPr>
            <p:ph type="body" sz="quarter" idx="10" hasCustomPrompt="1"/>
          </p:nvPr>
        </p:nvSpPr>
        <p:spPr>
          <a:xfrm>
            <a:off x="288559" y="5194091"/>
            <a:ext cx="8642082" cy="344384"/>
          </a:xfrm>
        </p:spPr>
        <p:txBody>
          <a:bodyPr tIns="0" bIns="0" anchor="b" anchorCtr="0">
            <a:noAutofit/>
          </a:bodyPr>
          <a:lstStyle>
            <a:lvl1pPr marL="0" indent="0">
              <a:lnSpc>
                <a:spcPct val="100000"/>
              </a:lnSpc>
              <a:spcBef>
                <a:spcPts val="0"/>
              </a:spcBef>
              <a:spcAft>
                <a:spcPts val="0"/>
              </a:spcAft>
              <a:buNone/>
              <a:defRPr sz="1200" b="1">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First name Last name</a:t>
            </a:r>
          </a:p>
        </p:txBody>
      </p:sp>
      <p:sp>
        <p:nvSpPr>
          <p:cNvPr id="7" name="Text Placeholder 17">
            <a:extLst>
              <a:ext uri="{FF2B5EF4-FFF2-40B4-BE49-F238E27FC236}">
                <a16:creationId xmlns:a16="http://schemas.microsoft.com/office/drawing/2014/main" id="{BA60B01F-F394-99A6-2702-DE583FCB977E}"/>
              </a:ext>
            </a:extLst>
          </p:cNvPr>
          <p:cNvSpPr>
            <a:spLocks noGrp="1"/>
          </p:cNvSpPr>
          <p:nvPr>
            <p:ph type="body" sz="quarter" idx="11" hasCustomPrompt="1"/>
          </p:nvPr>
        </p:nvSpPr>
        <p:spPr>
          <a:xfrm>
            <a:off x="288559" y="5562225"/>
            <a:ext cx="8642082" cy="344385"/>
          </a:xfrm>
        </p:spPr>
        <p:txBody>
          <a:bodyPr tIns="0" bIns="0">
            <a:noAutofit/>
          </a:bodyPr>
          <a:lstStyle>
            <a:lvl1pPr marL="0" indent="0">
              <a:lnSpc>
                <a:spcPct val="100000"/>
              </a:lnSpc>
              <a:spcBef>
                <a:spcPts val="0"/>
              </a:spcBef>
              <a:spcAft>
                <a:spcPts val="0"/>
              </a:spcAft>
              <a:buNone/>
              <a:defRPr sz="1200" b="0">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Title/Department</a:t>
            </a:r>
          </a:p>
        </p:txBody>
      </p:sp>
      <p:sp>
        <p:nvSpPr>
          <p:cNvPr id="8" name="Text Placeholder 17">
            <a:extLst>
              <a:ext uri="{FF2B5EF4-FFF2-40B4-BE49-F238E27FC236}">
                <a16:creationId xmlns:a16="http://schemas.microsoft.com/office/drawing/2014/main" id="{D70F9698-6E59-9274-EC44-4917B7B92AAA}"/>
              </a:ext>
            </a:extLst>
          </p:cNvPr>
          <p:cNvSpPr>
            <a:spLocks noGrp="1"/>
          </p:cNvSpPr>
          <p:nvPr>
            <p:ph type="body" sz="quarter" idx="12" hasCustomPrompt="1"/>
          </p:nvPr>
        </p:nvSpPr>
        <p:spPr>
          <a:xfrm>
            <a:off x="288559" y="6111790"/>
            <a:ext cx="8642082" cy="344385"/>
          </a:xfrm>
        </p:spPr>
        <p:txBody>
          <a:bodyPr tIns="0" bIns="0">
            <a:noAutofit/>
          </a:bodyPr>
          <a:lstStyle>
            <a:lvl1pPr marL="0" indent="0">
              <a:lnSpc>
                <a:spcPct val="100000"/>
              </a:lnSpc>
              <a:spcBef>
                <a:spcPts val="0"/>
              </a:spcBef>
              <a:spcAft>
                <a:spcPts val="0"/>
              </a:spcAft>
              <a:buNone/>
              <a:defRPr sz="1200" b="0">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Date</a:t>
            </a:r>
          </a:p>
        </p:txBody>
      </p:sp>
      <p:sp>
        <p:nvSpPr>
          <p:cNvPr id="10" name="TextBox 9">
            <a:extLst>
              <a:ext uri="{FF2B5EF4-FFF2-40B4-BE49-F238E27FC236}">
                <a16:creationId xmlns:a16="http://schemas.microsoft.com/office/drawing/2014/main" id="{5610FA71-069D-E398-B6E9-5C68D1D17767}"/>
              </a:ext>
            </a:extLst>
          </p:cNvPr>
          <p:cNvSpPr txBox="1"/>
          <p:nvPr/>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a:solidFill>
                  <a:schemeClr val="tx1">
                    <a:lumMod val="40000"/>
                    <a:lumOff val="60000"/>
                  </a:schemeClr>
                </a:solidFill>
              </a:rPr>
              <a:t>© 2024 Nielsen Consumer LLC. All Rights Reserved.</a:t>
            </a:r>
            <a:endParaRPr lang="en-US" sz="700" dirty="0">
              <a:solidFill>
                <a:schemeClr val="tx1">
                  <a:lumMod val="40000"/>
                  <a:lumOff val="60000"/>
                </a:schemeClr>
              </a:solidFill>
            </a:endParaRPr>
          </a:p>
        </p:txBody>
      </p:sp>
    </p:spTree>
    <p:extLst>
      <p:ext uri="{BB962C8B-B14F-4D97-AF65-F5344CB8AC3E}">
        <p14:creationId xmlns:p14="http://schemas.microsoft.com/office/powerpoint/2010/main" val="3433888249"/>
      </p:ext>
    </p:extLst>
  </p:cSld>
  <p:clrMapOvr>
    <a:overrideClrMapping bg1="lt1" tx1="dk1" bg2="lt2" tx2="dk2" accent1="accent1" accent2="accent2" accent3="accent3" accent4="accent4" accent5="accent5" accent6="accent6" hlink="hlink" folHlink="folHlink"/>
  </p:clrMapOvr>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18_cover_photo_blue">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B57AC29-76A4-61A4-DEF0-9D880E7CC103}"/>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Picture Placeholder 11">
            <a:extLst>
              <a:ext uri="{FF2B5EF4-FFF2-40B4-BE49-F238E27FC236}">
                <a16:creationId xmlns:a16="http://schemas.microsoft.com/office/drawing/2014/main" id="{BC265AF3-8D1F-7540-5CFF-675EEA870502}"/>
              </a:ext>
            </a:extLst>
          </p:cNvPr>
          <p:cNvSpPr>
            <a:spLocks noGrp="1"/>
          </p:cNvSpPr>
          <p:nvPr>
            <p:ph type="pic" sz="quarter" idx="13" hasCustomPrompt="1"/>
          </p:nvPr>
        </p:nvSpPr>
        <p:spPr>
          <a:xfrm>
            <a:off x="4002373" y="0"/>
            <a:ext cx="8189625" cy="6858000"/>
          </a:xfrm>
          <a:solidFill>
            <a:schemeClr val="tx1"/>
          </a:solidFill>
        </p:spPr>
        <p:txBody>
          <a:bodyPr anchor="ctr" anchorCtr="0"/>
          <a:lstStyle>
            <a:lvl1pPr marL="0" indent="0" algn="ctr">
              <a:buNone/>
              <a:defRPr>
                <a:solidFill>
                  <a:schemeClr val="bg1"/>
                </a:solidFill>
              </a:defRPr>
            </a:lvl1pPr>
          </a:lstStyle>
          <a:p>
            <a:r>
              <a:rPr lang="en-US" dirty="0"/>
              <a:t>Click picture icon to add picture</a:t>
            </a:r>
          </a:p>
        </p:txBody>
      </p:sp>
      <p:sp>
        <p:nvSpPr>
          <p:cNvPr id="18" name="Text Placeholder 16">
            <a:extLst>
              <a:ext uri="{FF2B5EF4-FFF2-40B4-BE49-F238E27FC236}">
                <a16:creationId xmlns:a16="http://schemas.microsoft.com/office/drawing/2014/main" id="{E93FDD1C-7A1E-AEDA-AE44-DA18731572EB}"/>
              </a:ext>
            </a:extLst>
          </p:cNvPr>
          <p:cNvSpPr>
            <a:spLocks noGrp="1"/>
          </p:cNvSpPr>
          <p:nvPr>
            <p:ph type="body" sz="quarter" idx="14" hasCustomPrompt="1"/>
          </p:nvPr>
        </p:nvSpPr>
        <p:spPr>
          <a:xfrm>
            <a:off x="-530161" y="19178"/>
            <a:ext cx="5547380" cy="5547380"/>
          </a:xfrm>
          <a:prstGeom prst="ellipse">
            <a:avLst/>
          </a:prstGeom>
          <a:solidFill>
            <a:schemeClr val="bg2"/>
          </a:solidFill>
        </p:spPr>
        <p:txBody>
          <a:bodyPr tIns="0" bIns="0" anchor="ctr" anchorCtr="0"/>
          <a:lstStyle>
            <a:lvl1pPr marL="0" indent="0" algn="l">
              <a:buFont typeface="Arial" panose="020B0604020202020204" pitchFamily="34" charset="0"/>
              <a:buNone/>
              <a:defRPr sz="3600" b="1">
                <a:solidFill>
                  <a:schemeClr val="bg1"/>
                </a:solidFill>
                <a:latin typeface="+mj-lt"/>
              </a:defRPr>
            </a:lvl1pPr>
            <a:lvl2pPr marL="457200" indent="0" algn="ctr">
              <a:buFont typeface="Arial" panose="020B0604020202020204" pitchFamily="34" charset="0"/>
              <a:buNone/>
              <a:defRPr sz="3600">
                <a:solidFill>
                  <a:schemeClr val="bg1"/>
                </a:solidFill>
                <a:latin typeface="+mj-lt"/>
              </a:defRPr>
            </a:lvl2pPr>
            <a:lvl3pPr marL="914400" indent="0" algn="ctr">
              <a:buFont typeface="Arial" panose="020B0604020202020204" pitchFamily="34" charset="0"/>
              <a:buNone/>
              <a:defRPr sz="3600">
                <a:solidFill>
                  <a:schemeClr val="bg1"/>
                </a:solidFill>
                <a:latin typeface="+mj-lt"/>
              </a:defRPr>
            </a:lvl3pPr>
            <a:lvl4pPr marL="1371600" indent="0" algn="ctr">
              <a:buFont typeface="Arial" panose="020B0604020202020204" pitchFamily="34" charset="0"/>
              <a:buNone/>
              <a:defRPr sz="3600">
                <a:solidFill>
                  <a:schemeClr val="bg1"/>
                </a:solidFill>
                <a:latin typeface="+mj-lt"/>
              </a:defRPr>
            </a:lvl4pPr>
            <a:lvl5pPr marL="1828800" indent="0" algn="ctr">
              <a:buFont typeface="Arial" panose="020B0604020202020204" pitchFamily="34" charset="0"/>
              <a:buNone/>
              <a:defRPr sz="3600">
                <a:solidFill>
                  <a:schemeClr val="bg1"/>
                </a:solidFill>
                <a:latin typeface="+mj-lt"/>
              </a:defRPr>
            </a:lvl5pPr>
          </a:lstStyle>
          <a:p>
            <a:pPr lvl="0"/>
            <a:r>
              <a:rPr lang="en-US" dirty="0"/>
              <a:t>Insert your presentation title here maximum of four lines</a:t>
            </a:r>
          </a:p>
        </p:txBody>
      </p:sp>
      <p:sp>
        <p:nvSpPr>
          <p:cNvPr id="21" name="TextBox 20">
            <a:extLst>
              <a:ext uri="{FF2B5EF4-FFF2-40B4-BE49-F238E27FC236}">
                <a16:creationId xmlns:a16="http://schemas.microsoft.com/office/drawing/2014/main" id="{130AA074-B57C-C578-1B29-6483DCE01A18}"/>
              </a:ext>
            </a:extLst>
          </p:cNvPr>
          <p:cNvSpPr txBox="1"/>
          <p:nvPr/>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a:solidFill>
                  <a:schemeClr val="tx1">
                    <a:lumMod val="40000"/>
                    <a:lumOff val="60000"/>
                  </a:schemeClr>
                </a:solidFill>
              </a:rPr>
              <a:t>© 2024 Nielsen Consumer LLC. All Rights Reserved.</a:t>
            </a:r>
            <a:endParaRPr lang="en-US" sz="700" dirty="0">
              <a:solidFill>
                <a:schemeClr val="tx1">
                  <a:lumMod val="40000"/>
                  <a:lumOff val="60000"/>
                </a:schemeClr>
              </a:solidFill>
            </a:endParaRPr>
          </a:p>
        </p:txBody>
      </p:sp>
      <p:pic>
        <p:nvPicPr>
          <p:cNvPr id="22" name="Picture 21">
            <a:extLst>
              <a:ext uri="{FF2B5EF4-FFF2-40B4-BE49-F238E27FC236}">
                <a16:creationId xmlns:a16="http://schemas.microsoft.com/office/drawing/2014/main" id="{B7249F3E-7261-69A9-09FC-57FE24EA029B}"/>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04801" y="5694428"/>
            <a:ext cx="1219198" cy="518808"/>
          </a:xfrm>
          <a:prstGeom prst="rect">
            <a:avLst/>
          </a:prstGeom>
        </p:spPr>
      </p:pic>
    </p:spTree>
    <p:extLst>
      <p:ext uri="{BB962C8B-B14F-4D97-AF65-F5344CB8AC3E}">
        <p14:creationId xmlns:p14="http://schemas.microsoft.com/office/powerpoint/2010/main" val="2084751297"/>
      </p:ext>
    </p:extLst>
  </p:cSld>
  <p:clrMapOvr>
    <a:overrideClrMapping bg1="lt1" tx1="dk1" bg2="lt2" tx2="dk2" accent1="accent1" accent2="accent2" accent3="accent3" accent4="accent4" accent5="accent5" accent6="accent6" hlink="hlink" folHlink="folHlink"/>
  </p:clrMapOvr>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1_divider_blue">
    <p:bg>
      <p:bgPr>
        <a:solidFill>
          <a:schemeClr val="bg2"/>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bg1"/>
                </a:solidFill>
              </a:defRPr>
            </a:lvl1pPr>
          </a:lstStyle>
          <a:p>
            <a:fld id="{403EF4E2-7A7A-0548-85F1-5479B7C9E1B2}" type="slidenum">
              <a:rPr lang="en-US" smtClean="0"/>
              <a:pPr/>
              <a:t>‹#›</a:t>
            </a:fld>
            <a:endParaRPr lang="en-US" dirty="0"/>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p:nvCxnSpPr>
        <p:spPr>
          <a:xfrm>
            <a:off x="278932" y="6395755"/>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7D1AC422-8E8F-2A1A-877E-F8C5FD147D3C}"/>
              </a:ext>
            </a:extLst>
          </p:cNvPr>
          <p:cNvSpPr>
            <a:spLocks noGrp="1"/>
          </p:cNvSpPr>
          <p:nvPr>
            <p:ph type="ctrTitle" hasCustomPrompt="1"/>
          </p:nvPr>
        </p:nvSpPr>
        <p:spPr>
          <a:xfrm>
            <a:off x="288558" y="1671355"/>
            <a:ext cx="6679401" cy="2387600"/>
          </a:xfrm>
        </p:spPr>
        <p:txBody>
          <a:bodyPr anchor="b">
            <a:noAutofit/>
          </a:bodyPr>
          <a:lstStyle>
            <a:lvl1pPr algn="l">
              <a:defRPr sz="4400">
                <a:solidFill>
                  <a:schemeClr val="bg1"/>
                </a:solidFill>
              </a:defRPr>
            </a:lvl1pPr>
          </a:lstStyle>
          <a:p>
            <a:r>
              <a:rPr lang="en-US" dirty="0"/>
              <a:t>Insert your presentation title here maximum of three lines</a:t>
            </a:r>
          </a:p>
        </p:txBody>
      </p:sp>
      <p:sp>
        <p:nvSpPr>
          <p:cNvPr id="7" name="Subtitle 2">
            <a:extLst>
              <a:ext uri="{FF2B5EF4-FFF2-40B4-BE49-F238E27FC236}">
                <a16:creationId xmlns:a16="http://schemas.microsoft.com/office/drawing/2014/main" id="{E9CE78BA-5246-2FFE-D60D-98A0C5608686}"/>
              </a:ext>
            </a:extLst>
          </p:cNvPr>
          <p:cNvSpPr>
            <a:spLocks noGrp="1"/>
          </p:cNvSpPr>
          <p:nvPr>
            <p:ph type="subTitle" idx="1"/>
          </p:nvPr>
        </p:nvSpPr>
        <p:spPr>
          <a:xfrm>
            <a:off x="288558" y="4151030"/>
            <a:ext cx="6679401" cy="837882"/>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extBox 1">
            <a:extLst>
              <a:ext uri="{FF2B5EF4-FFF2-40B4-BE49-F238E27FC236}">
                <a16:creationId xmlns:a16="http://schemas.microsoft.com/office/drawing/2014/main" id="{193C76AA-4DF2-00B8-801D-4B1D52D471DD}"/>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a:solidFill>
                  <a:schemeClr val="tx1">
                    <a:lumMod val="40000"/>
                    <a:lumOff val="60000"/>
                  </a:schemeClr>
                </a:solidFill>
              </a:rPr>
              <a:t>© 2024 Nielsen Consumer LLC. All Rights Reserved.</a:t>
            </a:r>
            <a:endParaRPr lang="en-US" sz="700" dirty="0">
              <a:solidFill>
                <a:schemeClr val="tx1">
                  <a:lumMod val="40000"/>
                  <a:lumOff val="60000"/>
                </a:schemeClr>
              </a:solidFill>
            </a:endParaRPr>
          </a:p>
        </p:txBody>
      </p:sp>
      <p:pic>
        <p:nvPicPr>
          <p:cNvPr id="3" name="Picture 2">
            <a:extLst>
              <a:ext uri="{FF2B5EF4-FFF2-40B4-BE49-F238E27FC236}">
                <a16:creationId xmlns:a16="http://schemas.microsoft.com/office/drawing/2014/main" id="{EDAC6100-167E-49ED-3E77-408C1EB57E22}"/>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90128" y="6495535"/>
            <a:ext cx="644652" cy="273455"/>
          </a:xfrm>
          <a:prstGeom prst="rect">
            <a:avLst/>
          </a:prstGeom>
        </p:spPr>
      </p:pic>
    </p:spTree>
    <p:extLst>
      <p:ext uri="{BB962C8B-B14F-4D97-AF65-F5344CB8AC3E}">
        <p14:creationId xmlns:p14="http://schemas.microsoft.com/office/powerpoint/2010/main" val="4189145175"/>
      </p:ext>
    </p:extLst>
  </p:cSld>
  <p:clrMapOvr>
    <a:overrideClrMapping bg1="lt1" tx1="dk1" bg2="lt2" tx2="dk2" accent1="accent1" accent2="accent2" accent3="accent3" accent4="accent4" accent5="accent5" accent6="accent6" hlink="hlink" folHlink="folHlink"/>
  </p:clrMapOvr>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Cover - black grid" preserve="1">
  <p:cSld name="Cover - black grid">
    <p:bg>
      <p:bgPr>
        <a:solidFill>
          <a:srgbClr val="000000"/>
        </a:solidFill>
        <a:effectLst/>
      </p:bgPr>
    </p:bg>
    <p:spTree>
      <p:nvGrpSpPr>
        <p:cNvPr id="1" name="Shape 53"/>
        <p:cNvGrpSpPr/>
        <p:nvPr/>
      </p:nvGrpSpPr>
      <p:grpSpPr>
        <a:xfrm>
          <a:off x="0" y="0"/>
          <a:ext cx="0" cy="0"/>
          <a:chOff x="0" y="0"/>
          <a:chExt cx="0" cy="0"/>
        </a:xfrm>
      </p:grpSpPr>
      <p:sp>
        <p:nvSpPr>
          <p:cNvPr id="7" name="Rectangle 6">
            <a:extLst>
              <a:ext uri="{FF2B5EF4-FFF2-40B4-BE49-F238E27FC236}">
                <a16:creationId xmlns:a16="http://schemas.microsoft.com/office/drawing/2014/main" id="{345CB4A4-7435-1A41-8813-A7FFEC34FAE2}"/>
              </a:ext>
            </a:extLst>
          </p:cNvPr>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n-lt"/>
            </a:endParaRPr>
          </a:p>
        </p:txBody>
      </p:sp>
      <p:sp>
        <p:nvSpPr>
          <p:cNvPr id="56" name="Google Shape;56;p6"/>
          <p:cNvSpPr txBox="1">
            <a:spLocks noGrp="1"/>
          </p:cNvSpPr>
          <p:nvPr>
            <p:ph type="ctrTitle"/>
          </p:nvPr>
        </p:nvSpPr>
        <p:spPr>
          <a:xfrm>
            <a:off x="472867" y="506700"/>
            <a:ext cx="8357600" cy="1518400"/>
          </a:xfrm>
          <a:prstGeom prst="rect">
            <a:avLst/>
          </a:prstGeom>
        </p:spPr>
        <p:txBody>
          <a:bodyPr spcFirstLastPara="1" wrap="square" lIns="0" tIns="91425" rIns="0" bIns="91425" anchor="b" anchorCtr="0">
            <a:noAutofit/>
          </a:bodyPr>
          <a:lstStyle>
            <a:lvl1pPr lvl="0" rtl="0">
              <a:spcBef>
                <a:spcPts val="0"/>
              </a:spcBef>
              <a:spcAft>
                <a:spcPts val="0"/>
              </a:spcAft>
              <a:buClr>
                <a:srgbClr val="FFFFFF"/>
              </a:buClr>
              <a:buSzPts val="3600"/>
              <a:buFont typeface="Montserrat"/>
              <a:buNone/>
              <a:defRPr sz="4800" b="1">
                <a:solidFill>
                  <a:srgbClr val="FFFFFF"/>
                </a:solidFill>
                <a:latin typeface="+mj-lt"/>
                <a:ea typeface="Montserrat" panose="00000500000000000000" pitchFamily="2" charset="0"/>
                <a:cs typeface="Montserrat" panose="00000500000000000000" pitchFamily="2" charset="0"/>
                <a:sym typeface="Montserrat"/>
              </a:defRPr>
            </a:lvl1pPr>
            <a:lvl2pPr lvl="1" algn="ctr" rtl="0">
              <a:spcBef>
                <a:spcPts val="0"/>
              </a:spcBef>
              <a:spcAft>
                <a:spcPts val="0"/>
              </a:spcAft>
              <a:buClr>
                <a:srgbClr val="FFFFFF"/>
              </a:buClr>
              <a:buSzPts val="5200"/>
              <a:buNone/>
              <a:defRPr sz="6933">
                <a:solidFill>
                  <a:srgbClr val="FFFFFF"/>
                </a:solidFill>
              </a:defRPr>
            </a:lvl2pPr>
            <a:lvl3pPr lvl="2" algn="ctr" rtl="0">
              <a:spcBef>
                <a:spcPts val="0"/>
              </a:spcBef>
              <a:spcAft>
                <a:spcPts val="0"/>
              </a:spcAft>
              <a:buClr>
                <a:srgbClr val="FFFFFF"/>
              </a:buClr>
              <a:buSzPts val="5200"/>
              <a:buNone/>
              <a:defRPr sz="6933">
                <a:solidFill>
                  <a:srgbClr val="FFFFFF"/>
                </a:solidFill>
              </a:defRPr>
            </a:lvl3pPr>
            <a:lvl4pPr lvl="3" algn="ctr" rtl="0">
              <a:spcBef>
                <a:spcPts val="0"/>
              </a:spcBef>
              <a:spcAft>
                <a:spcPts val="0"/>
              </a:spcAft>
              <a:buClr>
                <a:srgbClr val="FFFFFF"/>
              </a:buClr>
              <a:buSzPts val="5200"/>
              <a:buNone/>
              <a:defRPr sz="6933">
                <a:solidFill>
                  <a:srgbClr val="FFFFFF"/>
                </a:solidFill>
              </a:defRPr>
            </a:lvl4pPr>
            <a:lvl5pPr lvl="4" algn="ctr" rtl="0">
              <a:spcBef>
                <a:spcPts val="0"/>
              </a:spcBef>
              <a:spcAft>
                <a:spcPts val="0"/>
              </a:spcAft>
              <a:buClr>
                <a:srgbClr val="FFFFFF"/>
              </a:buClr>
              <a:buSzPts val="5200"/>
              <a:buNone/>
              <a:defRPr sz="6933">
                <a:solidFill>
                  <a:srgbClr val="FFFFFF"/>
                </a:solidFill>
              </a:defRPr>
            </a:lvl5pPr>
            <a:lvl6pPr lvl="5" algn="ctr" rtl="0">
              <a:spcBef>
                <a:spcPts val="0"/>
              </a:spcBef>
              <a:spcAft>
                <a:spcPts val="0"/>
              </a:spcAft>
              <a:buClr>
                <a:srgbClr val="FFFFFF"/>
              </a:buClr>
              <a:buSzPts val="5200"/>
              <a:buNone/>
              <a:defRPr sz="6933">
                <a:solidFill>
                  <a:srgbClr val="FFFFFF"/>
                </a:solidFill>
              </a:defRPr>
            </a:lvl6pPr>
            <a:lvl7pPr lvl="6" algn="ctr" rtl="0">
              <a:spcBef>
                <a:spcPts val="0"/>
              </a:spcBef>
              <a:spcAft>
                <a:spcPts val="0"/>
              </a:spcAft>
              <a:buClr>
                <a:srgbClr val="FFFFFF"/>
              </a:buClr>
              <a:buSzPts val="5200"/>
              <a:buNone/>
              <a:defRPr sz="6933">
                <a:solidFill>
                  <a:srgbClr val="FFFFFF"/>
                </a:solidFill>
              </a:defRPr>
            </a:lvl7pPr>
            <a:lvl8pPr lvl="7" algn="ctr" rtl="0">
              <a:spcBef>
                <a:spcPts val="0"/>
              </a:spcBef>
              <a:spcAft>
                <a:spcPts val="0"/>
              </a:spcAft>
              <a:buClr>
                <a:srgbClr val="FFFFFF"/>
              </a:buClr>
              <a:buSzPts val="5200"/>
              <a:buNone/>
              <a:defRPr sz="6933">
                <a:solidFill>
                  <a:srgbClr val="FFFFFF"/>
                </a:solidFill>
              </a:defRPr>
            </a:lvl8pPr>
            <a:lvl9pPr lvl="8" algn="ctr" rtl="0">
              <a:spcBef>
                <a:spcPts val="0"/>
              </a:spcBef>
              <a:spcAft>
                <a:spcPts val="0"/>
              </a:spcAft>
              <a:buClr>
                <a:srgbClr val="FFFFFF"/>
              </a:buClr>
              <a:buSzPts val="5200"/>
              <a:buNone/>
              <a:defRPr sz="6933">
                <a:solidFill>
                  <a:srgbClr val="FFFFFF"/>
                </a:solidFill>
              </a:defRPr>
            </a:lvl9pPr>
          </a:lstStyle>
          <a:p>
            <a:r>
              <a:rPr lang="en-US"/>
              <a:t>Click to edit Master title style</a:t>
            </a:r>
            <a:endParaRPr dirty="0"/>
          </a:p>
        </p:txBody>
      </p:sp>
      <p:sp>
        <p:nvSpPr>
          <p:cNvPr id="57" name="Google Shape;57;p6"/>
          <p:cNvSpPr txBox="1">
            <a:spLocks noGrp="1"/>
          </p:cNvSpPr>
          <p:nvPr>
            <p:ph type="subTitle" idx="1"/>
          </p:nvPr>
        </p:nvSpPr>
        <p:spPr>
          <a:xfrm>
            <a:off x="472867" y="1871067"/>
            <a:ext cx="8357600" cy="6588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rgbClr val="FFFFFF"/>
              </a:buClr>
              <a:buSzPts val="1800"/>
              <a:buFont typeface="Montserrat"/>
              <a:buNone/>
              <a:defRPr sz="2400">
                <a:solidFill>
                  <a:srgbClr val="FFFFFF"/>
                </a:solidFill>
                <a:latin typeface="+mn-lt"/>
                <a:ea typeface="Montserrat" panose="00000500000000000000" pitchFamily="2" charset="0"/>
                <a:cs typeface="Montserrat" panose="00000500000000000000" pitchFamily="2" charset="0"/>
                <a:sym typeface="Montserrat"/>
              </a:defRPr>
            </a:lvl1pPr>
            <a:lvl2pPr lvl="1" rtl="0">
              <a:lnSpc>
                <a:spcPct val="100000"/>
              </a:lnSpc>
              <a:spcBef>
                <a:spcPts val="0"/>
              </a:spcBef>
              <a:spcAft>
                <a:spcPts val="0"/>
              </a:spcAft>
              <a:buClr>
                <a:srgbClr val="FFFFFF"/>
              </a:buClr>
              <a:buSzPts val="1800"/>
              <a:buFont typeface="Montserrat"/>
              <a:buNone/>
              <a:defRPr sz="2400">
                <a:solidFill>
                  <a:srgbClr val="FFFFFF"/>
                </a:solidFill>
                <a:latin typeface="Montserrat"/>
                <a:ea typeface="Montserrat"/>
                <a:cs typeface="Montserrat"/>
                <a:sym typeface="Montserrat"/>
              </a:defRPr>
            </a:lvl2pPr>
            <a:lvl3pPr lvl="2" rtl="0">
              <a:lnSpc>
                <a:spcPct val="100000"/>
              </a:lnSpc>
              <a:spcBef>
                <a:spcPts val="0"/>
              </a:spcBef>
              <a:spcAft>
                <a:spcPts val="0"/>
              </a:spcAft>
              <a:buClr>
                <a:srgbClr val="FFFFFF"/>
              </a:buClr>
              <a:buSzPts val="1800"/>
              <a:buFont typeface="Montserrat"/>
              <a:buNone/>
              <a:defRPr sz="2400">
                <a:solidFill>
                  <a:srgbClr val="FFFFFF"/>
                </a:solidFill>
                <a:latin typeface="Montserrat"/>
                <a:ea typeface="Montserrat"/>
                <a:cs typeface="Montserrat"/>
                <a:sym typeface="Montserrat"/>
              </a:defRPr>
            </a:lvl3pPr>
            <a:lvl4pPr lvl="3" rtl="0">
              <a:lnSpc>
                <a:spcPct val="100000"/>
              </a:lnSpc>
              <a:spcBef>
                <a:spcPts val="0"/>
              </a:spcBef>
              <a:spcAft>
                <a:spcPts val="0"/>
              </a:spcAft>
              <a:buClr>
                <a:srgbClr val="FFFFFF"/>
              </a:buClr>
              <a:buSzPts val="1800"/>
              <a:buFont typeface="Montserrat"/>
              <a:buNone/>
              <a:defRPr sz="2400">
                <a:solidFill>
                  <a:srgbClr val="FFFFFF"/>
                </a:solidFill>
                <a:latin typeface="Montserrat"/>
                <a:ea typeface="Montserrat"/>
                <a:cs typeface="Montserrat"/>
                <a:sym typeface="Montserrat"/>
              </a:defRPr>
            </a:lvl4pPr>
            <a:lvl5pPr lvl="4" rtl="0">
              <a:lnSpc>
                <a:spcPct val="100000"/>
              </a:lnSpc>
              <a:spcBef>
                <a:spcPts val="0"/>
              </a:spcBef>
              <a:spcAft>
                <a:spcPts val="0"/>
              </a:spcAft>
              <a:buClr>
                <a:srgbClr val="FFFFFF"/>
              </a:buClr>
              <a:buSzPts val="1800"/>
              <a:buFont typeface="Montserrat"/>
              <a:buNone/>
              <a:defRPr sz="2400">
                <a:solidFill>
                  <a:srgbClr val="FFFFFF"/>
                </a:solidFill>
                <a:latin typeface="Montserrat"/>
                <a:ea typeface="Montserrat"/>
                <a:cs typeface="Montserrat"/>
                <a:sym typeface="Montserrat"/>
              </a:defRPr>
            </a:lvl5pPr>
            <a:lvl6pPr lvl="5" rtl="0">
              <a:lnSpc>
                <a:spcPct val="100000"/>
              </a:lnSpc>
              <a:spcBef>
                <a:spcPts val="0"/>
              </a:spcBef>
              <a:spcAft>
                <a:spcPts val="0"/>
              </a:spcAft>
              <a:buClr>
                <a:srgbClr val="FFFFFF"/>
              </a:buClr>
              <a:buSzPts val="1800"/>
              <a:buFont typeface="Montserrat"/>
              <a:buNone/>
              <a:defRPr sz="2400">
                <a:solidFill>
                  <a:srgbClr val="FFFFFF"/>
                </a:solidFill>
                <a:latin typeface="Montserrat"/>
                <a:ea typeface="Montserrat"/>
                <a:cs typeface="Montserrat"/>
                <a:sym typeface="Montserrat"/>
              </a:defRPr>
            </a:lvl6pPr>
            <a:lvl7pPr lvl="6" rtl="0">
              <a:lnSpc>
                <a:spcPct val="100000"/>
              </a:lnSpc>
              <a:spcBef>
                <a:spcPts val="0"/>
              </a:spcBef>
              <a:spcAft>
                <a:spcPts val="0"/>
              </a:spcAft>
              <a:buClr>
                <a:srgbClr val="FFFFFF"/>
              </a:buClr>
              <a:buSzPts val="1800"/>
              <a:buFont typeface="Montserrat"/>
              <a:buNone/>
              <a:defRPr sz="2400">
                <a:solidFill>
                  <a:srgbClr val="FFFFFF"/>
                </a:solidFill>
                <a:latin typeface="Montserrat"/>
                <a:ea typeface="Montserrat"/>
                <a:cs typeface="Montserrat"/>
                <a:sym typeface="Montserrat"/>
              </a:defRPr>
            </a:lvl7pPr>
            <a:lvl8pPr lvl="7" rtl="0">
              <a:lnSpc>
                <a:spcPct val="100000"/>
              </a:lnSpc>
              <a:spcBef>
                <a:spcPts val="0"/>
              </a:spcBef>
              <a:spcAft>
                <a:spcPts val="0"/>
              </a:spcAft>
              <a:buClr>
                <a:srgbClr val="FFFFFF"/>
              </a:buClr>
              <a:buSzPts val="1800"/>
              <a:buFont typeface="Montserrat"/>
              <a:buNone/>
              <a:defRPr sz="2400">
                <a:solidFill>
                  <a:srgbClr val="FFFFFF"/>
                </a:solidFill>
                <a:latin typeface="Montserrat"/>
                <a:ea typeface="Montserrat"/>
                <a:cs typeface="Montserrat"/>
                <a:sym typeface="Montserrat"/>
              </a:defRPr>
            </a:lvl8pPr>
            <a:lvl9pPr lvl="8" rtl="0">
              <a:lnSpc>
                <a:spcPct val="100000"/>
              </a:lnSpc>
              <a:spcBef>
                <a:spcPts val="0"/>
              </a:spcBef>
              <a:spcAft>
                <a:spcPts val="0"/>
              </a:spcAft>
              <a:buClr>
                <a:srgbClr val="FFFFFF"/>
              </a:buClr>
              <a:buSzPts val="1800"/>
              <a:buFont typeface="Montserrat"/>
              <a:buNone/>
              <a:defRPr sz="2400">
                <a:solidFill>
                  <a:srgbClr val="FFFFFF"/>
                </a:solidFill>
                <a:latin typeface="Montserrat"/>
                <a:ea typeface="Montserrat"/>
                <a:cs typeface="Montserrat"/>
                <a:sym typeface="Montserrat"/>
              </a:defRPr>
            </a:lvl9pPr>
          </a:lstStyle>
          <a:p>
            <a:r>
              <a:rPr lang="en-US"/>
              <a:t>Click to edit Master subtitle style</a:t>
            </a:r>
            <a:endParaRPr dirty="0"/>
          </a:p>
        </p:txBody>
      </p:sp>
      <p:sp>
        <p:nvSpPr>
          <p:cNvPr id="58" name="Google Shape;58;p6"/>
          <p:cNvSpPr txBox="1">
            <a:spLocks noGrp="1"/>
          </p:cNvSpPr>
          <p:nvPr>
            <p:ph type="subTitle" idx="2"/>
          </p:nvPr>
        </p:nvSpPr>
        <p:spPr>
          <a:xfrm>
            <a:off x="472867" y="2927867"/>
            <a:ext cx="5589600" cy="4100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rgbClr val="FFFFFF"/>
              </a:buClr>
              <a:buSzPts val="1200"/>
              <a:buNone/>
              <a:defRPr sz="1600" b="1">
                <a:solidFill>
                  <a:srgbClr val="FFFFFF"/>
                </a:solidFill>
                <a:latin typeface="+mn-lt"/>
              </a:defRPr>
            </a:lvl1pPr>
            <a:lvl2pPr lvl="1" rtl="0">
              <a:lnSpc>
                <a:spcPct val="100000"/>
              </a:lnSpc>
              <a:spcBef>
                <a:spcPts val="0"/>
              </a:spcBef>
              <a:spcAft>
                <a:spcPts val="0"/>
              </a:spcAft>
              <a:buClr>
                <a:srgbClr val="FFFFFF"/>
              </a:buClr>
              <a:buSzPts val="1800"/>
              <a:buNone/>
              <a:defRPr sz="2400" b="1">
                <a:solidFill>
                  <a:srgbClr val="FFFFFF"/>
                </a:solidFill>
              </a:defRPr>
            </a:lvl2pPr>
            <a:lvl3pPr lvl="2" rtl="0">
              <a:lnSpc>
                <a:spcPct val="100000"/>
              </a:lnSpc>
              <a:spcBef>
                <a:spcPts val="0"/>
              </a:spcBef>
              <a:spcAft>
                <a:spcPts val="0"/>
              </a:spcAft>
              <a:buClr>
                <a:srgbClr val="FFFFFF"/>
              </a:buClr>
              <a:buSzPts val="1800"/>
              <a:buNone/>
              <a:defRPr sz="2400" b="1">
                <a:solidFill>
                  <a:srgbClr val="FFFFFF"/>
                </a:solidFill>
              </a:defRPr>
            </a:lvl3pPr>
            <a:lvl4pPr lvl="3" rtl="0">
              <a:lnSpc>
                <a:spcPct val="100000"/>
              </a:lnSpc>
              <a:spcBef>
                <a:spcPts val="0"/>
              </a:spcBef>
              <a:spcAft>
                <a:spcPts val="0"/>
              </a:spcAft>
              <a:buClr>
                <a:srgbClr val="FFFFFF"/>
              </a:buClr>
              <a:buSzPts val="1800"/>
              <a:buNone/>
              <a:defRPr sz="2400" b="1">
                <a:solidFill>
                  <a:srgbClr val="FFFFFF"/>
                </a:solidFill>
              </a:defRPr>
            </a:lvl4pPr>
            <a:lvl5pPr lvl="4" rtl="0">
              <a:lnSpc>
                <a:spcPct val="100000"/>
              </a:lnSpc>
              <a:spcBef>
                <a:spcPts val="0"/>
              </a:spcBef>
              <a:spcAft>
                <a:spcPts val="0"/>
              </a:spcAft>
              <a:buClr>
                <a:srgbClr val="FFFFFF"/>
              </a:buClr>
              <a:buSzPts val="1800"/>
              <a:buNone/>
              <a:defRPr sz="2400" b="1">
                <a:solidFill>
                  <a:srgbClr val="FFFFFF"/>
                </a:solidFill>
              </a:defRPr>
            </a:lvl5pPr>
            <a:lvl6pPr lvl="5" rtl="0">
              <a:lnSpc>
                <a:spcPct val="100000"/>
              </a:lnSpc>
              <a:spcBef>
                <a:spcPts val="0"/>
              </a:spcBef>
              <a:spcAft>
                <a:spcPts val="0"/>
              </a:spcAft>
              <a:buClr>
                <a:srgbClr val="FFFFFF"/>
              </a:buClr>
              <a:buSzPts val="1800"/>
              <a:buNone/>
              <a:defRPr sz="2400" b="1">
                <a:solidFill>
                  <a:srgbClr val="FFFFFF"/>
                </a:solidFill>
              </a:defRPr>
            </a:lvl6pPr>
            <a:lvl7pPr lvl="6" rtl="0">
              <a:lnSpc>
                <a:spcPct val="100000"/>
              </a:lnSpc>
              <a:spcBef>
                <a:spcPts val="0"/>
              </a:spcBef>
              <a:spcAft>
                <a:spcPts val="0"/>
              </a:spcAft>
              <a:buClr>
                <a:srgbClr val="FFFFFF"/>
              </a:buClr>
              <a:buSzPts val="1800"/>
              <a:buNone/>
              <a:defRPr sz="2400" b="1">
                <a:solidFill>
                  <a:srgbClr val="FFFFFF"/>
                </a:solidFill>
              </a:defRPr>
            </a:lvl7pPr>
            <a:lvl8pPr lvl="7" rtl="0">
              <a:lnSpc>
                <a:spcPct val="100000"/>
              </a:lnSpc>
              <a:spcBef>
                <a:spcPts val="0"/>
              </a:spcBef>
              <a:spcAft>
                <a:spcPts val="0"/>
              </a:spcAft>
              <a:buClr>
                <a:srgbClr val="FFFFFF"/>
              </a:buClr>
              <a:buSzPts val="1800"/>
              <a:buNone/>
              <a:defRPr sz="2400" b="1">
                <a:solidFill>
                  <a:srgbClr val="FFFFFF"/>
                </a:solidFill>
              </a:defRPr>
            </a:lvl8pPr>
            <a:lvl9pPr lvl="8" rtl="0">
              <a:lnSpc>
                <a:spcPct val="100000"/>
              </a:lnSpc>
              <a:spcBef>
                <a:spcPts val="0"/>
              </a:spcBef>
              <a:spcAft>
                <a:spcPts val="0"/>
              </a:spcAft>
              <a:buClr>
                <a:srgbClr val="FFFFFF"/>
              </a:buClr>
              <a:buSzPts val="1800"/>
              <a:buNone/>
              <a:defRPr sz="2400" b="1">
                <a:solidFill>
                  <a:srgbClr val="FFFFFF"/>
                </a:solidFill>
              </a:defRPr>
            </a:lvl9pPr>
          </a:lstStyle>
          <a:p>
            <a:r>
              <a:rPr lang="en-US"/>
              <a:t>Click to edit Master subtitle style</a:t>
            </a:r>
            <a:endParaRPr dirty="0"/>
          </a:p>
        </p:txBody>
      </p:sp>
      <p:sp>
        <p:nvSpPr>
          <p:cNvPr id="59" name="Google Shape;59;p6"/>
          <p:cNvSpPr txBox="1">
            <a:spLocks noGrp="1"/>
          </p:cNvSpPr>
          <p:nvPr>
            <p:ph type="subTitle" idx="3"/>
          </p:nvPr>
        </p:nvSpPr>
        <p:spPr>
          <a:xfrm>
            <a:off x="472867" y="3134667"/>
            <a:ext cx="5589600" cy="4100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rgbClr val="FFFFFF"/>
              </a:buClr>
              <a:buSzPts val="1200"/>
              <a:buNone/>
              <a:defRPr sz="1600">
                <a:solidFill>
                  <a:srgbClr val="FFFFFF"/>
                </a:solidFill>
                <a:latin typeface="+mn-lt"/>
              </a:defRPr>
            </a:lvl1pPr>
            <a:lvl2pPr lvl="1" rtl="0">
              <a:lnSpc>
                <a:spcPct val="100000"/>
              </a:lnSpc>
              <a:spcBef>
                <a:spcPts val="0"/>
              </a:spcBef>
              <a:spcAft>
                <a:spcPts val="0"/>
              </a:spcAft>
              <a:buClr>
                <a:srgbClr val="FFFFFF"/>
              </a:buClr>
              <a:buSzPts val="1800"/>
              <a:buNone/>
              <a:defRPr sz="2400" b="1">
                <a:solidFill>
                  <a:srgbClr val="FFFFFF"/>
                </a:solidFill>
              </a:defRPr>
            </a:lvl2pPr>
            <a:lvl3pPr lvl="2" rtl="0">
              <a:lnSpc>
                <a:spcPct val="100000"/>
              </a:lnSpc>
              <a:spcBef>
                <a:spcPts val="0"/>
              </a:spcBef>
              <a:spcAft>
                <a:spcPts val="0"/>
              </a:spcAft>
              <a:buClr>
                <a:srgbClr val="FFFFFF"/>
              </a:buClr>
              <a:buSzPts val="1800"/>
              <a:buNone/>
              <a:defRPr sz="2400" b="1">
                <a:solidFill>
                  <a:srgbClr val="FFFFFF"/>
                </a:solidFill>
              </a:defRPr>
            </a:lvl3pPr>
            <a:lvl4pPr lvl="3" rtl="0">
              <a:lnSpc>
                <a:spcPct val="100000"/>
              </a:lnSpc>
              <a:spcBef>
                <a:spcPts val="0"/>
              </a:spcBef>
              <a:spcAft>
                <a:spcPts val="0"/>
              </a:spcAft>
              <a:buClr>
                <a:srgbClr val="FFFFFF"/>
              </a:buClr>
              <a:buSzPts val="1800"/>
              <a:buNone/>
              <a:defRPr sz="2400" b="1">
                <a:solidFill>
                  <a:srgbClr val="FFFFFF"/>
                </a:solidFill>
              </a:defRPr>
            </a:lvl4pPr>
            <a:lvl5pPr lvl="4" rtl="0">
              <a:lnSpc>
                <a:spcPct val="100000"/>
              </a:lnSpc>
              <a:spcBef>
                <a:spcPts val="0"/>
              </a:spcBef>
              <a:spcAft>
                <a:spcPts val="0"/>
              </a:spcAft>
              <a:buClr>
                <a:srgbClr val="FFFFFF"/>
              </a:buClr>
              <a:buSzPts val="1800"/>
              <a:buNone/>
              <a:defRPr sz="2400" b="1">
                <a:solidFill>
                  <a:srgbClr val="FFFFFF"/>
                </a:solidFill>
              </a:defRPr>
            </a:lvl5pPr>
            <a:lvl6pPr lvl="5" rtl="0">
              <a:lnSpc>
                <a:spcPct val="100000"/>
              </a:lnSpc>
              <a:spcBef>
                <a:spcPts val="0"/>
              </a:spcBef>
              <a:spcAft>
                <a:spcPts val="0"/>
              </a:spcAft>
              <a:buClr>
                <a:srgbClr val="FFFFFF"/>
              </a:buClr>
              <a:buSzPts val="1800"/>
              <a:buNone/>
              <a:defRPr sz="2400" b="1">
                <a:solidFill>
                  <a:srgbClr val="FFFFFF"/>
                </a:solidFill>
              </a:defRPr>
            </a:lvl6pPr>
            <a:lvl7pPr lvl="6" rtl="0">
              <a:lnSpc>
                <a:spcPct val="100000"/>
              </a:lnSpc>
              <a:spcBef>
                <a:spcPts val="0"/>
              </a:spcBef>
              <a:spcAft>
                <a:spcPts val="0"/>
              </a:spcAft>
              <a:buClr>
                <a:srgbClr val="FFFFFF"/>
              </a:buClr>
              <a:buSzPts val="1800"/>
              <a:buNone/>
              <a:defRPr sz="2400" b="1">
                <a:solidFill>
                  <a:srgbClr val="FFFFFF"/>
                </a:solidFill>
              </a:defRPr>
            </a:lvl7pPr>
            <a:lvl8pPr lvl="7" rtl="0">
              <a:lnSpc>
                <a:spcPct val="100000"/>
              </a:lnSpc>
              <a:spcBef>
                <a:spcPts val="0"/>
              </a:spcBef>
              <a:spcAft>
                <a:spcPts val="0"/>
              </a:spcAft>
              <a:buClr>
                <a:srgbClr val="FFFFFF"/>
              </a:buClr>
              <a:buSzPts val="1800"/>
              <a:buNone/>
              <a:defRPr sz="2400" b="1">
                <a:solidFill>
                  <a:srgbClr val="FFFFFF"/>
                </a:solidFill>
              </a:defRPr>
            </a:lvl8pPr>
            <a:lvl9pPr lvl="8" rtl="0">
              <a:lnSpc>
                <a:spcPct val="100000"/>
              </a:lnSpc>
              <a:spcBef>
                <a:spcPts val="0"/>
              </a:spcBef>
              <a:spcAft>
                <a:spcPts val="0"/>
              </a:spcAft>
              <a:buClr>
                <a:srgbClr val="FFFFFF"/>
              </a:buClr>
              <a:buSzPts val="1800"/>
              <a:buNone/>
              <a:defRPr sz="2400" b="1">
                <a:solidFill>
                  <a:srgbClr val="FFFFFF"/>
                </a:solidFill>
              </a:defRPr>
            </a:lvl9pPr>
          </a:lstStyle>
          <a:p>
            <a:r>
              <a:rPr lang="en-US"/>
              <a:t>Click to edit Master subtitle style</a:t>
            </a:r>
            <a:endParaRPr dirty="0"/>
          </a:p>
        </p:txBody>
      </p:sp>
      <p:sp>
        <p:nvSpPr>
          <p:cNvPr id="8" name="Google Shape;40;p5">
            <a:extLst>
              <a:ext uri="{FF2B5EF4-FFF2-40B4-BE49-F238E27FC236}">
                <a16:creationId xmlns:a16="http://schemas.microsoft.com/office/drawing/2014/main" id="{83FF035F-548F-4076-B69B-F7D220A0FE06}"/>
              </a:ext>
            </a:extLst>
          </p:cNvPr>
          <p:cNvSpPr/>
          <p:nvPr/>
        </p:nvSpPr>
        <p:spPr>
          <a:xfrm>
            <a:off x="280367" y="6506300"/>
            <a:ext cx="6752000" cy="246400"/>
          </a:xfrm>
          <a:prstGeom prst="rect">
            <a:avLst/>
          </a:prstGeom>
          <a:noFill/>
          <a:ln>
            <a:noFill/>
          </a:ln>
        </p:spPr>
        <p:txBody>
          <a:bodyPr spcFirstLastPara="1" wrap="square" lIns="0" tIns="60933" rIns="0" bIns="60933"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GB" sz="667" dirty="0">
                <a:solidFill>
                  <a:schemeClr val="bg1"/>
                </a:solidFill>
                <a:latin typeface="+mn-lt"/>
                <a:ea typeface="Montserrat Light"/>
                <a:cs typeface="Montserrat Light"/>
                <a:sym typeface="Montserrat Light"/>
              </a:rPr>
              <a:t>© 2024 Nielsen Consumer LLC. All Rights Reserved.</a:t>
            </a:r>
            <a:endParaRPr sz="667" i="0" u="none" strike="noStrike" cap="none" dirty="0">
              <a:solidFill>
                <a:schemeClr val="bg1"/>
              </a:solidFill>
              <a:latin typeface="+mn-lt"/>
              <a:ea typeface="Montserrat Light"/>
              <a:cs typeface="Montserrat Light"/>
              <a:sym typeface="Montserrat Light"/>
            </a:endParaRPr>
          </a:p>
        </p:txBody>
      </p:sp>
      <p:sp>
        <p:nvSpPr>
          <p:cNvPr id="10" name="Slide Number Placeholder 5">
            <a:extLst>
              <a:ext uri="{FF2B5EF4-FFF2-40B4-BE49-F238E27FC236}">
                <a16:creationId xmlns:a16="http://schemas.microsoft.com/office/drawing/2014/main" id="{D0DB4F35-9ADE-ED35-28B3-71F80807EF03}"/>
              </a:ext>
            </a:extLst>
          </p:cNvPr>
          <p:cNvSpPr txBox="1">
            <a:spLocks/>
          </p:cNvSpPr>
          <p:nvPr/>
        </p:nvSpPr>
        <p:spPr>
          <a:xfrm>
            <a:off x="10985325" y="6435204"/>
            <a:ext cx="901875" cy="365125"/>
          </a:xfrm>
          <a:prstGeom prst="rect">
            <a:avLst/>
          </a:prstGeom>
        </p:spPr>
        <p:txBody>
          <a:bodyPr vert="horz" lIns="0" tIns="45720" rIns="0" bIns="45720" rtlCol="0" anchor="ctr"/>
          <a:lstStyle>
            <a:defPPr>
              <a:defRPr lang="en-US"/>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03EF4E2-7A7A-0548-85F1-5479B7C9E1B2}" type="slidenum">
              <a:rPr lang="en-US" sz="1000" smtClean="0">
                <a:latin typeface="+mn-lt"/>
              </a:rPr>
              <a:pPr/>
              <a:t>‹#›</a:t>
            </a:fld>
            <a:endParaRPr lang="en-US" sz="1000" dirty="0">
              <a:latin typeface="+mn-lt"/>
            </a:endParaRPr>
          </a:p>
        </p:txBody>
      </p:sp>
      <p:cxnSp>
        <p:nvCxnSpPr>
          <p:cNvPr id="11" name="Straight Connector 10">
            <a:extLst>
              <a:ext uri="{FF2B5EF4-FFF2-40B4-BE49-F238E27FC236}">
                <a16:creationId xmlns:a16="http://schemas.microsoft.com/office/drawing/2014/main" id="{E7A74E09-9071-7CD1-EC5E-F188D4120119}"/>
              </a:ext>
            </a:extLst>
          </p:cNvPr>
          <p:cNvCxnSpPr>
            <a:cxnSpLocks/>
          </p:cNvCxnSpPr>
          <p:nvPr/>
        </p:nvCxnSpPr>
        <p:spPr>
          <a:xfrm>
            <a:off x="278932" y="6395755"/>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F1398FCE-DA8F-C63F-1A9F-3C3E9718123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90130" y="6028803"/>
            <a:ext cx="644652" cy="274320"/>
          </a:xfrm>
          <a:prstGeom prst="rect">
            <a:avLst/>
          </a:prstGeom>
        </p:spPr>
      </p:pic>
    </p:spTree>
    <p:extLst>
      <p:ext uri="{BB962C8B-B14F-4D97-AF65-F5344CB8AC3E}">
        <p14:creationId xmlns:p14="http://schemas.microsoft.com/office/powerpoint/2010/main" val="1838209296"/>
      </p:ext>
    </p:extLst>
  </p:cSld>
  <p:clrMapOvr>
    <a:masterClrMapping/>
  </p:clrMapOvr>
  <p:hf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Divider - black/text left" preserve="1">
  <p:cSld name="Divider - black/text left">
    <p:bg>
      <p:bgPr>
        <a:solidFill>
          <a:srgbClr val="000000"/>
        </a:solidFill>
        <a:effectLst/>
      </p:bgPr>
    </p:bg>
    <p:spTree>
      <p:nvGrpSpPr>
        <p:cNvPr id="1" name="Shape 259"/>
        <p:cNvGrpSpPr/>
        <p:nvPr/>
      </p:nvGrpSpPr>
      <p:grpSpPr>
        <a:xfrm>
          <a:off x="0" y="0"/>
          <a:ext cx="0" cy="0"/>
          <a:chOff x="0" y="0"/>
          <a:chExt cx="0" cy="0"/>
        </a:xfrm>
      </p:grpSpPr>
      <p:sp>
        <p:nvSpPr>
          <p:cNvPr id="6" name="Rectangle 5">
            <a:extLst>
              <a:ext uri="{FF2B5EF4-FFF2-40B4-BE49-F238E27FC236}">
                <a16:creationId xmlns:a16="http://schemas.microsoft.com/office/drawing/2014/main" id="{345CB4A4-7435-1A41-8813-A7FFEC34FAE2}"/>
              </a:ext>
            </a:extLst>
          </p:cNvPr>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endParaRPr>
          </a:p>
        </p:txBody>
      </p:sp>
      <p:pic>
        <p:nvPicPr>
          <p:cNvPr id="13" name="Picture 12" descr="A blue circle with a black background&#10;&#10;Description automatically generated with low confidence">
            <a:extLst>
              <a:ext uri="{FF2B5EF4-FFF2-40B4-BE49-F238E27FC236}">
                <a16:creationId xmlns:a16="http://schemas.microsoft.com/office/drawing/2014/main" id="{F38C2DDC-856C-BABD-2BD7-96A2897A3CA9}"/>
              </a:ext>
            </a:extLst>
          </p:cNvPr>
          <p:cNvPicPr>
            <a:picLocks noChangeAspect="1"/>
          </p:cNvPicPr>
          <p:nvPr/>
        </p:nvPicPr>
        <p:blipFill rotWithShape="1">
          <a:blip r:embed="rId2" cstate="screen">
            <a:alphaModFix/>
            <a:extLst>
              <a:ext uri="{28A0092B-C50C-407E-A947-70E740481C1C}">
                <a14:useLocalDpi xmlns:a14="http://schemas.microsoft.com/office/drawing/2010/main"/>
              </a:ext>
            </a:extLst>
          </a:blip>
          <a:srcRect/>
          <a:stretch/>
        </p:blipFill>
        <p:spPr>
          <a:xfrm>
            <a:off x="6149" y="-2"/>
            <a:ext cx="6289924" cy="6800329"/>
          </a:xfrm>
          <a:prstGeom prst="rect">
            <a:avLst/>
          </a:prstGeom>
        </p:spPr>
      </p:pic>
      <p:sp>
        <p:nvSpPr>
          <p:cNvPr id="264" name="Google Shape;264;p27"/>
          <p:cNvSpPr txBox="1">
            <a:spLocks noGrp="1"/>
          </p:cNvSpPr>
          <p:nvPr>
            <p:ph type="subTitle" idx="1"/>
          </p:nvPr>
        </p:nvSpPr>
        <p:spPr>
          <a:xfrm>
            <a:off x="472867" y="6476016"/>
            <a:ext cx="10878800" cy="2464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800">
                <a:solidFill>
                  <a:schemeClr val="bg1"/>
                </a:solidFill>
                <a:latin typeface="Montserrat" panose="00000500000000000000" pitchFamily="2" charset="0"/>
              </a:defRPr>
            </a:lvl1pPr>
            <a:lvl2pPr lvl="1" rtl="0">
              <a:lnSpc>
                <a:spcPct val="100000"/>
              </a:lnSpc>
              <a:spcBef>
                <a:spcPts val="0"/>
              </a:spcBef>
              <a:spcAft>
                <a:spcPts val="0"/>
              </a:spcAft>
              <a:buClr>
                <a:schemeClr val="accent5"/>
              </a:buClr>
              <a:buSzPts val="600"/>
              <a:buNone/>
              <a:defRPr sz="800">
                <a:solidFill>
                  <a:schemeClr val="accent5"/>
                </a:solidFill>
              </a:defRPr>
            </a:lvl2pPr>
            <a:lvl3pPr lvl="2" rtl="0">
              <a:lnSpc>
                <a:spcPct val="100000"/>
              </a:lnSpc>
              <a:spcBef>
                <a:spcPts val="0"/>
              </a:spcBef>
              <a:spcAft>
                <a:spcPts val="0"/>
              </a:spcAft>
              <a:buClr>
                <a:schemeClr val="accent5"/>
              </a:buClr>
              <a:buSzPts val="600"/>
              <a:buNone/>
              <a:defRPr sz="800">
                <a:solidFill>
                  <a:schemeClr val="accent5"/>
                </a:solidFill>
              </a:defRPr>
            </a:lvl3pPr>
            <a:lvl4pPr lvl="3" rtl="0">
              <a:lnSpc>
                <a:spcPct val="100000"/>
              </a:lnSpc>
              <a:spcBef>
                <a:spcPts val="0"/>
              </a:spcBef>
              <a:spcAft>
                <a:spcPts val="0"/>
              </a:spcAft>
              <a:buClr>
                <a:schemeClr val="accent5"/>
              </a:buClr>
              <a:buSzPts val="600"/>
              <a:buNone/>
              <a:defRPr sz="800">
                <a:solidFill>
                  <a:schemeClr val="accent5"/>
                </a:solidFill>
              </a:defRPr>
            </a:lvl4pPr>
            <a:lvl5pPr lvl="4" rtl="0">
              <a:lnSpc>
                <a:spcPct val="100000"/>
              </a:lnSpc>
              <a:spcBef>
                <a:spcPts val="0"/>
              </a:spcBef>
              <a:spcAft>
                <a:spcPts val="0"/>
              </a:spcAft>
              <a:buClr>
                <a:schemeClr val="accent5"/>
              </a:buClr>
              <a:buSzPts val="600"/>
              <a:buNone/>
              <a:defRPr sz="800">
                <a:solidFill>
                  <a:schemeClr val="accent5"/>
                </a:solidFill>
              </a:defRPr>
            </a:lvl5pPr>
            <a:lvl6pPr lvl="5" rtl="0">
              <a:lnSpc>
                <a:spcPct val="100000"/>
              </a:lnSpc>
              <a:spcBef>
                <a:spcPts val="0"/>
              </a:spcBef>
              <a:spcAft>
                <a:spcPts val="0"/>
              </a:spcAft>
              <a:buClr>
                <a:schemeClr val="accent5"/>
              </a:buClr>
              <a:buSzPts val="600"/>
              <a:buNone/>
              <a:defRPr sz="800">
                <a:solidFill>
                  <a:schemeClr val="accent5"/>
                </a:solidFill>
              </a:defRPr>
            </a:lvl6pPr>
            <a:lvl7pPr lvl="6" rtl="0">
              <a:lnSpc>
                <a:spcPct val="100000"/>
              </a:lnSpc>
              <a:spcBef>
                <a:spcPts val="0"/>
              </a:spcBef>
              <a:spcAft>
                <a:spcPts val="0"/>
              </a:spcAft>
              <a:buClr>
                <a:schemeClr val="accent5"/>
              </a:buClr>
              <a:buSzPts val="600"/>
              <a:buNone/>
              <a:defRPr sz="800">
                <a:solidFill>
                  <a:schemeClr val="accent5"/>
                </a:solidFill>
              </a:defRPr>
            </a:lvl7pPr>
            <a:lvl8pPr lvl="7" rtl="0">
              <a:lnSpc>
                <a:spcPct val="100000"/>
              </a:lnSpc>
              <a:spcBef>
                <a:spcPts val="0"/>
              </a:spcBef>
              <a:spcAft>
                <a:spcPts val="0"/>
              </a:spcAft>
              <a:buClr>
                <a:schemeClr val="accent5"/>
              </a:buClr>
              <a:buSzPts val="600"/>
              <a:buNone/>
              <a:defRPr sz="800">
                <a:solidFill>
                  <a:schemeClr val="accent5"/>
                </a:solidFill>
              </a:defRPr>
            </a:lvl8pPr>
            <a:lvl9pPr lvl="8" rtl="0">
              <a:lnSpc>
                <a:spcPct val="100000"/>
              </a:lnSpc>
              <a:spcBef>
                <a:spcPts val="0"/>
              </a:spcBef>
              <a:spcAft>
                <a:spcPts val="0"/>
              </a:spcAft>
              <a:buClr>
                <a:schemeClr val="accent5"/>
              </a:buClr>
              <a:buSzPts val="600"/>
              <a:buNone/>
              <a:defRPr sz="800">
                <a:solidFill>
                  <a:schemeClr val="accent5"/>
                </a:solidFill>
              </a:defRPr>
            </a:lvl9pPr>
          </a:lstStyle>
          <a:p>
            <a:r>
              <a:rPr lang="en-US"/>
              <a:t>Click to edit Master subtitle style</a:t>
            </a:r>
            <a:endParaRPr dirty="0"/>
          </a:p>
        </p:txBody>
      </p:sp>
      <p:sp>
        <p:nvSpPr>
          <p:cNvPr id="265" name="Google Shape;265;p27"/>
          <p:cNvSpPr txBox="1">
            <a:spLocks noGrp="1"/>
          </p:cNvSpPr>
          <p:nvPr>
            <p:ph type="ctrTitle"/>
          </p:nvPr>
        </p:nvSpPr>
        <p:spPr>
          <a:xfrm>
            <a:off x="472867" y="1322067"/>
            <a:ext cx="5388400" cy="2104000"/>
          </a:xfrm>
          <a:prstGeom prst="rect">
            <a:avLst/>
          </a:prstGeom>
        </p:spPr>
        <p:txBody>
          <a:bodyPr spcFirstLastPara="1" wrap="square" lIns="0" tIns="91425" rIns="0" bIns="91425" anchor="b" anchorCtr="0">
            <a:noAutofit/>
          </a:bodyPr>
          <a:lstStyle>
            <a:lvl1pPr lvl="0" rtl="0">
              <a:lnSpc>
                <a:spcPct val="100000"/>
              </a:lnSpc>
              <a:spcBef>
                <a:spcPts val="0"/>
              </a:spcBef>
              <a:spcAft>
                <a:spcPts val="0"/>
              </a:spcAft>
              <a:buClr>
                <a:srgbClr val="FFFFFF"/>
              </a:buClr>
              <a:buSzPts val="3000"/>
              <a:buFont typeface="Montserrat"/>
              <a:buNone/>
              <a:tabLst>
                <a:tab pos="3282869" algn="l"/>
              </a:tabLst>
              <a:defRPr sz="4000" b="1">
                <a:solidFill>
                  <a:schemeClr val="bg1"/>
                </a:solidFill>
                <a:latin typeface="Montserrat" panose="00000500000000000000" pitchFamily="2" charset="0"/>
                <a:ea typeface="Montserrat" panose="00000500000000000000" pitchFamily="2" charset="0"/>
                <a:cs typeface="Montserrat" panose="00000500000000000000" pitchFamily="2" charset="0"/>
                <a:sym typeface="Montserrat"/>
              </a:defRPr>
            </a:lvl1pPr>
            <a:lvl2pPr lvl="1" algn="ctr" rtl="0">
              <a:spcBef>
                <a:spcPts val="0"/>
              </a:spcBef>
              <a:spcAft>
                <a:spcPts val="0"/>
              </a:spcAft>
              <a:buClr>
                <a:srgbClr val="000000"/>
              </a:buClr>
              <a:buSzPts val="5200"/>
              <a:buNone/>
              <a:defRPr sz="6933">
                <a:solidFill>
                  <a:srgbClr val="000000"/>
                </a:solidFill>
              </a:defRPr>
            </a:lvl2pPr>
            <a:lvl3pPr lvl="2" algn="ctr" rtl="0">
              <a:spcBef>
                <a:spcPts val="0"/>
              </a:spcBef>
              <a:spcAft>
                <a:spcPts val="0"/>
              </a:spcAft>
              <a:buClr>
                <a:srgbClr val="000000"/>
              </a:buClr>
              <a:buSzPts val="5200"/>
              <a:buNone/>
              <a:defRPr sz="6933">
                <a:solidFill>
                  <a:srgbClr val="000000"/>
                </a:solidFill>
              </a:defRPr>
            </a:lvl3pPr>
            <a:lvl4pPr lvl="3" algn="ctr" rtl="0">
              <a:spcBef>
                <a:spcPts val="0"/>
              </a:spcBef>
              <a:spcAft>
                <a:spcPts val="0"/>
              </a:spcAft>
              <a:buClr>
                <a:srgbClr val="000000"/>
              </a:buClr>
              <a:buSzPts val="5200"/>
              <a:buNone/>
              <a:defRPr sz="6933">
                <a:solidFill>
                  <a:srgbClr val="000000"/>
                </a:solidFill>
              </a:defRPr>
            </a:lvl4pPr>
            <a:lvl5pPr lvl="4" algn="ctr" rtl="0">
              <a:spcBef>
                <a:spcPts val="0"/>
              </a:spcBef>
              <a:spcAft>
                <a:spcPts val="0"/>
              </a:spcAft>
              <a:buClr>
                <a:srgbClr val="000000"/>
              </a:buClr>
              <a:buSzPts val="5200"/>
              <a:buNone/>
              <a:defRPr sz="6933">
                <a:solidFill>
                  <a:srgbClr val="000000"/>
                </a:solidFill>
              </a:defRPr>
            </a:lvl5pPr>
            <a:lvl6pPr lvl="5" algn="ctr" rtl="0">
              <a:spcBef>
                <a:spcPts val="0"/>
              </a:spcBef>
              <a:spcAft>
                <a:spcPts val="0"/>
              </a:spcAft>
              <a:buClr>
                <a:srgbClr val="000000"/>
              </a:buClr>
              <a:buSzPts val="5200"/>
              <a:buNone/>
              <a:defRPr sz="6933">
                <a:solidFill>
                  <a:srgbClr val="000000"/>
                </a:solidFill>
              </a:defRPr>
            </a:lvl6pPr>
            <a:lvl7pPr lvl="6" algn="ctr" rtl="0">
              <a:spcBef>
                <a:spcPts val="0"/>
              </a:spcBef>
              <a:spcAft>
                <a:spcPts val="0"/>
              </a:spcAft>
              <a:buClr>
                <a:srgbClr val="000000"/>
              </a:buClr>
              <a:buSzPts val="5200"/>
              <a:buNone/>
              <a:defRPr sz="6933">
                <a:solidFill>
                  <a:srgbClr val="000000"/>
                </a:solidFill>
              </a:defRPr>
            </a:lvl7pPr>
            <a:lvl8pPr lvl="7" algn="ctr" rtl="0">
              <a:spcBef>
                <a:spcPts val="0"/>
              </a:spcBef>
              <a:spcAft>
                <a:spcPts val="0"/>
              </a:spcAft>
              <a:buClr>
                <a:srgbClr val="000000"/>
              </a:buClr>
              <a:buSzPts val="5200"/>
              <a:buNone/>
              <a:defRPr sz="6933">
                <a:solidFill>
                  <a:srgbClr val="000000"/>
                </a:solidFill>
              </a:defRPr>
            </a:lvl8pPr>
            <a:lvl9pPr lvl="8" algn="ctr" rtl="0">
              <a:spcBef>
                <a:spcPts val="0"/>
              </a:spcBef>
              <a:spcAft>
                <a:spcPts val="0"/>
              </a:spcAft>
              <a:buClr>
                <a:srgbClr val="000000"/>
              </a:buClr>
              <a:buSzPts val="5200"/>
              <a:buNone/>
              <a:defRPr sz="6933">
                <a:solidFill>
                  <a:srgbClr val="000000"/>
                </a:solidFill>
              </a:defRPr>
            </a:lvl9pPr>
          </a:lstStyle>
          <a:p>
            <a:r>
              <a:rPr lang="en-US"/>
              <a:t>Click to edit Master title style</a:t>
            </a:r>
            <a:endParaRPr dirty="0"/>
          </a:p>
        </p:txBody>
      </p:sp>
      <p:sp>
        <p:nvSpPr>
          <p:cNvPr id="12" name="Slide Number Placeholder 1">
            <a:extLst>
              <a:ext uri="{FF2B5EF4-FFF2-40B4-BE49-F238E27FC236}">
                <a16:creationId xmlns:a16="http://schemas.microsoft.com/office/drawing/2014/main" id="{7AFEAEB1-594F-424B-BC1C-CF9B9DCB78BB}"/>
              </a:ext>
            </a:extLst>
          </p:cNvPr>
          <p:cNvSpPr txBox="1">
            <a:spLocks/>
          </p:cNvSpPr>
          <p:nvPr/>
        </p:nvSpPr>
        <p:spPr>
          <a:xfrm>
            <a:off x="8976067" y="6412498"/>
            <a:ext cx="2743200" cy="366183"/>
          </a:xfrm>
          <a:prstGeom prst="rect">
            <a:avLst/>
          </a:prstGeom>
        </p:spPr>
        <p:txBody>
          <a:bodyPr vert="horz" lIns="0" tIns="60960" rIns="0" bIns="6096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z="1333" smtClean="0">
                <a:solidFill>
                  <a:schemeClr val="bg1"/>
                </a:solidFill>
                <a:latin typeface="Montserrat" panose="00000500000000000000" pitchFamily="2" charset="0"/>
              </a:rPr>
              <a:pPr/>
              <a:t>‹#›</a:t>
            </a:fld>
            <a:endParaRPr lang="en-PH" sz="1333" dirty="0">
              <a:solidFill>
                <a:schemeClr val="bg1"/>
              </a:solidFill>
              <a:latin typeface="Montserrat" panose="00000500000000000000" pitchFamily="2" charset="0"/>
            </a:endParaRPr>
          </a:p>
        </p:txBody>
      </p:sp>
      <p:sp>
        <p:nvSpPr>
          <p:cNvPr id="7" name="TextBox 6">
            <a:extLst>
              <a:ext uri="{FF2B5EF4-FFF2-40B4-BE49-F238E27FC236}">
                <a16:creationId xmlns:a16="http://schemas.microsoft.com/office/drawing/2014/main" id="{683E1066-32C0-4BBA-9C52-F0655F5849BD}"/>
              </a:ext>
            </a:extLst>
          </p:cNvPr>
          <p:cNvSpPr txBox="1"/>
          <p:nvPr/>
        </p:nvSpPr>
        <p:spPr>
          <a:xfrm>
            <a:off x="11192256" y="6412992"/>
            <a:ext cx="524256" cy="365760"/>
          </a:xfrm>
          <a:prstGeom prst="rect">
            <a:avLst/>
          </a:prstGeom>
          <a:noFill/>
        </p:spPr>
        <p:txBody>
          <a:bodyPr wrap="none" lIns="0" rIns="0" rtlCol="0" anchor="ctr" anchorCtr="0">
            <a:noAutofit/>
          </a:bodyPr>
          <a:lstStyle/>
          <a:p>
            <a:pPr algn="r"/>
            <a:fld id="{37C1F608-86A9-439D-B359-AB29DD5A1486}" type="slidenum">
              <a:rPr lang="en-US" sz="1333" smtClean="0">
                <a:solidFill>
                  <a:schemeClr val="bg1"/>
                </a:solidFill>
                <a:latin typeface="Montserrat" panose="00000500000000000000" pitchFamily="2" charset="0"/>
              </a:rPr>
              <a:pPr algn="r"/>
              <a:t>‹#›</a:t>
            </a:fld>
            <a:endParaRPr lang="en-US" sz="1333" dirty="0">
              <a:solidFill>
                <a:schemeClr val="bg1"/>
              </a:solidFill>
              <a:latin typeface="Montserrat" panose="00000500000000000000" pitchFamily="2" charset="0"/>
            </a:endParaRPr>
          </a:p>
        </p:txBody>
      </p:sp>
      <p:cxnSp>
        <p:nvCxnSpPr>
          <p:cNvPr id="10" name="Straight Connector 9">
            <a:extLst>
              <a:ext uri="{FF2B5EF4-FFF2-40B4-BE49-F238E27FC236}">
                <a16:creationId xmlns:a16="http://schemas.microsoft.com/office/drawing/2014/main" id="{E7A74E09-9071-7CD1-EC5E-F188D4120119}"/>
              </a:ext>
            </a:extLst>
          </p:cNvPr>
          <p:cNvCxnSpPr>
            <a:cxnSpLocks/>
          </p:cNvCxnSpPr>
          <p:nvPr/>
        </p:nvCxnSpPr>
        <p:spPr>
          <a:xfrm>
            <a:off x="278932" y="6395755"/>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7B60D9EE-C28D-6DB2-74C9-925C2BF28DFF}"/>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a:solidFill>
                  <a:schemeClr val="tx1">
                    <a:lumMod val="40000"/>
                    <a:lumOff val="60000"/>
                  </a:schemeClr>
                </a:solidFill>
              </a:rPr>
              <a:t>© 2024 Nielsen Consumer LLC. All Rights Reserved.</a:t>
            </a:r>
            <a:endParaRPr lang="en-US" sz="700" dirty="0">
              <a:solidFill>
                <a:schemeClr val="tx1">
                  <a:lumMod val="40000"/>
                  <a:lumOff val="60000"/>
                </a:schemeClr>
              </a:solidFill>
            </a:endParaRPr>
          </a:p>
        </p:txBody>
      </p:sp>
      <p:pic>
        <p:nvPicPr>
          <p:cNvPr id="16" name="Picture 15">
            <a:extLst>
              <a:ext uri="{FF2B5EF4-FFF2-40B4-BE49-F238E27FC236}">
                <a16:creationId xmlns:a16="http://schemas.microsoft.com/office/drawing/2014/main" id="{CA06910C-3278-EC18-6D25-71265FCA2A6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3536189785"/>
      </p:ext>
    </p:extLst>
  </p:cSld>
  <p:clrMapOvr>
    <a:masterClrMapping/>
  </p:clrMapOvr>
  <p:hf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hank you - Black" preserve="1">
  <p:cSld name="Thank you - Black">
    <p:bg>
      <p:bgPr>
        <a:solidFill>
          <a:schemeClr val="bg1"/>
        </a:solidFill>
        <a:effectLst/>
      </p:bgPr>
    </p:bg>
    <p:spTree>
      <p:nvGrpSpPr>
        <p:cNvPr id="1" name="Shape 320"/>
        <p:cNvGrpSpPr/>
        <p:nvPr/>
      </p:nvGrpSpPr>
      <p:grpSpPr>
        <a:xfrm>
          <a:off x="0" y="0"/>
          <a:ext cx="0" cy="0"/>
          <a:chOff x="0" y="0"/>
          <a:chExt cx="0" cy="0"/>
        </a:xfrm>
      </p:grpSpPr>
      <p:sp>
        <p:nvSpPr>
          <p:cNvPr id="325" name="Google Shape;325;p36"/>
          <p:cNvSpPr txBox="1">
            <a:spLocks noGrp="1"/>
          </p:cNvSpPr>
          <p:nvPr>
            <p:ph type="subTitle" idx="1"/>
          </p:nvPr>
        </p:nvSpPr>
        <p:spPr>
          <a:xfrm>
            <a:off x="472867" y="4407300"/>
            <a:ext cx="5350800" cy="4100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rgbClr val="CBCBCB"/>
              </a:buClr>
              <a:buSzPts val="1200"/>
              <a:buNone/>
              <a:defRPr sz="1600" b="1">
                <a:solidFill>
                  <a:srgbClr val="333333"/>
                </a:solidFill>
                <a:latin typeface="Montserrat" panose="00000500000000000000" pitchFamily="2" charset="0"/>
              </a:defRPr>
            </a:lvl1pPr>
            <a:lvl2pPr lvl="1" rtl="0">
              <a:lnSpc>
                <a:spcPct val="100000"/>
              </a:lnSpc>
              <a:spcBef>
                <a:spcPts val="0"/>
              </a:spcBef>
              <a:spcAft>
                <a:spcPts val="0"/>
              </a:spcAft>
              <a:buClr>
                <a:srgbClr val="CBCBCB"/>
              </a:buClr>
              <a:buSzPts val="1800"/>
              <a:buNone/>
              <a:defRPr sz="2400" b="1">
                <a:solidFill>
                  <a:srgbClr val="CBCBCB"/>
                </a:solidFill>
              </a:defRPr>
            </a:lvl2pPr>
            <a:lvl3pPr lvl="2" rtl="0">
              <a:lnSpc>
                <a:spcPct val="100000"/>
              </a:lnSpc>
              <a:spcBef>
                <a:spcPts val="0"/>
              </a:spcBef>
              <a:spcAft>
                <a:spcPts val="0"/>
              </a:spcAft>
              <a:buClr>
                <a:srgbClr val="CBCBCB"/>
              </a:buClr>
              <a:buSzPts val="1800"/>
              <a:buNone/>
              <a:defRPr sz="2400" b="1">
                <a:solidFill>
                  <a:srgbClr val="CBCBCB"/>
                </a:solidFill>
              </a:defRPr>
            </a:lvl3pPr>
            <a:lvl4pPr lvl="3" rtl="0">
              <a:lnSpc>
                <a:spcPct val="100000"/>
              </a:lnSpc>
              <a:spcBef>
                <a:spcPts val="0"/>
              </a:spcBef>
              <a:spcAft>
                <a:spcPts val="0"/>
              </a:spcAft>
              <a:buClr>
                <a:srgbClr val="CBCBCB"/>
              </a:buClr>
              <a:buSzPts val="1800"/>
              <a:buNone/>
              <a:defRPr sz="2400" b="1">
                <a:solidFill>
                  <a:srgbClr val="CBCBCB"/>
                </a:solidFill>
              </a:defRPr>
            </a:lvl4pPr>
            <a:lvl5pPr lvl="4" rtl="0">
              <a:lnSpc>
                <a:spcPct val="100000"/>
              </a:lnSpc>
              <a:spcBef>
                <a:spcPts val="0"/>
              </a:spcBef>
              <a:spcAft>
                <a:spcPts val="0"/>
              </a:spcAft>
              <a:buClr>
                <a:srgbClr val="CBCBCB"/>
              </a:buClr>
              <a:buSzPts val="1800"/>
              <a:buNone/>
              <a:defRPr sz="2400" b="1">
                <a:solidFill>
                  <a:srgbClr val="CBCBCB"/>
                </a:solidFill>
              </a:defRPr>
            </a:lvl5pPr>
            <a:lvl6pPr lvl="5" rtl="0">
              <a:lnSpc>
                <a:spcPct val="100000"/>
              </a:lnSpc>
              <a:spcBef>
                <a:spcPts val="0"/>
              </a:spcBef>
              <a:spcAft>
                <a:spcPts val="0"/>
              </a:spcAft>
              <a:buClr>
                <a:srgbClr val="CBCBCB"/>
              </a:buClr>
              <a:buSzPts val="1800"/>
              <a:buNone/>
              <a:defRPr sz="2400" b="1">
                <a:solidFill>
                  <a:srgbClr val="CBCBCB"/>
                </a:solidFill>
              </a:defRPr>
            </a:lvl6pPr>
            <a:lvl7pPr lvl="6" rtl="0">
              <a:lnSpc>
                <a:spcPct val="100000"/>
              </a:lnSpc>
              <a:spcBef>
                <a:spcPts val="0"/>
              </a:spcBef>
              <a:spcAft>
                <a:spcPts val="0"/>
              </a:spcAft>
              <a:buClr>
                <a:srgbClr val="CBCBCB"/>
              </a:buClr>
              <a:buSzPts val="1800"/>
              <a:buNone/>
              <a:defRPr sz="2400" b="1">
                <a:solidFill>
                  <a:srgbClr val="CBCBCB"/>
                </a:solidFill>
              </a:defRPr>
            </a:lvl7pPr>
            <a:lvl8pPr lvl="7" rtl="0">
              <a:lnSpc>
                <a:spcPct val="100000"/>
              </a:lnSpc>
              <a:spcBef>
                <a:spcPts val="0"/>
              </a:spcBef>
              <a:spcAft>
                <a:spcPts val="0"/>
              </a:spcAft>
              <a:buClr>
                <a:srgbClr val="CBCBCB"/>
              </a:buClr>
              <a:buSzPts val="1800"/>
              <a:buNone/>
              <a:defRPr sz="2400" b="1">
                <a:solidFill>
                  <a:srgbClr val="CBCBCB"/>
                </a:solidFill>
              </a:defRPr>
            </a:lvl8pPr>
            <a:lvl9pPr lvl="8" rtl="0">
              <a:lnSpc>
                <a:spcPct val="100000"/>
              </a:lnSpc>
              <a:spcBef>
                <a:spcPts val="0"/>
              </a:spcBef>
              <a:spcAft>
                <a:spcPts val="0"/>
              </a:spcAft>
              <a:buClr>
                <a:srgbClr val="CBCBCB"/>
              </a:buClr>
              <a:buSzPts val="1800"/>
              <a:buNone/>
              <a:defRPr sz="2400" b="1">
                <a:solidFill>
                  <a:srgbClr val="CBCBCB"/>
                </a:solidFill>
              </a:defRPr>
            </a:lvl9pPr>
          </a:lstStyle>
          <a:p>
            <a:r>
              <a:rPr lang="en-US"/>
              <a:t>Click to edit Master subtitle style</a:t>
            </a:r>
            <a:endParaRPr dirty="0"/>
          </a:p>
        </p:txBody>
      </p:sp>
      <p:sp>
        <p:nvSpPr>
          <p:cNvPr id="326" name="Google Shape;326;p36"/>
          <p:cNvSpPr txBox="1">
            <a:spLocks noGrp="1"/>
          </p:cNvSpPr>
          <p:nvPr>
            <p:ph type="subTitle" idx="2"/>
          </p:nvPr>
        </p:nvSpPr>
        <p:spPr>
          <a:xfrm>
            <a:off x="472867" y="4614100"/>
            <a:ext cx="5350800" cy="4100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rgbClr val="CBCBCB"/>
              </a:buClr>
              <a:buSzPts val="1200"/>
              <a:buNone/>
              <a:defRPr sz="1600">
                <a:solidFill>
                  <a:srgbClr val="333333"/>
                </a:solidFill>
                <a:latin typeface="Montserrat" panose="00000500000000000000" pitchFamily="2" charset="0"/>
              </a:defRPr>
            </a:lvl1pPr>
            <a:lvl2pPr lvl="1" rtl="0">
              <a:lnSpc>
                <a:spcPct val="100000"/>
              </a:lnSpc>
              <a:spcBef>
                <a:spcPts val="0"/>
              </a:spcBef>
              <a:spcAft>
                <a:spcPts val="0"/>
              </a:spcAft>
              <a:buClr>
                <a:srgbClr val="CBCBCB"/>
              </a:buClr>
              <a:buSzPts val="1800"/>
              <a:buNone/>
              <a:defRPr sz="2400" b="1">
                <a:solidFill>
                  <a:srgbClr val="CBCBCB"/>
                </a:solidFill>
              </a:defRPr>
            </a:lvl2pPr>
            <a:lvl3pPr lvl="2" rtl="0">
              <a:lnSpc>
                <a:spcPct val="100000"/>
              </a:lnSpc>
              <a:spcBef>
                <a:spcPts val="0"/>
              </a:spcBef>
              <a:spcAft>
                <a:spcPts val="0"/>
              </a:spcAft>
              <a:buClr>
                <a:srgbClr val="CBCBCB"/>
              </a:buClr>
              <a:buSzPts val="1800"/>
              <a:buNone/>
              <a:defRPr sz="2400" b="1">
                <a:solidFill>
                  <a:srgbClr val="CBCBCB"/>
                </a:solidFill>
              </a:defRPr>
            </a:lvl3pPr>
            <a:lvl4pPr lvl="3" rtl="0">
              <a:lnSpc>
                <a:spcPct val="100000"/>
              </a:lnSpc>
              <a:spcBef>
                <a:spcPts val="0"/>
              </a:spcBef>
              <a:spcAft>
                <a:spcPts val="0"/>
              </a:spcAft>
              <a:buClr>
                <a:srgbClr val="CBCBCB"/>
              </a:buClr>
              <a:buSzPts val="1800"/>
              <a:buNone/>
              <a:defRPr sz="2400" b="1">
                <a:solidFill>
                  <a:srgbClr val="CBCBCB"/>
                </a:solidFill>
              </a:defRPr>
            </a:lvl4pPr>
            <a:lvl5pPr lvl="4" rtl="0">
              <a:lnSpc>
                <a:spcPct val="100000"/>
              </a:lnSpc>
              <a:spcBef>
                <a:spcPts val="0"/>
              </a:spcBef>
              <a:spcAft>
                <a:spcPts val="0"/>
              </a:spcAft>
              <a:buClr>
                <a:srgbClr val="CBCBCB"/>
              </a:buClr>
              <a:buSzPts val="1800"/>
              <a:buNone/>
              <a:defRPr sz="2400" b="1">
                <a:solidFill>
                  <a:srgbClr val="CBCBCB"/>
                </a:solidFill>
              </a:defRPr>
            </a:lvl5pPr>
            <a:lvl6pPr lvl="5" rtl="0">
              <a:lnSpc>
                <a:spcPct val="100000"/>
              </a:lnSpc>
              <a:spcBef>
                <a:spcPts val="0"/>
              </a:spcBef>
              <a:spcAft>
                <a:spcPts val="0"/>
              </a:spcAft>
              <a:buClr>
                <a:srgbClr val="CBCBCB"/>
              </a:buClr>
              <a:buSzPts val="1800"/>
              <a:buNone/>
              <a:defRPr sz="2400" b="1">
                <a:solidFill>
                  <a:srgbClr val="CBCBCB"/>
                </a:solidFill>
              </a:defRPr>
            </a:lvl6pPr>
            <a:lvl7pPr lvl="6" rtl="0">
              <a:lnSpc>
                <a:spcPct val="100000"/>
              </a:lnSpc>
              <a:spcBef>
                <a:spcPts val="0"/>
              </a:spcBef>
              <a:spcAft>
                <a:spcPts val="0"/>
              </a:spcAft>
              <a:buClr>
                <a:srgbClr val="CBCBCB"/>
              </a:buClr>
              <a:buSzPts val="1800"/>
              <a:buNone/>
              <a:defRPr sz="2400" b="1">
                <a:solidFill>
                  <a:srgbClr val="CBCBCB"/>
                </a:solidFill>
              </a:defRPr>
            </a:lvl7pPr>
            <a:lvl8pPr lvl="7" rtl="0">
              <a:lnSpc>
                <a:spcPct val="100000"/>
              </a:lnSpc>
              <a:spcBef>
                <a:spcPts val="0"/>
              </a:spcBef>
              <a:spcAft>
                <a:spcPts val="0"/>
              </a:spcAft>
              <a:buClr>
                <a:srgbClr val="CBCBCB"/>
              </a:buClr>
              <a:buSzPts val="1800"/>
              <a:buNone/>
              <a:defRPr sz="2400" b="1">
                <a:solidFill>
                  <a:srgbClr val="CBCBCB"/>
                </a:solidFill>
              </a:defRPr>
            </a:lvl8pPr>
            <a:lvl9pPr lvl="8" rtl="0">
              <a:lnSpc>
                <a:spcPct val="100000"/>
              </a:lnSpc>
              <a:spcBef>
                <a:spcPts val="0"/>
              </a:spcBef>
              <a:spcAft>
                <a:spcPts val="0"/>
              </a:spcAft>
              <a:buClr>
                <a:srgbClr val="CBCBCB"/>
              </a:buClr>
              <a:buSzPts val="1800"/>
              <a:buNone/>
              <a:defRPr sz="2400" b="1">
                <a:solidFill>
                  <a:srgbClr val="CBCBCB"/>
                </a:solidFill>
              </a:defRPr>
            </a:lvl9pPr>
          </a:lstStyle>
          <a:p>
            <a:r>
              <a:rPr lang="en-US"/>
              <a:t>Click to edit Master subtitle style</a:t>
            </a:r>
            <a:endParaRPr/>
          </a:p>
        </p:txBody>
      </p:sp>
      <p:sp>
        <p:nvSpPr>
          <p:cNvPr id="13" name="Slide Number Placeholder 1">
            <a:extLst>
              <a:ext uri="{FF2B5EF4-FFF2-40B4-BE49-F238E27FC236}">
                <a16:creationId xmlns:a16="http://schemas.microsoft.com/office/drawing/2014/main" id="{DD26CC81-CE4B-488E-A4B3-C2B58A5960DE}"/>
              </a:ext>
            </a:extLst>
          </p:cNvPr>
          <p:cNvSpPr txBox="1">
            <a:spLocks/>
          </p:cNvSpPr>
          <p:nvPr/>
        </p:nvSpPr>
        <p:spPr>
          <a:xfrm>
            <a:off x="8976067" y="6412498"/>
            <a:ext cx="2743200" cy="366183"/>
          </a:xfrm>
          <a:prstGeom prst="rect">
            <a:avLst/>
          </a:prstGeom>
        </p:spPr>
        <p:txBody>
          <a:bodyPr vert="horz" lIns="0" tIns="60960" rIns="0" bIns="6096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z="1333" smtClean="0">
                <a:solidFill>
                  <a:srgbClr val="333333"/>
                </a:solidFill>
                <a:latin typeface="Montserrat" panose="00000500000000000000" pitchFamily="2" charset="0"/>
              </a:rPr>
              <a:pPr/>
              <a:t>‹#›</a:t>
            </a:fld>
            <a:endParaRPr lang="en-PH" sz="1333" dirty="0">
              <a:solidFill>
                <a:srgbClr val="333333"/>
              </a:solidFill>
              <a:latin typeface="Montserrat" panose="00000500000000000000" pitchFamily="2" charset="0"/>
            </a:endParaRPr>
          </a:p>
        </p:txBody>
      </p:sp>
    </p:spTree>
    <p:extLst>
      <p:ext uri="{BB962C8B-B14F-4D97-AF65-F5344CB8AC3E}">
        <p14:creationId xmlns:p14="http://schemas.microsoft.com/office/powerpoint/2010/main" val="481622508"/>
      </p:ext>
    </p:extLst>
  </p:cSld>
  <p:clrMapOvr>
    <a:masterClrMapping/>
  </p:clrMapOvr>
  <p:hf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01_Title N-tab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45CB4A4-7435-1A41-8813-A7FFEC34FAE2}"/>
              </a:ext>
            </a:extLst>
          </p:cNvPr>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endParaRPr>
          </a:p>
        </p:txBody>
      </p:sp>
      <p:sp>
        <p:nvSpPr>
          <p:cNvPr id="8" name="Subtitle 2"/>
          <p:cNvSpPr>
            <a:spLocks noGrp="1"/>
          </p:cNvSpPr>
          <p:nvPr>
            <p:ph type="subTitle" idx="1" hasCustomPrompt="1"/>
          </p:nvPr>
        </p:nvSpPr>
        <p:spPr>
          <a:xfrm>
            <a:off x="383906" y="4026428"/>
            <a:ext cx="9225724" cy="665163"/>
          </a:xfrm>
          <a:prstGeom prst="rect">
            <a:avLst/>
          </a:prstGeom>
        </p:spPr>
        <p:txBody>
          <a:bodyPr wrap="square" tIns="0" bIns="0"/>
          <a:lstStyle>
            <a:lvl1pPr marL="0" indent="0" algn="l">
              <a:lnSpc>
                <a:spcPct val="100000"/>
              </a:lnSpc>
              <a:buNone/>
              <a:defRPr sz="2667" cap="none" baseline="0">
                <a:solidFill>
                  <a:srgbClr val="FFFFFF"/>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10" name="Text Placeholder 2"/>
          <p:cNvSpPr>
            <a:spLocks noGrp="1"/>
          </p:cNvSpPr>
          <p:nvPr>
            <p:ph type="body" idx="17"/>
          </p:nvPr>
        </p:nvSpPr>
        <p:spPr>
          <a:xfrm>
            <a:off x="329903" y="5474805"/>
            <a:ext cx="3854751" cy="697395"/>
          </a:xfrm>
          <a:prstGeom prst="rect">
            <a:avLst/>
          </a:prstGeom>
        </p:spPr>
        <p:txBody>
          <a:bodyPr wrap="square" anchor="b" anchorCtr="0"/>
          <a:lstStyle>
            <a:lvl1pPr marL="0" indent="0" algn="l">
              <a:lnSpc>
                <a:spcPct val="100000"/>
              </a:lnSpc>
              <a:spcBef>
                <a:spcPts val="0"/>
              </a:spcBef>
              <a:buNone/>
              <a:defRPr sz="1600" b="0">
                <a:solidFill>
                  <a:srgbClr val="FFFFFF"/>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11" name="Title 1"/>
          <p:cNvSpPr>
            <a:spLocks noGrp="1"/>
          </p:cNvSpPr>
          <p:nvPr>
            <p:ph type="ctrTitle" hasCustomPrompt="1"/>
          </p:nvPr>
        </p:nvSpPr>
        <p:spPr>
          <a:xfrm>
            <a:off x="323772" y="2717800"/>
            <a:ext cx="9226629" cy="1310219"/>
          </a:xfrm>
          <a:prstGeom prst="rect">
            <a:avLst/>
          </a:prstGeom>
        </p:spPr>
        <p:txBody>
          <a:bodyPr wrap="square" tIns="0" bIns="0">
            <a:noAutofit/>
          </a:bodyPr>
          <a:lstStyle>
            <a:lvl1pPr algn="l">
              <a:lnSpc>
                <a:spcPct val="90000"/>
              </a:lnSpc>
              <a:tabLst>
                <a:tab pos="677316" algn="l"/>
              </a:tabLst>
              <a:defRPr sz="5600" b="1" cap="all" baseline="0">
                <a:solidFill>
                  <a:schemeClr val="bg1"/>
                </a:solidFill>
              </a:defRPr>
            </a:lvl1pPr>
          </a:lstStyle>
          <a:p>
            <a:r>
              <a:rPr lang="en-US"/>
              <a:t>CLICK TO EDIT MASTER TITLE STYLE</a:t>
            </a:r>
          </a:p>
        </p:txBody>
      </p:sp>
      <p:cxnSp>
        <p:nvCxnSpPr>
          <p:cNvPr id="12" name="Straight Connector 11">
            <a:extLst>
              <a:ext uri="{FF2B5EF4-FFF2-40B4-BE49-F238E27FC236}">
                <a16:creationId xmlns:a16="http://schemas.microsoft.com/office/drawing/2014/main" id="{429C2072-EE2B-A064-5CA2-6097546F935A}"/>
              </a:ext>
            </a:extLst>
          </p:cNvPr>
          <p:cNvCxnSpPr>
            <a:cxnSpLocks/>
          </p:cNvCxnSpPr>
          <p:nvPr/>
        </p:nvCxnSpPr>
        <p:spPr>
          <a:xfrm>
            <a:off x="278932" y="1364752"/>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descr="Logo, icon&#10;&#10;Description automatically generated">
            <a:extLst>
              <a:ext uri="{FF2B5EF4-FFF2-40B4-BE49-F238E27FC236}">
                <a16:creationId xmlns:a16="http://schemas.microsoft.com/office/drawing/2014/main" id="{13AD0A56-54F9-2F78-1258-F9610367319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4800" y="447040"/>
            <a:ext cx="1219200" cy="518808"/>
          </a:xfrm>
          <a:prstGeom prst="rect">
            <a:avLst/>
          </a:prstGeom>
        </p:spPr>
      </p:pic>
      <p:sp>
        <p:nvSpPr>
          <p:cNvPr id="14" name="TextBox 13">
            <a:extLst>
              <a:ext uri="{FF2B5EF4-FFF2-40B4-BE49-F238E27FC236}">
                <a16:creationId xmlns:a16="http://schemas.microsoft.com/office/drawing/2014/main" id="{D439B148-E719-27C3-3403-978BEDC13EC0}"/>
              </a:ext>
            </a:extLst>
          </p:cNvPr>
          <p:cNvSpPr txBox="1"/>
          <p:nvPr/>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a:solidFill>
                  <a:schemeClr val="tx1">
                    <a:lumMod val="40000"/>
                    <a:lumOff val="60000"/>
                  </a:schemeClr>
                </a:solidFill>
              </a:rPr>
              <a:t>© 2024 Nielsen Consumer LLC. All Rights Reserved.</a:t>
            </a:r>
            <a:endParaRPr lang="en-US" sz="700" dirty="0">
              <a:solidFill>
                <a:schemeClr val="tx1">
                  <a:lumMod val="40000"/>
                  <a:lumOff val="60000"/>
                </a:schemeClr>
              </a:solidFill>
            </a:endParaRPr>
          </a:p>
        </p:txBody>
      </p:sp>
    </p:spTree>
    <p:extLst>
      <p:ext uri="{BB962C8B-B14F-4D97-AF65-F5344CB8AC3E}">
        <p14:creationId xmlns:p14="http://schemas.microsoft.com/office/powerpoint/2010/main" val="3801503006"/>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ver - black grid" preserve="1">
  <p:cSld name="Cover - black grid">
    <p:bg>
      <p:bgPr>
        <a:solidFill>
          <a:srgbClr val="000000"/>
        </a:solidFill>
        <a:effectLst/>
      </p:bgPr>
    </p:bg>
    <p:spTree>
      <p:nvGrpSpPr>
        <p:cNvPr id="1" name="Shape 53"/>
        <p:cNvGrpSpPr/>
        <p:nvPr/>
      </p:nvGrpSpPr>
      <p:grpSpPr>
        <a:xfrm>
          <a:off x="0" y="0"/>
          <a:ext cx="0" cy="0"/>
          <a:chOff x="0" y="0"/>
          <a:chExt cx="0" cy="0"/>
        </a:xfrm>
      </p:grpSpPr>
      <p:sp>
        <p:nvSpPr>
          <p:cNvPr id="7" name="Rectangle 6">
            <a:extLst>
              <a:ext uri="{FF2B5EF4-FFF2-40B4-BE49-F238E27FC236}">
                <a16:creationId xmlns:a16="http://schemas.microsoft.com/office/drawing/2014/main" id="{345CB4A4-7435-1A41-8813-A7FFEC34FAE2}"/>
              </a:ext>
            </a:extLst>
          </p:cNvPr>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n-lt"/>
            </a:endParaRPr>
          </a:p>
        </p:txBody>
      </p:sp>
      <p:sp>
        <p:nvSpPr>
          <p:cNvPr id="56" name="Google Shape;56;p6"/>
          <p:cNvSpPr txBox="1">
            <a:spLocks noGrp="1"/>
          </p:cNvSpPr>
          <p:nvPr>
            <p:ph type="ctrTitle"/>
          </p:nvPr>
        </p:nvSpPr>
        <p:spPr>
          <a:xfrm>
            <a:off x="472867" y="506700"/>
            <a:ext cx="8357600" cy="1518400"/>
          </a:xfrm>
          <a:prstGeom prst="rect">
            <a:avLst/>
          </a:prstGeom>
        </p:spPr>
        <p:txBody>
          <a:bodyPr spcFirstLastPara="1" wrap="square" lIns="0" tIns="91425" rIns="0" bIns="91425" anchor="b" anchorCtr="0">
            <a:noAutofit/>
          </a:bodyPr>
          <a:lstStyle>
            <a:lvl1pPr lvl="0" rtl="0">
              <a:spcBef>
                <a:spcPts val="0"/>
              </a:spcBef>
              <a:spcAft>
                <a:spcPts val="0"/>
              </a:spcAft>
              <a:buClr>
                <a:srgbClr val="FFFFFF"/>
              </a:buClr>
              <a:buSzPts val="3600"/>
              <a:buFont typeface="Montserrat"/>
              <a:buNone/>
              <a:defRPr sz="4800" b="1">
                <a:solidFill>
                  <a:srgbClr val="FFFFFF"/>
                </a:solidFill>
                <a:latin typeface="+mj-lt"/>
                <a:ea typeface="Montserrat" panose="00000500000000000000" pitchFamily="2" charset="0"/>
                <a:cs typeface="Montserrat" panose="00000500000000000000" pitchFamily="2" charset="0"/>
                <a:sym typeface="Montserrat"/>
              </a:defRPr>
            </a:lvl1pPr>
            <a:lvl2pPr lvl="1" algn="ctr" rtl="0">
              <a:spcBef>
                <a:spcPts val="0"/>
              </a:spcBef>
              <a:spcAft>
                <a:spcPts val="0"/>
              </a:spcAft>
              <a:buClr>
                <a:srgbClr val="FFFFFF"/>
              </a:buClr>
              <a:buSzPts val="5200"/>
              <a:buNone/>
              <a:defRPr sz="6933">
                <a:solidFill>
                  <a:srgbClr val="FFFFFF"/>
                </a:solidFill>
              </a:defRPr>
            </a:lvl2pPr>
            <a:lvl3pPr lvl="2" algn="ctr" rtl="0">
              <a:spcBef>
                <a:spcPts val="0"/>
              </a:spcBef>
              <a:spcAft>
                <a:spcPts val="0"/>
              </a:spcAft>
              <a:buClr>
                <a:srgbClr val="FFFFFF"/>
              </a:buClr>
              <a:buSzPts val="5200"/>
              <a:buNone/>
              <a:defRPr sz="6933">
                <a:solidFill>
                  <a:srgbClr val="FFFFFF"/>
                </a:solidFill>
              </a:defRPr>
            </a:lvl3pPr>
            <a:lvl4pPr lvl="3" algn="ctr" rtl="0">
              <a:spcBef>
                <a:spcPts val="0"/>
              </a:spcBef>
              <a:spcAft>
                <a:spcPts val="0"/>
              </a:spcAft>
              <a:buClr>
                <a:srgbClr val="FFFFFF"/>
              </a:buClr>
              <a:buSzPts val="5200"/>
              <a:buNone/>
              <a:defRPr sz="6933">
                <a:solidFill>
                  <a:srgbClr val="FFFFFF"/>
                </a:solidFill>
              </a:defRPr>
            </a:lvl4pPr>
            <a:lvl5pPr lvl="4" algn="ctr" rtl="0">
              <a:spcBef>
                <a:spcPts val="0"/>
              </a:spcBef>
              <a:spcAft>
                <a:spcPts val="0"/>
              </a:spcAft>
              <a:buClr>
                <a:srgbClr val="FFFFFF"/>
              </a:buClr>
              <a:buSzPts val="5200"/>
              <a:buNone/>
              <a:defRPr sz="6933">
                <a:solidFill>
                  <a:srgbClr val="FFFFFF"/>
                </a:solidFill>
              </a:defRPr>
            </a:lvl5pPr>
            <a:lvl6pPr lvl="5" algn="ctr" rtl="0">
              <a:spcBef>
                <a:spcPts val="0"/>
              </a:spcBef>
              <a:spcAft>
                <a:spcPts val="0"/>
              </a:spcAft>
              <a:buClr>
                <a:srgbClr val="FFFFFF"/>
              </a:buClr>
              <a:buSzPts val="5200"/>
              <a:buNone/>
              <a:defRPr sz="6933">
                <a:solidFill>
                  <a:srgbClr val="FFFFFF"/>
                </a:solidFill>
              </a:defRPr>
            </a:lvl6pPr>
            <a:lvl7pPr lvl="6" algn="ctr" rtl="0">
              <a:spcBef>
                <a:spcPts val="0"/>
              </a:spcBef>
              <a:spcAft>
                <a:spcPts val="0"/>
              </a:spcAft>
              <a:buClr>
                <a:srgbClr val="FFFFFF"/>
              </a:buClr>
              <a:buSzPts val="5200"/>
              <a:buNone/>
              <a:defRPr sz="6933">
                <a:solidFill>
                  <a:srgbClr val="FFFFFF"/>
                </a:solidFill>
              </a:defRPr>
            </a:lvl7pPr>
            <a:lvl8pPr lvl="7" algn="ctr" rtl="0">
              <a:spcBef>
                <a:spcPts val="0"/>
              </a:spcBef>
              <a:spcAft>
                <a:spcPts val="0"/>
              </a:spcAft>
              <a:buClr>
                <a:srgbClr val="FFFFFF"/>
              </a:buClr>
              <a:buSzPts val="5200"/>
              <a:buNone/>
              <a:defRPr sz="6933">
                <a:solidFill>
                  <a:srgbClr val="FFFFFF"/>
                </a:solidFill>
              </a:defRPr>
            </a:lvl8pPr>
            <a:lvl9pPr lvl="8" algn="ctr" rtl="0">
              <a:spcBef>
                <a:spcPts val="0"/>
              </a:spcBef>
              <a:spcAft>
                <a:spcPts val="0"/>
              </a:spcAft>
              <a:buClr>
                <a:srgbClr val="FFFFFF"/>
              </a:buClr>
              <a:buSzPts val="5200"/>
              <a:buNone/>
              <a:defRPr sz="6933">
                <a:solidFill>
                  <a:srgbClr val="FFFFFF"/>
                </a:solidFill>
              </a:defRPr>
            </a:lvl9pPr>
          </a:lstStyle>
          <a:p>
            <a:r>
              <a:rPr lang="en-US"/>
              <a:t>Click to edit Master title style</a:t>
            </a:r>
            <a:endParaRPr dirty="0"/>
          </a:p>
        </p:txBody>
      </p:sp>
      <p:sp>
        <p:nvSpPr>
          <p:cNvPr id="57" name="Google Shape;57;p6"/>
          <p:cNvSpPr txBox="1">
            <a:spLocks noGrp="1"/>
          </p:cNvSpPr>
          <p:nvPr>
            <p:ph type="subTitle" idx="1"/>
          </p:nvPr>
        </p:nvSpPr>
        <p:spPr>
          <a:xfrm>
            <a:off x="472867" y="1871067"/>
            <a:ext cx="8357600" cy="6588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rgbClr val="FFFFFF"/>
              </a:buClr>
              <a:buSzPts val="1800"/>
              <a:buFont typeface="Montserrat"/>
              <a:buNone/>
              <a:defRPr sz="2400">
                <a:solidFill>
                  <a:srgbClr val="FFFFFF"/>
                </a:solidFill>
                <a:latin typeface="+mn-lt"/>
                <a:ea typeface="Montserrat" panose="00000500000000000000" pitchFamily="2" charset="0"/>
                <a:cs typeface="Montserrat" panose="00000500000000000000" pitchFamily="2" charset="0"/>
                <a:sym typeface="Montserrat"/>
              </a:defRPr>
            </a:lvl1pPr>
            <a:lvl2pPr lvl="1" rtl="0">
              <a:lnSpc>
                <a:spcPct val="100000"/>
              </a:lnSpc>
              <a:spcBef>
                <a:spcPts val="0"/>
              </a:spcBef>
              <a:spcAft>
                <a:spcPts val="0"/>
              </a:spcAft>
              <a:buClr>
                <a:srgbClr val="FFFFFF"/>
              </a:buClr>
              <a:buSzPts val="1800"/>
              <a:buFont typeface="Montserrat"/>
              <a:buNone/>
              <a:defRPr sz="2400">
                <a:solidFill>
                  <a:srgbClr val="FFFFFF"/>
                </a:solidFill>
                <a:latin typeface="Montserrat"/>
                <a:ea typeface="Montserrat"/>
                <a:cs typeface="Montserrat"/>
                <a:sym typeface="Montserrat"/>
              </a:defRPr>
            </a:lvl2pPr>
            <a:lvl3pPr lvl="2" rtl="0">
              <a:lnSpc>
                <a:spcPct val="100000"/>
              </a:lnSpc>
              <a:spcBef>
                <a:spcPts val="0"/>
              </a:spcBef>
              <a:spcAft>
                <a:spcPts val="0"/>
              </a:spcAft>
              <a:buClr>
                <a:srgbClr val="FFFFFF"/>
              </a:buClr>
              <a:buSzPts val="1800"/>
              <a:buFont typeface="Montserrat"/>
              <a:buNone/>
              <a:defRPr sz="2400">
                <a:solidFill>
                  <a:srgbClr val="FFFFFF"/>
                </a:solidFill>
                <a:latin typeface="Montserrat"/>
                <a:ea typeface="Montserrat"/>
                <a:cs typeface="Montserrat"/>
                <a:sym typeface="Montserrat"/>
              </a:defRPr>
            </a:lvl3pPr>
            <a:lvl4pPr lvl="3" rtl="0">
              <a:lnSpc>
                <a:spcPct val="100000"/>
              </a:lnSpc>
              <a:spcBef>
                <a:spcPts val="0"/>
              </a:spcBef>
              <a:spcAft>
                <a:spcPts val="0"/>
              </a:spcAft>
              <a:buClr>
                <a:srgbClr val="FFFFFF"/>
              </a:buClr>
              <a:buSzPts val="1800"/>
              <a:buFont typeface="Montserrat"/>
              <a:buNone/>
              <a:defRPr sz="2400">
                <a:solidFill>
                  <a:srgbClr val="FFFFFF"/>
                </a:solidFill>
                <a:latin typeface="Montserrat"/>
                <a:ea typeface="Montserrat"/>
                <a:cs typeface="Montserrat"/>
                <a:sym typeface="Montserrat"/>
              </a:defRPr>
            </a:lvl4pPr>
            <a:lvl5pPr lvl="4" rtl="0">
              <a:lnSpc>
                <a:spcPct val="100000"/>
              </a:lnSpc>
              <a:spcBef>
                <a:spcPts val="0"/>
              </a:spcBef>
              <a:spcAft>
                <a:spcPts val="0"/>
              </a:spcAft>
              <a:buClr>
                <a:srgbClr val="FFFFFF"/>
              </a:buClr>
              <a:buSzPts val="1800"/>
              <a:buFont typeface="Montserrat"/>
              <a:buNone/>
              <a:defRPr sz="2400">
                <a:solidFill>
                  <a:srgbClr val="FFFFFF"/>
                </a:solidFill>
                <a:latin typeface="Montserrat"/>
                <a:ea typeface="Montserrat"/>
                <a:cs typeface="Montserrat"/>
                <a:sym typeface="Montserrat"/>
              </a:defRPr>
            </a:lvl5pPr>
            <a:lvl6pPr lvl="5" rtl="0">
              <a:lnSpc>
                <a:spcPct val="100000"/>
              </a:lnSpc>
              <a:spcBef>
                <a:spcPts val="0"/>
              </a:spcBef>
              <a:spcAft>
                <a:spcPts val="0"/>
              </a:spcAft>
              <a:buClr>
                <a:srgbClr val="FFFFFF"/>
              </a:buClr>
              <a:buSzPts val="1800"/>
              <a:buFont typeface="Montserrat"/>
              <a:buNone/>
              <a:defRPr sz="2400">
                <a:solidFill>
                  <a:srgbClr val="FFFFFF"/>
                </a:solidFill>
                <a:latin typeface="Montserrat"/>
                <a:ea typeface="Montserrat"/>
                <a:cs typeface="Montserrat"/>
                <a:sym typeface="Montserrat"/>
              </a:defRPr>
            </a:lvl6pPr>
            <a:lvl7pPr lvl="6" rtl="0">
              <a:lnSpc>
                <a:spcPct val="100000"/>
              </a:lnSpc>
              <a:spcBef>
                <a:spcPts val="0"/>
              </a:spcBef>
              <a:spcAft>
                <a:spcPts val="0"/>
              </a:spcAft>
              <a:buClr>
                <a:srgbClr val="FFFFFF"/>
              </a:buClr>
              <a:buSzPts val="1800"/>
              <a:buFont typeface="Montserrat"/>
              <a:buNone/>
              <a:defRPr sz="2400">
                <a:solidFill>
                  <a:srgbClr val="FFFFFF"/>
                </a:solidFill>
                <a:latin typeface="Montserrat"/>
                <a:ea typeface="Montserrat"/>
                <a:cs typeface="Montserrat"/>
                <a:sym typeface="Montserrat"/>
              </a:defRPr>
            </a:lvl7pPr>
            <a:lvl8pPr lvl="7" rtl="0">
              <a:lnSpc>
                <a:spcPct val="100000"/>
              </a:lnSpc>
              <a:spcBef>
                <a:spcPts val="0"/>
              </a:spcBef>
              <a:spcAft>
                <a:spcPts val="0"/>
              </a:spcAft>
              <a:buClr>
                <a:srgbClr val="FFFFFF"/>
              </a:buClr>
              <a:buSzPts val="1800"/>
              <a:buFont typeface="Montserrat"/>
              <a:buNone/>
              <a:defRPr sz="2400">
                <a:solidFill>
                  <a:srgbClr val="FFFFFF"/>
                </a:solidFill>
                <a:latin typeface="Montserrat"/>
                <a:ea typeface="Montserrat"/>
                <a:cs typeface="Montserrat"/>
                <a:sym typeface="Montserrat"/>
              </a:defRPr>
            </a:lvl8pPr>
            <a:lvl9pPr lvl="8" rtl="0">
              <a:lnSpc>
                <a:spcPct val="100000"/>
              </a:lnSpc>
              <a:spcBef>
                <a:spcPts val="0"/>
              </a:spcBef>
              <a:spcAft>
                <a:spcPts val="0"/>
              </a:spcAft>
              <a:buClr>
                <a:srgbClr val="FFFFFF"/>
              </a:buClr>
              <a:buSzPts val="1800"/>
              <a:buFont typeface="Montserrat"/>
              <a:buNone/>
              <a:defRPr sz="2400">
                <a:solidFill>
                  <a:srgbClr val="FFFFFF"/>
                </a:solidFill>
                <a:latin typeface="Montserrat"/>
                <a:ea typeface="Montserrat"/>
                <a:cs typeface="Montserrat"/>
                <a:sym typeface="Montserrat"/>
              </a:defRPr>
            </a:lvl9pPr>
          </a:lstStyle>
          <a:p>
            <a:r>
              <a:rPr lang="en-US"/>
              <a:t>Click to edit Master subtitle style</a:t>
            </a:r>
            <a:endParaRPr dirty="0"/>
          </a:p>
        </p:txBody>
      </p:sp>
      <p:sp>
        <p:nvSpPr>
          <p:cNvPr id="58" name="Google Shape;58;p6"/>
          <p:cNvSpPr txBox="1">
            <a:spLocks noGrp="1"/>
          </p:cNvSpPr>
          <p:nvPr>
            <p:ph type="subTitle" idx="2"/>
          </p:nvPr>
        </p:nvSpPr>
        <p:spPr>
          <a:xfrm>
            <a:off x="472867" y="2927867"/>
            <a:ext cx="5589600" cy="4100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rgbClr val="FFFFFF"/>
              </a:buClr>
              <a:buSzPts val="1200"/>
              <a:buNone/>
              <a:defRPr sz="1600" b="1">
                <a:solidFill>
                  <a:srgbClr val="FFFFFF"/>
                </a:solidFill>
                <a:latin typeface="+mn-lt"/>
              </a:defRPr>
            </a:lvl1pPr>
            <a:lvl2pPr lvl="1" rtl="0">
              <a:lnSpc>
                <a:spcPct val="100000"/>
              </a:lnSpc>
              <a:spcBef>
                <a:spcPts val="0"/>
              </a:spcBef>
              <a:spcAft>
                <a:spcPts val="0"/>
              </a:spcAft>
              <a:buClr>
                <a:srgbClr val="FFFFFF"/>
              </a:buClr>
              <a:buSzPts val="1800"/>
              <a:buNone/>
              <a:defRPr sz="2400" b="1">
                <a:solidFill>
                  <a:srgbClr val="FFFFFF"/>
                </a:solidFill>
              </a:defRPr>
            </a:lvl2pPr>
            <a:lvl3pPr lvl="2" rtl="0">
              <a:lnSpc>
                <a:spcPct val="100000"/>
              </a:lnSpc>
              <a:spcBef>
                <a:spcPts val="0"/>
              </a:spcBef>
              <a:spcAft>
                <a:spcPts val="0"/>
              </a:spcAft>
              <a:buClr>
                <a:srgbClr val="FFFFFF"/>
              </a:buClr>
              <a:buSzPts val="1800"/>
              <a:buNone/>
              <a:defRPr sz="2400" b="1">
                <a:solidFill>
                  <a:srgbClr val="FFFFFF"/>
                </a:solidFill>
              </a:defRPr>
            </a:lvl3pPr>
            <a:lvl4pPr lvl="3" rtl="0">
              <a:lnSpc>
                <a:spcPct val="100000"/>
              </a:lnSpc>
              <a:spcBef>
                <a:spcPts val="0"/>
              </a:spcBef>
              <a:spcAft>
                <a:spcPts val="0"/>
              </a:spcAft>
              <a:buClr>
                <a:srgbClr val="FFFFFF"/>
              </a:buClr>
              <a:buSzPts val="1800"/>
              <a:buNone/>
              <a:defRPr sz="2400" b="1">
                <a:solidFill>
                  <a:srgbClr val="FFFFFF"/>
                </a:solidFill>
              </a:defRPr>
            </a:lvl4pPr>
            <a:lvl5pPr lvl="4" rtl="0">
              <a:lnSpc>
                <a:spcPct val="100000"/>
              </a:lnSpc>
              <a:spcBef>
                <a:spcPts val="0"/>
              </a:spcBef>
              <a:spcAft>
                <a:spcPts val="0"/>
              </a:spcAft>
              <a:buClr>
                <a:srgbClr val="FFFFFF"/>
              </a:buClr>
              <a:buSzPts val="1800"/>
              <a:buNone/>
              <a:defRPr sz="2400" b="1">
                <a:solidFill>
                  <a:srgbClr val="FFFFFF"/>
                </a:solidFill>
              </a:defRPr>
            </a:lvl5pPr>
            <a:lvl6pPr lvl="5" rtl="0">
              <a:lnSpc>
                <a:spcPct val="100000"/>
              </a:lnSpc>
              <a:spcBef>
                <a:spcPts val="0"/>
              </a:spcBef>
              <a:spcAft>
                <a:spcPts val="0"/>
              </a:spcAft>
              <a:buClr>
                <a:srgbClr val="FFFFFF"/>
              </a:buClr>
              <a:buSzPts val="1800"/>
              <a:buNone/>
              <a:defRPr sz="2400" b="1">
                <a:solidFill>
                  <a:srgbClr val="FFFFFF"/>
                </a:solidFill>
              </a:defRPr>
            </a:lvl6pPr>
            <a:lvl7pPr lvl="6" rtl="0">
              <a:lnSpc>
                <a:spcPct val="100000"/>
              </a:lnSpc>
              <a:spcBef>
                <a:spcPts val="0"/>
              </a:spcBef>
              <a:spcAft>
                <a:spcPts val="0"/>
              </a:spcAft>
              <a:buClr>
                <a:srgbClr val="FFFFFF"/>
              </a:buClr>
              <a:buSzPts val="1800"/>
              <a:buNone/>
              <a:defRPr sz="2400" b="1">
                <a:solidFill>
                  <a:srgbClr val="FFFFFF"/>
                </a:solidFill>
              </a:defRPr>
            </a:lvl7pPr>
            <a:lvl8pPr lvl="7" rtl="0">
              <a:lnSpc>
                <a:spcPct val="100000"/>
              </a:lnSpc>
              <a:spcBef>
                <a:spcPts val="0"/>
              </a:spcBef>
              <a:spcAft>
                <a:spcPts val="0"/>
              </a:spcAft>
              <a:buClr>
                <a:srgbClr val="FFFFFF"/>
              </a:buClr>
              <a:buSzPts val="1800"/>
              <a:buNone/>
              <a:defRPr sz="2400" b="1">
                <a:solidFill>
                  <a:srgbClr val="FFFFFF"/>
                </a:solidFill>
              </a:defRPr>
            </a:lvl8pPr>
            <a:lvl9pPr lvl="8" rtl="0">
              <a:lnSpc>
                <a:spcPct val="100000"/>
              </a:lnSpc>
              <a:spcBef>
                <a:spcPts val="0"/>
              </a:spcBef>
              <a:spcAft>
                <a:spcPts val="0"/>
              </a:spcAft>
              <a:buClr>
                <a:srgbClr val="FFFFFF"/>
              </a:buClr>
              <a:buSzPts val="1800"/>
              <a:buNone/>
              <a:defRPr sz="2400" b="1">
                <a:solidFill>
                  <a:srgbClr val="FFFFFF"/>
                </a:solidFill>
              </a:defRPr>
            </a:lvl9pPr>
          </a:lstStyle>
          <a:p>
            <a:r>
              <a:rPr lang="en-US"/>
              <a:t>Click to edit Master subtitle style</a:t>
            </a:r>
            <a:endParaRPr dirty="0"/>
          </a:p>
        </p:txBody>
      </p:sp>
      <p:sp>
        <p:nvSpPr>
          <p:cNvPr id="59" name="Google Shape;59;p6"/>
          <p:cNvSpPr txBox="1">
            <a:spLocks noGrp="1"/>
          </p:cNvSpPr>
          <p:nvPr>
            <p:ph type="subTitle" idx="3"/>
          </p:nvPr>
        </p:nvSpPr>
        <p:spPr>
          <a:xfrm>
            <a:off x="472867" y="3134667"/>
            <a:ext cx="5589600" cy="4100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rgbClr val="FFFFFF"/>
              </a:buClr>
              <a:buSzPts val="1200"/>
              <a:buNone/>
              <a:defRPr sz="1600">
                <a:solidFill>
                  <a:srgbClr val="FFFFFF"/>
                </a:solidFill>
                <a:latin typeface="+mn-lt"/>
              </a:defRPr>
            </a:lvl1pPr>
            <a:lvl2pPr lvl="1" rtl="0">
              <a:lnSpc>
                <a:spcPct val="100000"/>
              </a:lnSpc>
              <a:spcBef>
                <a:spcPts val="0"/>
              </a:spcBef>
              <a:spcAft>
                <a:spcPts val="0"/>
              </a:spcAft>
              <a:buClr>
                <a:srgbClr val="FFFFFF"/>
              </a:buClr>
              <a:buSzPts val="1800"/>
              <a:buNone/>
              <a:defRPr sz="2400" b="1">
                <a:solidFill>
                  <a:srgbClr val="FFFFFF"/>
                </a:solidFill>
              </a:defRPr>
            </a:lvl2pPr>
            <a:lvl3pPr lvl="2" rtl="0">
              <a:lnSpc>
                <a:spcPct val="100000"/>
              </a:lnSpc>
              <a:spcBef>
                <a:spcPts val="0"/>
              </a:spcBef>
              <a:spcAft>
                <a:spcPts val="0"/>
              </a:spcAft>
              <a:buClr>
                <a:srgbClr val="FFFFFF"/>
              </a:buClr>
              <a:buSzPts val="1800"/>
              <a:buNone/>
              <a:defRPr sz="2400" b="1">
                <a:solidFill>
                  <a:srgbClr val="FFFFFF"/>
                </a:solidFill>
              </a:defRPr>
            </a:lvl3pPr>
            <a:lvl4pPr lvl="3" rtl="0">
              <a:lnSpc>
                <a:spcPct val="100000"/>
              </a:lnSpc>
              <a:spcBef>
                <a:spcPts val="0"/>
              </a:spcBef>
              <a:spcAft>
                <a:spcPts val="0"/>
              </a:spcAft>
              <a:buClr>
                <a:srgbClr val="FFFFFF"/>
              </a:buClr>
              <a:buSzPts val="1800"/>
              <a:buNone/>
              <a:defRPr sz="2400" b="1">
                <a:solidFill>
                  <a:srgbClr val="FFFFFF"/>
                </a:solidFill>
              </a:defRPr>
            </a:lvl4pPr>
            <a:lvl5pPr lvl="4" rtl="0">
              <a:lnSpc>
                <a:spcPct val="100000"/>
              </a:lnSpc>
              <a:spcBef>
                <a:spcPts val="0"/>
              </a:spcBef>
              <a:spcAft>
                <a:spcPts val="0"/>
              </a:spcAft>
              <a:buClr>
                <a:srgbClr val="FFFFFF"/>
              </a:buClr>
              <a:buSzPts val="1800"/>
              <a:buNone/>
              <a:defRPr sz="2400" b="1">
                <a:solidFill>
                  <a:srgbClr val="FFFFFF"/>
                </a:solidFill>
              </a:defRPr>
            </a:lvl5pPr>
            <a:lvl6pPr lvl="5" rtl="0">
              <a:lnSpc>
                <a:spcPct val="100000"/>
              </a:lnSpc>
              <a:spcBef>
                <a:spcPts val="0"/>
              </a:spcBef>
              <a:spcAft>
                <a:spcPts val="0"/>
              </a:spcAft>
              <a:buClr>
                <a:srgbClr val="FFFFFF"/>
              </a:buClr>
              <a:buSzPts val="1800"/>
              <a:buNone/>
              <a:defRPr sz="2400" b="1">
                <a:solidFill>
                  <a:srgbClr val="FFFFFF"/>
                </a:solidFill>
              </a:defRPr>
            </a:lvl6pPr>
            <a:lvl7pPr lvl="6" rtl="0">
              <a:lnSpc>
                <a:spcPct val="100000"/>
              </a:lnSpc>
              <a:spcBef>
                <a:spcPts val="0"/>
              </a:spcBef>
              <a:spcAft>
                <a:spcPts val="0"/>
              </a:spcAft>
              <a:buClr>
                <a:srgbClr val="FFFFFF"/>
              </a:buClr>
              <a:buSzPts val="1800"/>
              <a:buNone/>
              <a:defRPr sz="2400" b="1">
                <a:solidFill>
                  <a:srgbClr val="FFFFFF"/>
                </a:solidFill>
              </a:defRPr>
            </a:lvl7pPr>
            <a:lvl8pPr lvl="7" rtl="0">
              <a:lnSpc>
                <a:spcPct val="100000"/>
              </a:lnSpc>
              <a:spcBef>
                <a:spcPts val="0"/>
              </a:spcBef>
              <a:spcAft>
                <a:spcPts val="0"/>
              </a:spcAft>
              <a:buClr>
                <a:srgbClr val="FFFFFF"/>
              </a:buClr>
              <a:buSzPts val="1800"/>
              <a:buNone/>
              <a:defRPr sz="2400" b="1">
                <a:solidFill>
                  <a:srgbClr val="FFFFFF"/>
                </a:solidFill>
              </a:defRPr>
            </a:lvl8pPr>
            <a:lvl9pPr lvl="8" rtl="0">
              <a:lnSpc>
                <a:spcPct val="100000"/>
              </a:lnSpc>
              <a:spcBef>
                <a:spcPts val="0"/>
              </a:spcBef>
              <a:spcAft>
                <a:spcPts val="0"/>
              </a:spcAft>
              <a:buClr>
                <a:srgbClr val="FFFFFF"/>
              </a:buClr>
              <a:buSzPts val="1800"/>
              <a:buNone/>
              <a:defRPr sz="2400" b="1">
                <a:solidFill>
                  <a:srgbClr val="FFFFFF"/>
                </a:solidFill>
              </a:defRPr>
            </a:lvl9pPr>
          </a:lstStyle>
          <a:p>
            <a:r>
              <a:rPr lang="en-US"/>
              <a:t>Click to edit Master subtitle style</a:t>
            </a:r>
            <a:endParaRPr dirty="0"/>
          </a:p>
        </p:txBody>
      </p:sp>
      <p:sp>
        <p:nvSpPr>
          <p:cNvPr id="8" name="Google Shape;40;p5">
            <a:extLst>
              <a:ext uri="{FF2B5EF4-FFF2-40B4-BE49-F238E27FC236}">
                <a16:creationId xmlns:a16="http://schemas.microsoft.com/office/drawing/2014/main" id="{83FF035F-548F-4076-B69B-F7D220A0FE06}"/>
              </a:ext>
            </a:extLst>
          </p:cNvPr>
          <p:cNvSpPr/>
          <p:nvPr/>
        </p:nvSpPr>
        <p:spPr>
          <a:xfrm>
            <a:off x="280367" y="6506300"/>
            <a:ext cx="6752000" cy="246400"/>
          </a:xfrm>
          <a:prstGeom prst="rect">
            <a:avLst/>
          </a:prstGeom>
          <a:noFill/>
          <a:ln>
            <a:noFill/>
          </a:ln>
        </p:spPr>
        <p:txBody>
          <a:bodyPr spcFirstLastPara="1" wrap="square" lIns="0" tIns="60933" rIns="0" bIns="60933"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67" dirty="0">
                <a:solidFill>
                  <a:schemeClr val="bg1"/>
                </a:solidFill>
                <a:latin typeface="+mn-lt"/>
                <a:ea typeface="Montserrat Light"/>
                <a:cs typeface="Montserrat Light"/>
                <a:sym typeface="Montserrat Light"/>
              </a:rPr>
              <a:t>© </a:t>
            </a:r>
            <a:r>
              <a:rPr lang="en-US" sz="667" dirty="0">
                <a:solidFill>
                  <a:schemeClr val="bg1"/>
                </a:solidFill>
                <a:latin typeface="+mn-lt"/>
                <a:ea typeface="Montserrat Light"/>
                <a:cs typeface="Montserrat Light"/>
                <a:sym typeface="Montserrat Light"/>
              </a:rPr>
              <a:t>2024 Nielsen</a:t>
            </a:r>
            <a:r>
              <a:rPr lang="en" sz="667" dirty="0">
                <a:solidFill>
                  <a:schemeClr val="bg1"/>
                </a:solidFill>
                <a:latin typeface="+mn-lt"/>
                <a:ea typeface="Montserrat Light"/>
                <a:cs typeface="Montserrat Light"/>
                <a:sym typeface="Montserrat Light"/>
              </a:rPr>
              <a:t> Consumer LLC. All Rights Reserved.</a:t>
            </a:r>
            <a:endParaRPr sz="667" i="0" u="none" strike="noStrike" cap="none" dirty="0">
              <a:solidFill>
                <a:schemeClr val="bg1"/>
              </a:solidFill>
              <a:latin typeface="+mn-lt"/>
              <a:ea typeface="Montserrat Light"/>
              <a:cs typeface="Montserrat Light"/>
              <a:sym typeface="Montserrat Light"/>
            </a:endParaRPr>
          </a:p>
        </p:txBody>
      </p:sp>
      <p:sp>
        <p:nvSpPr>
          <p:cNvPr id="10" name="Slide Number Placeholder 5">
            <a:extLst>
              <a:ext uri="{FF2B5EF4-FFF2-40B4-BE49-F238E27FC236}">
                <a16:creationId xmlns:a16="http://schemas.microsoft.com/office/drawing/2014/main" id="{D0DB4F35-9ADE-ED35-28B3-71F80807EF03}"/>
              </a:ext>
            </a:extLst>
          </p:cNvPr>
          <p:cNvSpPr txBox="1">
            <a:spLocks/>
          </p:cNvSpPr>
          <p:nvPr/>
        </p:nvSpPr>
        <p:spPr>
          <a:xfrm>
            <a:off x="10985325" y="6435204"/>
            <a:ext cx="901875" cy="365125"/>
          </a:xfrm>
          <a:prstGeom prst="rect">
            <a:avLst/>
          </a:prstGeom>
        </p:spPr>
        <p:txBody>
          <a:bodyPr vert="horz" lIns="0" tIns="45720" rIns="0" bIns="45720" rtlCol="0" anchor="ctr"/>
          <a:lstStyle>
            <a:defPPr>
              <a:defRPr lang="en-US"/>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03EF4E2-7A7A-0548-85F1-5479B7C9E1B2}" type="slidenum">
              <a:rPr lang="en-US" sz="1000" smtClean="0">
                <a:latin typeface="+mn-lt"/>
              </a:rPr>
              <a:pPr/>
              <a:t>‹#›</a:t>
            </a:fld>
            <a:endParaRPr lang="en-US" sz="1000" dirty="0">
              <a:latin typeface="+mn-lt"/>
            </a:endParaRPr>
          </a:p>
        </p:txBody>
      </p:sp>
    </p:spTree>
    <p:extLst>
      <p:ext uri="{BB962C8B-B14F-4D97-AF65-F5344CB8AC3E}">
        <p14:creationId xmlns:p14="http://schemas.microsoft.com/office/powerpoint/2010/main" val="648358186"/>
      </p:ext>
    </p:extLst>
  </p:cSld>
  <p:clrMapOvr>
    <a:masterClrMapping/>
  </p:clrMapOvr>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06_Title onl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45CB4A4-7435-1A41-8813-A7FFEC34FAE2}"/>
              </a:ext>
            </a:extLst>
          </p:cNvPr>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endParaRPr>
          </a:p>
        </p:txBody>
      </p:sp>
      <p:sp>
        <p:nvSpPr>
          <p:cNvPr id="9" name="Title 8"/>
          <p:cNvSpPr>
            <a:spLocks noGrp="1"/>
          </p:cNvSpPr>
          <p:nvPr>
            <p:ph type="title" hasCustomPrompt="1"/>
          </p:nvPr>
        </p:nvSpPr>
        <p:spPr>
          <a:xfrm>
            <a:off x="792480" y="471311"/>
            <a:ext cx="10888896" cy="578556"/>
          </a:xfrm>
          <a:prstGeom prst="rect">
            <a:avLst/>
          </a:prstGeom>
        </p:spPr>
        <p:txBody>
          <a:bodyPr wrap="square">
            <a:noAutofit/>
          </a:bodyPr>
          <a:lstStyle>
            <a:lvl1pPr>
              <a:defRPr b="1" baseline="0">
                <a:solidFill>
                  <a:schemeClr val="bg1"/>
                </a:solidFill>
                <a:latin typeface="+mj-lt"/>
              </a:defRPr>
            </a:lvl1pPr>
          </a:lstStyle>
          <a:p>
            <a:r>
              <a:rPr lang="en-US"/>
              <a:t>CLICK TO INSERT YOUR COMMENTS</a:t>
            </a:r>
          </a:p>
        </p:txBody>
      </p:sp>
      <p:sp>
        <p:nvSpPr>
          <p:cNvPr id="5" name="Text Placeholder 2"/>
          <p:cNvSpPr>
            <a:spLocks noGrp="1"/>
          </p:cNvSpPr>
          <p:nvPr>
            <p:ph type="body" idx="15"/>
          </p:nvPr>
        </p:nvSpPr>
        <p:spPr>
          <a:xfrm>
            <a:off x="792479" y="6373368"/>
            <a:ext cx="10887456" cy="365760"/>
          </a:xfrm>
          <a:prstGeom prst="rect">
            <a:avLst/>
          </a:prstGeom>
        </p:spPr>
        <p:txBody>
          <a:bodyPr wrap="square" tIns="0" bIns="0" anchor="b" anchorCtr="0"/>
          <a:lstStyle>
            <a:lvl1pPr marL="0" indent="0">
              <a:spcBef>
                <a:spcPts val="80"/>
              </a:spcBef>
              <a:buNone/>
              <a:defRPr sz="1067" b="0" baseline="0">
                <a:solidFill>
                  <a:schemeClr val="bg1"/>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Text Placeholder 2"/>
          <p:cNvSpPr>
            <a:spLocks noGrp="1"/>
          </p:cNvSpPr>
          <p:nvPr>
            <p:ph type="body" idx="16" hasCustomPrompt="1"/>
          </p:nvPr>
        </p:nvSpPr>
        <p:spPr>
          <a:xfrm>
            <a:off x="792480" y="1092201"/>
            <a:ext cx="10887456" cy="315119"/>
          </a:xfrm>
          <a:prstGeom prst="rect">
            <a:avLst/>
          </a:prstGeom>
        </p:spPr>
        <p:txBody>
          <a:bodyPr wrap="square" tIns="0" bIns="0" anchor="t" anchorCtr="0"/>
          <a:lstStyle>
            <a:lvl1pPr marL="0" indent="0">
              <a:spcBef>
                <a:spcPts val="0"/>
              </a:spcBef>
              <a:buNone/>
              <a:defRPr sz="2400" b="0" baseline="0">
                <a:solidFill>
                  <a:schemeClr val="bg1"/>
                </a:solidFill>
                <a:latin typeface="Arial"/>
                <a:cs typeface="Aria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11" name="Google Shape;40;p5">
            <a:extLst>
              <a:ext uri="{FF2B5EF4-FFF2-40B4-BE49-F238E27FC236}">
                <a16:creationId xmlns:a16="http://schemas.microsoft.com/office/drawing/2014/main" id="{83FF035F-548F-4076-B69B-F7D220A0FE06}"/>
              </a:ext>
            </a:extLst>
          </p:cNvPr>
          <p:cNvSpPr/>
          <p:nvPr/>
        </p:nvSpPr>
        <p:spPr>
          <a:xfrm>
            <a:off x="280367" y="6506300"/>
            <a:ext cx="6752000" cy="246400"/>
          </a:xfrm>
          <a:prstGeom prst="rect">
            <a:avLst/>
          </a:prstGeom>
          <a:noFill/>
          <a:ln>
            <a:noFill/>
          </a:ln>
        </p:spPr>
        <p:txBody>
          <a:bodyPr spcFirstLastPara="1" wrap="square" lIns="0" tIns="60933" rIns="0" bIns="60933"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GB" sz="667" dirty="0">
                <a:solidFill>
                  <a:schemeClr val="bg1"/>
                </a:solidFill>
                <a:latin typeface="+mn-lt"/>
                <a:ea typeface="Montserrat Light"/>
                <a:cs typeface="Montserrat Light"/>
                <a:sym typeface="Montserrat Light"/>
              </a:rPr>
              <a:t>© 2024 Nielsen Consumer LLC. All Rights Reserved.</a:t>
            </a:r>
            <a:endParaRPr sz="667" i="0" u="none" strike="noStrike" cap="none" dirty="0">
              <a:solidFill>
                <a:schemeClr val="bg1"/>
              </a:solidFill>
              <a:latin typeface="+mn-lt"/>
              <a:ea typeface="Montserrat Light"/>
              <a:cs typeface="Montserrat Light"/>
              <a:sym typeface="Montserrat Light"/>
            </a:endParaRPr>
          </a:p>
        </p:txBody>
      </p:sp>
      <p:cxnSp>
        <p:nvCxnSpPr>
          <p:cNvPr id="12" name="Straight Connector 11">
            <a:extLst>
              <a:ext uri="{FF2B5EF4-FFF2-40B4-BE49-F238E27FC236}">
                <a16:creationId xmlns:a16="http://schemas.microsoft.com/office/drawing/2014/main" id="{E7A74E09-9071-7CD1-EC5E-F188D4120119}"/>
              </a:ext>
            </a:extLst>
          </p:cNvPr>
          <p:cNvCxnSpPr>
            <a:cxnSpLocks/>
          </p:cNvCxnSpPr>
          <p:nvPr/>
        </p:nvCxnSpPr>
        <p:spPr>
          <a:xfrm>
            <a:off x="278932" y="6395755"/>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F1398FCE-DA8F-C63F-1A9F-3C3E9718123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90130" y="6028803"/>
            <a:ext cx="644652" cy="274320"/>
          </a:xfrm>
          <a:prstGeom prst="rect">
            <a:avLst/>
          </a:prstGeom>
        </p:spPr>
      </p:pic>
    </p:spTree>
    <p:extLst>
      <p:ext uri="{BB962C8B-B14F-4D97-AF65-F5344CB8AC3E}">
        <p14:creationId xmlns:p14="http://schemas.microsoft.com/office/powerpoint/2010/main" val="851185565"/>
      </p:ext>
    </p:extLst>
  </p:cSld>
  <p:clrMapOvr>
    <a:masterClrMapping/>
  </p:clrMapOvr>
  <p:hf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14_Divider Texture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45CB4A4-7435-1A41-8813-A7FFEC34FAE2}"/>
              </a:ext>
            </a:extLst>
          </p:cNvPr>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endParaRPr>
          </a:p>
        </p:txBody>
      </p:sp>
      <p:pic>
        <p:nvPicPr>
          <p:cNvPr id="11" name="Picture 10" descr="A blue circle with a black background&#10;&#10;Description automatically generated with low confidence">
            <a:extLst>
              <a:ext uri="{FF2B5EF4-FFF2-40B4-BE49-F238E27FC236}">
                <a16:creationId xmlns:a16="http://schemas.microsoft.com/office/drawing/2014/main" id="{F38C2DDC-856C-BABD-2BD7-96A2897A3CA9}"/>
              </a:ext>
            </a:extLst>
          </p:cNvPr>
          <p:cNvPicPr>
            <a:picLocks noChangeAspect="1"/>
          </p:cNvPicPr>
          <p:nvPr/>
        </p:nvPicPr>
        <p:blipFill rotWithShape="1">
          <a:blip r:embed="rId2" cstate="screen">
            <a:alphaModFix/>
            <a:extLst>
              <a:ext uri="{28A0092B-C50C-407E-A947-70E740481C1C}">
                <a14:useLocalDpi xmlns:a14="http://schemas.microsoft.com/office/drawing/2010/main"/>
              </a:ext>
            </a:extLst>
          </a:blip>
          <a:srcRect/>
          <a:stretch/>
        </p:blipFill>
        <p:spPr>
          <a:xfrm>
            <a:off x="6149" y="-2"/>
            <a:ext cx="6289924" cy="6800329"/>
          </a:xfrm>
          <a:prstGeom prst="rect">
            <a:avLst/>
          </a:prstGeom>
        </p:spPr>
      </p:pic>
      <p:sp>
        <p:nvSpPr>
          <p:cNvPr id="6" name="Title 1"/>
          <p:cNvSpPr>
            <a:spLocks noGrp="1"/>
          </p:cNvSpPr>
          <p:nvPr>
            <p:ph type="title"/>
          </p:nvPr>
        </p:nvSpPr>
        <p:spPr>
          <a:xfrm>
            <a:off x="406400" y="2752912"/>
            <a:ext cx="10728960" cy="585216"/>
          </a:xfrm>
          <a:prstGeom prst="rect">
            <a:avLst/>
          </a:prstGeom>
        </p:spPr>
        <p:txBody>
          <a:bodyPr wrap="square" anchor="t">
            <a:noAutofit/>
          </a:bodyPr>
          <a:lstStyle>
            <a:lvl1pPr algn="l">
              <a:defRPr sz="6667" b="1" cap="all">
                <a:solidFill>
                  <a:srgbClr val="FFFFFF"/>
                </a:solidFill>
              </a:defRPr>
            </a:lvl1pPr>
          </a:lstStyle>
          <a:p>
            <a:r>
              <a:rPr lang="en-US"/>
              <a:t>Click to edit Master title style</a:t>
            </a:r>
          </a:p>
        </p:txBody>
      </p:sp>
      <p:cxnSp>
        <p:nvCxnSpPr>
          <p:cNvPr id="5" name="Straight Connector 4">
            <a:extLst>
              <a:ext uri="{FF2B5EF4-FFF2-40B4-BE49-F238E27FC236}">
                <a16:creationId xmlns:a16="http://schemas.microsoft.com/office/drawing/2014/main" id="{E7A74E09-9071-7CD1-EC5E-F188D4120119}"/>
              </a:ext>
            </a:extLst>
          </p:cNvPr>
          <p:cNvCxnSpPr>
            <a:cxnSpLocks/>
          </p:cNvCxnSpPr>
          <p:nvPr/>
        </p:nvCxnSpPr>
        <p:spPr>
          <a:xfrm>
            <a:off x="278932" y="6395755"/>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B60D9EE-C28D-6DB2-74C9-925C2BF28DFF}"/>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a:solidFill>
                  <a:schemeClr val="tx1">
                    <a:lumMod val="40000"/>
                    <a:lumOff val="60000"/>
                  </a:schemeClr>
                </a:solidFill>
              </a:rPr>
              <a:t>© 2024 Nielsen Consumer LLC. All Rights Reserved.</a:t>
            </a:r>
            <a:endParaRPr lang="en-US" sz="700" dirty="0">
              <a:solidFill>
                <a:schemeClr val="tx1">
                  <a:lumMod val="40000"/>
                  <a:lumOff val="60000"/>
                </a:schemeClr>
              </a:solidFill>
            </a:endParaRPr>
          </a:p>
        </p:txBody>
      </p:sp>
      <p:pic>
        <p:nvPicPr>
          <p:cNvPr id="13" name="Picture 12">
            <a:extLst>
              <a:ext uri="{FF2B5EF4-FFF2-40B4-BE49-F238E27FC236}">
                <a16:creationId xmlns:a16="http://schemas.microsoft.com/office/drawing/2014/main" id="{CA06910C-3278-EC18-6D25-71265FCA2A6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2853501932"/>
      </p:ext>
    </p:extLst>
  </p:cSld>
  <p:clrMapOvr>
    <a:masterClrMapping/>
  </p:clrMapOvr>
  <p:hf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15_End Slide N-tab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5CB4A4-7435-1A41-8813-A7FFEC34FAE2}"/>
              </a:ext>
            </a:extLst>
          </p:cNvPr>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endParaRPr>
          </a:p>
        </p:txBody>
      </p:sp>
      <p:sp>
        <p:nvSpPr>
          <p:cNvPr id="3" name="Google Shape;40;p5">
            <a:extLst>
              <a:ext uri="{FF2B5EF4-FFF2-40B4-BE49-F238E27FC236}">
                <a16:creationId xmlns:a16="http://schemas.microsoft.com/office/drawing/2014/main" id="{431ED184-B1B1-4CE6-A4E9-4CB674ECE645}"/>
              </a:ext>
            </a:extLst>
          </p:cNvPr>
          <p:cNvSpPr/>
          <p:nvPr/>
        </p:nvSpPr>
        <p:spPr>
          <a:xfrm>
            <a:off x="472867" y="6621800"/>
            <a:ext cx="6752000" cy="246400"/>
          </a:xfrm>
          <a:prstGeom prst="rect">
            <a:avLst/>
          </a:prstGeom>
          <a:noFill/>
          <a:ln>
            <a:noFill/>
          </a:ln>
        </p:spPr>
        <p:txBody>
          <a:bodyPr spcFirstLastPara="1" wrap="square" lIns="0" tIns="60933" rIns="0" bIns="60933"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GB" sz="667" dirty="0">
                <a:solidFill>
                  <a:schemeClr val="bg1"/>
                </a:solidFill>
                <a:latin typeface="Montserrat" panose="00000500000000000000" pitchFamily="2" charset="0"/>
                <a:ea typeface="Montserrat Light"/>
                <a:cs typeface="Montserrat Light"/>
                <a:sym typeface="Montserrat Light"/>
              </a:rPr>
              <a:t>© 2024 Nielsen Consumer LLC. All Rights Reserved.</a:t>
            </a:r>
            <a:endParaRPr sz="667" i="0" u="none" strike="noStrike" cap="none" dirty="0">
              <a:solidFill>
                <a:schemeClr val="bg1"/>
              </a:solidFill>
              <a:latin typeface="Montserrat" panose="00000500000000000000" pitchFamily="2" charset="0"/>
              <a:ea typeface="Montserrat Light"/>
              <a:cs typeface="Montserrat Light"/>
              <a:sym typeface="Montserrat Light"/>
            </a:endParaRPr>
          </a:p>
        </p:txBody>
      </p:sp>
      <p:cxnSp>
        <p:nvCxnSpPr>
          <p:cNvPr id="4" name="Straight Connector 3">
            <a:extLst>
              <a:ext uri="{FF2B5EF4-FFF2-40B4-BE49-F238E27FC236}">
                <a16:creationId xmlns:a16="http://schemas.microsoft.com/office/drawing/2014/main" id="{E7A74E09-9071-7CD1-EC5E-F188D4120119}"/>
              </a:ext>
            </a:extLst>
          </p:cNvPr>
          <p:cNvCxnSpPr>
            <a:cxnSpLocks/>
          </p:cNvCxnSpPr>
          <p:nvPr/>
        </p:nvCxnSpPr>
        <p:spPr>
          <a:xfrm>
            <a:off x="278932" y="6395755"/>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F1398FCE-DA8F-C63F-1A9F-3C3E9718123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90129" y="6028803"/>
            <a:ext cx="644652" cy="274320"/>
          </a:xfrm>
          <a:prstGeom prst="rect">
            <a:avLst/>
          </a:prstGeom>
        </p:spPr>
      </p:pic>
    </p:spTree>
    <p:extLst>
      <p:ext uri="{BB962C8B-B14F-4D97-AF65-F5344CB8AC3E}">
        <p14:creationId xmlns:p14="http://schemas.microsoft.com/office/powerpoint/2010/main" val="2478738054"/>
      </p:ext>
    </p:extLst>
  </p:cSld>
  <p:clrMapOvr>
    <a:masterClrMapping/>
  </p:clrMapOvr>
  <p:hf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2_Title N-tab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45CB4A4-7435-1A41-8813-A7FFEC34FAE2}"/>
              </a:ext>
            </a:extLst>
          </p:cNvPr>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n-lt"/>
            </a:endParaRPr>
          </a:p>
        </p:txBody>
      </p:sp>
      <p:sp>
        <p:nvSpPr>
          <p:cNvPr id="8" name="Subtitle 2"/>
          <p:cNvSpPr>
            <a:spLocks noGrp="1"/>
          </p:cNvSpPr>
          <p:nvPr>
            <p:ph type="subTitle" idx="1" hasCustomPrompt="1"/>
          </p:nvPr>
        </p:nvSpPr>
        <p:spPr>
          <a:xfrm>
            <a:off x="383906" y="4026428"/>
            <a:ext cx="9225724" cy="665163"/>
          </a:xfrm>
          <a:prstGeom prst="rect">
            <a:avLst/>
          </a:prstGeom>
        </p:spPr>
        <p:txBody>
          <a:bodyPr wrap="square" tIns="0" bIns="0"/>
          <a:lstStyle>
            <a:lvl1pPr marL="0" indent="0" algn="l">
              <a:lnSpc>
                <a:spcPct val="100000"/>
              </a:lnSpc>
              <a:buNone/>
              <a:defRPr sz="2667" cap="none" baseline="0">
                <a:solidFill>
                  <a:srgbClr val="FFFFFF"/>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10" name="Text Placeholder 2"/>
          <p:cNvSpPr>
            <a:spLocks noGrp="1"/>
          </p:cNvSpPr>
          <p:nvPr>
            <p:ph type="body" idx="17"/>
          </p:nvPr>
        </p:nvSpPr>
        <p:spPr>
          <a:xfrm>
            <a:off x="329903" y="5474805"/>
            <a:ext cx="3854751" cy="697395"/>
          </a:xfrm>
          <a:prstGeom prst="rect">
            <a:avLst/>
          </a:prstGeom>
        </p:spPr>
        <p:txBody>
          <a:bodyPr wrap="square" anchor="b" anchorCtr="0"/>
          <a:lstStyle>
            <a:lvl1pPr marL="0" indent="0" algn="l">
              <a:lnSpc>
                <a:spcPct val="100000"/>
              </a:lnSpc>
              <a:spcBef>
                <a:spcPts val="0"/>
              </a:spcBef>
              <a:buNone/>
              <a:defRPr sz="1600" b="0">
                <a:solidFill>
                  <a:srgbClr val="FFFFFF"/>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11" name="Title 1"/>
          <p:cNvSpPr>
            <a:spLocks noGrp="1"/>
          </p:cNvSpPr>
          <p:nvPr>
            <p:ph type="ctrTitle" hasCustomPrompt="1"/>
          </p:nvPr>
        </p:nvSpPr>
        <p:spPr>
          <a:xfrm>
            <a:off x="323772" y="2717800"/>
            <a:ext cx="9226629" cy="1310219"/>
          </a:xfrm>
          <a:prstGeom prst="rect">
            <a:avLst/>
          </a:prstGeom>
        </p:spPr>
        <p:txBody>
          <a:bodyPr wrap="square" tIns="0" bIns="0">
            <a:noAutofit/>
          </a:bodyPr>
          <a:lstStyle>
            <a:lvl1pPr algn="l">
              <a:lnSpc>
                <a:spcPct val="90000"/>
              </a:lnSpc>
              <a:tabLst>
                <a:tab pos="677316" algn="l"/>
              </a:tabLst>
              <a:defRPr sz="5600" b="1" cap="all" baseline="0">
                <a:solidFill>
                  <a:schemeClr val="bg1"/>
                </a:solidFill>
              </a:defRPr>
            </a:lvl1pPr>
          </a:lstStyle>
          <a:p>
            <a:r>
              <a:rPr lang="en-US"/>
              <a:t>CLICK TO EDIT MASTER TITLE STYLE</a:t>
            </a:r>
          </a:p>
        </p:txBody>
      </p:sp>
      <p:cxnSp>
        <p:nvCxnSpPr>
          <p:cNvPr id="12" name="Straight Connector 11">
            <a:extLst>
              <a:ext uri="{FF2B5EF4-FFF2-40B4-BE49-F238E27FC236}">
                <a16:creationId xmlns:a16="http://schemas.microsoft.com/office/drawing/2014/main" id="{429C2072-EE2B-A064-5CA2-6097546F935A}"/>
              </a:ext>
            </a:extLst>
          </p:cNvPr>
          <p:cNvCxnSpPr>
            <a:cxnSpLocks/>
          </p:cNvCxnSpPr>
          <p:nvPr/>
        </p:nvCxnSpPr>
        <p:spPr>
          <a:xfrm>
            <a:off x="278932" y="1364752"/>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descr="Logo, icon&#10;&#10;Description automatically generated">
            <a:extLst>
              <a:ext uri="{FF2B5EF4-FFF2-40B4-BE49-F238E27FC236}">
                <a16:creationId xmlns:a16="http://schemas.microsoft.com/office/drawing/2014/main" id="{13AD0A56-54F9-2F78-1258-F9610367319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4800" y="447040"/>
            <a:ext cx="1219200" cy="518808"/>
          </a:xfrm>
          <a:prstGeom prst="rect">
            <a:avLst/>
          </a:prstGeom>
        </p:spPr>
      </p:pic>
      <p:sp>
        <p:nvSpPr>
          <p:cNvPr id="14" name="TextBox 13">
            <a:extLst>
              <a:ext uri="{FF2B5EF4-FFF2-40B4-BE49-F238E27FC236}">
                <a16:creationId xmlns:a16="http://schemas.microsoft.com/office/drawing/2014/main" id="{D439B148-E719-27C3-3403-978BEDC13EC0}"/>
              </a:ext>
            </a:extLst>
          </p:cNvPr>
          <p:cNvSpPr txBox="1"/>
          <p:nvPr/>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a:solidFill>
                  <a:schemeClr val="tx1">
                    <a:lumMod val="40000"/>
                    <a:lumOff val="60000"/>
                  </a:schemeClr>
                </a:solidFill>
              </a:rPr>
              <a:t>© 2024 Nielsen Consumer LLC. All Rights Reserved.</a:t>
            </a:r>
            <a:endParaRPr lang="en-US" sz="700" dirty="0">
              <a:solidFill>
                <a:schemeClr val="tx1">
                  <a:lumMod val="40000"/>
                  <a:lumOff val="60000"/>
                </a:schemeClr>
              </a:solidFill>
            </a:endParaRPr>
          </a:p>
        </p:txBody>
      </p:sp>
    </p:spTree>
    <p:extLst>
      <p:ext uri="{BB962C8B-B14F-4D97-AF65-F5344CB8AC3E}">
        <p14:creationId xmlns:p14="http://schemas.microsoft.com/office/powerpoint/2010/main" val="4284534430"/>
      </p:ext>
    </p:extLst>
  </p:cSld>
  <p:clrMapOvr>
    <a:masterClrMapping/>
  </p:clrMapOvr>
  <p:hf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Divider - Black/white radiant N" preserve="1">
  <p:cSld name="Divider - Black/white radiant N">
    <p:bg>
      <p:bgPr>
        <a:solidFill>
          <a:srgbClr val="000000"/>
        </a:solidFill>
        <a:effectLst/>
      </p:bgPr>
    </p:bg>
    <p:spTree>
      <p:nvGrpSpPr>
        <p:cNvPr id="1" name="Shape 188"/>
        <p:cNvGrpSpPr/>
        <p:nvPr/>
      </p:nvGrpSpPr>
      <p:grpSpPr>
        <a:xfrm>
          <a:off x="0" y="0"/>
          <a:ext cx="0" cy="0"/>
          <a:chOff x="0" y="0"/>
          <a:chExt cx="0" cy="0"/>
        </a:xfrm>
      </p:grpSpPr>
      <p:sp>
        <p:nvSpPr>
          <p:cNvPr id="11" name="Rectangle 10">
            <a:extLst>
              <a:ext uri="{FF2B5EF4-FFF2-40B4-BE49-F238E27FC236}">
                <a16:creationId xmlns:a16="http://schemas.microsoft.com/office/drawing/2014/main" id="{345CB4A4-7435-1A41-8813-A7FFEC34FAE2}"/>
              </a:ext>
            </a:extLst>
          </p:cNvPr>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endParaRPr>
          </a:p>
        </p:txBody>
      </p:sp>
      <p:pic>
        <p:nvPicPr>
          <p:cNvPr id="9" name="Picture 8" descr="A blue circle with a black background&#10;&#10;Description automatically generated with low confidence">
            <a:extLst>
              <a:ext uri="{FF2B5EF4-FFF2-40B4-BE49-F238E27FC236}">
                <a16:creationId xmlns:a16="http://schemas.microsoft.com/office/drawing/2014/main" id="{F38C2DDC-856C-BABD-2BD7-96A2897A3CA9}"/>
              </a:ext>
            </a:extLst>
          </p:cNvPr>
          <p:cNvPicPr>
            <a:picLocks noChangeAspect="1"/>
          </p:cNvPicPr>
          <p:nvPr/>
        </p:nvPicPr>
        <p:blipFill rotWithShape="1">
          <a:blip r:embed="rId2" cstate="screen">
            <a:alphaModFix/>
            <a:extLst>
              <a:ext uri="{28A0092B-C50C-407E-A947-70E740481C1C}">
                <a14:useLocalDpi xmlns:a14="http://schemas.microsoft.com/office/drawing/2010/main"/>
              </a:ext>
            </a:extLst>
          </a:blip>
          <a:srcRect/>
          <a:stretch/>
        </p:blipFill>
        <p:spPr>
          <a:xfrm>
            <a:off x="6149" y="-2"/>
            <a:ext cx="6289924" cy="6800329"/>
          </a:xfrm>
          <a:prstGeom prst="rect">
            <a:avLst/>
          </a:prstGeom>
        </p:spPr>
      </p:pic>
      <p:sp>
        <p:nvSpPr>
          <p:cNvPr id="195" name="Google Shape;195;p22"/>
          <p:cNvSpPr txBox="1">
            <a:spLocks noGrp="1"/>
          </p:cNvSpPr>
          <p:nvPr>
            <p:ph type="ctrTitle"/>
          </p:nvPr>
        </p:nvSpPr>
        <p:spPr>
          <a:xfrm>
            <a:off x="472867" y="1320800"/>
            <a:ext cx="4551600" cy="2104000"/>
          </a:xfrm>
          <a:prstGeom prst="rect">
            <a:avLst/>
          </a:prstGeom>
        </p:spPr>
        <p:txBody>
          <a:bodyPr spcFirstLastPara="1" wrap="square" lIns="0" tIns="91425" rIns="0" bIns="91425" anchor="b" anchorCtr="0">
            <a:noAutofit/>
          </a:bodyPr>
          <a:lstStyle>
            <a:lvl1pPr lvl="0" rtl="0">
              <a:spcBef>
                <a:spcPts val="0"/>
              </a:spcBef>
              <a:spcAft>
                <a:spcPts val="0"/>
              </a:spcAft>
              <a:buClr>
                <a:srgbClr val="FFFFFF"/>
              </a:buClr>
              <a:buSzPts val="3000"/>
              <a:buFont typeface="Montserrat"/>
              <a:buNone/>
              <a:defRPr sz="4000" b="1">
                <a:solidFill>
                  <a:srgbClr val="FFFFFF"/>
                </a:solidFill>
                <a:latin typeface="Montserrat" panose="00000500000000000000" pitchFamily="2" charset="0"/>
                <a:ea typeface="Montserrat" panose="00000500000000000000" pitchFamily="2" charset="0"/>
                <a:cs typeface="Montserrat" panose="00000500000000000000" pitchFamily="2" charset="0"/>
                <a:sym typeface="Montserrat"/>
              </a:defRPr>
            </a:lvl1pPr>
            <a:lvl2pPr lvl="1" algn="ctr" rtl="0">
              <a:spcBef>
                <a:spcPts val="0"/>
              </a:spcBef>
              <a:spcAft>
                <a:spcPts val="0"/>
              </a:spcAft>
              <a:buClr>
                <a:srgbClr val="FFFFFF"/>
              </a:buClr>
              <a:buSzPts val="5200"/>
              <a:buNone/>
              <a:defRPr sz="6933">
                <a:solidFill>
                  <a:srgbClr val="FFFFFF"/>
                </a:solidFill>
              </a:defRPr>
            </a:lvl2pPr>
            <a:lvl3pPr lvl="2" algn="ctr" rtl="0">
              <a:spcBef>
                <a:spcPts val="0"/>
              </a:spcBef>
              <a:spcAft>
                <a:spcPts val="0"/>
              </a:spcAft>
              <a:buClr>
                <a:srgbClr val="FFFFFF"/>
              </a:buClr>
              <a:buSzPts val="5200"/>
              <a:buNone/>
              <a:defRPr sz="6933">
                <a:solidFill>
                  <a:srgbClr val="FFFFFF"/>
                </a:solidFill>
              </a:defRPr>
            </a:lvl3pPr>
            <a:lvl4pPr lvl="3" algn="ctr" rtl="0">
              <a:spcBef>
                <a:spcPts val="0"/>
              </a:spcBef>
              <a:spcAft>
                <a:spcPts val="0"/>
              </a:spcAft>
              <a:buClr>
                <a:srgbClr val="FFFFFF"/>
              </a:buClr>
              <a:buSzPts val="5200"/>
              <a:buNone/>
              <a:defRPr sz="6933">
                <a:solidFill>
                  <a:srgbClr val="FFFFFF"/>
                </a:solidFill>
              </a:defRPr>
            </a:lvl4pPr>
            <a:lvl5pPr lvl="4" algn="ctr" rtl="0">
              <a:spcBef>
                <a:spcPts val="0"/>
              </a:spcBef>
              <a:spcAft>
                <a:spcPts val="0"/>
              </a:spcAft>
              <a:buClr>
                <a:srgbClr val="FFFFFF"/>
              </a:buClr>
              <a:buSzPts val="5200"/>
              <a:buNone/>
              <a:defRPr sz="6933">
                <a:solidFill>
                  <a:srgbClr val="FFFFFF"/>
                </a:solidFill>
              </a:defRPr>
            </a:lvl5pPr>
            <a:lvl6pPr lvl="5" algn="ctr" rtl="0">
              <a:spcBef>
                <a:spcPts val="0"/>
              </a:spcBef>
              <a:spcAft>
                <a:spcPts val="0"/>
              </a:spcAft>
              <a:buClr>
                <a:srgbClr val="FFFFFF"/>
              </a:buClr>
              <a:buSzPts val="5200"/>
              <a:buNone/>
              <a:defRPr sz="6933">
                <a:solidFill>
                  <a:srgbClr val="FFFFFF"/>
                </a:solidFill>
              </a:defRPr>
            </a:lvl6pPr>
            <a:lvl7pPr lvl="6" algn="ctr" rtl="0">
              <a:spcBef>
                <a:spcPts val="0"/>
              </a:spcBef>
              <a:spcAft>
                <a:spcPts val="0"/>
              </a:spcAft>
              <a:buClr>
                <a:srgbClr val="FFFFFF"/>
              </a:buClr>
              <a:buSzPts val="5200"/>
              <a:buNone/>
              <a:defRPr sz="6933">
                <a:solidFill>
                  <a:srgbClr val="FFFFFF"/>
                </a:solidFill>
              </a:defRPr>
            </a:lvl7pPr>
            <a:lvl8pPr lvl="7" algn="ctr" rtl="0">
              <a:spcBef>
                <a:spcPts val="0"/>
              </a:spcBef>
              <a:spcAft>
                <a:spcPts val="0"/>
              </a:spcAft>
              <a:buClr>
                <a:srgbClr val="FFFFFF"/>
              </a:buClr>
              <a:buSzPts val="5200"/>
              <a:buNone/>
              <a:defRPr sz="6933">
                <a:solidFill>
                  <a:srgbClr val="FFFFFF"/>
                </a:solidFill>
              </a:defRPr>
            </a:lvl8pPr>
            <a:lvl9pPr lvl="8" algn="ctr" rtl="0">
              <a:spcBef>
                <a:spcPts val="0"/>
              </a:spcBef>
              <a:spcAft>
                <a:spcPts val="0"/>
              </a:spcAft>
              <a:buClr>
                <a:srgbClr val="FFFFFF"/>
              </a:buClr>
              <a:buSzPts val="5200"/>
              <a:buNone/>
              <a:defRPr sz="6933">
                <a:solidFill>
                  <a:srgbClr val="FFFFFF"/>
                </a:solidFill>
              </a:defRPr>
            </a:lvl9pPr>
          </a:lstStyle>
          <a:p>
            <a:r>
              <a:rPr lang="en-US"/>
              <a:t>Click to edit Master title style</a:t>
            </a:r>
            <a:endParaRPr/>
          </a:p>
        </p:txBody>
      </p:sp>
      <p:sp>
        <p:nvSpPr>
          <p:cNvPr id="196" name="Google Shape;196;p22"/>
          <p:cNvSpPr txBox="1">
            <a:spLocks noGrp="1"/>
          </p:cNvSpPr>
          <p:nvPr>
            <p:ph type="subTitle" idx="1"/>
          </p:nvPr>
        </p:nvSpPr>
        <p:spPr>
          <a:xfrm>
            <a:off x="472867" y="3270833"/>
            <a:ext cx="4551600" cy="10568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rgbClr val="666666"/>
              </a:buClr>
              <a:buSzPts val="1800"/>
              <a:buFont typeface="Montserrat"/>
              <a:buNone/>
              <a:tabLst/>
              <a:defRPr sz="2400">
                <a:solidFill>
                  <a:schemeClr val="bg1"/>
                </a:solidFill>
                <a:latin typeface="Montserrat" panose="00000500000000000000" pitchFamily="2" charset="0"/>
                <a:ea typeface="Montserrat" panose="00000500000000000000" pitchFamily="2" charset="0"/>
                <a:cs typeface="Montserrat" panose="00000500000000000000" pitchFamily="2" charset="0"/>
                <a:sym typeface="Montserrat"/>
              </a:defRPr>
            </a:lvl1pPr>
            <a:lvl2pPr lvl="1" rtl="0">
              <a:lnSpc>
                <a:spcPct val="100000"/>
              </a:lnSpc>
              <a:spcBef>
                <a:spcPts val="0"/>
              </a:spcBef>
              <a:spcAft>
                <a:spcPts val="0"/>
              </a:spcAft>
              <a:buClr>
                <a:srgbClr val="666666"/>
              </a:buClr>
              <a:buSzPts val="1800"/>
              <a:buFont typeface="Montserrat"/>
              <a:buNone/>
              <a:defRPr sz="2400">
                <a:solidFill>
                  <a:srgbClr val="666666"/>
                </a:solidFill>
                <a:latin typeface="Montserrat"/>
                <a:ea typeface="Montserrat"/>
                <a:cs typeface="Montserrat"/>
                <a:sym typeface="Montserrat"/>
              </a:defRPr>
            </a:lvl2pPr>
            <a:lvl3pPr lvl="2" rtl="0">
              <a:lnSpc>
                <a:spcPct val="100000"/>
              </a:lnSpc>
              <a:spcBef>
                <a:spcPts val="0"/>
              </a:spcBef>
              <a:spcAft>
                <a:spcPts val="0"/>
              </a:spcAft>
              <a:buClr>
                <a:srgbClr val="666666"/>
              </a:buClr>
              <a:buSzPts val="1800"/>
              <a:buFont typeface="Montserrat"/>
              <a:buNone/>
              <a:defRPr sz="2400">
                <a:solidFill>
                  <a:srgbClr val="666666"/>
                </a:solidFill>
                <a:latin typeface="Montserrat"/>
                <a:ea typeface="Montserrat"/>
                <a:cs typeface="Montserrat"/>
                <a:sym typeface="Montserrat"/>
              </a:defRPr>
            </a:lvl3pPr>
            <a:lvl4pPr lvl="3" rtl="0">
              <a:lnSpc>
                <a:spcPct val="100000"/>
              </a:lnSpc>
              <a:spcBef>
                <a:spcPts val="0"/>
              </a:spcBef>
              <a:spcAft>
                <a:spcPts val="0"/>
              </a:spcAft>
              <a:buClr>
                <a:srgbClr val="666666"/>
              </a:buClr>
              <a:buSzPts val="1800"/>
              <a:buFont typeface="Montserrat"/>
              <a:buNone/>
              <a:defRPr sz="2400">
                <a:solidFill>
                  <a:srgbClr val="666666"/>
                </a:solidFill>
                <a:latin typeface="Montserrat"/>
                <a:ea typeface="Montserrat"/>
                <a:cs typeface="Montserrat"/>
                <a:sym typeface="Montserrat"/>
              </a:defRPr>
            </a:lvl4pPr>
            <a:lvl5pPr lvl="4" rtl="0">
              <a:lnSpc>
                <a:spcPct val="100000"/>
              </a:lnSpc>
              <a:spcBef>
                <a:spcPts val="0"/>
              </a:spcBef>
              <a:spcAft>
                <a:spcPts val="0"/>
              </a:spcAft>
              <a:buClr>
                <a:srgbClr val="666666"/>
              </a:buClr>
              <a:buSzPts val="1800"/>
              <a:buFont typeface="Montserrat"/>
              <a:buNone/>
              <a:defRPr sz="2400">
                <a:solidFill>
                  <a:srgbClr val="666666"/>
                </a:solidFill>
                <a:latin typeface="Montserrat"/>
                <a:ea typeface="Montserrat"/>
                <a:cs typeface="Montserrat"/>
                <a:sym typeface="Montserrat"/>
              </a:defRPr>
            </a:lvl5pPr>
            <a:lvl6pPr lvl="5" rtl="0">
              <a:lnSpc>
                <a:spcPct val="100000"/>
              </a:lnSpc>
              <a:spcBef>
                <a:spcPts val="0"/>
              </a:spcBef>
              <a:spcAft>
                <a:spcPts val="0"/>
              </a:spcAft>
              <a:buClr>
                <a:srgbClr val="666666"/>
              </a:buClr>
              <a:buSzPts val="1800"/>
              <a:buFont typeface="Montserrat"/>
              <a:buNone/>
              <a:defRPr sz="2400">
                <a:solidFill>
                  <a:srgbClr val="666666"/>
                </a:solidFill>
                <a:latin typeface="Montserrat"/>
                <a:ea typeface="Montserrat"/>
                <a:cs typeface="Montserrat"/>
                <a:sym typeface="Montserrat"/>
              </a:defRPr>
            </a:lvl6pPr>
            <a:lvl7pPr lvl="6" rtl="0">
              <a:lnSpc>
                <a:spcPct val="100000"/>
              </a:lnSpc>
              <a:spcBef>
                <a:spcPts val="0"/>
              </a:spcBef>
              <a:spcAft>
                <a:spcPts val="0"/>
              </a:spcAft>
              <a:buClr>
                <a:srgbClr val="666666"/>
              </a:buClr>
              <a:buSzPts val="1800"/>
              <a:buFont typeface="Montserrat"/>
              <a:buNone/>
              <a:defRPr sz="2400">
                <a:solidFill>
                  <a:srgbClr val="666666"/>
                </a:solidFill>
                <a:latin typeface="Montserrat"/>
                <a:ea typeface="Montserrat"/>
                <a:cs typeface="Montserrat"/>
                <a:sym typeface="Montserrat"/>
              </a:defRPr>
            </a:lvl7pPr>
            <a:lvl8pPr lvl="7" rtl="0">
              <a:lnSpc>
                <a:spcPct val="100000"/>
              </a:lnSpc>
              <a:spcBef>
                <a:spcPts val="0"/>
              </a:spcBef>
              <a:spcAft>
                <a:spcPts val="0"/>
              </a:spcAft>
              <a:buClr>
                <a:srgbClr val="666666"/>
              </a:buClr>
              <a:buSzPts val="1800"/>
              <a:buFont typeface="Montserrat"/>
              <a:buNone/>
              <a:defRPr sz="2400">
                <a:solidFill>
                  <a:srgbClr val="666666"/>
                </a:solidFill>
                <a:latin typeface="Montserrat"/>
                <a:ea typeface="Montserrat"/>
                <a:cs typeface="Montserrat"/>
                <a:sym typeface="Montserrat"/>
              </a:defRPr>
            </a:lvl8pPr>
            <a:lvl9pPr lvl="8" rtl="0">
              <a:lnSpc>
                <a:spcPct val="100000"/>
              </a:lnSpc>
              <a:spcBef>
                <a:spcPts val="0"/>
              </a:spcBef>
              <a:spcAft>
                <a:spcPts val="0"/>
              </a:spcAft>
              <a:buClr>
                <a:srgbClr val="666666"/>
              </a:buClr>
              <a:buSzPts val="1800"/>
              <a:buFont typeface="Montserrat"/>
              <a:buNone/>
              <a:defRPr sz="2400">
                <a:solidFill>
                  <a:srgbClr val="666666"/>
                </a:solidFill>
                <a:latin typeface="Montserrat"/>
                <a:ea typeface="Montserrat"/>
                <a:cs typeface="Montserrat"/>
                <a:sym typeface="Montserrat"/>
              </a:defRPr>
            </a:lvl9pPr>
          </a:lstStyle>
          <a:p>
            <a:r>
              <a:rPr lang="en-US"/>
              <a:t>Click to edit Master subtitle style</a:t>
            </a:r>
            <a:endParaRPr dirty="0"/>
          </a:p>
        </p:txBody>
      </p:sp>
      <p:sp>
        <p:nvSpPr>
          <p:cNvPr id="12" name="Slide Number Placeholder 1">
            <a:extLst>
              <a:ext uri="{FF2B5EF4-FFF2-40B4-BE49-F238E27FC236}">
                <a16:creationId xmlns:a16="http://schemas.microsoft.com/office/drawing/2014/main" id="{47E3B85B-D674-4AA4-A57C-AEB94FFFB1E2}"/>
              </a:ext>
            </a:extLst>
          </p:cNvPr>
          <p:cNvSpPr txBox="1">
            <a:spLocks/>
          </p:cNvSpPr>
          <p:nvPr/>
        </p:nvSpPr>
        <p:spPr>
          <a:xfrm>
            <a:off x="8976067" y="6412499"/>
            <a:ext cx="2743200" cy="366183"/>
          </a:xfrm>
          <a:prstGeom prst="rect">
            <a:avLst/>
          </a:prstGeom>
        </p:spPr>
        <p:txBody>
          <a:bodyPr vert="horz" lIns="0" tIns="60960" rIns="0" bIns="6096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z="1333" smtClean="0">
                <a:solidFill>
                  <a:schemeClr val="bg1"/>
                </a:solidFill>
                <a:latin typeface="Montserrat" panose="00000500000000000000" pitchFamily="2" charset="0"/>
              </a:rPr>
              <a:pPr/>
              <a:t>‹#›</a:t>
            </a:fld>
            <a:endParaRPr lang="en-PH" sz="1333" dirty="0">
              <a:solidFill>
                <a:schemeClr val="bg1"/>
              </a:solidFill>
              <a:latin typeface="Montserrat" panose="00000500000000000000" pitchFamily="2" charset="0"/>
            </a:endParaRPr>
          </a:p>
        </p:txBody>
      </p:sp>
      <p:cxnSp>
        <p:nvCxnSpPr>
          <p:cNvPr id="14" name="Straight Connector 13">
            <a:extLst>
              <a:ext uri="{FF2B5EF4-FFF2-40B4-BE49-F238E27FC236}">
                <a16:creationId xmlns:a16="http://schemas.microsoft.com/office/drawing/2014/main" id="{E7A74E09-9071-7CD1-EC5E-F188D4120119}"/>
              </a:ext>
            </a:extLst>
          </p:cNvPr>
          <p:cNvCxnSpPr>
            <a:cxnSpLocks/>
          </p:cNvCxnSpPr>
          <p:nvPr/>
        </p:nvCxnSpPr>
        <p:spPr>
          <a:xfrm>
            <a:off x="278932" y="6395755"/>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B60D9EE-C28D-6DB2-74C9-925C2BF28DFF}"/>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a:solidFill>
                  <a:schemeClr val="tx1">
                    <a:lumMod val="40000"/>
                    <a:lumOff val="60000"/>
                  </a:schemeClr>
                </a:solidFill>
              </a:rPr>
              <a:t>© 2024 Nielsen Consumer LLC. All Rights Reserved.</a:t>
            </a:r>
            <a:endParaRPr lang="en-US" sz="700" dirty="0">
              <a:solidFill>
                <a:schemeClr val="tx1">
                  <a:lumMod val="40000"/>
                  <a:lumOff val="60000"/>
                </a:schemeClr>
              </a:solidFill>
            </a:endParaRPr>
          </a:p>
        </p:txBody>
      </p:sp>
      <p:pic>
        <p:nvPicPr>
          <p:cNvPr id="16" name="Picture 15">
            <a:extLst>
              <a:ext uri="{FF2B5EF4-FFF2-40B4-BE49-F238E27FC236}">
                <a16:creationId xmlns:a16="http://schemas.microsoft.com/office/drawing/2014/main" id="{CA06910C-3278-EC18-6D25-71265FCA2A6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2978157356"/>
      </p:ext>
    </p:extLst>
  </p:cSld>
  <p:clrMapOvr>
    <a:masterClrMapping/>
  </p:clrMapOvr>
  <p:hf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15_Divider Texture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45CB4A4-7435-1A41-8813-A7FFEC34FAE2}"/>
              </a:ext>
            </a:extLst>
          </p:cNvPr>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n-lt"/>
            </a:endParaRPr>
          </a:p>
        </p:txBody>
      </p:sp>
      <p:pic>
        <p:nvPicPr>
          <p:cNvPr id="8" name="Picture 7" descr="A blue circle with a black background&#10;&#10;Description automatically generated with low confidence">
            <a:extLst>
              <a:ext uri="{FF2B5EF4-FFF2-40B4-BE49-F238E27FC236}">
                <a16:creationId xmlns:a16="http://schemas.microsoft.com/office/drawing/2014/main" id="{F38C2DDC-856C-BABD-2BD7-96A2897A3CA9}"/>
              </a:ext>
            </a:extLst>
          </p:cNvPr>
          <p:cNvPicPr>
            <a:picLocks noChangeAspect="1"/>
          </p:cNvPicPr>
          <p:nvPr/>
        </p:nvPicPr>
        <p:blipFill rotWithShape="1">
          <a:blip r:embed="rId2" cstate="screen">
            <a:alphaModFix/>
            <a:extLst>
              <a:ext uri="{28A0092B-C50C-407E-A947-70E740481C1C}">
                <a14:useLocalDpi xmlns:a14="http://schemas.microsoft.com/office/drawing/2010/main"/>
              </a:ext>
            </a:extLst>
          </a:blip>
          <a:srcRect/>
          <a:stretch/>
        </p:blipFill>
        <p:spPr>
          <a:xfrm>
            <a:off x="6149" y="-2"/>
            <a:ext cx="6289924" cy="6800329"/>
          </a:xfrm>
          <a:prstGeom prst="rect">
            <a:avLst/>
          </a:prstGeom>
        </p:spPr>
      </p:pic>
      <p:sp>
        <p:nvSpPr>
          <p:cNvPr id="6" name="Title 1"/>
          <p:cNvSpPr>
            <a:spLocks noGrp="1"/>
          </p:cNvSpPr>
          <p:nvPr>
            <p:ph type="title"/>
          </p:nvPr>
        </p:nvSpPr>
        <p:spPr>
          <a:xfrm>
            <a:off x="406400" y="2752912"/>
            <a:ext cx="10728960" cy="585216"/>
          </a:xfrm>
          <a:prstGeom prst="rect">
            <a:avLst/>
          </a:prstGeom>
        </p:spPr>
        <p:txBody>
          <a:bodyPr wrap="square" anchor="t">
            <a:noAutofit/>
          </a:bodyPr>
          <a:lstStyle>
            <a:lvl1pPr algn="l">
              <a:defRPr sz="6667" b="1" cap="all">
                <a:solidFill>
                  <a:srgbClr val="FFFFFF"/>
                </a:solidFill>
              </a:defRPr>
            </a:lvl1pPr>
          </a:lstStyle>
          <a:p>
            <a:r>
              <a:rPr lang="en-US"/>
              <a:t>Click to edit Master title style</a:t>
            </a:r>
          </a:p>
        </p:txBody>
      </p:sp>
      <p:cxnSp>
        <p:nvCxnSpPr>
          <p:cNvPr id="5" name="Straight Connector 4">
            <a:extLst>
              <a:ext uri="{FF2B5EF4-FFF2-40B4-BE49-F238E27FC236}">
                <a16:creationId xmlns:a16="http://schemas.microsoft.com/office/drawing/2014/main" id="{E7A74E09-9071-7CD1-EC5E-F188D4120119}"/>
              </a:ext>
            </a:extLst>
          </p:cNvPr>
          <p:cNvCxnSpPr>
            <a:cxnSpLocks/>
          </p:cNvCxnSpPr>
          <p:nvPr/>
        </p:nvCxnSpPr>
        <p:spPr>
          <a:xfrm>
            <a:off x="278932" y="6395755"/>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B60D9EE-C28D-6DB2-74C9-925C2BF28DFF}"/>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a:solidFill>
                  <a:schemeClr val="tx1">
                    <a:lumMod val="40000"/>
                    <a:lumOff val="60000"/>
                  </a:schemeClr>
                </a:solidFill>
              </a:rPr>
              <a:t>© 2024 Nielsen Consumer LLC. All Rights Reserved.</a:t>
            </a:r>
            <a:endParaRPr lang="en-US" sz="700" dirty="0">
              <a:solidFill>
                <a:schemeClr val="tx1">
                  <a:lumMod val="40000"/>
                  <a:lumOff val="60000"/>
                </a:schemeClr>
              </a:solidFill>
            </a:endParaRPr>
          </a:p>
        </p:txBody>
      </p:sp>
      <p:pic>
        <p:nvPicPr>
          <p:cNvPr id="10" name="Picture 9">
            <a:extLst>
              <a:ext uri="{FF2B5EF4-FFF2-40B4-BE49-F238E27FC236}">
                <a16:creationId xmlns:a16="http://schemas.microsoft.com/office/drawing/2014/main" id="{CA06910C-3278-EC18-6D25-71265FCA2A6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2781938565"/>
      </p:ext>
    </p:extLst>
  </p:cSld>
  <p:clrMapOvr>
    <a:masterClrMapping/>
  </p:clrMapOvr>
  <p:hf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Cover - black" preserve="1">
  <p:cSld name="Cover - black">
    <p:bg>
      <p:bgPr>
        <a:solidFill>
          <a:schemeClr val="accent1"/>
        </a:solidFill>
        <a:effectLst/>
      </p:bgPr>
    </p:bg>
    <p:spTree>
      <p:nvGrpSpPr>
        <p:cNvPr id="1" name="Shape 9"/>
        <p:cNvGrpSpPr/>
        <p:nvPr/>
      </p:nvGrpSpPr>
      <p:grpSpPr>
        <a:xfrm>
          <a:off x="0" y="0"/>
          <a:ext cx="0" cy="0"/>
          <a:chOff x="0" y="0"/>
          <a:chExt cx="0" cy="0"/>
        </a:xfrm>
      </p:grpSpPr>
      <p:sp>
        <p:nvSpPr>
          <p:cNvPr id="7" name="Rectangle 6">
            <a:extLst>
              <a:ext uri="{FF2B5EF4-FFF2-40B4-BE49-F238E27FC236}">
                <a16:creationId xmlns:a16="http://schemas.microsoft.com/office/drawing/2014/main" id="{345CB4A4-7435-1A41-8813-A7FFEC34FAE2}"/>
              </a:ext>
            </a:extLst>
          </p:cNvPr>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n-lt"/>
            </a:endParaRPr>
          </a:p>
        </p:txBody>
      </p:sp>
      <p:pic>
        <p:nvPicPr>
          <p:cNvPr id="18" name="Picture 17" descr="A blue circle with a black background&#10;&#10;Description automatically generated with low confidence">
            <a:extLst>
              <a:ext uri="{FF2B5EF4-FFF2-40B4-BE49-F238E27FC236}">
                <a16:creationId xmlns:a16="http://schemas.microsoft.com/office/drawing/2014/main" id="{F38C2DDC-856C-BABD-2BD7-96A2897A3CA9}"/>
              </a:ext>
            </a:extLst>
          </p:cNvPr>
          <p:cNvPicPr>
            <a:picLocks noChangeAspect="1"/>
          </p:cNvPicPr>
          <p:nvPr/>
        </p:nvPicPr>
        <p:blipFill rotWithShape="1">
          <a:blip r:embed="rId2" cstate="screen">
            <a:alphaModFix/>
            <a:extLst>
              <a:ext uri="{28A0092B-C50C-407E-A947-70E740481C1C}">
                <a14:useLocalDpi xmlns:a14="http://schemas.microsoft.com/office/drawing/2010/main"/>
              </a:ext>
            </a:extLst>
          </a:blip>
          <a:srcRect/>
          <a:stretch/>
        </p:blipFill>
        <p:spPr>
          <a:xfrm>
            <a:off x="0" y="-30906"/>
            <a:ext cx="6289924" cy="6800329"/>
          </a:xfrm>
          <a:prstGeom prst="rect">
            <a:avLst/>
          </a:prstGeom>
        </p:spPr>
      </p:pic>
      <p:sp>
        <p:nvSpPr>
          <p:cNvPr id="10" name="Google Shape;10;p2"/>
          <p:cNvSpPr txBox="1">
            <a:spLocks noGrp="1"/>
          </p:cNvSpPr>
          <p:nvPr>
            <p:ph type="ctrTitle"/>
          </p:nvPr>
        </p:nvSpPr>
        <p:spPr>
          <a:xfrm>
            <a:off x="472868" y="572833"/>
            <a:ext cx="8874333" cy="2262000"/>
          </a:xfrm>
          <a:prstGeom prst="rect">
            <a:avLst/>
          </a:prstGeom>
        </p:spPr>
        <p:txBody>
          <a:bodyPr spcFirstLastPara="1" wrap="square" lIns="0" tIns="91425" rIns="0" bIns="91425" anchor="b" anchorCtr="0">
            <a:noAutofit/>
          </a:bodyPr>
          <a:lstStyle>
            <a:lvl1pPr lvl="0" rtl="0">
              <a:spcBef>
                <a:spcPts val="0"/>
              </a:spcBef>
              <a:spcAft>
                <a:spcPts val="0"/>
              </a:spcAft>
              <a:buClr>
                <a:srgbClr val="FFFFFF"/>
              </a:buClr>
              <a:buSzPts val="3600"/>
              <a:buFont typeface="Montserrat"/>
              <a:buNone/>
              <a:defRPr sz="4400" b="1">
                <a:solidFill>
                  <a:schemeClr val="bg1"/>
                </a:solidFill>
                <a:latin typeface="+mj-lt"/>
                <a:ea typeface="Montserrat"/>
                <a:cs typeface="Montserrat"/>
                <a:sym typeface="Montserrat"/>
              </a:defRPr>
            </a:lvl1pPr>
            <a:lvl2pPr lvl="1" algn="ctr" rtl="0">
              <a:spcBef>
                <a:spcPts val="0"/>
              </a:spcBef>
              <a:spcAft>
                <a:spcPts val="0"/>
              </a:spcAft>
              <a:buClr>
                <a:srgbClr val="FFFFFF"/>
              </a:buClr>
              <a:buSzPts val="5200"/>
              <a:buNone/>
              <a:defRPr sz="6933">
                <a:solidFill>
                  <a:srgbClr val="FFFFFF"/>
                </a:solidFill>
              </a:defRPr>
            </a:lvl2pPr>
            <a:lvl3pPr lvl="2" algn="ctr" rtl="0">
              <a:spcBef>
                <a:spcPts val="0"/>
              </a:spcBef>
              <a:spcAft>
                <a:spcPts val="0"/>
              </a:spcAft>
              <a:buClr>
                <a:srgbClr val="FFFFFF"/>
              </a:buClr>
              <a:buSzPts val="5200"/>
              <a:buNone/>
              <a:defRPr sz="6933">
                <a:solidFill>
                  <a:srgbClr val="FFFFFF"/>
                </a:solidFill>
              </a:defRPr>
            </a:lvl3pPr>
            <a:lvl4pPr lvl="3" algn="ctr" rtl="0">
              <a:spcBef>
                <a:spcPts val="0"/>
              </a:spcBef>
              <a:spcAft>
                <a:spcPts val="0"/>
              </a:spcAft>
              <a:buClr>
                <a:srgbClr val="FFFFFF"/>
              </a:buClr>
              <a:buSzPts val="5200"/>
              <a:buNone/>
              <a:defRPr sz="6933">
                <a:solidFill>
                  <a:srgbClr val="FFFFFF"/>
                </a:solidFill>
              </a:defRPr>
            </a:lvl4pPr>
            <a:lvl5pPr lvl="4" algn="ctr" rtl="0">
              <a:spcBef>
                <a:spcPts val="0"/>
              </a:spcBef>
              <a:spcAft>
                <a:spcPts val="0"/>
              </a:spcAft>
              <a:buClr>
                <a:srgbClr val="FFFFFF"/>
              </a:buClr>
              <a:buSzPts val="5200"/>
              <a:buNone/>
              <a:defRPr sz="6933">
                <a:solidFill>
                  <a:srgbClr val="FFFFFF"/>
                </a:solidFill>
              </a:defRPr>
            </a:lvl5pPr>
            <a:lvl6pPr lvl="5" algn="ctr" rtl="0">
              <a:spcBef>
                <a:spcPts val="0"/>
              </a:spcBef>
              <a:spcAft>
                <a:spcPts val="0"/>
              </a:spcAft>
              <a:buClr>
                <a:srgbClr val="FFFFFF"/>
              </a:buClr>
              <a:buSzPts val="5200"/>
              <a:buNone/>
              <a:defRPr sz="6933">
                <a:solidFill>
                  <a:srgbClr val="FFFFFF"/>
                </a:solidFill>
              </a:defRPr>
            </a:lvl6pPr>
            <a:lvl7pPr lvl="6" algn="ctr" rtl="0">
              <a:spcBef>
                <a:spcPts val="0"/>
              </a:spcBef>
              <a:spcAft>
                <a:spcPts val="0"/>
              </a:spcAft>
              <a:buClr>
                <a:srgbClr val="FFFFFF"/>
              </a:buClr>
              <a:buSzPts val="5200"/>
              <a:buNone/>
              <a:defRPr sz="6933">
                <a:solidFill>
                  <a:srgbClr val="FFFFFF"/>
                </a:solidFill>
              </a:defRPr>
            </a:lvl7pPr>
            <a:lvl8pPr lvl="7" algn="ctr" rtl="0">
              <a:spcBef>
                <a:spcPts val="0"/>
              </a:spcBef>
              <a:spcAft>
                <a:spcPts val="0"/>
              </a:spcAft>
              <a:buClr>
                <a:srgbClr val="FFFFFF"/>
              </a:buClr>
              <a:buSzPts val="5200"/>
              <a:buNone/>
              <a:defRPr sz="6933">
                <a:solidFill>
                  <a:srgbClr val="FFFFFF"/>
                </a:solidFill>
              </a:defRPr>
            </a:lvl8pPr>
            <a:lvl9pPr lvl="8" algn="ctr" rtl="0">
              <a:spcBef>
                <a:spcPts val="0"/>
              </a:spcBef>
              <a:spcAft>
                <a:spcPts val="0"/>
              </a:spcAft>
              <a:buClr>
                <a:srgbClr val="FFFFFF"/>
              </a:buClr>
              <a:buSzPts val="5200"/>
              <a:buNone/>
              <a:defRPr sz="6933">
                <a:solidFill>
                  <a:srgbClr val="FFFFFF"/>
                </a:solidFill>
              </a:defRPr>
            </a:lvl9pPr>
          </a:lstStyle>
          <a:p>
            <a:r>
              <a:rPr lang="en-US"/>
              <a:t>Click to edit Master title style</a:t>
            </a:r>
            <a:endParaRPr dirty="0"/>
          </a:p>
        </p:txBody>
      </p:sp>
      <p:sp>
        <p:nvSpPr>
          <p:cNvPr id="11" name="Google Shape;11;p2"/>
          <p:cNvSpPr txBox="1">
            <a:spLocks noGrp="1"/>
          </p:cNvSpPr>
          <p:nvPr>
            <p:ph type="subTitle" idx="1"/>
          </p:nvPr>
        </p:nvSpPr>
        <p:spPr>
          <a:xfrm>
            <a:off x="472868" y="2782367"/>
            <a:ext cx="8874333" cy="10568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chemeClr val="lt2"/>
              </a:buClr>
              <a:buSzPts val="1800"/>
              <a:buFont typeface="Montserrat"/>
              <a:buNone/>
              <a:defRPr sz="2000">
                <a:solidFill>
                  <a:schemeClr val="bg1"/>
                </a:solidFill>
                <a:latin typeface="+mn-lt"/>
                <a:ea typeface="Montserrat"/>
                <a:cs typeface="Montserrat"/>
                <a:sym typeface="Montserrat"/>
              </a:defRPr>
            </a:lvl1pPr>
            <a:lvl2pPr lvl="1" rtl="0">
              <a:lnSpc>
                <a:spcPct val="100000"/>
              </a:lnSpc>
              <a:spcBef>
                <a:spcPts val="0"/>
              </a:spcBef>
              <a:spcAft>
                <a:spcPts val="0"/>
              </a:spcAft>
              <a:buClr>
                <a:schemeClr val="lt2"/>
              </a:buClr>
              <a:buSzPts val="1800"/>
              <a:buFont typeface="Montserrat"/>
              <a:buNone/>
              <a:defRPr sz="2400">
                <a:solidFill>
                  <a:schemeClr val="lt2"/>
                </a:solidFill>
                <a:latin typeface="Montserrat"/>
                <a:ea typeface="Montserrat"/>
                <a:cs typeface="Montserrat"/>
                <a:sym typeface="Montserrat"/>
              </a:defRPr>
            </a:lvl2pPr>
            <a:lvl3pPr lvl="2" rtl="0">
              <a:lnSpc>
                <a:spcPct val="100000"/>
              </a:lnSpc>
              <a:spcBef>
                <a:spcPts val="0"/>
              </a:spcBef>
              <a:spcAft>
                <a:spcPts val="0"/>
              </a:spcAft>
              <a:buClr>
                <a:schemeClr val="lt2"/>
              </a:buClr>
              <a:buSzPts val="1800"/>
              <a:buFont typeface="Montserrat"/>
              <a:buNone/>
              <a:defRPr sz="2400">
                <a:solidFill>
                  <a:schemeClr val="lt2"/>
                </a:solidFill>
                <a:latin typeface="Montserrat"/>
                <a:ea typeface="Montserrat"/>
                <a:cs typeface="Montserrat"/>
                <a:sym typeface="Montserrat"/>
              </a:defRPr>
            </a:lvl3pPr>
            <a:lvl4pPr lvl="3" rtl="0">
              <a:lnSpc>
                <a:spcPct val="100000"/>
              </a:lnSpc>
              <a:spcBef>
                <a:spcPts val="0"/>
              </a:spcBef>
              <a:spcAft>
                <a:spcPts val="0"/>
              </a:spcAft>
              <a:buClr>
                <a:schemeClr val="lt2"/>
              </a:buClr>
              <a:buSzPts val="1800"/>
              <a:buFont typeface="Montserrat"/>
              <a:buNone/>
              <a:defRPr sz="2400">
                <a:solidFill>
                  <a:schemeClr val="lt2"/>
                </a:solidFill>
                <a:latin typeface="Montserrat"/>
                <a:ea typeface="Montserrat"/>
                <a:cs typeface="Montserrat"/>
                <a:sym typeface="Montserrat"/>
              </a:defRPr>
            </a:lvl4pPr>
            <a:lvl5pPr lvl="4" rtl="0">
              <a:lnSpc>
                <a:spcPct val="100000"/>
              </a:lnSpc>
              <a:spcBef>
                <a:spcPts val="0"/>
              </a:spcBef>
              <a:spcAft>
                <a:spcPts val="0"/>
              </a:spcAft>
              <a:buClr>
                <a:schemeClr val="lt2"/>
              </a:buClr>
              <a:buSzPts val="1800"/>
              <a:buFont typeface="Montserrat"/>
              <a:buNone/>
              <a:defRPr sz="2400">
                <a:solidFill>
                  <a:schemeClr val="lt2"/>
                </a:solidFill>
                <a:latin typeface="Montserrat"/>
                <a:ea typeface="Montserrat"/>
                <a:cs typeface="Montserrat"/>
                <a:sym typeface="Montserrat"/>
              </a:defRPr>
            </a:lvl5pPr>
            <a:lvl6pPr lvl="5" rtl="0">
              <a:lnSpc>
                <a:spcPct val="100000"/>
              </a:lnSpc>
              <a:spcBef>
                <a:spcPts val="0"/>
              </a:spcBef>
              <a:spcAft>
                <a:spcPts val="0"/>
              </a:spcAft>
              <a:buClr>
                <a:schemeClr val="lt2"/>
              </a:buClr>
              <a:buSzPts val="1800"/>
              <a:buFont typeface="Montserrat"/>
              <a:buNone/>
              <a:defRPr sz="2400">
                <a:solidFill>
                  <a:schemeClr val="lt2"/>
                </a:solidFill>
                <a:latin typeface="Montserrat"/>
                <a:ea typeface="Montserrat"/>
                <a:cs typeface="Montserrat"/>
                <a:sym typeface="Montserrat"/>
              </a:defRPr>
            </a:lvl6pPr>
            <a:lvl7pPr lvl="6" rtl="0">
              <a:lnSpc>
                <a:spcPct val="100000"/>
              </a:lnSpc>
              <a:spcBef>
                <a:spcPts val="0"/>
              </a:spcBef>
              <a:spcAft>
                <a:spcPts val="0"/>
              </a:spcAft>
              <a:buClr>
                <a:schemeClr val="lt2"/>
              </a:buClr>
              <a:buSzPts val="1800"/>
              <a:buFont typeface="Montserrat"/>
              <a:buNone/>
              <a:defRPr sz="2400">
                <a:solidFill>
                  <a:schemeClr val="lt2"/>
                </a:solidFill>
                <a:latin typeface="Montserrat"/>
                <a:ea typeface="Montserrat"/>
                <a:cs typeface="Montserrat"/>
                <a:sym typeface="Montserrat"/>
              </a:defRPr>
            </a:lvl7pPr>
            <a:lvl8pPr lvl="7" rtl="0">
              <a:lnSpc>
                <a:spcPct val="100000"/>
              </a:lnSpc>
              <a:spcBef>
                <a:spcPts val="0"/>
              </a:spcBef>
              <a:spcAft>
                <a:spcPts val="0"/>
              </a:spcAft>
              <a:buClr>
                <a:schemeClr val="lt2"/>
              </a:buClr>
              <a:buSzPts val="1800"/>
              <a:buFont typeface="Montserrat"/>
              <a:buNone/>
              <a:defRPr sz="2400">
                <a:solidFill>
                  <a:schemeClr val="lt2"/>
                </a:solidFill>
                <a:latin typeface="Montserrat"/>
                <a:ea typeface="Montserrat"/>
                <a:cs typeface="Montserrat"/>
                <a:sym typeface="Montserrat"/>
              </a:defRPr>
            </a:lvl8pPr>
            <a:lvl9pPr lvl="8" rtl="0">
              <a:lnSpc>
                <a:spcPct val="100000"/>
              </a:lnSpc>
              <a:spcBef>
                <a:spcPts val="0"/>
              </a:spcBef>
              <a:spcAft>
                <a:spcPts val="0"/>
              </a:spcAft>
              <a:buClr>
                <a:schemeClr val="lt2"/>
              </a:buClr>
              <a:buSzPts val="1800"/>
              <a:buFont typeface="Montserrat"/>
              <a:buNone/>
              <a:defRPr sz="2400">
                <a:solidFill>
                  <a:schemeClr val="lt2"/>
                </a:solidFill>
                <a:latin typeface="Montserrat"/>
                <a:ea typeface="Montserrat"/>
                <a:cs typeface="Montserrat"/>
                <a:sym typeface="Montserrat"/>
              </a:defRPr>
            </a:lvl9pPr>
          </a:lstStyle>
          <a:p>
            <a:r>
              <a:rPr lang="en-US"/>
              <a:t>Click to edit Master subtitle style</a:t>
            </a:r>
            <a:endParaRPr dirty="0"/>
          </a:p>
        </p:txBody>
      </p:sp>
      <p:sp>
        <p:nvSpPr>
          <p:cNvPr id="16" name="Google Shape;16;p2"/>
          <p:cNvSpPr txBox="1">
            <a:spLocks noGrp="1"/>
          </p:cNvSpPr>
          <p:nvPr>
            <p:ph type="subTitle" idx="4"/>
          </p:nvPr>
        </p:nvSpPr>
        <p:spPr>
          <a:xfrm>
            <a:off x="472867" y="4697508"/>
            <a:ext cx="4738616" cy="699345"/>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chemeClr val="lt2"/>
              </a:buClr>
              <a:buSzPts val="1000"/>
              <a:buNone/>
              <a:defRPr sz="1600">
                <a:solidFill>
                  <a:schemeClr val="bg1"/>
                </a:solidFill>
                <a:latin typeface="+mn-lt"/>
              </a:defRPr>
            </a:lvl1pPr>
            <a:lvl2pPr lvl="1" rtl="0">
              <a:lnSpc>
                <a:spcPct val="100000"/>
              </a:lnSpc>
              <a:spcBef>
                <a:spcPts val="0"/>
              </a:spcBef>
              <a:spcAft>
                <a:spcPts val="0"/>
              </a:spcAft>
              <a:buClr>
                <a:schemeClr val="lt2"/>
              </a:buClr>
              <a:buSzPts val="1000"/>
              <a:buNone/>
              <a:defRPr sz="1333" b="1">
                <a:solidFill>
                  <a:schemeClr val="lt2"/>
                </a:solidFill>
              </a:defRPr>
            </a:lvl2pPr>
            <a:lvl3pPr lvl="2" rtl="0">
              <a:lnSpc>
                <a:spcPct val="100000"/>
              </a:lnSpc>
              <a:spcBef>
                <a:spcPts val="0"/>
              </a:spcBef>
              <a:spcAft>
                <a:spcPts val="0"/>
              </a:spcAft>
              <a:buClr>
                <a:schemeClr val="lt2"/>
              </a:buClr>
              <a:buSzPts val="1000"/>
              <a:buNone/>
              <a:defRPr b="1">
                <a:solidFill>
                  <a:schemeClr val="lt2"/>
                </a:solidFill>
              </a:defRPr>
            </a:lvl3pPr>
            <a:lvl4pPr lvl="3" rtl="0">
              <a:lnSpc>
                <a:spcPct val="100000"/>
              </a:lnSpc>
              <a:spcBef>
                <a:spcPts val="0"/>
              </a:spcBef>
              <a:spcAft>
                <a:spcPts val="0"/>
              </a:spcAft>
              <a:buClr>
                <a:schemeClr val="lt2"/>
              </a:buClr>
              <a:buSzPts val="1000"/>
              <a:buNone/>
              <a:defRPr b="1">
                <a:solidFill>
                  <a:schemeClr val="lt2"/>
                </a:solidFill>
              </a:defRPr>
            </a:lvl4pPr>
            <a:lvl5pPr lvl="4" rtl="0">
              <a:lnSpc>
                <a:spcPct val="100000"/>
              </a:lnSpc>
              <a:spcBef>
                <a:spcPts val="0"/>
              </a:spcBef>
              <a:spcAft>
                <a:spcPts val="0"/>
              </a:spcAft>
              <a:buClr>
                <a:schemeClr val="lt2"/>
              </a:buClr>
              <a:buSzPts val="1000"/>
              <a:buNone/>
              <a:defRPr b="1">
                <a:solidFill>
                  <a:schemeClr val="lt2"/>
                </a:solidFill>
              </a:defRPr>
            </a:lvl5pPr>
            <a:lvl6pPr lvl="5" rtl="0">
              <a:lnSpc>
                <a:spcPct val="100000"/>
              </a:lnSpc>
              <a:spcBef>
                <a:spcPts val="0"/>
              </a:spcBef>
              <a:spcAft>
                <a:spcPts val="0"/>
              </a:spcAft>
              <a:buClr>
                <a:schemeClr val="lt2"/>
              </a:buClr>
              <a:buSzPts val="1000"/>
              <a:buNone/>
              <a:defRPr b="1">
                <a:solidFill>
                  <a:schemeClr val="lt2"/>
                </a:solidFill>
              </a:defRPr>
            </a:lvl6pPr>
            <a:lvl7pPr lvl="6" rtl="0">
              <a:lnSpc>
                <a:spcPct val="100000"/>
              </a:lnSpc>
              <a:spcBef>
                <a:spcPts val="0"/>
              </a:spcBef>
              <a:spcAft>
                <a:spcPts val="0"/>
              </a:spcAft>
              <a:buClr>
                <a:schemeClr val="lt2"/>
              </a:buClr>
              <a:buSzPts val="1000"/>
              <a:buNone/>
              <a:defRPr b="1">
                <a:solidFill>
                  <a:schemeClr val="lt2"/>
                </a:solidFill>
              </a:defRPr>
            </a:lvl7pPr>
            <a:lvl8pPr lvl="7" rtl="0">
              <a:lnSpc>
                <a:spcPct val="100000"/>
              </a:lnSpc>
              <a:spcBef>
                <a:spcPts val="0"/>
              </a:spcBef>
              <a:spcAft>
                <a:spcPts val="0"/>
              </a:spcAft>
              <a:buClr>
                <a:schemeClr val="lt2"/>
              </a:buClr>
              <a:buSzPts val="1000"/>
              <a:buNone/>
              <a:defRPr b="1">
                <a:solidFill>
                  <a:schemeClr val="lt2"/>
                </a:solidFill>
              </a:defRPr>
            </a:lvl8pPr>
            <a:lvl9pPr lvl="8" rtl="0">
              <a:lnSpc>
                <a:spcPct val="100000"/>
              </a:lnSpc>
              <a:spcBef>
                <a:spcPts val="0"/>
              </a:spcBef>
              <a:spcAft>
                <a:spcPts val="0"/>
              </a:spcAft>
              <a:buClr>
                <a:schemeClr val="lt2"/>
              </a:buClr>
              <a:buSzPts val="1000"/>
              <a:buNone/>
              <a:defRPr b="1">
                <a:solidFill>
                  <a:schemeClr val="lt2"/>
                </a:solidFill>
              </a:defRPr>
            </a:lvl9pPr>
          </a:lstStyle>
          <a:p>
            <a:r>
              <a:rPr lang="en-US"/>
              <a:t>Click to edit Master subtitle style</a:t>
            </a:r>
            <a:endParaRPr dirty="0"/>
          </a:p>
        </p:txBody>
      </p:sp>
      <p:sp>
        <p:nvSpPr>
          <p:cNvPr id="9" name="Slide Number Placeholder 5">
            <a:extLst>
              <a:ext uri="{FF2B5EF4-FFF2-40B4-BE49-F238E27FC236}">
                <a16:creationId xmlns:a16="http://schemas.microsoft.com/office/drawing/2014/main" id="{D0DB4F35-9ADE-ED35-28B3-71F80807EF03}"/>
              </a:ext>
            </a:extLst>
          </p:cNvPr>
          <p:cNvSpPr>
            <a:spLocks noGrp="1"/>
          </p:cNvSpPr>
          <p:nvPr>
            <p:ph type="sldNum" sz="quarter" idx="10"/>
          </p:nvPr>
        </p:nvSpPr>
        <p:spPr>
          <a:xfrm>
            <a:off x="10985325" y="6435204"/>
            <a:ext cx="901875" cy="365125"/>
          </a:xfrm>
          <a:prstGeom prst="rect">
            <a:avLst/>
          </a:prstGeom>
        </p:spPr>
        <p:txBody>
          <a:bodyPr vert="horz" lIns="0" tIns="45720" rIns="0" bIns="45720" rtlCol="0" anchor="ctr"/>
          <a:lstStyle>
            <a:lvl1pPr algn="r">
              <a:defRPr sz="1000">
                <a:solidFill>
                  <a:schemeClr val="bg1"/>
                </a:solidFill>
              </a:defRPr>
            </a:lvl1pPr>
          </a:lstStyle>
          <a:p>
            <a:fld id="{403EF4E2-7A7A-0548-85F1-5479B7C9E1B2}" type="slidenum">
              <a:rPr lang="en-US" smtClean="0"/>
              <a:pPr/>
              <a:t>‹#›</a:t>
            </a:fld>
            <a:endParaRPr lang="en-US" dirty="0"/>
          </a:p>
        </p:txBody>
      </p:sp>
      <p:cxnSp>
        <p:nvCxnSpPr>
          <p:cNvPr id="13" name="Straight Connector 12">
            <a:extLst>
              <a:ext uri="{FF2B5EF4-FFF2-40B4-BE49-F238E27FC236}">
                <a16:creationId xmlns:a16="http://schemas.microsoft.com/office/drawing/2014/main" id="{E7A74E09-9071-7CD1-EC5E-F188D4120119}"/>
              </a:ext>
            </a:extLst>
          </p:cNvPr>
          <p:cNvCxnSpPr>
            <a:cxnSpLocks/>
          </p:cNvCxnSpPr>
          <p:nvPr/>
        </p:nvCxnSpPr>
        <p:spPr>
          <a:xfrm>
            <a:off x="278932" y="6395755"/>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7B60D9EE-C28D-6DB2-74C9-925C2BF28DFF}"/>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a:solidFill>
                  <a:schemeClr val="tx1">
                    <a:lumMod val="40000"/>
                    <a:lumOff val="60000"/>
                  </a:schemeClr>
                </a:solidFill>
              </a:rPr>
              <a:t>© 2024 Nielsen Consumer LLC. All Rights Reserved.</a:t>
            </a:r>
            <a:endParaRPr lang="en-US" sz="700" dirty="0">
              <a:solidFill>
                <a:schemeClr val="tx1">
                  <a:lumMod val="40000"/>
                  <a:lumOff val="60000"/>
                </a:schemeClr>
              </a:solidFill>
            </a:endParaRPr>
          </a:p>
        </p:txBody>
      </p:sp>
      <p:pic>
        <p:nvPicPr>
          <p:cNvPr id="20" name="Picture 19">
            <a:extLst>
              <a:ext uri="{FF2B5EF4-FFF2-40B4-BE49-F238E27FC236}">
                <a16:creationId xmlns:a16="http://schemas.microsoft.com/office/drawing/2014/main" id="{CA06910C-3278-EC18-6D25-71265FCA2A6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1338558556"/>
      </p:ext>
    </p:extLst>
  </p:cSld>
  <p:clrMapOvr>
    <a:masterClrMapping/>
  </p:clrMapOvr>
  <p:hf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Cover - black" preserve="1">
  <p:cSld name="1_Cover - black">
    <p:bg>
      <p:bgPr>
        <a:solidFill>
          <a:schemeClr val="accent1"/>
        </a:solidFill>
        <a:effectLst/>
      </p:bgPr>
    </p:bg>
    <p:spTree>
      <p:nvGrpSpPr>
        <p:cNvPr id="1" name="Shape 9"/>
        <p:cNvGrpSpPr/>
        <p:nvPr/>
      </p:nvGrpSpPr>
      <p:grpSpPr>
        <a:xfrm>
          <a:off x="0" y="0"/>
          <a:ext cx="0" cy="0"/>
          <a:chOff x="0" y="0"/>
          <a:chExt cx="0" cy="0"/>
        </a:xfrm>
      </p:grpSpPr>
      <p:sp>
        <p:nvSpPr>
          <p:cNvPr id="7" name="Rectangle 6">
            <a:extLst>
              <a:ext uri="{FF2B5EF4-FFF2-40B4-BE49-F238E27FC236}">
                <a16:creationId xmlns:a16="http://schemas.microsoft.com/office/drawing/2014/main" id="{345CB4A4-7435-1A41-8813-A7FFEC34FAE2}"/>
              </a:ext>
            </a:extLst>
          </p:cNvPr>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n-lt"/>
            </a:endParaRPr>
          </a:p>
        </p:txBody>
      </p:sp>
      <p:pic>
        <p:nvPicPr>
          <p:cNvPr id="10" name="Picture 9" descr="A blue circle with a black background&#10;&#10;Description automatically generated with low confidence">
            <a:extLst>
              <a:ext uri="{FF2B5EF4-FFF2-40B4-BE49-F238E27FC236}">
                <a16:creationId xmlns:a16="http://schemas.microsoft.com/office/drawing/2014/main" id="{F38C2DDC-856C-BABD-2BD7-96A2897A3CA9}"/>
              </a:ext>
            </a:extLst>
          </p:cNvPr>
          <p:cNvPicPr>
            <a:picLocks noChangeAspect="1"/>
          </p:cNvPicPr>
          <p:nvPr/>
        </p:nvPicPr>
        <p:blipFill rotWithShape="1">
          <a:blip r:embed="rId2" cstate="screen">
            <a:alphaModFix/>
            <a:extLst>
              <a:ext uri="{28A0092B-C50C-407E-A947-70E740481C1C}">
                <a14:useLocalDpi xmlns:a14="http://schemas.microsoft.com/office/drawing/2010/main"/>
              </a:ext>
            </a:extLst>
          </a:blip>
          <a:srcRect/>
          <a:stretch/>
        </p:blipFill>
        <p:spPr>
          <a:xfrm>
            <a:off x="6149" y="-2"/>
            <a:ext cx="6289924" cy="6800329"/>
          </a:xfrm>
          <a:prstGeom prst="rect">
            <a:avLst/>
          </a:prstGeom>
        </p:spPr>
      </p:pic>
      <p:sp>
        <p:nvSpPr>
          <p:cNvPr id="9" name="Slide Number Placeholder 5">
            <a:extLst>
              <a:ext uri="{FF2B5EF4-FFF2-40B4-BE49-F238E27FC236}">
                <a16:creationId xmlns:a16="http://schemas.microsoft.com/office/drawing/2014/main" id="{D0DB4F35-9ADE-ED35-28B3-71F80807EF03}"/>
              </a:ext>
            </a:extLst>
          </p:cNvPr>
          <p:cNvSpPr>
            <a:spLocks noGrp="1"/>
          </p:cNvSpPr>
          <p:nvPr>
            <p:ph type="sldNum" sz="quarter" idx="10"/>
          </p:nvPr>
        </p:nvSpPr>
        <p:spPr>
          <a:xfrm>
            <a:off x="10985325" y="6435204"/>
            <a:ext cx="901875" cy="365125"/>
          </a:xfrm>
          <a:prstGeom prst="rect">
            <a:avLst/>
          </a:prstGeom>
        </p:spPr>
        <p:txBody>
          <a:bodyPr vert="horz" lIns="0" tIns="45720" rIns="0" bIns="45720" rtlCol="0" anchor="ctr"/>
          <a:lstStyle>
            <a:lvl1pPr algn="r">
              <a:defRPr sz="1000">
                <a:solidFill>
                  <a:schemeClr val="bg1"/>
                </a:solidFill>
              </a:defRPr>
            </a:lvl1pPr>
          </a:lstStyle>
          <a:p>
            <a:fld id="{403EF4E2-7A7A-0548-85F1-5479B7C9E1B2}" type="slidenum">
              <a:rPr lang="en-US" smtClean="0"/>
              <a:pPr/>
              <a:t>‹#›</a:t>
            </a:fld>
            <a:endParaRPr lang="en-US" dirty="0"/>
          </a:p>
        </p:txBody>
      </p:sp>
      <p:cxnSp>
        <p:nvCxnSpPr>
          <p:cNvPr id="13" name="Straight Connector 12">
            <a:extLst>
              <a:ext uri="{FF2B5EF4-FFF2-40B4-BE49-F238E27FC236}">
                <a16:creationId xmlns:a16="http://schemas.microsoft.com/office/drawing/2014/main" id="{E7A74E09-9071-7CD1-EC5E-F188D4120119}"/>
              </a:ext>
            </a:extLst>
          </p:cNvPr>
          <p:cNvCxnSpPr>
            <a:cxnSpLocks/>
          </p:cNvCxnSpPr>
          <p:nvPr/>
        </p:nvCxnSpPr>
        <p:spPr>
          <a:xfrm>
            <a:off x="278932" y="6395755"/>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Google Shape;21;p3"/>
          <p:cNvSpPr txBox="1">
            <a:spLocks noGrp="1"/>
          </p:cNvSpPr>
          <p:nvPr>
            <p:ph type="ctrTitle"/>
          </p:nvPr>
        </p:nvSpPr>
        <p:spPr>
          <a:xfrm>
            <a:off x="472868" y="572833"/>
            <a:ext cx="7655133" cy="2262000"/>
          </a:xfrm>
          <a:prstGeom prst="rect">
            <a:avLst/>
          </a:prstGeom>
        </p:spPr>
        <p:txBody>
          <a:bodyPr spcFirstLastPara="1" wrap="square" lIns="0" tIns="91425" rIns="0" bIns="91425" anchor="b" anchorCtr="0">
            <a:noAutofit/>
          </a:bodyPr>
          <a:lstStyle>
            <a:lvl1pPr lvl="0" rtl="0">
              <a:spcBef>
                <a:spcPts val="0"/>
              </a:spcBef>
              <a:spcAft>
                <a:spcPts val="0"/>
              </a:spcAft>
              <a:buClr>
                <a:srgbClr val="FFFFFF"/>
              </a:buClr>
              <a:buSzPts val="3000"/>
              <a:buFont typeface="Montserrat"/>
              <a:buNone/>
              <a:defRPr sz="4400" b="1">
                <a:solidFill>
                  <a:schemeClr val="bg1"/>
                </a:solidFill>
                <a:latin typeface="+mj-lt"/>
                <a:ea typeface="Montserrat"/>
                <a:cs typeface="Montserrat"/>
                <a:sym typeface="Montserrat"/>
              </a:defRPr>
            </a:lvl1pPr>
            <a:lvl2pPr lvl="1" algn="ctr" rtl="0">
              <a:spcBef>
                <a:spcPts val="0"/>
              </a:spcBef>
              <a:spcAft>
                <a:spcPts val="0"/>
              </a:spcAft>
              <a:buClr>
                <a:srgbClr val="FFFFFF"/>
              </a:buClr>
              <a:buSzPts val="3000"/>
              <a:buNone/>
              <a:defRPr sz="4000">
                <a:solidFill>
                  <a:srgbClr val="FFFFFF"/>
                </a:solidFill>
              </a:defRPr>
            </a:lvl2pPr>
            <a:lvl3pPr lvl="2" algn="ctr" rtl="0">
              <a:spcBef>
                <a:spcPts val="0"/>
              </a:spcBef>
              <a:spcAft>
                <a:spcPts val="0"/>
              </a:spcAft>
              <a:buClr>
                <a:srgbClr val="FFFFFF"/>
              </a:buClr>
              <a:buSzPts val="3000"/>
              <a:buNone/>
              <a:defRPr sz="4000">
                <a:solidFill>
                  <a:srgbClr val="FFFFFF"/>
                </a:solidFill>
              </a:defRPr>
            </a:lvl3pPr>
            <a:lvl4pPr lvl="3" algn="ctr" rtl="0">
              <a:spcBef>
                <a:spcPts val="0"/>
              </a:spcBef>
              <a:spcAft>
                <a:spcPts val="0"/>
              </a:spcAft>
              <a:buClr>
                <a:srgbClr val="FFFFFF"/>
              </a:buClr>
              <a:buSzPts val="3000"/>
              <a:buNone/>
              <a:defRPr sz="4000">
                <a:solidFill>
                  <a:srgbClr val="FFFFFF"/>
                </a:solidFill>
              </a:defRPr>
            </a:lvl4pPr>
            <a:lvl5pPr lvl="4" algn="ctr" rtl="0">
              <a:spcBef>
                <a:spcPts val="0"/>
              </a:spcBef>
              <a:spcAft>
                <a:spcPts val="0"/>
              </a:spcAft>
              <a:buClr>
                <a:srgbClr val="FFFFFF"/>
              </a:buClr>
              <a:buSzPts val="3000"/>
              <a:buNone/>
              <a:defRPr sz="4000">
                <a:solidFill>
                  <a:srgbClr val="FFFFFF"/>
                </a:solidFill>
              </a:defRPr>
            </a:lvl5pPr>
            <a:lvl6pPr lvl="5" algn="ctr" rtl="0">
              <a:spcBef>
                <a:spcPts val="0"/>
              </a:spcBef>
              <a:spcAft>
                <a:spcPts val="0"/>
              </a:spcAft>
              <a:buClr>
                <a:srgbClr val="FFFFFF"/>
              </a:buClr>
              <a:buSzPts val="3000"/>
              <a:buNone/>
              <a:defRPr sz="4000">
                <a:solidFill>
                  <a:srgbClr val="FFFFFF"/>
                </a:solidFill>
              </a:defRPr>
            </a:lvl6pPr>
            <a:lvl7pPr lvl="6" algn="ctr" rtl="0">
              <a:spcBef>
                <a:spcPts val="0"/>
              </a:spcBef>
              <a:spcAft>
                <a:spcPts val="0"/>
              </a:spcAft>
              <a:buClr>
                <a:srgbClr val="FFFFFF"/>
              </a:buClr>
              <a:buSzPts val="3000"/>
              <a:buNone/>
              <a:defRPr sz="4000">
                <a:solidFill>
                  <a:srgbClr val="FFFFFF"/>
                </a:solidFill>
              </a:defRPr>
            </a:lvl7pPr>
            <a:lvl8pPr lvl="7" algn="ctr" rtl="0">
              <a:spcBef>
                <a:spcPts val="0"/>
              </a:spcBef>
              <a:spcAft>
                <a:spcPts val="0"/>
              </a:spcAft>
              <a:buClr>
                <a:srgbClr val="FFFFFF"/>
              </a:buClr>
              <a:buSzPts val="3000"/>
              <a:buNone/>
              <a:defRPr sz="4000">
                <a:solidFill>
                  <a:srgbClr val="FFFFFF"/>
                </a:solidFill>
              </a:defRPr>
            </a:lvl8pPr>
            <a:lvl9pPr lvl="8" algn="ctr" rtl="0">
              <a:spcBef>
                <a:spcPts val="0"/>
              </a:spcBef>
              <a:spcAft>
                <a:spcPts val="0"/>
              </a:spcAft>
              <a:buClr>
                <a:srgbClr val="FFFFFF"/>
              </a:buClr>
              <a:buSzPts val="3000"/>
              <a:buNone/>
              <a:defRPr sz="4000">
                <a:solidFill>
                  <a:srgbClr val="FFFFFF"/>
                </a:solidFill>
              </a:defRPr>
            </a:lvl9pPr>
          </a:lstStyle>
          <a:p>
            <a:r>
              <a:rPr lang="en-US"/>
              <a:t>Click to edit Master title style</a:t>
            </a:r>
            <a:endParaRPr dirty="0"/>
          </a:p>
        </p:txBody>
      </p:sp>
      <p:sp>
        <p:nvSpPr>
          <p:cNvPr id="15" name="Google Shape;26;p3"/>
          <p:cNvSpPr txBox="1">
            <a:spLocks noGrp="1"/>
          </p:cNvSpPr>
          <p:nvPr>
            <p:ph type="subTitle" idx="4"/>
          </p:nvPr>
        </p:nvSpPr>
        <p:spPr>
          <a:xfrm>
            <a:off x="472867" y="4986851"/>
            <a:ext cx="6752000" cy="4100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chemeClr val="lt2"/>
              </a:buClr>
              <a:buSzPts val="1000"/>
              <a:buNone/>
              <a:defRPr sz="2000">
                <a:solidFill>
                  <a:schemeClr val="bg1"/>
                </a:solidFill>
                <a:latin typeface="+mn-lt"/>
              </a:defRPr>
            </a:lvl1pPr>
            <a:lvl2pPr lvl="1" rtl="0">
              <a:lnSpc>
                <a:spcPct val="100000"/>
              </a:lnSpc>
              <a:spcBef>
                <a:spcPts val="0"/>
              </a:spcBef>
              <a:spcAft>
                <a:spcPts val="0"/>
              </a:spcAft>
              <a:buClr>
                <a:schemeClr val="lt2"/>
              </a:buClr>
              <a:buSzPts val="1000"/>
              <a:buNone/>
              <a:defRPr sz="1333" b="1">
                <a:solidFill>
                  <a:schemeClr val="lt2"/>
                </a:solidFill>
              </a:defRPr>
            </a:lvl2pPr>
            <a:lvl3pPr lvl="2" rtl="0">
              <a:lnSpc>
                <a:spcPct val="100000"/>
              </a:lnSpc>
              <a:spcBef>
                <a:spcPts val="0"/>
              </a:spcBef>
              <a:spcAft>
                <a:spcPts val="0"/>
              </a:spcAft>
              <a:buClr>
                <a:schemeClr val="lt2"/>
              </a:buClr>
              <a:buSzPts val="1000"/>
              <a:buNone/>
              <a:defRPr b="1">
                <a:solidFill>
                  <a:schemeClr val="lt2"/>
                </a:solidFill>
              </a:defRPr>
            </a:lvl3pPr>
            <a:lvl4pPr lvl="3" rtl="0">
              <a:lnSpc>
                <a:spcPct val="100000"/>
              </a:lnSpc>
              <a:spcBef>
                <a:spcPts val="0"/>
              </a:spcBef>
              <a:spcAft>
                <a:spcPts val="0"/>
              </a:spcAft>
              <a:buClr>
                <a:schemeClr val="lt2"/>
              </a:buClr>
              <a:buSzPts val="1000"/>
              <a:buNone/>
              <a:defRPr b="1">
                <a:solidFill>
                  <a:schemeClr val="lt2"/>
                </a:solidFill>
              </a:defRPr>
            </a:lvl4pPr>
            <a:lvl5pPr lvl="4" rtl="0">
              <a:lnSpc>
                <a:spcPct val="100000"/>
              </a:lnSpc>
              <a:spcBef>
                <a:spcPts val="0"/>
              </a:spcBef>
              <a:spcAft>
                <a:spcPts val="0"/>
              </a:spcAft>
              <a:buClr>
                <a:schemeClr val="lt2"/>
              </a:buClr>
              <a:buSzPts val="1000"/>
              <a:buNone/>
              <a:defRPr b="1">
                <a:solidFill>
                  <a:schemeClr val="lt2"/>
                </a:solidFill>
              </a:defRPr>
            </a:lvl5pPr>
            <a:lvl6pPr lvl="5" rtl="0">
              <a:lnSpc>
                <a:spcPct val="100000"/>
              </a:lnSpc>
              <a:spcBef>
                <a:spcPts val="0"/>
              </a:spcBef>
              <a:spcAft>
                <a:spcPts val="0"/>
              </a:spcAft>
              <a:buClr>
                <a:schemeClr val="lt2"/>
              </a:buClr>
              <a:buSzPts val="1000"/>
              <a:buNone/>
              <a:defRPr b="1">
                <a:solidFill>
                  <a:schemeClr val="lt2"/>
                </a:solidFill>
              </a:defRPr>
            </a:lvl6pPr>
            <a:lvl7pPr lvl="6" rtl="0">
              <a:lnSpc>
                <a:spcPct val="100000"/>
              </a:lnSpc>
              <a:spcBef>
                <a:spcPts val="0"/>
              </a:spcBef>
              <a:spcAft>
                <a:spcPts val="0"/>
              </a:spcAft>
              <a:buClr>
                <a:schemeClr val="lt2"/>
              </a:buClr>
              <a:buSzPts val="1000"/>
              <a:buNone/>
              <a:defRPr b="1">
                <a:solidFill>
                  <a:schemeClr val="lt2"/>
                </a:solidFill>
              </a:defRPr>
            </a:lvl7pPr>
            <a:lvl8pPr lvl="7" rtl="0">
              <a:lnSpc>
                <a:spcPct val="100000"/>
              </a:lnSpc>
              <a:spcBef>
                <a:spcPts val="0"/>
              </a:spcBef>
              <a:spcAft>
                <a:spcPts val="0"/>
              </a:spcAft>
              <a:buClr>
                <a:schemeClr val="lt2"/>
              </a:buClr>
              <a:buSzPts val="1000"/>
              <a:buNone/>
              <a:defRPr b="1">
                <a:solidFill>
                  <a:schemeClr val="lt2"/>
                </a:solidFill>
              </a:defRPr>
            </a:lvl8pPr>
            <a:lvl9pPr lvl="8" rtl="0">
              <a:lnSpc>
                <a:spcPct val="100000"/>
              </a:lnSpc>
              <a:spcBef>
                <a:spcPts val="0"/>
              </a:spcBef>
              <a:spcAft>
                <a:spcPts val="0"/>
              </a:spcAft>
              <a:buClr>
                <a:schemeClr val="lt2"/>
              </a:buClr>
              <a:buSzPts val="1000"/>
              <a:buNone/>
              <a:defRPr b="1">
                <a:solidFill>
                  <a:schemeClr val="lt2"/>
                </a:solidFill>
              </a:defRPr>
            </a:lvl9pPr>
          </a:lstStyle>
          <a:p>
            <a:r>
              <a:rPr lang="en-US"/>
              <a:t>Click to edit Master subtitle style</a:t>
            </a:r>
            <a:endParaRPr dirty="0"/>
          </a:p>
        </p:txBody>
      </p:sp>
      <p:sp>
        <p:nvSpPr>
          <p:cNvPr id="11" name="TextBox 10">
            <a:extLst>
              <a:ext uri="{FF2B5EF4-FFF2-40B4-BE49-F238E27FC236}">
                <a16:creationId xmlns:a16="http://schemas.microsoft.com/office/drawing/2014/main" id="{7B60D9EE-C28D-6DB2-74C9-925C2BF28DFF}"/>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a:solidFill>
                  <a:schemeClr val="tx1">
                    <a:lumMod val="40000"/>
                    <a:lumOff val="60000"/>
                  </a:schemeClr>
                </a:solidFill>
              </a:rPr>
              <a:t>© 2024 Nielsen Consumer LLC. All Rights Reserved.</a:t>
            </a:r>
            <a:endParaRPr lang="en-US" sz="700" dirty="0">
              <a:solidFill>
                <a:schemeClr val="tx1">
                  <a:lumMod val="40000"/>
                  <a:lumOff val="60000"/>
                </a:schemeClr>
              </a:solidFill>
            </a:endParaRPr>
          </a:p>
        </p:txBody>
      </p:sp>
      <p:pic>
        <p:nvPicPr>
          <p:cNvPr id="16" name="Picture 15">
            <a:extLst>
              <a:ext uri="{FF2B5EF4-FFF2-40B4-BE49-F238E27FC236}">
                <a16:creationId xmlns:a16="http://schemas.microsoft.com/office/drawing/2014/main" id="{CA06910C-3278-EC18-6D25-71265FCA2A6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4173432351"/>
      </p:ext>
    </p:extLst>
  </p:cSld>
  <p:clrMapOvr>
    <a:masterClrMapping/>
  </p:clrMapOvr>
  <p:hf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Quote Whit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45CB4A4-7435-1A41-8813-A7FFEC34FAE2}"/>
              </a:ext>
            </a:extLst>
          </p:cNvPr>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n-lt"/>
            </a:endParaRPr>
          </a:p>
        </p:txBody>
      </p:sp>
      <p:pic>
        <p:nvPicPr>
          <p:cNvPr id="12" name="Picture 11" descr="A blue circle with a black background&#10;&#10;Description automatically generated with low confidence">
            <a:extLst>
              <a:ext uri="{FF2B5EF4-FFF2-40B4-BE49-F238E27FC236}">
                <a16:creationId xmlns:a16="http://schemas.microsoft.com/office/drawing/2014/main" id="{F38C2DDC-856C-BABD-2BD7-96A2897A3CA9}"/>
              </a:ext>
            </a:extLst>
          </p:cNvPr>
          <p:cNvPicPr>
            <a:picLocks noChangeAspect="1"/>
          </p:cNvPicPr>
          <p:nvPr/>
        </p:nvPicPr>
        <p:blipFill rotWithShape="1">
          <a:blip r:embed="rId2" cstate="screen">
            <a:alphaModFix/>
            <a:extLst>
              <a:ext uri="{28A0092B-C50C-407E-A947-70E740481C1C}">
                <a14:useLocalDpi xmlns:a14="http://schemas.microsoft.com/office/drawing/2010/main"/>
              </a:ext>
            </a:extLst>
          </a:blip>
          <a:srcRect/>
          <a:stretch/>
        </p:blipFill>
        <p:spPr>
          <a:xfrm>
            <a:off x="31028" y="0"/>
            <a:ext cx="6289924" cy="6800329"/>
          </a:xfrm>
          <a:prstGeom prst="rect">
            <a:avLst/>
          </a:prstGeom>
        </p:spPr>
      </p:pic>
      <p:sp>
        <p:nvSpPr>
          <p:cNvPr id="9" name="Title 1"/>
          <p:cNvSpPr>
            <a:spLocks noGrp="1"/>
          </p:cNvSpPr>
          <p:nvPr>
            <p:ph type="title" hasCustomPrompt="1"/>
          </p:nvPr>
        </p:nvSpPr>
        <p:spPr>
          <a:xfrm>
            <a:off x="2639271" y="2650067"/>
            <a:ext cx="9305080" cy="585216"/>
          </a:xfrm>
        </p:spPr>
        <p:txBody>
          <a:bodyPr wrap="square" anchor="t">
            <a:noAutofit/>
          </a:bodyPr>
          <a:lstStyle>
            <a:lvl1pPr algn="l">
              <a:defRPr sz="4400" b="1" cap="all">
                <a:solidFill>
                  <a:schemeClr val="bg1"/>
                </a:solidFill>
                <a:latin typeface="+mn-lt"/>
              </a:defRPr>
            </a:lvl1pPr>
          </a:lstStyle>
          <a:p>
            <a:r>
              <a:rPr lang="en-US" dirty="0"/>
              <a:t>Click to add title</a:t>
            </a:r>
          </a:p>
        </p:txBody>
      </p:sp>
      <p:sp>
        <p:nvSpPr>
          <p:cNvPr id="10" name="Text Placeholder 5"/>
          <p:cNvSpPr>
            <a:spLocks noGrp="1"/>
          </p:cNvSpPr>
          <p:nvPr>
            <p:ph type="body" sz="quarter" idx="10" hasCustomPrompt="1"/>
          </p:nvPr>
        </p:nvSpPr>
        <p:spPr>
          <a:xfrm>
            <a:off x="2641600" y="4116320"/>
            <a:ext cx="9302496" cy="711200"/>
          </a:xfrm>
        </p:spPr>
        <p:txBody>
          <a:bodyPr/>
          <a:lstStyle>
            <a:lvl1pPr marL="0" indent="0">
              <a:buNone/>
              <a:defRPr sz="2000" b="0" baseline="0">
                <a:solidFill>
                  <a:schemeClr val="bg1"/>
                </a:solidFill>
                <a:latin typeface="+mn-lt"/>
              </a:defRPr>
            </a:lvl1pPr>
            <a:lvl2pPr marL="601089" indent="0">
              <a:buNone/>
              <a:defRPr/>
            </a:lvl2pPr>
            <a:lvl3pPr marL="1219110" indent="0">
              <a:buNone/>
              <a:defRPr/>
            </a:lvl3pPr>
            <a:lvl4pPr marL="1828664" indent="0">
              <a:buNone/>
              <a:defRPr/>
            </a:lvl4pPr>
            <a:lvl5pPr marL="2438218" indent="0">
              <a:buNone/>
              <a:defRPr/>
            </a:lvl5pPr>
          </a:lstStyle>
          <a:p>
            <a:pPr lvl="0"/>
            <a:r>
              <a:rPr lang="en-US" dirty="0"/>
              <a:t>Click to add Subtitle</a:t>
            </a:r>
          </a:p>
        </p:txBody>
      </p:sp>
      <p:sp>
        <p:nvSpPr>
          <p:cNvPr id="7" name="Slide Number Placeholder 5">
            <a:extLst>
              <a:ext uri="{FF2B5EF4-FFF2-40B4-BE49-F238E27FC236}">
                <a16:creationId xmlns:a16="http://schemas.microsoft.com/office/drawing/2014/main" id="{D0DB4F35-9ADE-ED35-28B3-71F80807EF03}"/>
              </a:ext>
            </a:extLst>
          </p:cNvPr>
          <p:cNvSpPr>
            <a:spLocks noGrp="1"/>
          </p:cNvSpPr>
          <p:nvPr>
            <p:ph type="sldNum" sz="quarter" idx="11"/>
          </p:nvPr>
        </p:nvSpPr>
        <p:spPr>
          <a:xfrm>
            <a:off x="10985325" y="6435204"/>
            <a:ext cx="901875" cy="365125"/>
          </a:xfrm>
          <a:prstGeom prst="rect">
            <a:avLst/>
          </a:prstGeom>
        </p:spPr>
        <p:txBody>
          <a:bodyPr vert="horz" lIns="0" tIns="45720" rIns="0" bIns="45720" rtlCol="0" anchor="ctr"/>
          <a:lstStyle>
            <a:lvl1pPr algn="r">
              <a:defRPr sz="1000">
                <a:solidFill>
                  <a:schemeClr val="bg1"/>
                </a:solidFill>
              </a:defRPr>
            </a:lvl1pPr>
          </a:lstStyle>
          <a:p>
            <a:fld id="{403EF4E2-7A7A-0548-85F1-5479B7C9E1B2}" type="slidenum">
              <a:rPr lang="en-US" smtClean="0"/>
              <a:pPr/>
              <a:t>‹#›</a:t>
            </a:fld>
            <a:endParaRPr lang="en-US" dirty="0"/>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p:nvCxnSpPr>
        <p:spPr>
          <a:xfrm>
            <a:off x="278932" y="6395755"/>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7B60D9EE-C28D-6DB2-74C9-925C2BF28DFF}"/>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a:solidFill>
                  <a:schemeClr val="tx1">
                    <a:lumMod val="40000"/>
                    <a:lumOff val="60000"/>
                  </a:schemeClr>
                </a:solidFill>
              </a:rPr>
              <a:t>© 2024 Nielsen Consumer LLC. All Rights Reserved.</a:t>
            </a:r>
            <a:endParaRPr lang="en-US" sz="700" dirty="0">
              <a:solidFill>
                <a:schemeClr val="tx1">
                  <a:lumMod val="40000"/>
                  <a:lumOff val="60000"/>
                </a:schemeClr>
              </a:solidFill>
            </a:endParaRPr>
          </a:p>
        </p:txBody>
      </p:sp>
      <p:pic>
        <p:nvPicPr>
          <p:cNvPr id="14" name="Picture 13">
            <a:extLst>
              <a:ext uri="{FF2B5EF4-FFF2-40B4-BE49-F238E27FC236}">
                <a16:creationId xmlns:a16="http://schemas.microsoft.com/office/drawing/2014/main" id="{CA06910C-3278-EC18-6D25-71265FCA2A6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2778580585"/>
      </p:ext>
    </p:extLst>
  </p:cSld>
  <p:clrMapOvr>
    <a:masterClrMapping/>
  </p:clrMapOvr>
  <p:hf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1_Quote Whit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45CB4A4-7435-1A41-8813-A7FFEC34FAE2}"/>
              </a:ext>
            </a:extLst>
          </p:cNvPr>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n-lt"/>
            </a:endParaRPr>
          </a:p>
        </p:txBody>
      </p:sp>
      <p:pic>
        <p:nvPicPr>
          <p:cNvPr id="9" name="Picture 8" descr="A blue circle with a black background&#10;&#10;Description automatically generated with low confidence">
            <a:extLst>
              <a:ext uri="{FF2B5EF4-FFF2-40B4-BE49-F238E27FC236}">
                <a16:creationId xmlns:a16="http://schemas.microsoft.com/office/drawing/2014/main" id="{F38C2DDC-856C-BABD-2BD7-96A2897A3CA9}"/>
              </a:ext>
            </a:extLst>
          </p:cNvPr>
          <p:cNvPicPr>
            <a:picLocks noChangeAspect="1"/>
          </p:cNvPicPr>
          <p:nvPr/>
        </p:nvPicPr>
        <p:blipFill rotWithShape="1">
          <a:blip r:embed="rId2" cstate="screen">
            <a:alphaModFix/>
            <a:extLst>
              <a:ext uri="{28A0092B-C50C-407E-A947-70E740481C1C}">
                <a14:useLocalDpi xmlns:a14="http://schemas.microsoft.com/office/drawing/2010/main"/>
              </a:ext>
            </a:extLst>
          </a:blip>
          <a:srcRect/>
          <a:stretch/>
        </p:blipFill>
        <p:spPr>
          <a:xfrm>
            <a:off x="0" y="28835"/>
            <a:ext cx="6289924" cy="6800329"/>
          </a:xfrm>
          <a:prstGeom prst="rect">
            <a:avLst/>
          </a:prstGeom>
        </p:spPr>
      </p:pic>
      <p:sp>
        <p:nvSpPr>
          <p:cNvPr id="6" name="Google Shape;44;p5"/>
          <p:cNvSpPr txBox="1">
            <a:spLocks noGrp="1"/>
          </p:cNvSpPr>
          <p:nvPr>
            <p:ph type="ctrTitle"/>
          </p:nvPr>
        </p:nvSpPr>
        <p:spPr>
          <a:xfrm>
            <a:off x="472867" y="2159467"/>
            <a:ext cx="5494000" cy="2104000"/>
          </a:xfrm>
          <a:prstGeom prst="rect">
            <a:avLst/>
          </a:prstGeom>
        </p:spPr>
        <p:txBody>
          <a:bodyPr spcFirstLastPara="1" wrap="square" lIns="0" tIns="91425" rIns="0" bIns="91425" anchor="t" anchorCtr="0">
            <a:noAutofit/>
          </a:bodyPr>
          <a:lstStyle>
            <a:lvl1pPr lvl="0" rtl="0">
              <a:spcBef>
                <a:spcPts val="0"/>
              </a:spcBef>
              <a:spcAft>
                <a:spcPts val="0"/>
              </a:spcAft>
              <a:buClr>
                <a:srgbClr val="FFFFFF"/>
              </a:buClr>
              <a:buSzPts val="3000"/>
              <a:buFont typeface="Montserrat"/>
              <a:buNone/>
              <a:defRPr sz="4400" b="1">
                <a:solidFill>
                  <a:srgbClr val="FFFFFF"/>
                </a:solidFill>
                <a:latin typeface="+mj-lt"/>
                <a:ea typeface="Montserrat"/>
                <a:cs typeface="Montserrat"/>
                <a:sym typeface="Montserrat"/>
              </a:defRPr>
            </a:lvl1pPr>
            <a:lvl2pPr lvl="1" algn="ctr" rtl="0">
              <a:spcBef>
                <a:spcPts val="0"/>
              </a:spcBef>
              <a:spcAft>
                <a:spcPts val="0"/>
              </a:spcAft>
              <a:buClr>
                <a:srgbClr val="FFFFFF"/>
              </a:buClr>
              <a:buSzPts val="3000"/>
              <a:buNone/>
              <a:defRPr sz="4000">
                <a:solidFill>
                  <a:srgbClr val="FFFFFF"/>
                </a:solidFill>
              </a:defRPr>
            </a:lvl2pPr>
            <a:lvl3pPr lvl="2" algn="ctr" rtl="0">
              <a:spcBef>
                <a:spcPts val="0"/>
              </a:spcBef>
              <a:spcAft>
                <a:spcPts val="0"/>
              </a:spcAft>
              <a:buClr>
                <a:srgbClr val="FFFFFF"/>
              </a:buClr>
              <a:buSzPts val="3000"/>
              <a:buNone/>
              <a:defRPr sz="4000">
                <a:solidFill>
                  <a:srgbClr val="FFFFFF"/>
                </a:solidFill>
              </a:defRPr>
            </a:lvl3pPr>
            <a:lvl4pPr lvl="3" algn="ctr" rtl="0">
              <a:spcBef>
                <a:spcPts val="0"/>
              </a:spcBef>
              <a:spcAft>
                <a:spcPts val="0"/>
              </a:spcAft>
              <a:buClr>
                <a:srgbClr val="FFFFFF"/>
              </a:buClr>
              <a:buSzPts val="3000"/>
              <a:buNone/>
              <a:defRPr sz="4000">
                <a:solidFill>
                  <a:srgbClr val="FFFFFF"/>
                </a:solidFill>
              </a:defRPr>
            </a:lvl4pPr>
            <a:lvl5pPr lvl="4" algn="ctr" rtl="0">
              <a:spcBef>
                <a:spcPts val="0"/>
              </a:spcBef>
              <a:spcAft>
                <a:spcPts val="0"/>
              </a:spcAft>
              <a:buClr>
                <a:srgbClr val="FFFFFF"/>
              </a:buClr>
              <a:buSzPts val="3000"/>
              <a:buNone/>
              <a:defRPr sz="4000">
                <a:solidFill>
                  <a:srgbClr val="FFFFFF"/>
                </a:solidFill>
              </a:defRPr>
            </a:lvl5pPr>
            <a:lvl6pPr lvl="5" algn="ctr" rtl="0">
              <a:spcBef>
                <a:spcPts val="0"/>
              </a:spcBef>
              <a:spcAft>
                <a:spcPts val="0"/>
              </a:spcAft>
              <a:buClr>
                <a:srgbClr val="FFFFFF"/>
              </a:buClr>
              <a:buSzPts val="3000"/>
              <a:buNone/>
              <a:defRPr sz="4000">
                <a:solidFill>
                  <a:srgbClr val="FFFFFF"/>
                </a:solidFill>
              </a:defRPr>
            </a:lvl6pPr>
            <a:lvl7pPr lvl="6" algn="ctr" rtl="0">
              <a:spcBef>
                <a:spcPts val="0"/>
              </a:spcBef>
              <a:spcAft>
                <a:spcPts val="0"/>
              </a:spcAft>
              <a:buClr>
                <a:srgbClr val="FFFFFF"/>
              </a:buClr>
              <a:buSzPts val="3000"/>
              <a:buNone/>
              <a:defRPr sz="4000">
                <a:solidFill>
                  <a:srgbClr val="FFFFFF"/>
                </a:solidFill>
              </a:defRPr>
            </a:lvl7pPr>
            <a:lvl8pPr lvl="7" algn="ctr" rtl="0">
              <a:spcBef>
                <a:spcPts val="0"/>
              </a:spcBef>
              <a:spcAft>
                <a:spcPts val="0"/>
              </a:spcAft>
              <a:buClr>
                <a:srgbClr val="FFFFFF"/>
              </a:buClr>
              <a:buSzPts val="3000"/>
              <a:buNone/>
              <a:defRPr sz="4000">
                <a:solidFill>
                  <a:srgbClr val="FFFFFF"/>
                </a:solidFill>
              </a:defRPr>
            </a:lvl8pPr>
            <a:lvl9pPr lvl="8" algn="ctr" rtl="0">
              <a:spcBef>
                <a:spcPts val="0"/>
              </a:spcBef>
              <a:spcAft>
                <a:spcPts val="0"/>
              </a:spcAft>
              <a:buClr>
                <a:srgbClr val="FFFFFF"/>
              </a:buClr>
              <a:buSzPts val="3000"/>
              <a:buNone/>
              <a:defRPr sz="4000">
                <a:solidFill>
                  <a:srgbClr val="FFFFFF"/>
                </a:solidFill>
              </a:defRPr>
            </a:lvl9pPr>
          </a:lstStyle>
          <a:p>
            <a:r>
              <a:rPr lang="en-US"/>
              <a:t>Click to edit Master title style</a:t>
            </a:r>
            <a:endParaRPr dirty="0"/>
          </a:p>
        </p:txBody>
      </p:sp>
      <p:sp>
        <p:nvSpPr>
          <p:cNvPr id="8" name="Slide Number Placeholder 5">
            <a:extLst>
              <a:ext uri="{FF2B5EF4-FFF2-40B4-BE49-F238E27FC236}">
                <a16:creationId xmlns:a16="http://schemas.microsoft.com/office/drawing/2014/main" id="{D0DB4F35-9ADE-ED35-28B3-71F80807EF03}"/>
              </a:ext>
            </a:extLst>
          </p:cNvPr>
          <p:cNvSpPr>
            <a:spLocks noGrp="1"/>
          </p:cNvSpPr>
          <p:nvPr>
            <p:ph type="sldNum" sz="quarter" idx="10"/>
          </p:nvPr>
        </p:nvSpPr>
        <p:spPr>
          <a:xfrm>
            <a:off x="10985325" y="6435204"/>
            <a:ext cx="901875" cy="365125"/>
          </a:xfrm>
          <a:prstGeom prst="rect">
            <a:avLst/>
          </a:prstGeom>
        </p:spPr>
        <p:txBody>
          <a:bodyPr vert="horz" lIns="0" tIns="45720" rIns="0" bIns="45720" rtlCol="0" anchor="ctr"/>
          <a:lstStyle>
            <a:lvl1pPr algn="r">
              <a:defRPr sz="1000">
                <a:solidFill>
                  <a:schemeClr val="bg1"/>
                </a:solidFill>
              </a:defRPr>
            </a:lvl1pPr>
          </a:lstStyle>
          <a:p>
            <a:fld id="{403EF4E2-7A7A-0548-85F1-5479B7C9E1B2}" type="slidenum">
              <a:rPr lang="en-US" smtClean="0"/>
              <a:pPr/>
              <a:t>‹#›</a:t>
            </a:fld>
            <a:endParaRPr lang="en-US" dirty="0"/>
          </a:p>
        </p:txBody>
      </p:sp>
      <p:cxnSp>
        <p:nvCxnSpPr>
          <p:cNvPr id="11" name="Straight Connector 10">
            <a:extLst>
              <a:ext uri="{FF2B5EF4-FFF2-40B4-BE49-F238E27FC236}">
                <a16:creationId xmlns:a16="http://schemas.microsoft.com/office/drawing/2014/main" id="{E7A74E09-9071-7CD1-EC5E-F188D4120119}"/>
              </a:ext>
            </a:extLst>
          </p:cNvPr>
          <p:cNvCxnSpPr>
            <a:cxnSpLocks/>
          </p:cNvCxnSpPr>
          <p:nvPr/>
        </p:nvCxnSpPr>
        <p:spPr>
          <a:xfrm>
            <a:off x="278932" y="6395755"/>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B60D9EE-C28D-6DB2-74C9-925C2BF28DFF}"/>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a:solidFill>
                  <a:schemeClr val="tx1">
                    <a:lumMod val="40000"/>
                    <a:lumOff val="60000"/>
                  </a:schemeClr>
                </a:solidFill>
              </a:rPr>
              <a:t>© 2024 Nielsen Consumer LLC. All Rights Reserved.</a:t>
            </a:r>
            <a:endParaRPr lang="en-US" sz="700" dirty="0">
              <a:solidFill>
                <a:schemeClr val="tx1">
                  <a:lumMod val="40000"/>
                  <a:lumOff val="60000"/>
                </a:schemeClr>
              </a:solidFill>
            </a:endParaRPr>
          </a:p>
        </p:txBody>
      </p:sp>
      <p:pic>
        <p:nvPicPr>
          <p:cNvPr id="13" name="Picture 12">
            <a:extLst>
              <a:ext uri="{FF2B5EF4-FFF2-40B4-BE49-F238E27FC236}">
                <a16:creationId xmlns:a16="http://schemas.microsoft.com/office/drawing/2014/main" id="{CA06910C-3278-EC18-6D25-71265FCA2A6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4032374395"/>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06_Title onl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45CB4A4-7435-1A41-8813-A7FFEC34FAE2}"/>
              </a:ext>
            </a:extLst>
          </p:cNvPr>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endParaRPr>
          </a:p>
        </p:txBody>
      </p:sp>
      <p:sp>
        <p:nvSpPr>
          <p:cNvPr id="9" name="Title 8"/>
          <p:cNvSpPr>
            <a:spLocks noGrp="1"/>
          </p:cNvSpPr>
          <p:nvPr>
            <p:ph type="title" hasCustomPrompt="1"/>
          </p:nvPr>
        </p:nvSpPr>
        <p:spPr>
          <a:xfrm>
            <a:off x="792480" y="471311"/>
            <a:ext cx="10888896" cy="578556"/>
          </a:xfrm>
          <a:prstGeom prst="rect">
            <a:avLst/>
          </a:prstGeom>
        </p:spPr>
        <p:txBody>
          <a:bodyPr wrap="square">
            <a:noAutofit/>
          </a:bodyPr>
          <a:lstStyle>
            <a:lvl1pPr>
              <a:defRPr b="1" baseline="0">
                <a:solidFill>
                  <a:schemeClr val="bg1"/>
                </a:solidFill>
                <a:latin typeface="+mj-lt"/>
              </a:defRPr>
            </a:lvl1pPr>
          </a:lstStyle>
          <a:p>
            <a:r>
              <a:rPr lang="en-US"/>
              <a:t>CLICK TO INSERT YOUR COMMENTS</a:t>
            </a:r>
          </a:p>
        </p:txBody>
      </p:sp>
      <p:sp>
        <p:nvSpPr>
          <p:cNvPr id="5" name="Text Placeholder 2"/>
          <p:cNvSpPr>
            <a:spLocks noGrp="1"/>
          </p:cNvSpPr>
          <p:nvPr>
            <p:ph type="body" idx="15"/>
          </p:nvPr>
        </p:nvSpPr>
        <p:spPr>
          <a:xfrm>
            <a:off x="792479" y="6373368"/>
            <a:ext cx="10887456" cy="365760"/>
          </a:xfrm>
          <a:prstGeom prst="rect">
            <a:avLst/>
          </a:prstGeom>
        </p:spPr>
        <p:txBody>
          <a:bodyPr wrap="square" tIns="0" bIns="0" anchor="b" anchorCtr="0"/>
          <a:lstStyle>
            <a:lvl1pPr marL="0" indent="0">
              <a:spcBef>
                <a:spcPts val="80"/>
              </a:spcBef>
              <a:buNone/>
              <a:defRPr sz="1067" b="0" baseline="0">
                <a:solidFill>
                  <a:schemeClr val="bg1"/>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Text Placeholder 2"/>
          <p:cNvSpPr>
            <a:spLocks noGrp="1"/>
          </p:cNvSpPr>
          <p:nvPr>
            <p:ph type="body" idx="16" hasCustomPrompt="1"/>
          </p:nvPr>
        </p:nvSpPr>
        <p:spPr>
          <a:xfrm>
            <a:off x="792480" y="1092201"/>
            <a:ext cx="10887456" cy="315119"/>
          </a:xfrm>
          <a:prstGeom prst="rect">
            <a:avLst/>
          </a:prstGeom>
        </p:spPr>
        <p:txBody>
          <a:bodyPr wrap="square" tIns="0" bIns="0" anchor="t" anchorCtr="0"/>
          <a:lstStyle>
            <a:lvl1pPr marL="0" indent="0">
              <a:spcBef>
                <a:spcPts val="0"/>
              </a:spcBef>
              <a:buNone/>
              <a:defRPr sz="2400" b="0" baseline="0">
                <a:solidFill>
                  <a:schemeClr val="bg1"/>
                </a:solidFill>
                <a:latin typeface="Arial"/>
                <a:cs typeface="Aria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11" name="Google Shape;40;p5">
            <a:extLst>
              <a:ext uri="{FF2B5EF4-FFF2-40B4-BE49-F238E27FC236}">
                <a16:creationId xmlns:a16="http://schemas.microsoft.com/office/drawing/2014/main" id="{83FF035F-548F-4076-B69B-F7D220A0FE06}"/>
              </a:ext>
            </a:extLst>
          </p:cNvPr>
          <p:cNvSpPr/>
          <p:nvPr/>
        </p:nvSpPr>
        <p:spPr>
          <a:xfrm>
            <a:off x="280367" y="6506300"/>
            <a:ext cx="6752000" cy="246400"/>
          </a:xfrm>
          <a:prstGeom prst="rect">
            <a:avLst/>
          </a:prstGeom>
          <a:noFill/>
          <a:ln>
            <a:noFill/>
          </a:ln>
        </p:spPr>
        <p:txBody>
          <a:bodyPr spcFirstLastPara="1" wrap="square" lIns="0" tIns="60933" rIns="0" bIns="60933"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GB" sz="667" dirty="0">
                <a:solidFill>
                  <a:schemeClr val="bg1"/>
                </a:solidFill>
                <a:latin typeface="+mn-lt"/>
                <a:ea typeface="Montserrat Light"/>
                <a:cs typeface="Montserrat Light"/>
                <a:sym typeface="Montserrat Light"/>
              </a:rPr>
              <a:t>© 2024 Nielsen Consumer LLC. All Rights Reserved.</a:t>
            </a:r>
            <a:endParaRPr sz="667" i="0" u="none" strike="noStrike" cap="none" dirty="0">
              <a:solidFill>
                <a:schemeClr val="bg1"/>
              </a:solidFill>
              <a:latin typeface="+mn-lt"/>
              <a:ea typeface="Montserrat Light"/>
              <a:cs typeface="Montserrat Light"/>
              <a:sym typeface="Montserrat Light"/>
            </a:endParaRPr>
          </a:p>
        </p:txBody>
      </p:sp>
    </p:spTree>
    <p:extLst>
      <p:ext uri="{BB962C8B-B14F-4D97-AF65-F5344CB8AC3E}">
        <p14:creationId xmlns:p14="http://schemas.microsoft.com/office/powerpoint/2010/main" val="754115697"/>
      </p:ext>
    </p:extLst>
  </p:cSld>
  <p:clrMapOvr>
    <a:masterClrMapping/>
  </p:clrMapOvr>
  <p:hf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61_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4" name="Google Shape;66;p9"/>
          <p:cNvSpPr txBox="1">
            <a:spLocks noGrp="1"/>
          </p:cNvSpPr>
          <p:nvPr>
            <p:ph type="title"/>
          </p:nvPr>
        </p:nvSpPr>
        <p:spPr>
          <a:xfrm>
            <a:off x="472867" y="390167"/>
            <a:ext cx="11246400" cy="524800"/>
          </a:xfrm>
          <a:prstGeom prst="rect">
            <a:avLst/>
          </a:prstGeom>
        </p:spPr>
        <p:txBody>
          <a:bodyPr spcFirstLastPara="1" wrap="square" lIns="0" tIns="91425" rIns="0" bIns="91425" anchor="t" anchorCtr="0">
            <a:noAutofit/>
          </a:bodyPr>
          <a:lstStyle>
            <a:lvl1pPr lvl="0" rtl="0">
              <a:spcBef>
                <a:spcPts val="0"/>
              </a:spcBef>
              <a:spcAft>
                <a:spcPts val="0"/>
              </a:spcAft>
              <a:buClr>
                <a:srgbClr val="FFFFFF"/>
              </a:buClr>
              <a:buSzPts val="1900"/>
              <a:buNone/>
              <a:defRPr sz="2400">
                <a:solidFill>
                  <a:schemeClr val="tx1"/>
                </a:solidFill>
                <a:latin typeface="+mn-lt"/>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a:r>
              <a:rPr lang="en-US"/>
              <a:t>Click to edit Master title style</a:t>
            </a:r>
            <a:endParaRPr dirty="0"/>
          </a:p>
        </p:txBody>
      </p:sp>
      <p:sp>
        <p:nvSpPr>
          <p:cNvPr id="5" name="Google Shape;67;p9"/>
          <p:cNvSpPr txBox="1">
            <a:spLocks noGrp="1"/>
          </p:cNvSpPr>
          <p:nvPr>
            <p:ph type="body" idx="1"/>
          </p:nvPr>
        </p:nvSpPr>
        <p:spPr>
          <a:xfrm>
            <a:off x="472867" y="1536633"/>
            <a:ext cx="11246400" cy="4555200"/>
          </a:xfrm>
          <a:prstGeom prst="rect">
            <a:avLst/>
          </a:prstGeom>
        </p:spPr>
        <p:txBody>
          <a:bodyPr spcFirstLastPara="1" wrap="square" lIns="0" tIns="91425" rIns="0" bIns="91425" anchor="t" anchorCtr="0">
            <a:noAutofit/>
          </a:bodyPr>
          <a:lstStyle>
            <a:lvl1pPr marL="365742" lvl="0" indent="-365742" rtl="0">
              <a:spcBef>
                <a:spcPts val="0"/>
              </a:spcBef>
              <a:spcAft>
                <a:spcPts val="0"/>
              </a:spcAft>
              <a:buClr>
                <a:srgbClr val="FFFFFF"/>
              </a:buClr>
              <a:buSzPts val="1300"/>
              <a:buChar char="■"/>
              <a:defRPr sz="1400">
                <a:solidFill>
                  <a:schemeClr val="tx1"/>
                </a:solidFill>
                <a:latin typeface="+mn-lt"/>
              </a:defRPr>
            </a:lvl1pPr>
            <a:lvl2pPr marL="1219140" lvl="1" indent="-406381" rtl="0">
              <a:spcBef>
                <a:spcPts val="2133"/>
              </a:spcBef>
              <a:spcAft>
                <a:spcPts val="0"/>
              </a:spcAft>
              <a:buClr>
                <a:srgbClr val="FFFFFF"/>
              </a:buClr>
              <a:buSzPts val="1200"/>
              <a:buChar char="⎼"/>
              <a:defRPr>
                <a:solidFill>
                  <a:srgbClr val="FFFFFF"/>
                </a:solidFill>
              </a:defRPr>
            </a:lvl2pPr>
            <a:lvl3pPr marL="1828709" lvl="2" indent="-389448" rtl="0">
              <a:spcBef>
                <a:spcPts val="2133"/>
              </a:spcBef>
              <a:spcAft>
                <a:spcPts val="0"/>
              </a:spcAft>
              <a:buClr>
                <a:srgbClr val="FFFFFF"/>
              </a:buClr>
              <a:buSzPts val="1000"/>
              <a:buChar char="○"/>
              <a:defRPr>
                <a:solidFill>
                  <a:srgbClr val="FFFFFF"/>
                </a:solidFill>
              </a:defRPr>
            </a:lvl3pPr>
            <a:lvl4pPr marL="2438278" lvl="3" indent="-389448" rtl="0">
              <a:spcBef>
                <a:spcPts val="2133"/>
              </a:spcBef>
              <a:spcAft>
                <a:spcPts val="0"/>
              </a:spcAft>
              <a:buClr>
                <a:srgbClr val="FFFFFF"/>
              </a:buClr>
              <a:buSzPts val="1000"/>
              <a:buChar char="■"/>
              <a:defRPr>
                <a:solidFill>
                  <a:srgbClr val="FFFFFF"/>
                </a:solidFill>
              </a:defRPr>
            </a:lvl4pPr>
            <a:lvl5pPr marL="3047848" lvl="4" indent="-389448" rtl="0">
              <a:spcBef>
                <a:spcPts val="2133"/>
              </a:spcBef>
              <a:spcAft>
                <a:spcPts val="0"/>
              </a:spcAft>
              <a:buClr>
                <a:srgbClr val="FFFFFF"/>
              </a:buClr>
              <a:buSzPts val="1000"/>
              <a:buChar char="⎼"/>
              <a:defRPr>
                <a:solidFill>
                  <a:srgbClr val="FFFFFF"/>
                </a:solidFill>
              </a:defRPr>
            </a:lvl5pPr>
            <a:lvl6pPr marL="3657418" lvl="5" indent="-389448" rtl="0">
              <a:spcBef>
                <a:spcPts val="2133"/>
              </a:spcBef>
              <a:spcAft>
                <a:spcPts val="0"/>
              </a:spcAft>
              <a:buClr>
                <a:srgbClr val="FFFFFF"/>
              </a:buClr>
              <a:buSzPts val="1000"/>
              <a:buChar char="○"/>
              <a:defRPr>
                <a:solidFill>
                  <a:srgbClr val="FFFFFF"/>
                </a:solidFill>
              </a:defRPr>
            </a:lvl6pPr>
            <a:lvl7pPr marL="4266987" lvl="6" indent="-389448" rtl="0">
              <a:spcBef>
                <a:spcPts val="2133"/>
              </a:spcBef>
              <a:spcAft>
                <a:spcPts val="0"/>
              </a:spcAft>
              <a:buClr>
                <a:srgbClr val="FFFFFF"/>
              </a:buClr>
              <a:buSzPts val="1000"/>
              <a:buChar char="■"/>
              <a:defRPr>
                <a:solidFill>
                  <a:srgbClr val="FFFFFF"/>
                </a:solidFill>
              </a:defRPr>
            </a:lvl7pPr>
            <a:lvl8pPr marL="4876557" lvl="7" indent="-389448" rtl="0">
              <a:spcBef>
                <a:spcPts val="2133"/>
              </a:spcBef>
              <a:spcAft>
                <a:spcPts val="0"/>
              </a:spcAft>
              <a:buClr>
                <a:srgbClr val="FFFFFF"/>
              </a:buClr>
              <a:buSzPts val="1000"/>
              <a:buChar char="⎼"/>
              <a:defRPr>
                <a:solidFill>
                  <a:srgbClr val="FFFFFF"/>
                </a:solidFill>
              </a:defRPr>
            </a:lvl8pPr>
            <a:lvl9pPr marL="5486126" lvl="8" indent="-389448" rtl="0">
              <a:spcBef>
                <a:spcPts val="2133"/>
              </a:spcBef>
              <a:spcAft>
                <a:spcPts val="2133"/>
              </a:spcAft>
              <a:buClr>
                <a:srgbClr val="FFFFFF"/>
              </a:buClr>
              <a:buSzPts val="1000"/>
              <a:buChar char="○"/>
              <a:defRPr>
                <a:solidFill>
                  <a:srgbClr val="FFFFFF"/>
                </a:solidFill>
              </a:defRPr>
            </a:lvl9pPr>
          </a:lstStyle>
          <a:p>
            <a:pPr lvl="0"/>
            <a:r>
              <a:rPr lang="en-US"/>
              <a:t>Click to edit Master text styles</a:t>
            </a:r>
          </a:p>
        </p:txBody>
      </p:sp>
      <p:sp>
        <p:nvSpPr>
          <p:cNvPr id="7" name="Google Shape;69;p9"/>
          <p:cNvSpPr txBox="1">
            <a:spLocks noGrp="1"/>
          </p:cNvSpPr>
          <p:nvPr>
            <p:ph type="subTitle" idx="2"/>
          </p:nvPr>
        </p:nvSpPr>
        <p:spPr>
          <a:xfrm>
            <a:off x="472867" y="827400"/>
            <a:ext cx="11246400" cy="512400"/>
          </a:xfrm>
          <a:prstGeom prst="rect">
            <a:avLst/>
          </a:prstGeom>
        </p:spPr>
        <p:txBody>
          <a:bodyPr spcFirstLastPara="1" wrap="square" lIns="0" tIns="91425" rIns="0" bIns="91425" anchor="t" anchorCtr="0">
            <a:noAutofit/>
          </a:bodyPr>
          <a:lstStyle>
            <a:lvl1pPr marL="365742" lvl="0" indent="-365742" rtl="0">
              <a:lnSpc>
                <a:spcPct val="100000"/>
              </a:lnSpc>
              <a:spcBef>
                <a:spcPts val="0"/>
              </a:spcBef>
              <a:spcAft>
                <a:spcPts val="0"/>
              </a:spcAft>
              <a:buClr>
                <a:srgbClr val="FFFFFF"/>
              </a:buClr>
              <a:buSzPts val="1500"/>
              <a:buNone/>
              <a:defRPr sz="1800">
                <a:solidFill>
                  <a:schemeClr val="tx1"/>
                </a:solidFill>
                <a:latin typeface="+mn-lt"/>
              </a:defRPr>
            </a:lvl1pPr>
            <a:lvl2pPr lvl="1" rtl="0">
              <a:lnSpc>
                <a:spcPct val="100000"/>
              </a:lnSpc>
              <a:spcBef>
                <a:spcPts val="0"/>
              </a:spcBef>
              <a:spcAft>
                <a:spcPts val="0"/>
              </a:spcAft>
              <a:buClr>
                <a:schemeClr val="accent5"/>
              </a:buClr>
              <a:buSzPts val="1400"/>
              <a:buNone/>
              <a:defRPr sz="1867">
                <a:solidFill>
                  <a:schemeClr val="accent5"/>
                </a:solidFill>
              </a:defRPr>
            </a:lvl2pPr>
            <a:lvl3pPr lvl="2" rtl="0">
              <a:lnSpc>
                <a:spcPct val="100000"/>
              </a:lnSpc>
              <a:spcBef>
                <a:spcPts val="0"/>
              </a:spcBef>
              <a:spcAft>
                <a:spcPts val="0"/>
              </a:spcAft>
              <a:buClr>
                <a:schemeClr val="accent5"/>
              </a:buClr>
              <a:buSzPts val="1400"/>
              <a:buNone/>
              <a:defRPr sz="1867">
                <a:solidFill>
                  <a:schemeClr val="accent5"/>
                </a:solidFill>
              </a:defRPr>
            </a:lvl3pPr>
            <a:lvl4pPr lvl="3" rtl="0">
              <a:lnSpc>
                <a:spcPct val="100000"/>
              </a:lnSpc>
              <a:spcBef>
                <a:spcPts val="0"/>
              </a:spcBef>
              <a:spcAft>
                <a:spcPts val="0"/>
              </a:spcAft>
              <a:buClr>
                <a:schemeClr val="accent5"/>
              </a:buClr>
              <a:buSzPts val="1400"/>
              <a:buNone/>
              <a:defRPr sz="1867">
                <a:solidFill>
                  <a:schemeClr val="accent5"/>
                </a:solidFill>
              </a:defRPr>
            </a:lvl4pPr>
            <a:lvl5pPr lvl="4" rtl="0">
              <a:lnSpc>
                <a:spcPct val="100000"/>
              </a:lnSpc>
              <a:spcBef>
                <a:spcPts val="0"/>
              </a:spcBef>
              <a:spcAft>
                <a:spcPts val="0"/>
              </a:spcAft>
              <a:buClr>
                <a:schemeClr val="accent5"/>
              </a:buClr>
              <a:buSzPts val="1400"/>
              <a:buNone/>
              <a:defRPr sz="1867">
                <a:solidFill>
                  <a:schemeClr val="accent5"/>
                </a:solidFill>
              </a:defRPr>
            </a:lvl5pPr>
            <a:lvl6pPr lvl="5" rtl="0">
              <a:lnSpc>
                <a:spcPct val="100000"/>
              </a:lnSpc>
              <a:spcBef>
                <a:spcPts val="0"/>
              </a:spcBef>
              <a:spcAft>
                <a:spcPts val="0"/>
              </a:spcAft>
              <a:buClr>
                <a:schemeClr val="accent5"/>
              </a:buClr>
              <a:buSzPts val="1400"/>
              <a:buNone/>
              <a:defRPr sz="1867">
                <a:solidFill>
                  <a:schemeClr val="accent5"/>
                </a:solidFill>
              </a:defRPr>
            </a:lvl6pPr>
            <a:lvl7pPr lvl="6" rtl="0">
              <a:lnSpc>
                <a:spcPct val="100000"/>
              </a:lnSpc>
              <a:spcBef>
                <a:spcPts val="0"/>
              </a:spcBef>
              <a:spcAft>
                <a:spcPts val="0"/>
              </a:spcAft>
              <a:buClr>
                <a:schemeClr val="accent5"/>
              </a:buClr>
              <a:buSzPts val="1400"/>
              <a:buNone/>
              <a:defRPr sz="1867">
                <a:solidFill>
                  <a:schemeClr val="accent5"/>
                </a:solidFill>
              </a:defRPr>
            </a:lvl7pPr>
            <a:lvl8pPr lvl="7" rtl="0">
              <a:lnSpc>
                <a:spcPct val="100000"/>
              </a:lnSpc>
              <a:spcBef>
                <a:spcPts val="0"/>
              </a:spcBef>
              <a:spcAft>
                <a:spcPts val="0"/>
              </a:spcAft>
              <a:buClr>
                <a:schemeClr val="accent5"/>
              </a:buClr>
              <a:buSzPts val="1400"/>
              <a:buNone/>
              <a:defRPr sz="1867">
                <a:solidFill>
                  <a:schemeClr val="accent5"/>
                </a:solidFill>
              </a:defRPr>
            </a:lvl8pPr>
            <a:lvl9pPr lvl="8" rtl="0">
              <a:lnSpc>
                <a:spcPct val="100000"/>
              </a:lnSpc>
              <a:spcBef>
                <a:spcPts val="0"/>
              </a:spcBef>
              <a:spcAft>
                <a:spcPts val="0"/>
              </a:spcAft>
              <a:buClr>
                <a:schemeClr val="accent5"/>
              </a:buClr>
              <a:buSzPts val="1400"/>
              <a:buNone/>
              <a:defRPr sz="1867">
                <a:solidFill>
                  <a:schemeClr val="accent5"/>
                </a:solidFill>
              </a:defRPr>
            </a:lvl9pPr>
          </a:lstStyle>
          <a:p>
            <a:r>
              <a:rPr lang="en-US"/>
              <a:t>Click to edit Master subtitle style</a:t>
            </a:r>
            <a:endParaRPr dirty="0"/>
          </a:p>
        </p:txBody>
      </p:sp>
    </p:spTree>
    <p:extLst>
      <p:ext uri="{BB962C8B-B14F-4D97-AF65-F5344CB8AC3E}">
        <p14:creationId xmlns:p14="http://schemas.microsoft.com/office/powerpoint/2010/main" val="3133626847"/>
      </p:ext>
    </p:extLst>
  </p:cSld>
  <p:clrMapOvr>
    <a:masterClrMapping/>
  </p:clrMapOvr>
  <p:hf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Cover - black" preserve="1">
  <p:cSld name="1_Cover - black">
    <p:bg>
      <p:bgPr>
        <a:solidFill>
          <a:schemeClr val="accent1"/>
        </a:solidFill>
        <a:effectLst/>
      </p:bgPr>
    </p:bg>
    <p:spTree>
      <p:nvGrpSpPr>
        <p:cNvPr id="1" name="Shape 9"/>
        <p:cNvGrpSpPr/>
        <p:nvPr/>
      </p:nvGrpSpPr>
      <p:grpSpPr>
        <a:xfrm>
          <a:off x="0" y="0"/>
          <a:ext cx="0" cy="0"/>
          <a:chOff x="0" y="0"/>
          <a:chExt cx="0" cy="0"/>
        </a:xfrm>
      </p:grpSpPr>
      <p:sp>
        <p:nvSpPr>
          <p:cNvPr id="2" name="Rectangle 1">
            <a:extLst>
              <a:ext uri="{FF2B5EF4-FFF2-40B4-BE49-F238E27FC236}">
                <a16:creationId xmlns:a16="http://schemas.microsoft.com/office/drawing/2014/main" id="{345CB4A4-7435-1A41-8813-A7FFEC34FAE2}"/>
              </a:ext>
            </a:extLst>
          </p:cNvPr>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n-lt"/>
            </a:endParaRPr>
          </a:p>
        </p:txBody>
      </p:sp>
      <p:sp>
        <p:nvSpPr>
          <p:cNvPr id="3" name="TextBox 2">
            <a:extLst>
              <a:ext uri="{FF2B5EF4-FFF2-40B4-BE49-F238E27FC236}">
                <a16:creationId xmlns:a16="http://schemas.microsoft.com/office/drawing/2014/main" id="{6243803D-31FA-692F-1CDF-A332274BC332}"/>
              </a:ext>
            </a:extLst>
          </p:cNvPr>
          <p:cNvSpPr txBox="1"/>
          <p:nvPr/>
        </p:nvSpPr>
        <p:spPr>
          <a:xfrm>
            <a:off x="288559" y="6532237"/>
            <a:ext cx="2458455" cy="200055"/>
          </a:xfrm>
          <a:prstGeom prst="rect">
            <a:avLst/>
          </a:prstGeom>
          <a:noFill/>
        </p:spPr>
        <p:txBody>
          <a:bodyPr wrap="square" lIns="0" rIns="0" rtlCol="0">
            <a:spAutoFit/>
          </a:bodyPr>
          <a:lstStyle/>
          <a:p>
            <a:pPr marL="0" marR="0" indent="0" algn="l" defTabSz="914377" rtl="0" eaLnBrk="1" fontAlgn="auto" latinLnBrk="0" hangingPunct="1">
              <a:lnSpc>
                <a:spcPct val="100000"/>
              </a:lnSpc>
              <a:spcBef>
                <a:spcPts val="0"/>
              </a:spcBef>
              <a:spcAft>
                <a:spcPts val="0"/>
              </a:spcAft>
              <a:buClrTx/>
              <a:buSzTx/>
              <a:buFontTx/>
              <a:buNone/>
              <a:tabLst/>
              <a:defRPr/>
            </a:pPr>
            <a:r>
              <a:rPr lang="en-GB" sz="700" dirty="0">
                <a:solidFill>
                  <a:schemeClr val="bg1"/>
                </a:solidFill>
              </a:rPr>
              <a:t>© 2024 Nielsen Consumer LLC. All Rights Reserved.</a:t>
            </a:r>
            <a:endParaRPr lang="en-US" sz="700" dirty="0">
              <a:solidFill>
                <a:schemeClr val="bg1"/>
              </a:solidFill>
            </a:endParaRPr>
          </a:p>
        </p:txBody>
      </p:sp>
      <p:sp>
        <p:nvSpPr>
          <p:cNvPr id="4" name="Slide Number Placeholder 5">
            <a:extLst>
              <a:ext uri="{FF2B5EF4-FFF2-40B4-BE49-F238E27FC236}">
                <a16:creationId xmlns:a16="http://schemas.microsoft.com/office/drawing/2014/main" id="{D0DB4F35-9ADE-ED35-28B3-71F80807EF03}"/>
              </a:ext>
            </a:extLst>
          </p:cNvPr>
          <p:cNvSpPr>
            <a:spLocks noGrp="1"/>
          </p:cNvSpPr>
          <p:nvPr>
            <p:ph type="sldNum" sz="quarter" idx="10"/>
          </p:nvPr>
        </p:nvSpPr>
        <p:spPr>
          <a:xfrm>
            <a:off x="10985325" y="6435204"/>
            <a:ext cx="901875" cy="365125"/>
          </a:xfrm>
          <a:prstGeom prst="rect">
            <a:avLst/>
          </a:prstGeom>
        </p:spPr>
        <p:txBody>
          <a:bodyPr vert="horz" lIns="0" tIns="45720" rIns="0" bIns="45720" rtlCol="0" anchor="ctr"/>
          <a:lstStyle>
            <a:lvl1pPr algn="r">
              <a:defRPr sz="1000">
                <a:solidFill>
                  <a:schemeClr val="bg1"/>
                </a:solidFill>
              </a:defRPr>
            </a:lvl1pPr>
          </a:lstStyle>
          <a:p>
            <a:fld id="{403EF4E2-7A7A-0548-85F1-5479B7C9E1B2}" type="slidenum">
              <a:rPr lang="en-US" smtClean="0"/>
              <a:pPr/>
              <a:t>‹#›</a:t>
            </a:fld>
            <a:endParaRPr lang="en-US" dirty="0"/>
          </a:p>
        </p:txBody>
      </p:sp>
      <p:cxnSp>
        <p:nvCxnSpPr>
          <p:cNvPr id="5" name="Straight Connector 4">
            <a:extLst>
              <a:ext uri="{FF2B5EF4-FFF2-40B4-BE49-F238E27FC236}">
                <a16:creationId xmlns:a16="http://schemas.microsoft.com/office/drawing/2014/main" id="{E7A74E09-9071-7CD1-EC5E-F188D4120119}"/>
              </a:ext>
            </a:extLst>
          </p:cNvPr>
          <p:cNvCxnSpPr>
            <a:cxnSpLocks/>
          </p:cNvCxnSpPr>
          <p:nvPr/>
        </p:nvCxnSpPr>
        <p:spPr>
          <a:xfrm>
            <a:off x="278932" y="6395755"/>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F1398FCE-DA8F-C63F-1A9F-3C3E9718123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90129" y="6028803"/>
            <a:ext cx="644652" cy="274320"/>
          </a:xfrm>
          <a:prstGeom prst="rect">
            <a:avLst/>
          </a:prstGeom>
        </p:spPr>
      </p:pic>
    </p:spTree>
    <p:extLst>
      <p:ext uri="{BB962C8B-B14F-4D97-AF65-F5344CB8AC3E}">
        <p14:creationId xmlns:p14="http://schemas.microsoft.com/office/powerpoint/2010/main" val="1379575642"/>
      </p:ext>
    </p:extLst>
  </p:cSld>
  <p:clrMapOvr>
    <a:masterClrMapping/>
  </p:clrMapOvr>
  <p:hf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Cover - black" preserve="1">
  <p:cSld name="1_Cover - black">
    <p:bg>
      <p:bgPr>
        <a:solidFill>
          <a:schemeClr val="accent1"/>
        </a:solidFill>
        <a:effectLst/>
      </p:bgPr>
    </p:bg>
    <p:spTree>
      <p:nvGrpSpPr>
        <p:cNvPr id="1" name="Shape 9"/>
        <p:cNvGrpSpPr/>
        <p:nvPr/>
      </p:nvGrpSpPr>
      <p:grpSpPr>
        <a:xfrm>
          <a:off x="0" y="0"/>
          <a:ext cx="0" cy="0"/>
          <a:chOff x="0" y="0"/>
          <a:chExt cx="0" cy="0"/>
        </a:xfrm>
      </p:grpSpPr>
      <p:sp>
        <p:nvSpPr>
          <p:cNvPr id="2" name="Rectangle 1">
            <a:extLst>
              <a:ext uri="{FF2B5EF4-FFF2-40B4-BE49-F238E27FC236}">
                <a16:creationId xmlns:a16="http://schemas.microsoft.com/office/drawing/2014/main" id="{345CB4A4-7435-1A41-8813-A7FFEC34FAE2}"/>
              </a:ext>
            </a:extLst>
          </p:cNvPr>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n-lt"/>
            </a:endParaRPr>
          </a:p>
        </p:txBody>
      </p:sp>
      <p:pic>
        <p:nvPicPr>
          <p:cNvPr id="9" name="Picture 8" descr="A blue circle with a black background&#10;&#10;Description automatically generated with low confidence">
            <a:extLst>
              <a:ext uri="{FF2B5EF4-FFF2-40B4-BE49-F238E27FC236}">
                <a16:creationId xmlns:a16="http://schemas.microsoft.com/office/drawing/2014/main" id="{F38C2DDC-856C-BABD-2BD7-96A2897A3CA9}"/>
              </a:ext>
            </a:extLst>
          </p:cNvPr>
          <p:cNvPicPr>
            <a:picLocks noChangeAspect="1"/>
          </p:cNvPicPr>
          <p:nvPr/>
        </p:nvPicPr>
        <p:blipFill rotWithShape="1">
          <a:blip r:embed="rId2" cstate="screen">
            <a:alphaModFix/>
            <a:extLst>
              <a:ext uri="{28A0092B-C50C-407E-A947-70E740481C1C}">
                <a14:useLocalDpi xmlns:a14="http://schemas.microsoft.com/office/drawing/2010/main"/>
              </a:ext>
            </a:extLst>
          </a:blip>
          <a:srcRect/>
          <a:stretch/>
        </p:blipFill>
        <p:spPr>
          <a:xfrm>
            <a:off x="0" y="28835"/>
            <a:ext cx="6289924" cy="6800329"/>
          </a:xfrm>
          <a:prstGeom prst="rect">
            <a:avLst/>
          </a:prstGeom>
        </p:spPr>
      </p:pic>
      <p:sp>
        <p:nvSpPr>
          <p:cNvPr id="4" name="Slide Number Placeholder 5">
            <a:extLst>
              <a:ext uri="{FF2B5EF4-FFF2-40B4-BE49-F238E27FC236}">
                <a16:creationId xmlns:a16="http://schemas.microsoft.com/office/drawing/2014/main" id="{D0DB4F35-9ADE-ED35-28B3-71F80807EF03}"/>
              </a:ext>
            </a:extLst>
          </p:cNvPr>
          <p:cNvSpPr>
            <a:spLocks noGrp="1"/>
          </p:cNvSpPr>
          <p:nvPr>
            <p:ph type="sldNum" sz="quarter" idx="10"/>
          </p:nvPr>
        </p:nvSpPr>
        <p:spPr>
          <a:xfrm>
            <a:off x="10985325" y="6435204"/>
            <a:ext cx="901875" cy="365125"/>
          </a:xfrm>
          <a:prstGeom prst="rect">
            <a:avLst/>
          </a:prstGeom>
        </p:spPr>
        <p:txBody>
          <a:bodyPr vert="horz" lIns="0" tIns="45720" rIns="0" bIns="45720" rtlCol="0" anchor="ctr"/>
          <a:lstStyle>
            <a:lvl1pPr algn="r">
              <a:defRPr sz="1000">
                <a:solidFill>
                  <a:schemeClr val="bg1"/>
                </a:solidFill>
              </a:defRPr>
            </a:lvl1pPr>
          </a:lstStyle>
          <a:p>
            <a:fld id="{403EF4E2-7A7A-0548-85F1-5479B7C9E1B2}" type="slidenum">
              <a:rPr lang="en-US" smtClean="0"/>
              <a:pPr/>
              <a:t>‹#›</a:t>
            </a:fld>
            <a:endParaRPr lang="en-US" dirty="0"/>
          </a:p>
        </p:txBody>
      </p:sp>
      <p:cxnSp>
        <p:nvCxnSpPr>
          <p:cNvPr id="5" name="Straight Connector 4">
            <a:extLst>
              <a:ext uri="{FF2B5EF4-FFF2-40B4-BE49-F238E27FC236}">
                <a16:creationId xmlns:a16="http://schemas.microsoft.com/office/drawing/2014/main" id="{E7A74E09-9071-7CD1-EC5E-F188D4120119}"/>
              </a:ext>
            </a:extLst>
          </p:cNvPr>
          <p:cNvCxnSpPr>
            <a:cxnSpLocks/>
          </p:cNvCxnSpPr>
          <p:nvPr/>
        </p:nvCxnSpPr>
        <p:spPr>
          <a:xfrm>
            <a:off x="278932" y="6395755"/>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Google Shape;104;p13"/>
          <p:cNvSpPr txBox="1">
            <a:spLocks noGrp="1"/>
          </p:cNvSpPr>
          <p:nvPr>
            <p:ph type="ctrTitle"/>
          </p:nvPr>
        </p:nvSpPr>
        <p:spPr>
          <a:xfrm>
            <a:off x="655067" y="442767"/>
            <a:ext cx="6570000" cy="1852400"/>
          </a:xfrm>
          <a:prstGeom prst="rect">
            <a:avLst/>
          </a:prstGeom>
        </p:spPr>
        <p:txBody>
          <a:bodyPr spcFirstLastPara="1" wrap="square" lIns="0" tIns="91425" rIns="0" bIns="91425" anchor="t" anchorCtr="0">
            <a:noAutofit/>
          </a:bodyPr>
          <a:lstStyle>
            <a:lvl1pPr lvl="0" rtl="0">
              <a:spcBef>
                <a:spcPts val="0"/>
              </a:spcBef>
              <a:spcAft>
                <a:spcPts val="0"/>
              </a:spcAft>
              <a:buClr>
                <a:srgbClr val="FFFFFF"/>
              </a:buClr>
              <a:buSzPts val="3000"/>
              <a:buFont typeface="Montserrat"/>
              <a:buNone/>
              <a:defRPr sz="4400" b="1">
                <a:solidFill>
                  <a:srgbClr val="FFFFFF"/>
                </a:solidFill>
                <a:latin typeface="+mj-lt"/>
                <a:ea typeface="Montserrat"/>
                <a:cs typeface="Montserrat"/>
                <a:sym typeface="Montserrat"/>
              </a:defRPr>
            </a:lvl1pPr>
            <a:lvl2pPr lvl="1" algn="ctr" rtl="0">
              <a:spcBef>
                <a:spcPts val="0"/>
              </a:spcBef>
              <a:spcAft>
                <a:spcPts val="0"/>
              </a:spcAft>
              <a:buClr>
                <a:srgbClr val="FFFFFF"/>
              </a:buClr>
              <a:buSzPts val="5200"/>
              <a:buNone/>
              <a:defRPr sz="6933">
                <a:solidFill>
                  <a:srgbClr val="FFFFFF"/>
                </a:solidFill>
              </a:defRPr>
            </a:lvl2pPr>
            <a:lvl3pPr lvl="2" algn="ctr" rtl="0">
              <a:spcBef>
                <a:spcPts val="0"/>
              </a:spcBef>
              <a:spcAft>
                <a:spcPts val="0"/>
              </a:spcAft>
              <a:buClr>
                <a:srgbClr val="FFFFFF"/>
              </a:buClr>
              <a:buSzPts val="5200"/>
              <a:buNone/>
              <a:defRPr sz="6933">
                <a:solidFill>
                  <a:srgbClr val="FFFFFF"/>
                </a:solidFill>
              </a:defRPr>
            </a:lvl3pPr>
            <a:lvl4pPr lvl="3" algn="ctr" rtl="0">
              <a:spcBef>
                <a:spcPts val="0"/>
              </a:spcBef>
              <a:spcAft>
                <a:spcPts val="0"/>
              </a:spcAft>
              <a:buClr>
                <a:srgbClr val="FFFFFF"/>
              </a:buClr>
              <a:buSzPts val="5200"/>
              <a:buNone/>
              <a:defRPr sz="6933">
                <a:solidFill>
                  <a:srgbClr val="FFFFFF"/>
                </a:solidFill>
              </a:defRPr>
            </a:lvl4pPr>
            <a:lvl5pPr lvl="4" algn="ctr" rtl="0">
              <a:spcBef>
                <a:spcPts val="0"/>
              </a:spcBef>
              <a:spcAft>
                <a:spcPts val="0"/>
              </a:spcAft>
              <a:buClr>
                <a:srgbClr val="FFFFFF"/>
              </a:buClr>
              <a:buSzPts val="5200"/>
              <a:buNone/>
              <a:defRPr sz="6933">
                <a:solidFill>
                  <a:srgbClr val="FFFFFF"/>
                </a:solidFill>
              </a:defRPr>
            </a:lvl5pPr>
            <a:lvl6pPr lvl="5" algn="ctr" rtl="0">
              <a:spcBef>
                <a:spcPts val="0"/>
              </a:spcBef>
              <a:spcAft>
                <a:spcPts val="0"/>
              </a:spcAft>
              <a:buClr>
                <a:srgbClr val="FFFFFF"/>
              </a:buClr>
              <a:buSzPts val="5200"/>
              <a:buNone/>
              <a:defRPr sz="6933">
                <a:solidFill>
                  <a:srgbClr val="FFFFFF"/>
                </a:solidFill>
              </a:defRPr>
            </a:lvl6pPr>
            <a:lvl7pPr lvl="6" algn="ctr" rtl="0">
              <a:spcBef>
                <a:spcPts val="0"/>
              </a:spcBef>
              <a:spcAft>
                <a:spcPts val="0"/>
              </a:spcAft>
              <a:buClr>
                <a:srgbClr val="FFFFFF"/>
              </a:buClr>
              <a:buSzPts val="5200"/>
              <a:buNone/>
              <a:defRPr sz="6933">
                <a:solidFill>
                  <a:srgbClr val="FFFFFF"/>
                </a:solidFill>
              </a:defRPr>
            </a:lvl7pPr>
            <a:lvl8pPr lvl="7" algn="ctr" rtl="0">
              <a:spcBef>
                <a:spcPts val="0"/>
              </a:spcBef>
              <a:spcAft>
                <a:spcPts val="0"/>
              </a:spcAft>
              <a:buClr>
                <a:srgbClr val="FFFFFF"/>
              </a:buClr>
              <a:buSzPts val="5200"/>
              <a:buNone/>
              <a:defRPr sz="6933">
                <a:solidFill>
                  <a:srgbClr val="FFFFFF"/>
                </a:solidFill>
              </a:defRPr>
            </a:lvl8pPr>
            <a:lvl9pPr lvl="8" algn="ctr" rtl="0">
              <a:spcBef>
                <a:spcPts val="0"/>
              </a:spcBef>
              <a:spcAft>
                <a:spcPts val="0"/>
              </a:spcAft>
              <a:buClr>
                <a:srgbClr val="FFFFFF"/>
              </a:buClr>
              <a:buSzPts val="5200"/>
              <a:buNone/>
              <a:defRPr sz="6933">
                <a:solidFill>
                  <a:srgbClr val="FFFFFF"/>
                </a:solidFill>
              </a:defRPr>
            </a:lvl9pPr>
          </a:lstStyle>
          <a:p>
            <a:r>
              <a:rPr lang="en-US"/>
              <a:t>Click to edit Master title style</a:t>
            </a:r>
            <a:endParaRPr dirty="0"/>
          </a:p>
        </p:txBody>
      </p:sp>
      <p:sp>
        <p:nvSpPr>
          <p:cNvPr id="8" name="Google Shape;105;p13"/>
          <p:cNvSpPr txBox="1">
            <a:spLocks noGrp="1"/>
          </p:cNvSpPr>
          <p:nvPr>
            <p:ph type="subTitle" idx="1"/>
          </p:nvPr>
        </p:nvSpPr>
        <p:spPr>
          <a:xfrm>
            <a:off x="655068" y="3172800"/>
            <a:ext cx="6570000" cy="5124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chemeClr val="accent5"/>
              </a:buClr>
              <a:buSzPts val="1500"/>
              <a:buNone/>
              <a:defRPr sz="2000">
                <a:solidFill>
                  <a:schemeClr val="bg1"/>
                </a:solidFill>
              </a:defRPr>
            </a:lvl1pPr>
            <a:lvl2pPr lvl="1" rtl="0">
              <a:lnSpc>
                <a:spcPct val="100000"/>
              </a:lnSpc>
              <a:spcBef>
                <a:spcPts val="0"/>
              </a:spcBef>
              <a:spcAft>
                <a:spcPts val="0"/>
              </a:spcAft>
              <a:buClr>
                <a:schemeClr val="accent5"/>
              </a:buClr>
              <a:buSzPts val="1400"/>
              <a:buNone/>
              <a:defRPr sz="1867">
                <a:solidFill>
                  <a:schemeClr val="accent5"/>
                </a:solidFill>
              </a:defRPr>
            </a:lvl2pPr>
            <a:lvl3pPr lvl="2" rtl="0">
              <a:lnSpc>
                <a:spcPct val="100000"/>
              </a:lnSpc>
              <a:spcBef>
                <a:spcPts val="0"/>
              </a:spcBef>
              <a:spcAft>
                <a:spcPts val="0"/>
              </a:spcAft>
              <a:buClr>
                <a:schemeClr val="accent5"/>
              </a:buClr>
              <a:buSzPts val="1400"/>
              <a:buNone/>
              <a:defRPr sz="1867">
                <a:solidFill>
                  <a:schemeClr val="accent5"/>
                </a:solidFill>
              </a:defRPr>
            </a:lvl3pPr>
            <a:lvl4pPr lvl="3" rtl="0">
              <a:lnSpc>
                <a:spcPct val="100000"/>
              </a:lnSpc>
              <a:spcBef>
                <a:spcPts val="0"/>
              </a:spcBef>
              <a:spcAft>
                <a:spcPts val="0"/>
              </a:spcAft>
              <a:buClr>
                <a:schemeClr val="accent5"/>
              </a:buClr>
              <a:buSzPts val="1400"/>
              <a:buNone/>
              <a:defRPr sz="1867">
                <a:solidFill>
                  <a:schemeClr val="accent5"/>
                </a:solidFill>
              </a:defRPr>
            </a:lvl4pPr>
            <a:lvl5pPr lvl="4" rtl="0">
              <a:lnSpc>
                <a:spcPct val="100000"/>
              </a:lnSpc>
              <a:spcBef>
                <a:spcPts val="0"/>
              </a:spcBef>
              <a:spcAft>
                <a:spcPts val="0"/>
              </a:spcAft>
              <a:buClr>
                <a:schemeClr val="accent5"/>
              </a:buClr>
              <a:buSzPts val="1400"/>
              <a:buNone/>
              <a:defRPr sz="1867">
                <a:solidFill>
                  <a:schemeClr val="accent5"/>
                </a:solidFill>
              </a:defRPr>
            </a:lvl5pPr>
            <a:lvl6pPr lvl="5" rtl="0">
              <a:lnSpc>
                <a:spcPct val="100000"/>
              </a:lnSpc>
              <a:spcBef>
                <a:spcPts val="0"/>
              </a:spcBef>
              <a:spcAft>
                <a:spcPts val="0"/>
              </a:spcAft>
              <a:buClr>
                <a:schemeClr val="accent5"/>
              </a:buClr>
              <a:buSzPts val="1400"/>
              <a:buNone/>
              <a:defRPr sz="1867">
                <a:solidFill>
                  <a:schemeClr val="accent5"/>
                </a:solidFill>
              </a:defRPr>
            </a:lvl6pPr>
            <a:lvl7pPr lvl="6" rtl="0">
              <a:lnSpc>
                <a:spcPct val="100000"/>
              </a:lnSpc>
              <a:spcBef>
                <a:spcPts val="0"/>
              </a:spcBef>
              <a:spcAft>
                <a:spcPts val="0"/>
              </a:spcAft>
              <a:buClr>
                <a:schemeClr val="accent5"/>
              </a:buClr>
              <a:buSzPts val="1400"/>
              <a:buNone/>
              <a:defRPr sz="1867">
                <a:solidFill>
                  <a:schemeClr val="accent5"/>
                </a:solidFill>
              </a:defRPr>
            </a:lvl7pPr>
            <a:lvl8pPr lvl="7" rtl="0">
              <a:lnSpc>
                <a:spcPct val="100000"/>
              </a:lnSpc>
              <a:spcBef>
                <a:spcPts val="0"/>
              </a:spcBef>
              <a:spcAft>
                <a:spcPts val="0"/>
              </a:spcAft>
              <a:buClr>
                <a:schemeClr val="accent5"/>
              </a:buClr>
              <a:buSzPts val="1400"/>
              <a:buNone/>
              <a:defRPr sz="1867">
                <a:solidFill>
                  <a:schemeClr val="accent5"/>
                </a:solidFill>
              </a:defRPr>
            </a:lvl8pPr>
            <a:lvl9pPr lvl="8" rtl="0">
              <a:lnSpc>
                <a:spcPct val="100000"/>
              </a:lnSpc>
              <a:spcBef>
                <a:spcPts val="0"/>
              </a:spcBef>
              <a:spcAft>
                <a:spcPts val="0"/>
              </a:spcAft>
              <a:buClr>
                <a:schemeClr val="accent5"/>
              </a:buClr>
              <a:buSzPts val="1400"/>
              <a:buNone/>
              <a:defRPr sz="1867">
                <a:solidFill>
                  <a:schemeClr val="accent5"/>
                </a:solidFill>
              </a:defRPr>
            </a:lvl9pPr>
          </a:lstStyle>
          <a:p>
            <a:r>
              <a:rPr lang="en-US"/>
              <a:t>Click to edit Master subtitle style</a:t>
            </a:r>
            <a:endParaRPr dirty="0"/>
          </a:p>
        </p:txBody>
      </p:sp>
      <p:sp>
        <p:nvSpPr>
          <p:cNvPr id="10" name="TextBox 9">
            <a:extLst>
              <a:ext uri="{FF2B5EF4-FFF2-40B4-BE49-F238E27FC236}">
                <a16:creationId xmlns:a16="http://schemas.microsoft.com/office/drawing/2014/main" id="{7B60D9EE-C28D-6DB2-74C9-925C2BF28DFF}"/>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a:solidFill>
                  <a:schemeClr val="tx1">
                    <a:lumMod val="40000"/>
                    <a:lumOff val="60000"/>
                  </a:schemeClr>
                </a:solidFill>
              </a:rPr>
              <a:t>© 2024 Nielsen Consumer LLC. All Rights Reserved.</a:t>
            </a:r>
            <a:endParaRPr lang="en-US" sz="700" dirty="0">
              <a:solidFill>
                <a:schemeClr val="tx1">
                  <a:lumMod val="40000"/>
                  <a:lumOff val="60000"/>
                </a:schemeClr>
              </a:solidFill>
            </a:endParaRPr>
          </a:p>
        </p:txBody>
      </p:sp>
      <p:pic>
        <p:nvPicPr>
          <p:cNvPr id="11" name="Picture 10">
            <a:extLst>
              <a:ext uri="{FF2B5EF4-FFF2-40B4-BE49-F238E27FC236}">
                <a16:creationId xmlns:a16="http://schemas.microsoft.com/office/drawing/2014/main" id="{CA06910C-3278-EC18-6D25-71265FCA2A6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3827130248"/>
      </p:ext>
    </p:extLst>
  </p:cSld>
  <p:clrMapOvr>
    <a:masterClrMapping/>
  </p:clrMapOvr>
  <p:hf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Cover - black" preserve="1">
  <p:cSld name="1_Cover - black">
    <p:bg>
      <p:bgPr>
        <a:solidFill>
          <a:schemeClr val="accent1"/>
        </a:solidFill>
        <a:effectLst/>
      </p:bgPr>
    </p:bg>
    <p:spTree>
      <p:nvGrpSpPr>
        <p:cNvPr id="1" name="Shape 9"/>
        <p:cNvGrpSpPr/>
        <p:nvPr/>
      </p:nvGrpSpPr>
      <p:grpSpPr>
        <a:xfrm>
          <a:off x="0" y="0"/>
          <a:ext cx="0" cy="0"/>
          <a:chOff x="0" y="0"/>
          <a:chExt cx="0" cy="0"/>
        </a:xfrm>
      </p:grpSpPr>
      <p:sp>
        <p:nvSpPr>
          <p:cNvPr id="2" name="Rectangle 1">
            <a:extLst>
              <a:ext uri="{FF2B5EF4-FFF2-40B4-BE49-F238E27FC236}">
                <a16:creationId xmlns:a16="http://schemas.microsoft.com/office/drawing/2014/main" id="{345CB4A4-7435-1A41-8813-A7FFEC34FAE2}"/>
              </a:ext>
            </a:extLst>
          </p:cNvPr>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n-lt"/>
            </a:endParaRPr>
          </a:p>
        </p:txBody>
      </p:sp>
      <p:pic>
        <p:nvPicPr>
          <p:cNvPr id="10" name="Picture 9" descr="A blue circle with a black background&#10;&#10;Description automatically generated with low confidence">
            <a:extLst>
              <a:ext uri="{FF2B5EF4-FFF2-40B4-BE49-F238E27FC236}">
                <a16:creationId xmlns:a16="http://schemas.microsoft.com/office/drawing/2014/main" id="{F38C2DDC-856C-BABD-2BD7-96A2897A3CA9}"/>
              </a:ext>
            </a:extLst>
          </p:cNvPr>
          <p:cNvPicPr>
            <a:picLocks noChangeAspect="1"/>
          </p:cNvPicPr>
          <p:nvPr/>
        </p:nvPicPr>
        <p:blipFill rotWithShape="1">
          <a:blip r:embed="rId2" cstate="screen">
            <a:alphaModFix/>
            <a:extLst>
              <a:ext uri="{28A0092B-C50C-407E-A947-70E740481C1C}">
                <a14:useLocalDpi xmlns:a14="http://schemas.microsoft.com/office/drawing/2010/main"/>
              </a:ext>
            </a:extLst>
          </a:blip>
          <a:srcRect/>
          <a:stretch/>
        </p:blipFill>
        <p:spPr>
          <a:xfrm>
            <a:off x="0" y="28835"/>
            <a:ext cx="6289924" cy="6800329"/>
          </a:xfrm>
          <a:prstGeom prst="rect">
            <a:avLst/>
          </a:prstGeom>
        </p:spPr>
      </p:pic>
      <p:sp>
        <p:nvSpPr>
          <p:cNvPr id="4" name="Slide Number Placeholder 5">
            <a:extLst>
              <a:ext uri="{FF2B5EF4-FFF2-40B4-BE49-F238E27FC236}">
                <a16:creationId xmlns:a16="http://schemas.microsoft.com/office/drawing/2014/main" id="{D0DB4F35-9ADE-ED35-28B3-71F80807EF03}"/>
              </a:ext>
            </a:extLst>
          </p:cNvPr>
          <p:cNvSpPr>
            <a:spLocks noGrp="1"/>
          </p:cNvSpPr>
          <p:nvPr>
            <p:ph type="sldNum" sz="quarter" idx="10"/>
          </p:nvPr>
        </p:nvSpPr>
        <p:spPr>
          <a:xfrm>
            <a:off x="10985325" y="6435204"/>
            <a:ext cx="901875" cy="365125"/>
          </a:xfrm>
          <a:prstGeom prst="rect">
            <a:avLst/>
          </a:prstGeom>
        </p:spPr>
        <p:txBody>
          <a:bodyPr vert="horz" lIns="0" tIns="45720" rIns="0" bIns="45720" rtlCol="0" anchor="ctr"/>
          <a:lstStyle>
            <a:lvl1pPr algn="r">
              <a:defRPr sz="1000">
                <a:solidFill>
                  <a:schemeClr val="bg1"/>
                </a:solidFill>
              </a:defRPr>
            </a:lvl1pPr>
          </a:lstStyle>
          <a:p>
            <a:fld id="{403EF4E2-7A7A-0548-85F1-5479B7C9E1B2}" type="slidenum">
              <a:rPr lang="en-US" smtClean="0"/>
              <a:pPr/>
              <a:t>‹#›</a:t>
            </a:fld>
            <a:endParaRPr lang="en-US" dirty="0"/>
          </a:p>
        </p:txBody>
      </p:sp>
      <p:cxnSp>
        <p:nvCxnSpPr>
          <p:cNvPr id="5" name="Straight Connector 4">
            <a:extLst>
              <a:ext uri="{FF2B5EF4-FFF2-40B4-BE49-F238E27FC236}">
                <a16:creationId xmlns:a16="http://schemas.microsoft.com/office/drawing/2014/main" id="{E7A74E09-9071-7CD1-EC5E-F188D4120119}"/>
              </a:ext>
            </a:extLst>
          </p:cNvPr>
          <p:cNvCxnSpPr>
            <a:cxnSpLocks/>
          </p:cNvCxnSpPr>
          <p:nvPr/>
        </p:nvCxnSpPr>
        <p:spPr>
          <a:xfrm>
            <a:off x="278932" y="6395755"/>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Google Shape;117;p15"/>
          <p:cNvSpPr txBox="1">
            <a:spLocks noGrp="1"/>
          </p:cNvSpPr>
          <p:nvPr>
            <p:ph type="subTitle" idx="1"/>
          </p:nvPr>
        </p:nvSpPr>
        <p:spPr>
          <a:xfrm>
            <a:off x="472867" y="3141147"/>
            <a:ext cx="5350800" cy="4100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rgbClr val="CBCBCB"/>
              </a:buClr>
              <a:buSzPts val="1200"/>
              <a:buNone/>
              <a:defRPr sz="2400" b="1">
                <a:solidFill>
                  <a:schemeClr val="bg1"/>
                </a:solidFill>
              </a:defRPr>
            </a:lvl1pPr>
            <a:lvl2pPr lvl="1" rtl="0">
              <a:lnSpc>
                <a:spcPct val="100000"/>
              </a:lnSpc>
              <a:spcBef>
                <a:spcPts val="0"/>
              </a:spcBef>
              <a:spcAft>
                <a:spcPts val="0"/>
              </a:spcAft>
              <a:buClr>
                <a:srgbClr val="CBCBCB"/>
              </a:buClr>
              <a:buSzPts val="1800"/>
              <a:buNone/>
              <a:defRPr sz="2400" b="1">
                <a:solidFill>
                  <a:srgbClr val="CBCBCB"/>
                </a:solidFill>
              </a:defRPr>
            </a:lvl2pPr>
            <a:lvl3pPr lvl="2" rtl="0">
              <a:lnSpc>
                <a:spcPct val="100000"/>
              </a:lnSpc>
              <a:spcBef>
                <a:spcPts val="0"/>
              </a:spcBef>
              <a:spcAft>
                <a:spcPts val="0"/>
              </a:spcAft>
              <a:buClr>
                <a:srgbClr val="CBCBCB"/>
              </a:buClr>
              <a:buSzPts val="1800"/>
              <a:buNone/>
              <a:defRPr sz="2400" b="1">
                <a:solidFill>
                  <a:srgbClr val="CBCBCB"/>
                </a:solidFill>
              </a:defRPr>
            </a:lvl3pPr>
            <a:lvl4pPr lvl="3" rtl="0">
              <a:lnSpc>
                <a:spcPct val="100000"/>
              </a:lnSpc>
              <a:spcBef>
                <a:spcPts val="0"/>
              </a:spcBef>
              <a:spcAft>
                <a:spcPts val="0"/>
              </a:spcAft>
              <a:buClr>
                <a:srgbClr val="CBCBCB"/>
              </a:buClr>
              <a:buSzPts val="1800"/>
              <a:buNone/>
              <a:defRPr sz="2400" b="1">
                <a:solidFill>
                  <a:srgbClr val="CBCBCB"/>
                </a:solidFill>
              </a:defRPr>
            </a:lvl4pPr>
            <a:lvl5pPr lvl="4" rtl="0">
              <a:lnSpc>
                <a:spcPct val="100000"/>
              </a:lnSpc>
              <a:spcBef>
                <a:spcPts val="0"/>
              </a:spcBef>
              <a:spcAft>
                <a:spcPts val="0"/>
              </a:spcAft>
              <a:buClr>
                <a:srgbClr val="CBCBCB"/>
              </a:buClr>
              <a:buSzPts val="1800"/>
              <a:buNone/>
              <a:defRPr sz="2400" b="1">
                <a:solidFill>
                  <a:srgbClr val="CBCBCB"/>
                </a:solidFill>
              </a:defRPr>
            </a:lvl5pPr>
            <a:lvl6pPr lvl="5" rtl="0">
              <a:lnSpc>
                <a:spcPct val="100000"/>
              </a:lnSpc>
              <a:spcBef>
                <a:spcPts val="0"/>
              </a:spcBef>
              <a:spcAft>
                <a:spcPts val="0"/>
              </a:spcAft>
              <a:buClr>
                <a:srgbClr val="CBCBCB"/>
              </a:buClr>
              <a:buSzPts val="1800"/>
              <a:buNone/>
              <a:defRPr sz="2400" b="1">
                <a:solidFill>
                  <a:srgbClr val="CBCBCB"/>
                </a:solidFill>
              </a:defRPr>
            </a:lvl6pPr>
            <a:lvl7pPr lvl="6" rtl="0">
              <a:lnSpc>
                <a:spcPct val="100000"/>
              </a:lnSpc>
              <a:spcBef>
                <a:spcPts val="0"/>
              </a:spcBef>
              <a:spcAft>
                <a:spcPts val="0"/>
              </a:spcAft>
              <a:buClr>
                <a:srgbClr val="CBCBCB"/>
              </a:buClr>
              <a:buSzPts val="1800"/>
              <a:buNone/>
              <a:defRPr sz="2400" b="1">
                <a:solidFill>
                  <a:srgbClr val="CBCBCB"/>
                </a:solidFill>
              </a:defRPr>
            </a:lvl7pPr>
            <a:lvl8pPr lvl="7" rtl="0">
              <a:lnSpc>
                <a:spcPct val="100000"/>
              </a:lnSpc>
              <a:spcBef>
                <a:spcPts val="0"/>
              </a:spcBef>
              <a:spcAft>
                <a:spcPts val="0"/>
              </a:spcAft>
              <a:buClr>
                <a:srgbClr val="CBCBCB"/>
              </a:buClr>
              <a:buSzPts val="1800"/>
              <a:buNone/>
              <a:defRPr sz="2400" b="1">
                <a:solidFill>
                  <a:srgbClr val="CBCBCB"/>
                </a:solidFill>
              </a:defRPr>
            </a:lvl8pPr>
            <a:lvl9pPr lvl="8" rtl="0">
              <a:lnSpc>
                <a:spcPct val="100000"/>
              </a:lnSpc>
              <a:spcBef>
                <a:spcPts val="0"/>
              </a:spcBef>
              <a:spcAft>
                <a:spcPts val="0"/>
              </a:spcAft>
              <a:buClr>
                <a:srgbClr val="CBCBCB"/>
              </a:buClr>
              <a:buSzPts val="1800"/>
              <a:buNone/>
              <a:defRPr sz="2400" b="1">
                <a:solidFill>
                  <a:srgbClr val="CBCBCB"/>
                </a:solidFill>
              </a:defRPr>
            </a:lvl9pPr>
          </a:lstStyle>
          <a:p>
            <a:r>
              <a:rPr lang="en-US"/>
              <a:t>Click to edit Master subtitle style</a:t>
            </a:r>
            <a:endParaRPr dirty="0"/>
          </a:p>
        </p:txBody>
      </p:sp>
      <p:sp>
        <p:nvSpPr>
          <p:cNvPr id="8" name="Google Shape;118;p15"/>
          <p:cNvSpPr txBox="1">
            <a:spLocks/>
          </p:cNvSpPr>
          <p:nvPr/>
        </p:nvSpPr>
        <p:spPr>
          <a:xfrm>
            <a:off x="472867" y="3569167"/>
            <a:ext cx="5350800" cy="410000"/>
          </a:xfrm>
          <a:prstGeom prst="rect">
            <a:avLst/>
          </a:prstGeom>
        </p:spPr>
        <p:txBody>
          <a:bodyPr spcFirstLastPara="1" vert="horz" wrap="square" lIns="0" tIns="91425" rIns="0" bIns="91425" rtlCol="0" anchor="t" anchorCtr="0">
            <a:noAutofit/>
          </a:bodyPr>
          <a:lstStyle>
            <a:lvl1pPr marL="0" lvl="0" indent="0" algn="l" defTabSz="914400" rtl="0" eaLnBrk="1" latinLnBrk="0" hangingPunct="1">
              <a:lnSpc>
                <a:spcPct val="100000"/>
              </a:lnSpc>
              <a:spcBef>
                <a:spcPts val="0"/>
              </a:spcBef>
              <a:spcAft>
                <a:spcPts val="0"/>
              </a:spcAft>
              <a:buClr>
                <a:srgbClr val="CBCBCB"/>
              </a:buClr>
              <a:buSzPts val="1200"/>
              <a:buFont typeface="Arial" panose="020B0604020202020204" pitchFamily="34" charset="0"/>
              <a:buNone/>
              <a:defRPr sz="1600" kern="1200">
                <a:solidFill>
                  <a:srgbClr val="CBCBCB"/>
                </a:solidFill>
                <a:latin typeface="+mn-lt"/>
                <a:ea typeface="+mn-ea"/>
                <a:cs typeface="+mn-cs"/>
              </a:defRPr>
            </a:lvl1pPr>
            <a:lvl2pPr marL="685800" lvl="1" indent="-228600" algn="l" defTabSz="914400" rtl="0" eaLnBrk="1" latinLnBrk="0" hangingPunct="1">
              <a:lnSpc>
                <a:spcPct val="100000"/>
              </a:lnSpc>
              <a:spcBef>
                <a:spcPts val="0"/>
              </a:spcBef>
              <a:spcAft>
                <a:spcPts val="0"/>
              </a:spcAft>
              <a:buClr>
                <a:srgbClr val="CBCBCB"/>
              </a:buClr>
              <a:buSzPts val="1800"/>
              <a:buFont typeface="System Font Regular"/>
              <a:buNone/>
              <a:defRPr sz="2400" b="1" kern="1200">
                <a:solidFill>
                  <a:srgbClr val="CBCBCB"/>
                </a:solidFill>
                <a:latin typeface="+mn-lt"/>
                <a:ea typeface="+mn-ea"/>
                <a:cs typeface="+mn-cs"/>
              </a:defRPr>
            </a:lvl2pPr>
            <a:lvl3pPr marL="1143000" lvl="2" indent="-228600" algn="l" defTabSz="914400" rtl="0" eaLnBrk="1" latinLnBrk="0" hangingPunct="1">
              <a:lnSpc>
                <a:spcPct val="100000"/>
              </a:lnSpc>
              <a:spcBef>
                <a:spcPts val="0"/>
              </a:spcBef>
              <a:spcAft>
                <a:spcPts val="0"/>
              </a:spcAft>
              <a:buClr>
                <a:srgbClr val="CBCBCB"/>
              </a:buClr>
              <a:buSzPts val="1800"/>
              <a:buFont typeface="Arial" panose="020B0604020202020204" pitchFamily="34" charset="0"/>
              <a:buNone/>
              <a:defRPr sz="2400" b="1" kern="1200">
                <a:solidFill>
                  <a:srgbClr val="CBCBCB"/>
                </a:solidFill>
                <a:latin typeface="+mn-lt"/>
                <a:ea typeface="+mn-ea"/>
                <a:cs typeface="+mn-cs"/>
              </a:defRPr>
            </a:lvl3pPr>
            <a:lvl4pPr marL="1600200" lvl="3" indent="-228600" algn="l" defTabSz="914400" rtl="0" eaLnBrk="1" latinLnBrk="0" hangingPunct="1">
              <a:lnSpc>
                <a:spcPct val="100000"/>
              </a:lnSpc>
              <a:spcBef>
                <a:spcPts val="0"/>
              </a:spcBef>
              <a:spcAft>
                <a:spcPts val="0"/>
              </a:spcAft>
              <a:buClr>
                <a:srgbClr val="CBCBCB"/>
              </a:buClr>
              <a:buSzPts val="1800"/>
              <a:buFont typeface="Arial" panose="020B0604020202020204" pitchFamily="34" charset="0"/>
              <a:buNone/>
              <a:defRPr sz="2400" b="1" kern="1200">
                <a:solidFill>
                  <a:srgbClr val="CBCBCB"/>
                </a:solidFill>
                <a:latin typeface="+mn-lt"/>
                <a:ea typeface="+mn-ea"/>
                <a:cs typeface="+mn-cs"/>
              </a:defRPr>
            </a:lvl4pPr>
            <a:lvl5pPr marL="2057400" lvl="4" indent="-228600" algn="l" defTabSz="914400" rtl="0" eaLnBrk="1" latinLnBrk="0" hangingPunct="1">
              <a:lnSpc>
                <a:spcPct val="100000"/>
              </a:lnSpc>
              <a:spcBef>
                <a:spcPts val="0"/>
              </a:spcBef>
              <a:spcAft>
                <a:spcPts val="0"/>
              </a:spcAft>
              <a:buClr>
                <a:srgbClr val="CBCBCB"/>
              </a:buClr>
              <a:buSzPts val="1800"/>
              <a:buFont typeface="Arial" panose="020B0604020202020204" pitchFamily="34" charset="0"/>
              <a:buNone/>
              <a:defRPr sz="2400" b="1" kern="1200">
                <a:solidFill>
                  <a:srgbClr val="CBCBCB"/>
                </a:solidFill>
                <a:latin typeface="+mn-lt"/>
                <a:ea typeface="+mn-ea"/>
                <a:cs typeface="+mn-cs"/>
              </a:defRPr>
            </a:lvl5pPr>
            <a:lvl6pPr marL="2514600" lvl="5" indent="-228600" algn="l" defTabSz="914400" rtl="0" eaLnBrk="1" latinLnBrk="0" hangingPunct="1">
              <a:lnSpc>
                <a:spcPct val="100000"/>
              </a:lnSpc>
              <a:spcBef>
                <a:spcPts val="0"/>
              </a:spcBef>
              <a:spcAft>
                <a:spcPts val="0"/>
              </a:spcAft>
              <a:buClr>
                <a:srgbClr val="CBCBCB"/>
              </a:buClr>
              <a:buSzPts val="1800"/>
              <a:buFont typeface="Arial" panose="020B0604020202020204" pitchFamily="34" charset="0"/>
              <a:buNone/>
              <a:defRPr sz="2400" b="1" kern="1200">
                <a:solidFill>
                  <a:srgbClr val="CBCBCB"/>
                </a:solidFill>
                <a:latin typeface="+mn-lt"/>
                <a:ea typeface="+mn-ea"/>
                <a:cs typeface="+mn-cs"/>
              </a:defRPr>
            </a:lvl6pPr>
            <a:lvl7pPr marL="2971800" lvl="6" indent="-228600" algn="l" defTabSz="914400" rtl="0" eaLnBrk="1" latinLnBrk="0" hangingPunct="1">
              <a:lnSpc>
                <a:spcPct val="100000"/>
              </a:lnSpc>
              <a:spcBef>
                <a:spcPts val="0"/>
              </a:spcBef>
              <a:spcAft>
                <a:spcPts val="0"/>
              </a:spcAft>
              <a:buClr>
                <a:srgbClr val="CBCBCB"/>
              </a:buClr>
              <a:buSzPts val="1800"/>
              <a:buFont typeface="Arial" panose="020B0604020202020204" pitchFamily="34" charset="0"/>
              <a:buNone/>
              <a:defRPr sz="2400" b="1" kern="1200">
                <a:solidFill>
                  <a:srgbClr val="CBCBCB"/>
                </a:solidFill>
                <a:latin typeface="+mn-lt"/>
                <a:ea typeface="+mn-ea"/>
                <a:cs typeface="+mn-cs"/>
              </a:defRPr>
            </a:lvl7pPr>
            <a:lvl8pPr marL="3429000" lvl="7" indent="-228600" algn="l" defTabSz="914400" rtl="0" eaLnBrk="1" latinLnBrk="0" hangingPunct="1">
              <a:lnSpc>
                <a:spcPct val="100000"/>
              </a:lnSpc>
              <a:spcBef>
                <a:spcPts val="0"/>
              </a:spcBef>
              <a:spcAft>
                <a:spcPts val="0"/>
              </a:spcAft>
              <a:buClr>
                <a:srgbClr val="CBCBCB"/>
              </a:buClr>
              <a:buSzPts val="1800"/>
              <a:buFont typeface="Arial" panose="020B0604020202020204" pitchFamily="34" charset="0"/>
              <a:buNone/>
              <a:defRPr sz="2400" b="1" kern="1200">
                <a:solidFill>
                  <a:srgbClr val="CBCBCB"/>
                </a:solidFill>
                <a:latin typeface="+mn-lt"/>
                <a:ea typeface="+mn-ea"/>
                <a:cs typeface="+mn-cs"/>
              </a:defRPr>
            </a:lvl8pPr>
            <a:lvl9pPr marL="3886200" lvl="8" indent="-228600" algn="l" defTabSz="914400" rtl="0" eaLnBrk="1" latinLnBrk="0" hangingPunct="1">
              <a:lnSpc>
                <a:spcPct val="100000"/>
              </a:lnSpc>
              <a:spcBef>
                <a:spcPts val="0"/>
              </a:spcBef>
              <a:spcAft>
                <a:spcPts val="0"/>
              </a:spcAft>
              <a:buClr>
                <a:srgbClr val="CBCBCB"/>
              </a:buClr>
              <a:buSzPts val="1800"/>
              <a:buFont typeface="Arial" panose="020B0604020202020204" pitchFamily="34" charset="0"/>
              <a:buNone/>
              <a:defRPr sz="2400" b="1" kern="1200">
                <a:solidFill>
                  <a:srgbClr val="CBCBCB"/>
                </a:solidFill>
                <a:latin typeface="+mn-lt"/>
                <a:ea typeface="+mn-ea"/>
                <a:cs typeface="+mn-cs"/>
              </a:defRPr>
            </a:lvl9pPr>
          </a:lstStyle>
          <a:p>
            <a:r>
              <a:rPr lang="en-US" sz="1600" dirty="0">
                <a:solidFill>
                  <a:schemeClr val="bg1"/>
                </a:solidFill>
              </a:rPr>
              <a:t>Click to edit Master subtitle style</a:t>
            </a:r>
          </a:p>
        </p:txBody>
      </p:sp>
      <p:sp>
        <p:nvSpPr>
          <p:cNvPr id="11" name="TextBox 10">
            <a:extLst>
              <a:ext uri="{FF2B5EF4-FFF2-40B4-BE49-F238E27FC236}">
                <a16:creationId xmlns:a16="http://schemas.microsoft.com/office/drawing/2014/main" id="{7B60D9EE-C28D-6DB2-74C9-925C2BF28DFF}"/>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a:solidFill>
                  <a:schemeClr val="tx1">
                    <a:lumMod val="40000"/>
                    <a:lumOff val="60000"/>
                  </a:schemeClr>
                </a:solidFill>
              </a:rPr>
              <a:t>© 2024 Nielsen Consumer LLC. All Rights Reserved.</a:t>
            </a:r>
            <a:endParaRPr lang="en-US" sz="700" dirty="0">
              <a:solidFill>
                <a:schemeClr val="tx1">
                  <a:lumMod val="40000"/>
                  <a:lumOff val="60000"/>
                </a:schemeClr>
              </a:solidFill>
            </a:endParaRPr>
          </a:p>
        </p:txBody>
      </p:sp>
      <p:pic>
        <p:nvPicPr>
          <p:cNvPr id="12" name="Picture 11">
            <a:extLst>
              <a:ext uri="{FF2B5EF4-FFF2-40B4-BE49-F238E27FC236}">
                <a16:creationId xmlns:a16="http://schemas.microsoft.com/office/drawing/2014/main" id="{CA06910C-3278-EC18-6D25-71265FCA2A6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2608014224"/>
      </p:ext>
    </p:extLst>
  </p:cSld>
  <p:clrMapOvr>
    <a:masterClrMapping/>
  </p:clrMapOvr>
  <p:hf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67_thank_you_grey">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45CB4A4-7435-1A41-8813-A7FFEC34FAE2}"/>
              </a:ext>
            </a:extLst>
          </p:cNvPr>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n-lt"/>
            </a:endParaRPr>
          </a:p>
        </p:txBody>
      </p:sp>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7" y="635035"/>
            <a:ext cx="8642083" cy="2387600"/>
          </a:xfrm>
        </p:spPr>
        <p:txBody>
          <a:bodyPr anchor="b">
            <a:noAutofit/>
          </a:bodyPr>
          <a:lstStyle>
            <a:lvl1pPr algn="l">
              <a:defRPr sz="3600">
                <a:solidFill>
                  <a:schemeClr val="bg1"/>
                </a:solidFill>
              </a:defRPr>
            </a:lvl1pPr>
          </a:lstStyle>
          <a:p>
            <a:r>
              <a:rPr lang="en-US" dirty="0"/>
              <a:t>[Thank you]</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hasCustomPrompt="1"/>
          </p:nvPr>
        </p:nvSpPr>
        <p:spPr>
          <a:xfrm>
            <a:off x="288557" y="3114709"/>
            <a:ext cx="8642083" cy="837883"/>
          </a:xfrm>
        </p:spPr>
        <p:txBody>
          <a:bodyPr>
            <a:noAutofit/>
          </a:bodyPr>
          <a:lstStyle>
            <a:lvl1pPr marL="0" indent="0" algn="l">
              <a:spcBef>
                <a:spcPts val="0"/>
              </a:spcBef>
              <a:spcAft>
                <a:spcPts val="0"/>
              </a:spcAft>
              <a:buNone/>
              <a:defRPr sz="24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[Call to action]</a:t>
            </a:r>
          </a:p>
        </p:txBody>
      </p:sp>
      <p:sp>
        <p:nvSpPr>
          <p:cNvPr id="10" name="Text Placeholder 17">
            <a:extLst>
              <a:ext uri="{FF2B5EF4-FFF2-40B4-BE49-F238E27FC236}">
                <a16:creationId xmlns:a16="http://schemas.microsoft.com/office/drawing/2014/main" id="{0FF12D10-3F99-FA54-8A36-1C3BFF703BC4}"/>
              </a:ext>
            </a:extLst>
          </p:cNvPr>
          <p:cNvSpPr>
            <a:spLocks noGrp="1"/>
          </p:cNvSpPr>
          <p:nvPr>
            <p:ph type="body" sz="quarter" idx="10" hasCustomPrompt="1"/>
          </p:nvPr>
        </p:nvSpPr>
        <p:spPr>
          <a:xfrm>
            <a:off x="288559" y="4339347"/>
            <a:ext cx="8642083" cy="344384"/>
          </a:xfrm>
        </p:spPr>
        <p:txBody>
          <a:bodyPr tIns="0" bIns="0" anchor="b" anchorCtr="0">
            <a:noAutofit/>
          </a:bodyPr>
          <a:lstStyle>
            <a:lvl1pPr marL="0" indent="0">
              <a:lnSpc>
                <a:spcPct val="100000"/>
              </a:lnSpc>
              <a:spcBef>
                <a:spcPts val="0"/>
              </a:spcBef>
              <a:spcAft>
                <a:spcPts val="0"/>
              </a:spcAft>
              <a:buNone/>
              <a:defRPr sz="1200" b="1">
                <a:solidFill>
                  <a:schemeClr val="bg1"/>
                </a:solidFill>
              </a:defRPr>
            </a:lvl1pPr>
            <a:lvl2pPr marL="457189" indent="0">
              <a:buNone/>
              <a:defRPr sz="1200" b="1">
                <a:solidFill>
                  <a:schemeClr val="bg1"/>
                </a:solidFill>
              </a:defRPr>
            </a:lvl2pPr>
            <a:lvl3pPr marL="914377" indent="0">
              <a:buNone/>
              <a:defRPr sz="1200" b="1">
                <a:solidFill>
                  <a:schemeClr val="bg1"/>
                </a:solidFill>
              </a:defRPr>
            </a:lvl3pPr>
            <a:lvl4pPr marL="1371566" indent="0">
              <a:buNone/>
              <a:defRPr sz="1200" b="1">
                <a:solidFill>
                  <a:schemeClr val="bg1"/>
                </a:solidFill>
              </a:defRPr>
            </a:lvl4pPr>
            <a:lvl5pPr marL="1828754" indent="0">
              <a:buNone/>
              <a:defRPr sz="1200" b="1">
                <a:solidFill>
                  <a:schemeClr val="bg1"/>
                </a:solidFill>
              </a:defRPr>
            </a:lvl5pPr>
          </a:lstStyle>
          <a:p>
            <a:pPr lvl="0"/>
            <a:r>
              <a:rPr lang="en-US" dirty="0"/>
              <a:t>First name Last name</a:t>
            </a:r>
          </a:p>
        </p:txBody>
      </p:sp>
      <p:sp>
        <p:nvSpPr>
          <p:cNvPr id="11" name="Text Placeholder 17">
            <a:extLst>
              <a:ext uri="{FF2B5EF4-FFF2-40B4-BE49-F238E27FC236}">
                <a16:creationId xmlns:a16="http://schemas.microsoft.com/office/drawing/2014/main" id="{C023098E-A14A-7175-E122-657D7B94C166}"/>
              </a:ext>
            </a:extLst>
          </p:cNvPr>
          <p:cNvSpPr>
            <a:spLocks noGrp="1"/>
          </p:cNvSpPr>
          <p:nvPr>
            <p:ph type="body" sz="quarter" idx="11" hasCustomPrompt="1"/>
          </p:nvPr>
        </p:nvSpPr>
        <p:spPr>
          <a:xfrm>
            <a:off x="288559" y="4707482"/>
            <a:ext cx="8642083" cy="423465"/>
          </a:xfrm>
        </p:spPr>
        <p:txBody>
          <a:bodyPr tIns="0" bIns="0">
            <a:noAutofit/>
          </a:bodyPr>
          <a:lstStyle>
            <a:lvl1pPr marL="0" indent="0">
              <a:lnSpc>
                <a:spcPct val="100000"/>
              </a:lnSpc>
              <a:spcBef>
                <a:spcPts val="0"/>
              </a:spcBef>
              <a:spcAft>
                <a:spcPts val="0"/>
              </a:spcAft>
              <a:buNone/>
              <a:defRPr sz="1200" b="0">
                <a:solidFill>
                  <a:schemeClr val="bg1"/>
                </a:solidFill>
              </a:defRPr>
            </a:lvl1pPr>
            <a:lvl2pPr marL="457189" indent="0">
              <a:buNone/>
              <a:defRPr sz="1200" b="1">
                <a:solidFill>
                  <a:schemeClr val="bg1"/>
                </a:solidFill>
              </a:defRPr>
            </a:lvl2pPr>
            <a:lvl3pPr marL="914377" indent="0">
              <a:buNone/>
              <a:defRPr sz="1200" b="1">
                <a:solidFill>
                  <a:schemeClr val="bg1"/>
                </a:solidFill>
              </a:defRPr>
            </a:lvl3pPr>
            <a:lvl4pPr marL="1371566" indent="0">
              <a:buNone/>
              <a:defRPr sz="1200" b="1">
                <a:solidFill>
                  <a:schemeClr val="bg1"/>
                </a:solidFill>
              </a:defRPr>
            </a:lvl4pPr>
            <a:lvl5pPr marL="1828754" indent="0">
              <a:buNone/>
              <a:defRPr sz="1200" b="1">
                <a:solidFill>
                  <a:schemeClr val="bg1"/>
                </a:solidFill>
              </a:defRPr>
            </a:lvl5pPr>
          </a:lstStyle>
          <a:p>
            <a:pPr lvl="0"/>
            <a:r>
              <a:rPr lang="en-US" dirty="0"/>
              <a:t>Contact information</a:t>
            </a:r>
          </a:p>
        </p:txBody>
      </p:sp>
      <p:sp>
        <p:nvSpPr>
          <p:cNvPr id="13" name="TextBox 12">
            <a:extLst>
              <a:ext uri="{FF2B5EF4-FFF2-40B4-BE49-F238E27FC236}">
                <a16:creationId xmlns:a16="http://schemas.microsoft.com/office/drawing/2014/main" id="{6243803D-31FA-692F-1CDF-A332274BC332}"/>
              </a:ext>
            </a:extLst>
          </p:cNvPr>
          <p:cNvSpPr txBox="1"/>
          <p:nvPr/>
        </p:nvSpPr>
        <p:spPr>
          <a:xfrm>
            <a:off x="288559" y="6532237"/>
            <a:ext cx="2458455" cy="200055"/>
          </a:xfrm>
          <a:prstGeom prst="rect">
            <a:avLst/>
          </a:prstGeom>
          <a:noFill/>
        </p:spPr>
        <p:txBody>
          <a:bodyPr wrap="square" lIns="0" rIns="0" rtlCol="0">
            <a:spAutoFit/>
          </a:bodyPr>
          <a:lstStyle/>
          <a:p>
            <a:pPr marL="0" marR="0" indent="0" algn="l" defTabSz="914377" rtl="0" eaLnBrk="1" fontAlgn="auto" latinLnBrk="0" hangingPunct="1">
              <a:lnSpc>
                <a:spcPct val="100000"/>
              </a:lnSpc>
              <a:spcBef>
                <a:spcPts val="0"/>
              </a:spcBef>
              <a:spcAft>
                <a:spcPts val="0"/>
              </a:spcAft>
              <a:buClrTx/>
              <a:buSzTx/>
              <a:buFontTx/>
              <a:buNone/>
              <a:tabLst/>
              <a:defRPr/>
            </a:pPr>
            <a:r>
              <a:rPr lang="en-GB" sz="700" dirty="0">
                <a:solidFill>
                  <a:schemeClr val="bg1"/>
                </a:solidFill>
              </a:rPr>
              <a:t>© 2024 Nielsen Consumer LLC. All Rights Reserved.</a:t>
            </a:r>
            <a:endParaRPr lang="en-US" sz="700" dirty="0">
              <a:solidFill>
                <a:schemeClr val="bg1"/>
              </a:solidFill>
            </a:endParaRPr>
          </a:p>
        </p:txBody>
      </p:sp>
      <p:sp>
        <p:nvSpPr>
          <p:cNvPr id="14" name="Slide Number Placeholder 5">
            <a:extLst>
              <a:ext uri="{FF2B5EF4-FFF2-40B4-BE49-F238E27FC236}">
                <a16:creationId xmlns:a16="http://schemas.microsoft.com/office/drawing/2014/main" id="{D0DB4F35-9ADE-ED35-28B3-71F80807EF03}"/>
              </a:ext>
            </a:extLst>
          </p:cNvPr>
          <p:cNvSpPr>
            <a:spLocks noGrp="1"/>
          </p:cNvSpPr>
          <p:nvPr>
            <p:ph type="sldNum" sz="quarter" idx="12"/>
          </p:nvPr>
        </p:nvSpPr>
        <p:spPr>
          <a:xfrm>
            <a:off x="10985325" y="6435204"/>
            <a:ext cx="901875" cy="365125"/>
          </a:xfrm>
          <a:prstGeom prst="rect">
            <a:avLst/>
          </a:prstGeom>
        </p:spPr>
        <p:txBody>
          <a:bodyPr vert="horz" lIns="0" tIns="45720" rIns="0" bIns="45720" rtlCol="0" anchor="ctr"/>
          <a:lstStyle>
            <a:lvl1pPr algn="r">
              <a:defRPr sz="1000">
                <a:solidFill>
                  <a:schemeClr val="bg1"/>
                </a:solidFill>
              </a:defRPr>
            </a:lvl1pPr>
          </a:lstStyle>
          <a:p>
            <a:fld id="{403EF4E2-7A7A-0548-85F1-5479B7C9E1B2}" type="slidenum">
              <a:rPr lang="en-US" smtClean="0"/>
              <a:pPr/>
              <a:t>‹#›</a:t>
            </a:fld>
            <a:endParaRPr lang="en-US" dirty="0"/>
          </a:p>
        </p:txBody>
      </p:sp>
      <p:pic>
        <p:nvPicPr>
          <p:cNvPr id="15" name="Picture 14" descr="Logo, icon&#10;&#10;Description automatically generated">
            <a:extLst>
              <a:ext uri="{FF2B5EF4-FFF2-40B4-BE49-F238E27FC236}">
                <a16:creationId xmlns:a16="http://schemas.microsoft.com/office/drawing/2014/main" id="{13AD0A56-54F9-2F78-1258-F9610367319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4800" y="5801097"/>
            <a:ext cx="1219200" cy="518808"/>
          </a:xfrm>
          <a:prstGeom prst="rect">
            <a:avLst/>
          </a:prstGeom>
        </p:spPr>
      </p:pic>
    </p:spTree>
    <p:extLst>
      <p:ext uri="{BB962C8B-B14F-4D97-AF65-F5344CB8AC3E}">
        <p14:creationId xmlns:p14="http://schemas.microsoft.com/office/powerpoint/2010/main" val="4048929057"/>
      </p:ext>
    </p:extLst>
  </p:cSld>
  <p:clrMapOvr>
    <a:overrideClrMapping bg1="lt1" tx1="dk1" bg2="lt2" tx2="dk2" accent1="accent1" accent2="accent2" accent3="accent3" accent4="accent4" accent5="accent5" accent6="accent6" hlink="hlink" folHlink="folHlink"/>
  </p:clrMapOvr>
  <p:hf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Cover - black grid" preserve="1">
  <p:cSld name="1_Cover - black grid">
    <p:bg>
      <p:bgPr>
        <a:solidFill>
          <a:srgbClr val="000000"/>
        </a:solidFill>
        <a:effectLst/>
      </p:bgPr>
    </p:bg>
    <p:spTree>
      <p:nvGrpSpPr>
        <p:cNvPr id="1" name="Shape 53"/>
        <p:cNvGrpSpPr/>
        <p:nvPr/>
      </p:nvGrpSpPr>
      <p:grpSpPr>
        <a:xfrm>
          <a:off x="0" y="0"/>
          <a:ext cx="0" cy="0"/>
          <a:chOff x="0" y="0"/>
          <a:chExt cx="0" cy="0"/>
        </a:xfrm>
      </p:grpSpPr>
      <p:sp>
        <p:nvSpPr>
          <p:cNvPr id="7" name="Rectangle 6">
            <a:extLst>
              <a:ext uri="{FF2B5EF4-FFF2-40B4-BE49-F238E27FC236}">
                <a16:creationId xmlns:a16="http://schemas.microsoft.com/office/drawing/2014/main" id="{345CB4A4-7435-1A41-8813-A7FFEC34FAE2}"/>
              </a:ext>
            </a:extLst>
          </p:cNvPr>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j-lt"/>
            </a:endParaRPr>
          </a:p>
        </p:txBody>
      </p:sp>
      <p:sp>
        <p:nvSpPr>
          <p:cNvPr id="56" name="Google Shape;56;p6"/>
          <p:cNvSpPr txBox="1">
            <a:spLocks noGrp="1"/>
          </p:cNvSpPr>
          <p:nvPr>
            <p:ph type="ctrTitle"/>
          </p:nvPr>
        </p:nvSpPr>
        <p:spPr>
          <a:xfrm>
            <a:off x="472867" y="506700"/>
            <a:ext cx="8357600" cy="1518400"/>
          </a:xfrm>
          <a:prstGeom prst="rect">
            <a:avLst/>
          </a:prstGeom>
        </p:spPr>
        <p:txBody>
          <a:bodyPr spcFirstLastPara="1" wrap="square" lIns="0" tIns="91425" rIns="0" bIns="91425" anchor="b" anchorCtr="0">
            <a:noAutofit/>
          </a:bodyPr>
          <a:lstStyle>
            <a:lvl1pPr lvl="0" rtl="0">
              <a:spcBef>
                <a:spcPts val="0"/>
              </a:spcBef>
              <a:spcAft>
                <a:spcPts val="0"/>
              </a:spcAft>
              <a:buClr>
                <a:srgbClr val="FFFFFF"/>
              </a:buClr>
              <a:buSzPts val="3600"/>
              <a:buFont typeface="Montserrat"/>
              <a:buNone/>
              <a:defRPr sz="4800" b="1">
                <a:solidFill>
                  <a:srgbClr val="FFFFFF"/>
                </a:solidFill>
                <a:latin typeface="+mj-lt"/>
                <a:ea typeface="Montserrat" panose="00000500000000000000" pitchFamily="2" charset="0"/>
                <a:cs typeface="Montserrat" panose="00000500000000000000" pitchFamily="2" charset="0"/>
                <a:sym typeface="Montserrat"/>
              </a:defRPr>
            </a:lvl1pPr>
            <a:lvl2pPr lvl="1" algn="ctr" rtl="0">
              <a:spcBef>
                <a:spcPts val="0"/>
              </a:spcBef>
              <a:spcAft>
                <a:spcPts val="0"/>
              </a:spcAft>
              <a:buClr>
                <a:srgbClr val="FFFFFF"/>
              </a:buClr>
              <a:buSzPts val="5200"/>
              <a:buNone/>
              <a:defRPr sz="6933">
                <a:solidFill>
                  <a:srgbClr val="FFFFFF"/>
                </a:solidFill>
              </a:defRPr>
            </a:lvl2pPr>
            <a:lvl3pPr lvl="2" algn="ctr" rtl="0">
              <a:spcBef>
                <a:spcPts val="0"/>
              </a:spcBef>
              <a:spcAft>
                <a:spcPts val="0"/>
              </a:spcAft>
              <a:buClr>
                <a:srgbClr val="FFFFFF"/>
              </a:buClr>
              <a:buSzPts val="5200"/>
              <a:buNone/>
              <a:defRPr sz="6933">
                <a:solidFill>
                  <a:srgbClr val="FFFFFF"/>
                </a:solidFill>
              </a:defRPr>
            </a:lvl3pPr>
            <a:lvl4pPr lvl="3" algn="ctr" rtl="0">
              <a:spcBef>
                <a:spcPts val="0"/>
              </a:spcBef>
              <a:spcAft>
                <a:spcPts val="0"/>
              </a:spcAft>
              <a:buClr>
                <a:srgbClr val="FFFFFF"/>
              </a:buClr>
              <a:buSzPts val="5200"/>
              <a:buNone/>
              <a:defRPr sz="6933">
                <a:solidFill>
                  <a:srgbClr val="FFFFFF"/>
                </a:solidFill>
              </a:defRPr>
            </a:lvl4pPr>
            <a:lvl5pPr lvl="4" algn="ctr" rtl="0">
              <a:spcBef>
                <a:spcPts val="0"/>
              </a:spcBef>
              <a:spcAft>
                <a:spcPts val="0"/>
              </a:spcAft>
              <a:buClr>
                <a:srgbClr val="FFFFFF"/>
              </a:buClr>
              <a:buSzPts val="5200"/>
              <a:buNone/>
              <a:defRPr sz="6933">
                <a:solidFill>
                  <a:srgbClr val="FFFFFF"/>
                </a:solidFill>
              </a:defRPr>
            </a:lvl5pPr>
            <a:lvl6pPr lvl="5" algn="ctr" rtl="0">
              <a:spcBef>
                <a:spcPts val="0"/>
              </a:spcBef>
              <a:spcAft>
                <a:spcPts val="0"/>
              </a:spcAft>
              <a:buClr>
                <a:srgbClr val="FFFFFF"/>
              </a:buClr>
              <a:buSzPts val="5200"/>
              <a:buNone/>
              <a:defRPr sz="6933">
                <a:solidFill>
                  <a:srgbClr val="FFFFFF"/>
                </a:solidFill>
              </a:defRPr>
            </a:lvl6pPr>
            <a:lvl7pPr lvl="6" algn="ctr" rtl="0">
              <a:spcBef>
                <a:spcPts val="0"/>
              </a:spcBef>
              <a:spcAft>
                <a:spcPts val="0"/>
              </a:spcAft>
              <a:buClr>
                <a:srgbClr val="FFFFFF"/>
              </a:buClr>
              <a:buSzPts val="5200"/>
              <a:buNone/>
              <a:defRPr sz="6933">
                <a:solidFill>
                  <a:srgbClr val="FFFFFF"/>
                </a:solidFill>
              </a:defRPr>
            </a:lvl7pPr>
            <a:lvl8pPr lvl="7" algn="ctr" rtl="0">
              <a:spcBef>
                <a:spcPts val="0"/>
              </a:spcBef>
              <a:spcAft>
                <a:spcPts val="0"/>
              </a:spcAft>
              <a:buClr>
                <a:srgbClr val="FFFFFF"/>
              </a:buClr>
              <a:buSzPts val="5200"/>
              <a:buNone/>
              <a:defRPr sz="6933">
                <a:solidFill>
                  <a:srgbClr val="FFFFFF"/>
                </a:solidFill>
              </a:defRPr>
            </a:lvl8pPr>
            <a:lvl9pPr lvl="8" algn="ctr" rtl="0">
              <a:spcBef>
                <a:spcPts val="0"/>
              </a:spcBef>
              <a:spcAft>
                <a:spcPts val="0"/>
              </a:spcAft>
              <a:buClr>
                <a:srgbClr val="FFFFFF"/>
              </a:buClr>
              <a:buSzPts val="5200"/>
              <a:buNone/>
              <a:defRPr sz="6933">
                <a:solidFill>
                  <a:srgbClr val="FFFFFF"/>
                </a:solidFill>
              </a:defRPr>
            </a:lvl9pPr>
          </a:lstStyle>
          <a:p>
            <a:r>
              <a:rPr lang="en-US"/>
              <a:t>Click to edit Master title style</a:t>
            </a:r>
            <a:endParaRPr dirty="0"/>
          </a:p>
        </p:txBody>
      </p:sp>
      <p:sp>
        <p:nvSpPr>
          <p:cNvPr id="57" name="Google Shape;57;p6"/>
          <p:cNvSpPr txBox="1">
            <a:spLocks noGrp="1"/>
          </p:cNvSpPr>
          <p:nvPr>
            <p:ph type="subTitle" idx="1"/>
          </p:nvPr>
        </p:nvSpPr>
        <p:spPr>
          <a:xfrm>
            <a:off x="472867" y="1871067"/>
            <a:ext cx="8357600" cy="6588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rgbClr val="FFFFFF"/>
              </a:buClr>
              <a:buSzPts val="1800"/>
              <a:buFont typeface="Montserrat"/>
              <a:buNone/>
              <a:defRPr sz="2400">
                <a:solidFill>
                  <a:srgbClr val="FFFFFF"/>
                </a:solidFill>
                <a:latin typeface="+mj-lt"/>
                <a:ea typeface="Montserrat" panose="00000500000000000000" pitchFamily="2" charset="0"/>
                <a:cs typeface="Montserrat" panose="00000500000000000000" pitchFamily="2" charset="0"/>
                <a:sym typeface="Montserrat"/>
              </a:defRPr>
            </a:lvl1pPr>
            <a:lvl2pPr lvl="1" rtl="0">
              <a:lnSpc>
                <a:spcPct val="100000"/>
              </a:lnSpc>
              <a:spcBef>
                <a:spcPts val="0"/>
              </a:spcBef>
              <a:spcAft>
                <a:spcPts val="0"/>
              </a:spcAft>
              <a:buClr>
                <a:srgbClr val="FFFFFF"/>
              </a:buClr>
              <a:buSzPts val="1800"/>
              <a:buFont typeface="Montserrat"/>
              <a:buNone/>
              <a:defRPr sz="2400">
                <a:solidFill>
                  <a:srgbClr val="FFFFFF"/>
                </a:solidFill>
                <a:latin typeface="Montserrat"/>
                <a:ea typeface="Montserrat"/>
                <a:cs typeface="Montserrat"/>
                <a:sym typeface="Montserrat"/>
              </a:defRPr>
            </a:lvl2pPr>
            <a:lvl3pPr lvl="2" rtl="0">
              <a:lnSpc>
                <a:spcPct val="100000"/>
              </a:lnSpc>
              <a:spcBef>
                <a:spcPts val="0"/>
              </a:spcBef>
              <a:spcAft>
                <a:spcPts val="0"/>
              </a:spcAft>
              <a:buClr>
                <a:srgbClr val="FFFFFF"/>
              </a:buClr>
              <a:buSzPts val="1800"/>
              <a:buFont typeface="Montserrat"/>
              <a:buNone/>
              <a:defRPr sz="2400">
                <a:solidFill>
                  <a:srgbClr val="FFFFFF"/>
                </a:solidFill>
                <a:latin typeface="Montserrat"/>
                <a:ea typeface="Montserrat"/>
                <a:cs typeface="Montserrat"/>
                <a:sym typeface="Montserrat"/>
              </a:defRPr>
            </a:lvl3pPr>
            <a:lvl4pPr lvl="3" rtl="0">
              <a:lnSpc>
                <a:spcPct val="100000"/>
              </a:lnSpc>
              <a:spcBef>
                <a:spcPts val="0"/>
              </a:spcBef>
              <a:spcAft>
                <a:spcPts val="0"/>
              </a:spcAft>
              <a:buClr>
                <a:srgbClr val="FFFFFF"/>
              </a:buClr>
              <a:buSzPts val="1800"/>
              <a:buFont typeface="Montserrat"/>
              <a:buNone/>
              <a:defRPr sz="2400">
                <a:solidFill>
                  <a:srgbClr val="FFFFFF"/>
                </a:solidFill>
                <a:latin typeface="Montserrat"/>
                <a:ea typeface="Montserrat"/>
                <a:cs typeface="Montserrat"/>
                <a:sym typeface="Montserrat"/>
              </a:defRPr>
            </a:lvl4pPr>
            <a:lvl5pPr lvl="4" rtl="0">
              <a:lnSpc>
                <a:spcPct val="100000"/>
              </a:lnSpc>
              <a:spcBef>
                <a:spcPts val="0"/>
              </a:spcBef>
              <a:spcAft>
                <a:spcPts val="0"/>
              </a:spcAft>
              <a:buClr>
                <a:srgbClr val="FFFFFF"/>
              </a:buClr>
              <a:buSzPts val="1800"/>
              <a:buFont typeface="Montserrat"/>
              <a:buNone/>
              <a:defRPr sz="2400">
                <a:solidFill>
                  <a:srgbClr val="FFFFFF"/>
                </a:solidFill>
                <a:latin typeface="Montserrat"/>
                <a:ea typeface="Montserrat"/>
                <a:cs typeface="Montserrat"/>
                <a:sym typeface="Montserrat"/>
              </a:defRPr>
            </a:lvl5pPr>
            <a:lvl6pPr lvl="5" rtl="0">
              <a:lnSpc>
                <a:spcPct val="100000"/>
              </a:lnSpc>
              <a:spcBef>
                <a:spcPts val="0"/>
              </a:spcBef>
              <a:spcAft>
                <a:spcPts val="0"/>
              </a:spcAft>
              <a:buClr>
                <a:srgbClr val="FFFFFF"/>
              </a:buClr>
              <a:buSzPts val="1800"/>
              <a:buFont typeface="Montserrat"/>
              <a:buNone/>
              <a:defRPr sz="2400">
                <a:solidFill>
                  <a:srgbClr val="FFFFFF"/>
                </a:solidFill>
                <a:latin typeface="Montserrat"/>
                <a:ea typeface="Montserrat"/>
                <a:cs typeface="Montserrat"/>
                <a:sym typeface="Montserrat"/>
              </a:defRPr>
            </a:lvl6pPr>
            <a:lvl7pPr lvl="6" rtl="0">
              <a:lnSpc>
                <a:spcPct val="100000"/>
              </a:lnSpc>
              <a:spcBef>
                <a:spcPts val="0"/>
              </a:spcBef>
              <a:spcAft>
                <a:spcPts val="0"/>
              </a:spcAft>
              <a:buClr>
                <a:srgbClr val="FFFFFF"/>
              </a:buClr>
              <a:buSzPts val="1800"/>
              <a:buFont typeface="Montserrat"/>
              <a:buNone/>
              <a:defRPr sz="2400">
                <a:solidFill>
                  <a:srgbClr val="FFFFFF"/>
                </a:solidFill>
                <a:latin typeface="Montserrat"/>
                <a:ea typeface="Montserrat"/>
                <a:cs typeface="Montserrat"/>
                <a:sym typeface="Montserrat"/>
              </a:defRPr>
            </a:lvl7pPr>
            <a:lvl8pPr lvl="7" rtl="0">
              <a:lnSpc>
                <a:spcPct val="100000"/>
              </a:lnSpc>
              <a:spcBef>
                <a:spcPts val="0"/>
              </a:spcBef>
              <a:spcAft>
                <a:spcPts val="0"/>
              </a:spcAft>
              <a:buClr>
                <a:srgbClr val="FFFFFF"/>
              </a:buClr>
              <a:buSzPts val="1800"/>
              <a:buFont typeface="Montserrat"/>
              <a:buNone/>
              <a:defRPr sz="2400">
                <a:solidFill>
                  <a:srgbClr val="FFFFFF"/>
                </a:solidFill>
                <a:latin typeface="Montserrat"/>
                <a:ea typeface="Montserrat"/>
                <a:cs typeface="Montserrat"/>
                <a:sym typeface="Montserrat"/>
              </a:defRPr>
            </a:lvl8pPr>
            <a:lvl9pPr lvl="8" rtl="0">
              <a:lnSpc>
                <a:spcPct val="100000"/>
              </a:lnSpc>
              <a:spcBef>
                <a:spcPts val="0"/>
              </a:spcBef>
              <a:spcAft>
                <a:spcPts val="0"/>
              </a:spcAft>
              <a:buClr>
                <a:srgbClr val="FFFFFF"/>
              </a:buClr>
              <a:buSzPts val="1800"/>
              <a:buFont typeface="Montserrat"/>
              <a:buNone/>
              <a:defRPr sz="2400">
                <a:solidFill>
                  <a:srgbClr val="FFFFFF"/>
                </a:solidFill>
                <a:latin typeface="Montserrat"/>
                <a:ea typeface="Montserrat"/>
                <a:cs typeface="Montserrat"/>
                <a:sym typeface="Montserrat"/>
              </a:defRPr>
            </a:lvl9pPr>
          </a:lstStyle>
          <a:p>
            <a:r>
              <a:rPr lang="en-US"/>
              <a:t>Click to edit Master subtitle style</a:t>
            </a:r>
            <a:endParaRPr dirty="0"/>
          </a:p>
        </p:txBody>
      </p:sp>
      <p:sp>
        <p:nvSpPr>
          <p:cNvPr id="58" name="Google Shape;58;p6"/>
          <p:cNvSpPr txBox="1">
            <a:spLocks noGrp="1"/>
          </p:cNvSpPr>
          <p:nvPr>
            <p:ph type="subTitle" idx="2"/>
          </p:nvPr>
        </p:nvSpPr>
        <p:spPr>
          <a:xfrm>
            <a:off x="472867" y="2927867"/>
            <a:ext cx="5589600" cy="4100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rgbClr val="FFFFFF"/>
              </a:buClr>
              <a:buSzPts val="1200"/>
              <a:buNone/>
              <a:defRPr sz="1600" b="1">
                <a:solidFill>
                  <a:srgbClr val="FFFFFF"/>
                </a:solidFill>
                <a:latin typeface="+mj-lt"/>
              </a:defRPr>
            </a:lvl1pPr>
            <a:lvl2pPr lvl="1" rtl="0">
              <a:lnSpc>
                <a:spcPct val="100000"/>
              </a:lnSpc>
              <a:spcBef>
                <a:spcPts val="0"/>
              </a:spcBef>
              <a:spcAft>
                <a:spcPts val="0"/>
              </a:spcAft>
              <a:buClr>
                <a:srgbClr val="FFFFFF"/>
              </a:buClr>
              <a:buSzPts val="1800"/>
              <a:buNone/>
              <a:defRPr sz="2400" b="1">
                <a:solidFill>
                  <a:srgbClr val="FFFFFF"/>
                </a:solidFill>
              </a:defRPr>
            </a:lvl2pPr>
            <a:lvl3pPr lvl="2" rtl="0">
              <a:lnSpc>
                <a:spcPct val="100000"/>
              </a:lnSpc>
              <a:spcBef>
                <a:spcPts val="0"/>
              </a:spcBef>
              <a:spcAft>
                <a:spcPts val="0"/>
              </a:spcAft>
              <a:buClr>
                <a:srgbClr val="FFFFFF"/>
              </a:buClr>
              <a:buSzPts val="1800"/>
              <a:buNone/>
              <a:defRPr sz="2400" b="1">
                <a:solidFill>
                  <a:srgbClr val="FFFFFF"/>
                </a:solidFill>
              </a:defRPr>
            </a:lvl3pPr>
            <a:lvl4pPr lvl="3" rtl="0">
              <a:lnSpc>
                <a:spcPct val="100000"/>
              </a:lnSpc>
              <a:spcBef>
                <a:spcPts val="0"/>
              </a:spcBef>
              <a:spcAft>
                <a:spcPts val="0"/>
              </a:spcAft>
              <a:buClr>
                <a:srgbClr val="FFFFFF"/>
              </a:buClr>
              <a:buSzPts val="1800"/>
              <a:buNone/>
              <a:defRPr sz="2400" b="1">
                <a:solidFill>
                  <a:srgbClr val="FFFFFF"/>
                </a:solidFill>
              </a:defRPr>
            </a:lvl4pPr>
            <a:lvl5pPr lvl="4" rtl="0">
              <a:lnSpc>
                <a:spcPct val="100000"/>
              </a:lnSpc>
              <a:spcBef>
                <a:spcPts val="0"/>
              </a:spcBef>
              <a:spcAft>
                <a:spcPts val="0"/>
              </a:spcAft>
              <a:buClr>
                <a:srgbClr val="FFFFFF"/>
              </a:buClr>
              <a:buSzPts val="1800"/>
              <a:buNone/>
              <a:defRPr sz="2400" b="1">
                <a:solidFill>
                  <a:srgbClr val="FFFFFF"/>
                </a:solidFill>
              </a:defRPr>
            </a:lvl5pPr>
            <a:lvl6pPr lvl="5" rtl="0">
              <a:lnSpc>
                <a:spcPct val="100000"/>
              </a:lnSpc>
              <a:spcBef>
                <a:spcPts val="0"/>
              </a:spcBef>
              <a:spcAft>
                <a:spcPts val="0"/>
              </a:spcAft>
              <a:buClr>
                <a:srgbClr val="FFFFFF"/>
              </a:buClr>
              <a:buSzPts val="1800"/>
              <a:buNone/>
              <a:defRPr sz="2400" b="1">
                <a:solidFill>
                  <a:srgbClr val="FFFFFF"/>
                </a:solidFill>
              </a:defRPr>
            </a:lvl6pPr>
            <a:lvl7pPr lvl="6" rtl="0">
              <a:lnSpc>
                <a:spcPct val="100000"/>
              </a:lnSpc>
              <a:spcBef>
                <a:spcPts val="0"/>
              </a:spcBef>
              <a:spcAft>
                <a:spcPts val="0"/>
              </a:spcAft>
              <a:buClr>
                <a:srgbClr val="FFFFFF"/>
              </a:buClr>
              <a:buSzPts val="1800"/>
              <a:buNone/>
              <a:defRPr sz="2400" b="1">
                <a:solidFill>
                  <a:srgbClr val="FFFFFF"/>
                </a:solidFill>
              </a:defRPr>
            </a:lvl7pPr>
            <a:lvl8pPr lvl="7" rtl="0">
              <a:lnSpc>
                <a:spcPct val="100000"/>
              </a:lnSpc>
              <a:spcBef>
                <a:spcPts val="0"/>
              </a:spcBef>
              <a:spcAft>
                <a:spcPts val="0"/>
              </a:spcAft>
              <a:buClr>
                <a:srgbClr val="FFFFFF"/>
              </a:buClr>
              <a:buSzPts val="1800"/>
              <a:buNone/>
              <a:defRPr sz="2400" b="1">
                <a:solidFill>
                  <a:srgbClr val="FFFFFF"/>
                </a:solidFill>
              </a:defRPr>
            </a:lvl8pPr>
            <a:lvl9pPr lvl="8" rtl="0">
              <a:lnSpc>
                <a:spcPct val="100000"/>
              </a:lnSpc>
              <a:spcBef>
                <a:spcPts val="0"/>
              </a:spcBef>
              <a:spcAft>
                <a:spcPts val="0"/>
              </a:spcAft>
              <a:buClr>
                <a:srgbClr val="FFFFFF"/>
              </a:buClr>
              <a:buSzPts val="1800"/>
              <a:buNone/>
              <a:defRPr sz="2400" b="1">
                <a:solidFill>
                  <a:srgbClr val="FFFFFF"/>
                </a:solidFill>
              </a:defRPr>
            </a:lvl9pPr>
          </a:lstStyle>
          <a:p>
            <a:r>
              <a:rPr lang="en-US"/>
              <a:t>Click to edit Master subtitle style</a:t>
            </a:r>
            <a:endParaRPr/>
          </a:p>
        </p:txBody>
      </p:sp>
      <p:sp>
        <p:nvSpPr>
          <p:cNvPr id="59" name="Google Shape;59;p6"/>
          <p:cNvSpPr txBox="1">
            <a:spLocks noGrp="1"/>
          </p:cNvSpPr>
          <p:nvPr>
            <p:ph type="subTitle" idx="3"/>
          </p:nvPr>
        </p:nvSpPr>
        <p:spPr>
          <a:xfrm>
            <a:off x="472867" y="3134667"/>
            <a:ext cx="5589600" cy="4100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rgbClr val="FFFFFF"/>
              </a:buClr>
              <a:buSzPts val="1200"/>
              <a:buNone/>
              <a:defRPr sz="1600">
                <a:solidFill>
                  <a:srgbClr val="FFFFFF"/>
                </a:solidFill>
                <a:latin typeface="+mj-lt"/>
              </a:defRPr>
            </a:lvl1pPr>
            <a:lvl2pPr lvl="1" rtl="0">
              <a:lnSpc>
                <a:spcPct val="100000"/>
              </a:lnSpc>
              <a:spcBef>
                <a:spcPts val="0"/>
              </a:spcBef>
              <a:spcAft>
                <a:spcPts val="0"/>
              </a:spcAft>
              <a:buClr>
                <a:srgbClr val="FFFFFF"/>
              </a:buClr>
              <a:buSzPts val="1800"/>
              <a:buNone/>
              <a:defRPr sz="2400" b="1">
                <a:solidFill>
                  <a:srgbClr val="FFFFFF"/>
                </a:solidFill>
              </a:defRPr>
            </a:lvl2pPr>
            <a:lvl3pPr lvl="2" rtl="0">
              <a:lnSpc>
                <a:spcPct val="100000"/>
              </a:lnSpc>
              <a:spcBef>
                <a:spcPts val="0"/>
              </a:spcBef>
              <a:spcAft>
                <a:spcPts val="0"/>
              </a:spcAft>
              <a:buClr>
                <a:srgbClr val="FFFFFF"/>
              </a:buClr>
              <a:buSzPts val="1800"/>
              <a:buNone/>
              <a:defRPr sz="2400" b="1">
                <a:solidFill>
                  <a:srgbClr val="FFFFFF"/>
                </a:solidFill>
              </a:defRPr>
            </a:lvl3pPr>
            <a:lvl4pPr lvl="3" rtl="0">
              <a:lnSpc>
                <a:spcPct val="100000"/>
              </a:lnSpc>
              <a:spcBef>
                <a:spcPts val="0"/>
              </a:spcBef>
              <a:spcAft>
                <a:spcPts val="0"/>
              </a:spcAft>
              <a:buClr>
                <a:srgbClr val="FFFFFF"/>
              </a:buClr>
              <a:buSzPts val="1800"/>
              <a:buNone/>
              <a:defRPr sz="2400" b="1">
                <a:solidFill>
                  <a:srgbClr val="FFFFFF"/>
                </a:solidFill>
              </a:defRPr>
            </a:lvl4pPr>
            <a:lvl5pPr lvl="4" rtl="0">
              <a:lnSpc>
                <a:spcPct val="100000"/>
              </a:lnSpc>
              <a:spcBef>
                <a:spcPts val="0"/>
              </a:spcBef>
              <a:spcAft>
                <a:spcPts val="0"/>
              </a:spcAft>
              <a:buClr>
                <a:srgbClr val="FFFFFF"/>
              </a:buClr>
              <a:buSzPts val="1800"/>
              <a:buNone/>
              <a:defRPr sz="2400" b="1">
                <a:solidFill>
                  <a:srgbClr val="FFFFFF"/>
                </a:solidFill>
              </a:defRPr>
            </a:lvl5pPr>
            <a:lvl6pPr lvl="5" rtl="0">
              <a:lnSpc>
                <a:spcPct val="100000"/>
              </a:lnSpc>
              <a:spcBef>
                <a:spcPts val="0"/>
              </a:spcBef>
              <a:spcAft>
                <a:spcPts val="0"/>
              </a:spcAft>
              <a:buClr>
                <a:srgbClr val="FFFFFF"/>
              </a:buClr>
              <a:buSzPts val="1800"/>
              <a:buNone/>
              <a:defRPr sz="2400" b="1">
                <a:solidFill>
                  <a:srgbClr val="FFFFFF"/>
                </a:solidFill>
              </a:defRPr>
            </a:lvl6pPr>
            <a:lvl7pPr lvl="6" rtl="0">
              <a:lnSpc>
                <a:spcPct val="100000"/>
              </a:lnSpc>
              <a:spcBef>
                <a:spcPts val="0"/>
              </a:spcBef>
              <a:spcAft>
                <a:spcPts val="0"/>
              </a:spcAft>
              <a:buClr>
                <a:srgbClr val="FFFFFF"/>
              </a:buClr>
              <a:buSzPts val="1800"/>
              <a:buNone/>
              <a:defRPr sz="2400" b="1">
                <a:solidFill>
                  <a:srgbClr val="FFFFFF"/>
                </a:solidFill>
              </a:defRPr>
            </a:lvl7pPr>
            <a:lvl8pPr lvl="7" rtl="0">
              <a:lnSpc>
                <a:spcPct val="100000"/>
              </a:lnSpc>
              <a:spcBef>
                <a:spcPts val="0"/>
              </a:spcBef>
              <a:spcAft>
                <a:spcPts val="0"/>
              </a:spcAft>
              <a:buClr>
                <a:srgbClr val="FFFFFF"/>
              </a:buClr>
              <a:buSzPts val="1800"/>
              <a:buNone/>
              <a:defRPr sz="2400" b="1">
                <a:solidFill>
                  <a:srgbClr val="FFFFFF"/>
                </a:solidFill>
              </a:defRPr>
            </a:lvl8pPr>
            <a:lvl9pPr lvl="8" rtl="0">
              <a:lnSpc>
                <a:spcPct val="100000"/>
              </a:lnSpc>
              <a:spcBef>
                <a:spcPts val="0"/>
              </a:spcBef>
              <a:spcAft>
                <a:spcPts val="0"/>
              </a:spcAft>
              <a:buClr>
                <a:srgbClr val="FFFFFF"/>
              </a:buClr>
              <a:buSzPts val="1800"/>
              <a:buNone/>
              <a:defRPr sz="2400" b="1">
                <a:solidFill>
                  <a:srgbClr val="FFFFFF"/>
                </a:solidFill>
              </a:defRPr>
            </a:lvl9pPr>
          </a:lstStyle>
          <a:p>
            <a:r>
              <a:rPr lang="en-US"/>
              <a:t>Click to edit Master subtitle style</a:t>
            </a:r>
            <a:endParaRPr dirty="0"/>
          </a:p>
        </p:txBody>
      </p:sp>
      <p:sp>
        <p:nvSpPr>
          <p:cNvPr id="9" name="TextBox 8">
            <a:extLst>
              <a:ext uri="{FF2B5EF4-FFF2-40B4-BE49-F238E27FC236}">
                <a16:creationId xmlns:a16="http://schemas.microsoft.com/office/drawing/2014/main" id="{6243803D-31FA-692F-1CDF-A332274BC332}"/>
              </a:ext>
            </a:extLst>
          </p:cNvPr>
          <p:cNvSpPr txBox="1"/>
          <p:nvPr/>
        </p:nvSpPr>
        <p:spPr>
          <a:xfrm>
            <a:off x="288559" y="6532237"/>
            <a:ext cx="2458455" cy="200055"/>
          </a:xfrm>
          <a:prstGeom prst="rect">
            <a:avLst/>
          </a:prstGeom>
          <a:noFill/>
        </p:spPr>
        <p:txBody>
          <a:bodyPr wrap="square" lIns="0" rIns="0" rtlCol="0">
            <a:spAutoFit/>
          </a:bodyPr>
          <a:lstStyle/>
          <a:p>
            <a:pPr marL="0" marR="0" indent="0" algn="l" defTabSz="914377" rtl="0" eaLnBrk="1" fontAlgn="auto" latinLnBrk="0" hangingPunct="1">
              <a:lnSpc>
                <a:spcPct val="100000"/>
              </a:lnSpc>
              <a:spcBef>
                <a:spcPts val="0"/>
              </a:spcBef>
              <a:spcAft>
                <a:spcPts val="0"/>
              </a:spcAft>
              <a:buClrTx/>
              <a:buSzTx/>
              <a:buFontTx/>
              <a:buNone/>
              <a:tabLst/>
              <a:defRPr/>
            </a:pPr>
            <a:r>
              <a:rPr lang="en-GB" sz="700" dirty="0">
                <a:solidFill>
                  <a:schemeClr val="bg1"/>
                </a:solidFill>
                <a:latin typeface="+mj-lt"/>
              </a:rPr>
              <a:t>© 2024 Nielsen Consumer LLC. All Rights Reserved.</a:t>
            </a:r>
            <a:endParaRPr lang="en-US" sz="700" dirty="0">
              <a:solidFill>
                <a:schemeClr val="bg1"/>
              </a:solidFill>
              <a:latin typeface="+mj-lt"/>
            </a:endParaRPr>
          </a:p>
        </p:txBody>
      </p:sp>
      <p:sp>
        <p:nvSpPr>
          <p:cNvPr id="10" name="Slide Number Placeholder 5">
            <a:extLst>
              <a:ext uri="{FF2B5EF4-FFF2-40B4-BE49-F238E27FC236}">
                <a16:creationId xmlns:a16="http://schemas.microsoft.com/office/drawing/2014/main" id="{D0DB4F35-9ADE-ED35-28B3-71F80807EF03}"/>
              </a:ext>
            </a:extLst>
          </p:cNvPr>
          <p:cNvSpPr>
            <a:spLocks noGrp="1"/>
          </p:cNvSpPr>
          <p:nvPr>
            <p:ph type="sldNum" sz="quarter" idx="10"/>
          </p:nvPr>
        </p:nvSpPr>
        <p:spPr>
          <a:xfrm>
            <a:off x="10985325" y="6435204"/>
            <a:ext cx="901875" cy="365125"/>
          </a:xfrm>
          <a:prstGeom prst="rect">
            <a:avLst/>
          </a:prstGeom>
        </p:spPr>
        <p:txBody>
          <a:bodyPr vert="horz" lIns="0" tIns="45720" rIns="0" bIns="45720" rtlCol="0" anchor="ctr"/>
          <a:lstStyle>
            <a:lvl1pPr algn="r">
              <a:defRPr sz="1000">
                <a:solidFill>
                  <a:schemeClr val="bg1"/>
                </a:solidFill>
                <a:latin typeface="+mj-lt"/>
              </a:defRPr>
            </a:lvl1pPr>
          </a:lstStyle>
          <a:p>
            <a:fld id="{403EF4E2-7A7A-0548-85F1-5479B7C9E1B2}" type="slidenum">
              <a:rPr lang="en-US" smtClean="0"/>
              <a:pPr/>
              <a:t>‹#›</a:t>
            </a:fld>
            <a:endParaRPr lang="en-US" dirty="0"/>
          </a:p>
        </p:txBody>
      </p:sp>
      <p:cxnSp>
        <p:nvCxnSpPr>
          <p:cNvPr id="11" name="Straight Connector 10">
            <a:extLst>
              <a:ext uri="{FF2B5EF4-FFF2-40B4-BE49-F238E27FC236}">
                <a16:creationId xmlns:a16="http://schemas.microsoft.com/office/drawing/2014/main" id="{E7A74E09-9071-7CD1-EC5E-F188D4120119}"/>
              </a:ext>
            </a:extLst>
          </p:cNvPr>
          <p:cNvCxnSpPr>
            <a:cxnSpLocks/>
          </p:cNvCxnSpPr>
          <p:nvPr/>
        </p:nvCxnSpPr>
        <p:spPr>
          <a:xfrm>
            <a:off x="278932" y="6395755"/>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F1398FCE-DA8F-C63F-1A9F-3C3E9718123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90129" y="6028803"/>
            <a:ext cx="644652" cy="274320"/>
          </a:xfrm>
          <a:prstGeom prst="rect">
            <a:avLst/>
          </a:prstGeom>
        </p:spPr>
      </p:pic>
    </p:spTree>
    <p:extLst>
      <p:ext uri="{BB962C8B-B14F-4D97-AF65-F5344CB8AC3E}">
        <p14:creationId xmlns:p14="http://schemas.microsoft.com/office/powerpoint/2010/main" val="16488923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Divider - black/text left" preserve="1">
  <p:cSld name="1_Divider - black/text left">
    <p:bg>
      <p:bgPr>
        <a:solidFill>
          <a:srgbClr val="000000"/>
        </a:solidFill>
        <a:effectLst/>
      </p:bgPr>
    </p:bg>
    <p:spTree>
      <p:nvGrpSpPr>
        <p:cNvPr id="1" name="Shape 259"/>
        <p:cNvGrpSpPr/>
        <p:nvPr/>
      </p:nvGrpSpPr>
      <p:grpSpPr>
        <a:xfrm>
          <a:off x="0" y="0"/>
          <a:ext cx="0" cy="0"/>
          <a:chOff x="0" y="0"/>
          <a:chExt cx="0" cy="0"/>
        </a:xfrm>
      </p:grpSpPr>
      <p:sp>
        <p:nvSpPr>
          <p:cNvPr id="6" name="Rectangle 5">
            <a:extLst>
              <a:ext uri="{FF2B5EF4-FFF2-40B4-BE49-F238E27FC236}">
                <a16:creationId xmlns:a16="http://schemas.microsoft.com/office/drawing/2014/main" id="{345CB4A4-7435-1A41-8813-A7FFEC34FAE2}"/>
              </a:ext>
            </a:extLst>
          </p:cNvPr>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n-lt"/>
            </a:endParaRPr>
          </a:p>
        </p:txBody>
      </p:sp>
      <p:pic>
        <p:nvPicPr>
          <p:cNvPr id="11" name="Picture 10" descr="A blue circle with a black background&#10;&#10;Description automatically generated with low confidence">
            <a:extLst>
              <a:ext uri="{FF2B5EF4-FFF2-40B4-BE49-F238E27FC236}">
                <a16:creationId xmlns:a16="http://schemas.microsoft.com/office/drawing/2014/main" id="{F38C2DDC-856C-BABD-2BD7-96A2897A3CA9}"/>
              </a:ext>
            </a:extLst>
          </p:cNvPr>
          <p:cNvPicPr>
            <a:picLocks noChangeAspect="1"/>
          </p:cNvPicPr>
          <p:nvPr/>
        </p:nvPicPr>
        <p:blipFill rotWithShape="1">
          <a:blip r:embed="rId2" cstate="screen">
            <a:alphaModFix/>
            <a:extLst>
              <a:ext uri="{28A0092B-C50C-407E-A947-70E740481C1C}">
                <a14:useLocalDpi xmlns:a14="http://schemas.microsoft.com/office/drawing/2010/main"/>
              </a:ext>
            </a:extLst>
          </a:blip>
          <a:srcRect/>
          <a:stretch/>
        </p:blipFill>
        <p:spPr>
          <a:xfrm>
            <a:off x="0" y="28835"/>
            <a:ext cx="6289924" cy="6800329"/>
          </a:xfrm>
          <a:prstGeom prst="rect">
            <a:avLst/>
          </a:prstGeom>
        </p:spPr>
      </p:pic>
      <p:sp>
        <p:nvSpPr>
          <p:cNvPr id="8" name="Slide Number Placeholder 5">
            <a:extLst>
              <a:ext uri="{FF2B5EF4-FFF2-40B4-BE49-F238E27FC236}">
                <a16:creationId xmlns:a16="http://schemas.microsoft.com/office/drawing/2014/main" id="{D0DB4F35-9ADE-ED35-28B3-71F80807EF03}"/>
              </a:ext>
            </a:extLst>
          </p:cNvPr>
          <p:cNvSpPr>
            <a:spLocks noGrp="1"/>
          </p:cNvSpPr>
          <p:nvPr>
            <p:ph type="sldNum" sz="quarter" idx="10"/>
          </p:nvPr>
        </p:nvSpPr>
        <p:spPr>
          <a:xfrm>
            <a:off x="10985325" y="6435204"/>
            <a:ext cx="901875" cy="365125"/>
          </a:xfrm>
          <a:prstGeom prst="rect">
            <a:avLst/>
          </a:prstGeom>
        </p:spPr>
        <p:txBody>
          <a:bodyPr vert="horz" lIns="0" tIns="45720" rIns="0" bIns="45720" rtlCol="0" anchor="ctr"/>
          <a:lstStyle>
            <a:lvl1pPr algn="r">
              <a:defRPr sz="1000">
                <a:solidFill>
                  <a:schemeClr val="bg1"/>
                </a:solidFill>
              </a:defRPr>
            </a:lvl1pPr>
          </a:lstStyle>
          <a:p>
            <a:fld id="{403EF4E2-7A7A-0548-85F1-5479B7C9E1B2}" type="slidenum">
              <a:rPr lang="en-US" smtClean="0"/>
              <a:pPr/>
              <a:t>‹#›</a:t>
            </a:fld>
            <a:endParaRPr lang="en-US" dirty="0"/>
          </a:p>
        </p:txBody>
      </p:sp>
      <p:cxnSp>
        <p:nvCxnSpPr>
          <p:cNvPr id="9" name="Straight Connector 8">
            <a:extLst>
              <a:ext uri="{FF2B5EF4-FFF2-40B4-BE49-F238E27FC236}">
                <a16:creationId xmlns:a16="http://schemas.microsoft.com/office/drawing/2014/main" id="{E7A74E09-9071-7CD1-EC5E-F188D4120119}"/>
              </a:ext>
            </a:extLst>
          </p:cNvPr>
          <p:cNvCxnSpPr>
            <a:cxnSpLocks/>
          </p:cNvCxnSpPr>
          <p:nvPr/>
        </p:nvCxnSpPr>
        <p:spPr>
          <a:xfrm>
            <a:off x="278932" y="6395755"/>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65" name="Google Shape;265;p27"/>
          <p:cNvSpPr txBox="1">
            <a:spLocks noGrp="1"/>
          </p:cNvSpPr>
          <p:nvPr>
            <p:ph type="ctrTitle"/>
          </p:nvPr>
        </p:nvSpPr>
        <p:spPr>
          <a:xfrm>
            <a:off x="472867" y="1322067"/>
            <a:ext cx="5388400" cy="2104000"/>
          </a:xfrm>
          <a:prstGeom prst="rect">
            <a:avLst/>
          </a:prstGeom>
        </p:spPr>
        <p:txBody>
          <a:bodyPr spcFirstLastPara="1" wrap="square" lIns="0" tIns="91425" rIns="0" bIns="91425" anchor="b" anchorCtr="0">
            <a:noAutofit/>
          </a:bodyPr>
          <a:lstStyle>
            <a:lvl1pPr lvl="0" rtl="0">
              <a:lnSpc>
                <a:spcPct val="100000"/>
              </a:lnSpc>
              <a:spcBef>
                <a:spcPts val="0"/>
              </a:spcBef>
              <a:spcAft>
                <a:spcPts val="0"/>
              </a:spcAft>
              <a:buClr>
                <a:srgbClr val="FFFFFF"/>
              </a:buClr>
              <a:buSzPts val="3000"/>
              <a:buFont typeface="Montserrat"/>
              <a:buNone/>
              <a:tabLst>
                <a:tab pos="3282787" algn="l"/>
              </a:tabLst>
              <a:defRPr sz="4000" b="1">
                <a:solidFill>
                  <a:srgbClr val="FFFFFF"/>
                </a:solidFill>
                <a:latin typeface="+mj-lt"/>
                <a:ea typeface="Montserrat" panose="00000500000000000000" pitchFamily="2" charset="0"/>
                <a:cs typeface="Montserrat" panose="00000500000000000000" pitchFamily="2" charset="0"/>
                <a:sym typeface="Montserrat"/>
              </a:defRPr>
            </a:lvl1pPr>
            <a:lvl2pPr lvl="1" algn="ctr" rtl="0">
              <a:spcBef>
                <a:spcPts val="0"/>
              </a:spcBef>
              <a:spcAft>
                <a:spcPts val="0"/>
              </a:spcAft>
              <a:buClr>
                <a:srgbClr val="000000"/>
              </a:buClr>
              <a:buSzPts val="5200"/>
              <a:buNone/>
              <a:defRPr sz="6933">
                <a:solidFill>
                  <a:srgbClr val="000000"/>
                </a:solidFill>
              </a:defRPr>
            </a:lvl2pPr>
            <a:lvl3pPr lvl="2" algn="ctr" rtl="0">
              <a:spcBef>
                <a:spcPts val="0"/>
              </a:spcBef>
              <a:spcAft>
                <a:spcPts val="0"/>
              </a:spcAft>
              <a:buClr>
                <a:srgbClr val="000000"/>
              </a:buClr>
              <a:buSzPts val="5200"/>
              <a:buNone/>
              <a:defRPr sz="6933">
                <a:solidFill>
                  <a:srgbClr val="000000"/>
                </a:solidFill>
              </a:defRPr>
            </a:lvl3pPr>
            <a:lvl4pPr lvl="3" algn="ctr" rtl="0">
              <a:spcBef>
                <a:spcPts val="0"/>
              </a:spcBef>
              <a:spcAft>
                <a:spcPts val="0"/>
              </a:spcAft>
              <a:buClr>
                <a:srgbClr val="000000"/>
              </a:buClr>
              <a:buSzPts val="5200"/>
              <a:buNone/>
              <a:defRPr sz="6933">
                <a:solidFill>
                  <a:srgbClr val="000000"/>
                </a:solidFill>
              </a:defRPr>
            </a:lvl4pPr>
            <a:lvl5pPr lvl="4" algn="ctr" rtl="0">
              <a:spcBef>
                <a:spcPts val="0"/>
              </a:spcBef>
              <a:spcAft>
                <a:spcPts val="0"/>
              </a:spcAft>
              <a:buClr>
                <a:srgbClr val="000000"/>
              </a:buClr>
              <a:buSzPts val="5200"/>
              <a:buNone/>
              <a:defRPr sz="6933">
                <a:solidFill>
                  <a:srgbClr val="000000"/>
                </a:solidFill>
              </a:defRPr>
            </a:lvl5pPr>
            <a:lvl6pPr lvl="5" algn="ctr" rtl="0">
              <a:spcBef>
                <a:spcPts val="0"/>
              </a:spcBef>
              <a:spcAft>
                <a:spcPts val="0"/>
              </a:spcAft>
              <a:buClr>
                <a:srgbClr val="000000"/>
              </a:buClr>
              <a:buSzPts val="5200"/>
              <a:buNone/>
              <a:defRPr sz="6933">
                <a:solidFill>
                  <a:srgbClr val="000000"/>
                </a:solidFill>
              </a:defRPr>
            </a:lvl6pPr>
            <a:lvl7pPr lvl="6" algn="ctr" rtl="0">
              <a:spcBef>
                <a:spcPts val="0"/>
              </a:spcBef>
              <a:spcAft>
                <a:spcPts val="0"/>
              </a:spcAft>
              <a:buClr>
                <a:srgbClr val="000000"/>
              </a:buClr>
              <a:buSzPts val="5200"/>
              <a:buNone/>
              <a:defRPr sz="6933">
                <a:solidFill>
                  <a:srgbClr val="000000"/>
                </a:solidFill>
              </a:defRPr>
            </a:lvl7pPr>
            <a:lvl8pPr lvl="7" algn="ctr" rtl="0">
              <a:spcBef>
                <a:spcPts val="0"/>
              </a:spcBef>
              <a:spcAft>
                <a:spcPts val="0"/>
              </a:spcAft>
              <a:buClr>
                <a:srgbClr val="000000"/>
              </a:buClr>
              <a:buSzPts val="5200"/>
              <a:buNone/>
              <a:defRPr sz="6933">
                <a:solidFill>
                  <a:srgbClr val="000000"/>
                </a:solidFill>
              </a:defRPr>
            </a:lvl8pPr>
            <a:lvl9pPr lvl="8" algn="ctr" rtl="0">
              <a:spcBef>
                <a:spcPts val="0"/>
              </a:spcBef>
              <a:spcAft>
                <a:spcPts val="0"/>
              </a:spcAft>
              <a:buClr>
                <a:srgbClr val="000000"/>
              </a:buClr>
              <a:buSzPts val="5200"/>
              <a:buNone/>
              <a:defRPr sz="6933">
                <a:solidFill>
                  <a:srgbClr val="000000"/>
                </a:solidFill>
              </a:defRPr>
            </a:lvl9pPr>
          </a:lstStyle>
          <a:p>
            <a:r>
              <a:rPr lang="en-US"/>
              <a:t>Click to edit Master title style</a:t>
            </a:r>
            <a:endParaRPr dirty="0"/>
          </a:p>
        </p:txBody>
      </p:sp>
      <p:sp>
        <p:nvSpPr>
          <p:cNvPr id="12" name="Slide Number Placeholder 1">
            <a:extLst>
              <a:ext uri="{FF2B5EF4-FFF2-40B4-BE49-F238E27FC236}">
                <a16:creationId xmlns:a16="http://schemas.microsoft.com/office/drawing/2014/main" id="{7AFEAEB1-594F-424B-BC1C-CF9B9DCB78BB}"/>
              </a:ext>
            </a:extLst>
          </p:cNvPr>
          <p:cNvSpPr txBox="1">
            <a:spLocks/>
          </p:cNvSpPr>
          <p:nvPr/>
        </p:nvSpPr>
        <p:spPr>
          <a:xfrm>
            <a:off x="8976067" y="6412499"/>
            <a:ext cx="2743200" cy="366183"/>
          </a:xfrm>
          <a:prstGeom prst="rect">
            <a:avLst/>
          </a:prstGeom>
        </p:spPr>
        <p:txBody>
          <a:bodyPr vert="horz" lIns="0" tIns="60960" rIns="0" bIns="6096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z="1333" smtClean="0">
                <a:solidFill>
                  <a:schemeClr val="bg1"/>
                </a:solidFill>
                <a:latin typeface="Montserrat" panose="00000500000000000000" pitchFamily="2" charset="0"/>
              </a:rPr>
              <a:pPr/>
              <a:t>‹#›</a:t>
            </a:fld>
            <a:endParaRPr lang="en-PH" sz="1333" dirty="0">
              <a:solidFill>
                <a:schemeClr val="bg1"/>
              </a:solidFill>
              <a:latin typeface="Montserrat" panose="00000500000000000000" pitchFamily="2" charset="0"/>
            </a:endParaRPr>
          </a:p>
        </p:txBody>
      </p:sp>
      <p:sp>
        <p:nvSpPr>
          <p:cNvPr id="13" name="TextBox 12">
            <a:extLst>
              <a:ext uri="{FF2B5EF4-FFF2-40B4-BE49-F238E27FC236}">
                <a16:creationId xmlns:a16="http://schemas.microsoft.com/office/drawing/2014/main" id="{7B60D9EE-C28D-6DB2-74C9-925C2BF28DFF}"/>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a:solidFill>
                  <a:schemeClr val="tx1">
                    <a:lumMod val="40000"/>
                    <a:lumOff val="60000"/>
                  </a:schemeClr>
                </a:solidFill>
              </a:rPr>
              <a:t>© 2024 Nielsen Consumer LLC. All Rights Reserved.</a:t>
            </a:r>
            <a:endParaRPr lang="en-US" sz="700" dirty="0">
              <a:solidFill>
                <a:schemeClr val="tx1">
                  <a:lumMod val="40000"/>
                  <a:lumOff val="60000"/>
                </a:schemeClr>
              </a:solidFill>
            </a:endParaRPr>
          </a:p>
        </p:txBody>
      </p:sp>
      <p:pic>
        <p:nvPicPr>
          <p:cNvPr id="14" name="Picture 13">
            <a:extLst>
              <a:ext uri="{FF2B5EF4-FFF2-40B4-BE49-F238E27FC236}">
                <a16:creationId xmlns:a16="http://schemas.microsoft.com/office/drawing/2014/main" id="{CA06910C-3278-EC18-6D25-71265FCA2A6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2651583696"/>
      </p:ext>
    </p:extLst>
  </p:cSld>
  <p:clrMapOvr>
    <a:masterClrMapping/>
  </p:clrMapOvr>
  <p:hf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Cover - black grid" preserve="1">
  <p:cSld name="1_Cover - black grid">
    <p:bg>
      <p:bgPr>
        <a:solidFill>
          <a:schemeClr val="bg2"/>
        </a:solidFill>
        <a:effectLst/>
      </p:bgPr>
    </p:bg>
    <p:spTree>
      <p:nvGrpSpPr>
        <p:cNvPr id="1" name="Shape 974"/>
        <p:cNvGrpSpPr/>
        <p:nvPr/>
      </p:nvGrpSpPr>
      <p:grpSpPr>
        <a:xfrm>
          <a:off x="0" y="0"/>
          <a:ext cx="0" cy="0"/>
          <a:chOff x="0" y="0"/>
          <a:chExt cx="0" cy="0"/>
        </a:xfrm>
      </p:grpSpPr>
      <p:sp>
        <p:nvSpPr>
          <p:cNvPr id="977" name="Google Shape;977;gd21c83c52b_0_2301"/>
          <p:cNvSpPr txBox="1">
            <a:spLocks noGrp="1"/>
          </p:cNvSpPr>
          <p:nvPr>
            <p:ph type="ctrTitle"/>
          </p:nvPr>
        </p:nvSpPr>
        <p:spPr>
          <a:xfrm>
            <a:off x="472867" y="506700"/>
            <a:ext cx="8357600" cy="1518400"/>
          </a:xfrm>
          <a:prstGeom prst="rect">
            <a:avLst/>
          </a:prstGeom>
          <a:noFill/>
          <a:ln>
            <a:noFill/>
          </a:ln>
        </p:spPr>
        <p:txBody>
          <a:bodyPr spcFirstLastPara="1" wrap="square" lIns="0" tIns="91425" rIns="0" bIns="91425" anchor="b" anchorCtr="0">
            <a:noAutofit/>
          </a:bodyPr>
          <a:lstStyle>
            <a:lvl1pPr lvl="0" algn="l" rtl="0">
              <a:lnSpc>
                <a:spcPct val="100000"/>
              </a:lnSpc>
              <a:spcBef>
                <a:spcPts val="0"/>
              </a:spcBef>
              <a:spcAft>
                <a:spcPts val="0"/>
              </a:spcAft>
              <a:buClr>
                <a:srgbClr val="FFFFFF"/>
              </a:buClr>
              <a:buSzPts val="3600"/>
              <a:buFont typeface="Montserrat"/>
              <a:buNone/>
              <a:defRPr sz="4400" b="1">
                <a:solidFill>
                  <a:srgbClr val="FFFFFF"/>
                </a:solidFill>
                <a:latin typeface="+mj-lt"/>
                <a:ea typeface="Montserrat"/>
                <a:cs typeface="Montserrat"/>
                <a:sym typeface="Montserrat"/>
              </a:defRPr>
            </a:lvl1pPr>
            <a:lvl2pPr lvl="1" algn="ctr" rtl="0">
              <a:lnSpc>
                <a:spcPct val="100000"/>
              </a:lnSpc>
              <a:spcBef>
                <a:spcPts val="0"/>
              </a:spcBef>
              <a:spcAft>
                <a:spcPts val="0"/>
              </a:spcAft>
              <a:buClr>
                <a:srgbClr val="FFFFFF"/>
              </a:buClr>
              <a:buSzPts val="5200"/>
              <a:buNone/>
              <a:defRPr sz="6933">
                <a:solidFill>
                  <a:srgbClr val="FFFFFF"/>
                </a:solidFill>
              </a:defRPr>
            </a:lvl2pPr>
            <a:lvl3pPr lvl="2" algn="ctr" rtl="0">
              <a:lnSpc>
                <a:spcPct val="100000"/>
              </a:lnSpc>
              <a:spcBef>
                <a:spcPts val="0"/>
              </a:spcBef>
              <a:spcAft>
                <a:spcPts val="0"/>
              </a:spcAft>
              <a:buClr>
                <a:srgbClr val="FFFFFF"/>
              </a:buClr>
              <a:buSzPts val="5200"/>
              <a:buNone/>
              <a:defRPr sz="6933">
                <a:solidFill>
                  <a:srgbClr val="FFFFFF"/>
                </a:solidFill>
              </a:defRPr>
            </a:lvl3pPr>
            <a:lvl4pPr lvl="3" algn="ctr" rtl="0">
              <a:lnSpc>
                <a:spcPct val="100000"/>
              </a:lnSpc>
              <a:spcBef>
                <a:spcPts val="0"/>
              </a:spcBef>
              <a:spcAft>
                <a:spcPts val="0"/>
              </a:spcAft>
              <a:buClr>
                <a:srgbClr val="FFFFFF"/>
              </a:buClr>
              <a:buSzPts val="5200"/>
              <a:buNone/>
              <a:defRPr sz="6933">
                <a:solidFill>
                  <a:srgbClr val="FFFFFF"/>
                </a:solidFill>
              </a:defRPr>
            </a:lvl4pPr>
            <a:lvl5pPr lvl="4" algn="ctr" rtl="0">
              <a:lnSpc>
                <a:spcPct val="100000"/>
              </a:lnSpc>
              <a:spcBef>
                <a:spcPts val="0"/>
              </a:spcBef>
              <a:spcAft>
                <a:spcPts val="0"/>
              </a:spcAft>
              <a:buClr>
                <a:srgbClr val="FFFFFF"/>
              </a:buClr>
              <a:buSzPts val="5200"/>
              <a:buNone/>
              <a:defRPr sz="6933">
                <a:solidFill>
                  <a:srgbClr val="FFFFFF"/>
                </a:solidFill>
              </a:defRPr>
            </a:lvl5pPr>
            <a:lvl6pPr lvl="5" algn="ctr" rtl="0">
              <a:lnSpc>
                <a:spcPct val="100000"/>
              </a:lnSpc>
              <a:spcBef>
                <a:spcPts val="0"/>
              </a:spcBef>
              <a:spcAft>
                <a:spcPts val="0"/>
              </a:spcAft>
              <a:buClr>
                <a:srgbClr val="FFFFFF"/>
              </a:buClr>
              <a:buSzPts val="5200"/>
              <a:buNone/>
              <a:defRPr sz="6933">
                <a:solidFill>
                  <a:srgbClr val="FFFFFF"/>
                </a:solidFill>
              </a:defRPr>
            </a:lvl6pPr>
            <a:lvl7pPr lvl="6" algn="ctr" rtl="0">
              <a:lnSpc>
                <a:spcPct val="100000"/>
              </a:lnSpc>
              <a:spcBef>
                <a:spcPts val="0"/>
              </a:spcBef>
              <a:spcAft>
                <a:spcPts val="0"/>
              </a:spcAft>
              <a:buClr>
                <a:srgbClr val="FFFFFF"/>
              </a:buClr>
              <a:buSzPts val="5200"/>
              <a:buNone/>
              <a:defRPr sz="6933">
                <a:solidFill>
                  <a:srgbClr val="FFFFFF"/>
                </a:solidFill>
              </a:defRPr>
            </a:lvl7pPr>
            <a:lvl8pPr lvl="7" algn="ctr" rtl="0">
              <a:lnSpc>
                <a:spcPct val="100000"/>
              </a:lnSpc>
              <a:spcBef>
                <a:spcPts val="0"/>
              </a:spcBef>
              <a:spcAft>
                <a:spcPts val="0"/>
              </a:spcAft>
              <a:buClr>
                <a:srgbClr val="FFFFFF"/>
              </a:buClr>
              <a:buSzPts val="5200"/>
              <a:buNone/>
              <a:defRPr sz="6933">
                <a:solidFill>
                  <a:srgbClr val="FFFFFF"/>
                </a:solidFill>
              </a:defRPr>
            </a:lvl8pPr>
            <a:lvl9pPr lvl="8" algn="ctr" rtl="0">
              <a:lnSpc>
                <a:spcPct val="100000"/>
              </a:lnSpc>
              <a:spcBef>
                <a:spcPts val="0"/>
              </a:spcBef>
              <a:spcAft>
                <a:spcPts val="0"/>
              </a:spcAft>
              <a:buClr>
                <a:srgbClr val="FFFFFF"/>
              </a:buClr>
              <a:buSzPts val="5200"/>
              <a:buNone/>
              <a:defRPr sz="6933">
                <a:solidFill>
                  <a:srgbClr val="FFFFFF"/>
                </a:solidFill>
              </a:defRPr>
            </a:lvl9pPr>
          </a:lstStyle>
          <a:p>
            <a:r>
              <a:rPr lang="en-US"/>
              <a:t>Click to edit Master title style</a:t>
            </a:r>
            <a:endParaRPr dirty="0"/>
          </a:p>
        </p:txBody>
      </p:sp>
      <p:sp>
        <p:nvSpPr>
          <p:cNvPr id="978" name="Google Shape;978;gd21c83c52b_0_2301"/>
          <p:cNvSpPr txBox="1">
            <a:spLocks noGrp="1"/>
          </p:cNvSpPr>
          <p:nvPr>
            <p:ph type="subTitle" idx="1"/>
          </p:nvPr>
        </p:nvSpPr>
        <p:spPr>
          <a:xfrm>
            <a:off x="472867" y="1871067"/>
            <a:ext cx="8357600" cy="658800"/>
          </a:xfrm>
          <a:prstGeom prst="rect">
            <a:avLst/>
          </a:prstGeom>
          <a:noFill/>
          <a:ln>
            <a:noFill/>
          </a:ln>
        </p:spPr>
        <p:txBody>
          <a:bodyPr spcFirstLastPara="1" wrap="square" lIns="0" tIns="91425" rIns="0" bIns="91425" anchor="t" anchorCtr="0">
            <a:noAutofit/>
          </a:bodyPr>
          <a:lstStyle>
            <a:lvl1pPr lvl="0" algn="l" rtl="0">
              <a:lnSpc>
                <a:spcPct val="100000"/>
              </a:lnSpc>
              <a:spcBef>
                <a:spcPts val="0"/>
              </a:spcBef>
              <a:spcAft>
                <a:spcPts val="0"/>
              </a:spcAft>
              <a:buClr>
                <a:srgbClr val="FFFFFF"/>
              </a:buClr>
              <a:buSzPts val="1800"/>
              <a:buFont typeface="Montserrat"/>
              <a:buNone/>
              <a:defRPr sz="2400">
                <a:solidFill>
                  <a:srgbClr val="FFFFFF"/>
                </a:solidFill>
                <a:latin typeface="+mn-lt"/>
                <a:ea typeface="Montserrat"/>
                <a:cs typeface="Montserrat"/>
                <a:sym typeface="Montserrat"/>
              </a:defRPr>
            </a:lvl1pPr>
            <a:lvl2pPr lvl="1" algn="l" rtl="0">
              <a:lnSpc>
                <a:spcPct val="100000"/>
              </a:lnSpc>
              <a:spcBef>
                <a:spcPts val="0"/>
              </a:spcBef>
              <a:spcAft>
                <a:spcPts val="0"/>
              </a:spcAft>
              <a:buClr>
                <a:srgbClr val="FFFFFF"/>
              </a:buClr>
              <a:buSzPts val="1800"/>
              <a:buFont typeface="Montserrat"/>
              <a:buNone/>
              <a:defRPr sz="2400">
                <a:solidFill>
                  <a:srgbClr val="FFFFFF"/>
                </a:solidFill>
                <a:latin typeface="Montserrat"/>
                <a:ea typeface="Montserrat"/>
                <a:cs typeface="Montserrat"/>
                <a:sym typeface="Montserrat"/>
              </a:defRPr>
            </a:lvl2pPr>
            <a:lvl3pPr lvl="2" algn="l" rtl="0">
              <a:lnSpc>
                <a:spcPct val="100000"/>
              </a:lnSpc>
              <a:spcBef>
                <a:spcPts val="0"/>
              </a:spcBef>
              <a:spcAft>
                <a:spcPts val="0"/>
              </a:spcAft>
              <a:buClr>
                <a:srgbClr val="FFFFFF"/>
              </a:buClr>
              <a:buSzPts val="1800"/>
              <a:buFont typeface="Montserrat"/>
              <a:buNone/>
              <a:defRPr sz="2400">
                <a:solidFill>
                  <a:srgbClr val="FFFFFF"/>
                </a:solidFill>
                <a:latin typeface="Montserrat"/>
                <a:ea typeface="Montserrat"/>
                <a:cs typeface="Montserrat"/>
                <a:sym typeface="Montserrat"/>
              </a:defRPr>
            </a:lvl3pPr>
            <a:lvl4pPr lvl="3" algn="l" rtl="0">
              <a:lnSpc>
                <a:spcPct val="100000"/>
              </a:lnSpc>
              <a:spcBef>
                <a:spcPts val="0"/>
              </a:spcBef>
              <a:spcAft>
                <a:spcPts val="0"/>
              </a:spcAft>
              <a:buClr>
                <a:srgbClr val="FFFFFF"/>
              </a:buClr>
              <a:buSzPts val="1800"/>
              <a:buFont typeface="Montserrat"/>
              <a:buNone/>
              <a:defRPr sz="2400">
                <a:solidFill>
                  <a:srgbClr val="FFFFFF"/>
                </a:solidFill>
                <a:latin typeface="Montserrat"/>
                <a:ea typeface="Montserrat"/>
                <a:cs typeface="Montserrat"/>
                <a:sym typeface="Montserrat"/>
              </a:defRPr>
            </a:lvl4pPr>
            <a:lvl5pPr lvl="4" algn="l" rtl="0">
              <a:lnSpc>
                <a:spcPct val="100000"/>
              </a:lnSpc>
              <a:spcBef>
                <a:spcPts val="0"/>
              </a:spcBef>
              <a:spcAft>
                <a:spcPts val="0"/>
              </a:spcAft>
              <a:buClr>
                <a:srgbClr val="FFFFFF"/>
              </a:buClr>
              <a:buSzPts val="1800"/>
              <a:buFont typeface="Montserrat"/>
              <a:buNone/>
              <a:defRPr sz="2400">
                <a:solidFill>
                  <a:srgbClr val="FFFFFF"/>
                </a:solidFill>
                <a:latin typeface="Montserrat"/>
                <a:ea typeface="Montserrat"/>
                <a:cs typeface="Montserrat"/>
                <a:sym typeface="Montserrat"/>
              </a:defRPr>
            </a:lvl5pPr>
            <a:lvl6pPr lvl="5" algn="l" rtl="0">
              <a:lnSpc>
                <a:spcPct val="100000"/>
              </a:lnSpc>
              <a:spcBef>
                <a:spcPts val="0"/>
              </a:spcBef>
              <a:spcAft>
                <a:spcPts val="0"/>
              </a:spcAft>
              <a:buClr>
                <a:srgbClr val="FFFFFF"/>
              </a:buClr>
              <a:buSzPts val="1800"/>
              <a:buFont typeface="Montserrat"/>
              <a:buNone/>
              <a:defRPr sz="2400">
                <a:solidFill>
                  <a:srgbClr val="FFFFFF"/>
                </a:solidFill>
                <a:latin typeface="Montserrat"/>
                <a:ea typeface="Montserrat"/>
                <a:cs typeface="Montserrat"/>
                <a:sym typeface="Montserrat"/>
              </a:defRPr>
            </a:lvl6pPr>
            <a:lvl7pPr lvl="6" algn="l" rtl="0">
              <a:lnSpc>
                <a:spcPct val="100000"/>
              </a:lnSpc>
              <a:spcBef>
                <a:spcPts val="0"/>
              </a:spcBef>
              <a:spcAft>
                <a:spcPts val="0"/>
              </a:spcAft>
              <a:buClr>
                <a:srgbClr val="FFFFFF"/>
              </a:buClr>
              <a:buSzPts val="1800"/>
              <a:buFont typeface="Montserrat"/>
              <a:buNone/>
              <a:defRPr sz="2400">
                <a:solidFill>
                  <a:srgbClr val="FFFFFF"/>
                </a:solidFill>
                <a:latin typeface="Montserrat"/>
                <a:ea typeface="Montserrat"/>
                <a:cs typeface="Montserrat"/>
                <a:sym typeface="Montserrat"/>
              </a:defRPr>
            </a:lvl7pPr>
            <a:lvl8pPr lvl="7" algn="l" rtl="0">
              <a:lnSpc>
                <a:spcPct val="100000"/>
              </a:lnSpc>
              <a:spcBef>
                <a:spcPts val="0"/>
              </a:spcBef>
              <a:spcAft>
                <a:spcPts val="0"/>
              </a:spcAft>
              <a:buClr>
                <a:srgbClr val="FFFFFF"/>
              </a:buClr>
              <a:buSzPts val="1800"/>
              <a:buFont typeface="Montserrat"/>
              <a:buNone/>
              <a:defRPr sz="2400">
                <a:solidFill>
                  <a:srgbClr val="FFFFFF"/>
                </a:solidFill>
                <a:latin typeface="Montserrat"/>
                <a:ea typeface="Montserrat"/>
                <a:cs typeface="Montserrat"/>
                <a:sym typeface="Montserrat"/>
              </a:defRPr>
            </a:lvl8pPr>
            <a:lvl9pPr lvl="8" algn="l" rtl="0">
              <a:lnSpc>
                <a:spcPct val="100000"/>
              </a:lnSpc>
              <a:spcBef>
                <a:spcPts val="0"/>
              </a:spcBef>
              <a:spcAft>
                <a:spcPts val="0"/>
              </a:spcAft>
              <a:buClr>
                <a:srgbClr val="FFFFFF"/>
              </a:buClr>
              <a:buSzPts val="1800"/>
              <a:buFont typeface="Montserrat"/>
              <a:buNone/>
              <a:defRPr sz="2400">
                <a:solidFill>
                  <a:srgbClr val="FFFFFF"/>
                </a:solidFill>
                <a:latin typeface="Montserrat"/>
                <a:ea typeface="Montserrat"/>
                <a:cs typeface="Montserrat"/>
                <a:sym typeface="Montserrat"/>
              </a:defRPr>
            </a:lvl9pPr>
          </a:lstStyle>
          <a:p>
            <a:r>
              <a:rPr lang="en-US"/>
              <a:t>Click to edit Master subtitle style</a:t>
            </a:r>
            <a:endParaRPr dirty="0"/>
          </a:p>
        </p:txBody>
      </p:sp>
      <p:sp>
        <p:nvSpPr>
          <p:cNvPr id="979" name="Google Shape;979;gd21c83c52b_0_2301"/>
          <p:cNvSpPr txBox="1">
            <a:spLocks noGrp="1"/>
          </p:cNvSpPr>
          <p:nvPr>
            <p:ph type="subTitle" idx="2"/>
          </p:nvPr>
        </p:nvSpPr>
        <p:spPr>
          <a:xfrm>
            <a:off x="472867" y="3134667"/>
            <a:ext cx="8357600" cy="410000"/>
          </a:xfrm>
          <a:prstGeom prst="rect">
            <a:avLst/>
          </a:prstGeom>
          <a:noFill/>
          <a:ln>
            <a:noFill/>
          </a:ln>
        </p:spPr>
        <p:txBody>
          <a:bodyPr spcFirstLastPara="1" wrap="square" lIns="0" tIns="91425" rIns="0" bIns="91425" anchor="t" anchorCtr="0">
            <a:noAutofit/>
          </a:bodyPr>
          <a:lstStyle>
            <a:lvl1pPr lvl="0" algn="l" rtl="0">
              <a:lnSpc>
                <a:spcPct val="100000"/>
              </a:lnSpc>
              <a:spcBef>
                <a:spcPts val="0"/>
              </a:spcBef>
              <a:spcAft>
                <a:spcPts val="0"/>
              </a:spcAft>
              <a:buClr>
                <a:srgbClr val="FFFFFF"/>
              </a:buClr>
              <a:buSzPts val="1200"/>
              <a:buNone/>
              <a:defRPr sz="1600">
                <a:solidFill>
                  <a:srgbClr val="FFFFFF"/>
                </a:solidFill>
                <a:latin typeface="+mn-lt"/>
              </a:defRPr>
            </a:lvl1pPr>
            <a:lvl2pPr lvl="1" algn="l" rtl="0">
              <a:lnSpc>
                <a:spcPct val="100000"/>
              </a:lnSpc>
              <a:spcBef>
                <a:spcPts val="0"/>
              </a:spcBef>
              <a:spcAft>
                <a:spcPts val="0"/>
              </a:spcAft>
              <a:buClr>
                <a:srgbClr val="FFFFFF"/>
              </a:buClr>
              <a:buSzPts val="1800"/>
              <a:buNone/>
              <a:defRPr sz="2400" b="1">
                <a:solidFill>
                  <a:srgbClr val="FFFFFF"/>
                </a:solidFill>
              </a:defRPr>
            </a:lvl2pPr>
            <a:lvl3pPr lvl="2" algn="l" rtl="0">
              <a:lnSpc>
                <a:spcPct val="100000"/>
              </a:lnSpc>
              <a:spcBef>
                <a:spcPts val="0"/>
              </a:spcBef>
              <a:spcAft>
                <a:spcPts val="0"/>
              </a:spcAft>
              <a:buClr>
                <a:srgbClr val="FFFFFF"/>
              </a:buClr>
              <a:buSzPts val="1800"/>
              <a:buNone/>
              <a:defRPr sz="2400" b="1">
                <a:solidFill>
                  <a:srgbClr val="FFFFFF"/>
                </a:solidFill>
              </a:defRPr>
            </a:lvl3pPr>
            <a:lvl4pPr lvl="3" algn="l" rtl="0">
              <a:lnSpc>
                <a:spcPct val="100000"/>
              </a:lnSpc>
              <a:spcBef>
                <a:spcPts val="0"/>
              </a:spcBef>
              <a:spcAft>
                <a:spcPts val="0"/>
              </a:spcAft>
              <a:buClr>
                <a:srgbClr val="FFFFFF"/>
              </a:buClr>
              <a:buSzPts val="1800"/>
              <a:buNone/>
              <a:defRPr sz="2400" b="1">
                <a:solidFill>
                  <a:srgbClr val="FFFFFF"/>
                </a:solidFill>
              </a:defRPr>
            </a:lvl4pPr>
            <a:lvl5pPr lvl="4" algn="l" rtl="0">
              <a:lnSpc>
                <a:spcPct val="100000"/>
              </a:lnSpc>
              <a:spcBef>
                <a:spcPts val="0"/>
              </a:spcBef>
              <a:spcAft>
                <a:spcPts val="0"/>
              </a:spcAft>
              <a:buClr>
                <a:srgbClr val="FFFFFF"/>
              </a:buClr>
              <a:buSzPts val="1800"/>
              <a:buNone/>
              <a:defRPr sz="2400" b="1">
                <a:solidFill>
                  <a:srgbClr val="FFFFFF"/>
                </a:solidFill>
              </a:defRPr>
            </a:lvl5pPr>
            <a:lvl6pPr lvl="5" algn="l" rtl="0">
              <a:lnSpc>
                <a:spcPct val="100000"/>
              </a:lnSpc>
              <a:spcBef>
                <a:spcPts val="0"/>
              </a:spcBef>
              <a:spcAft>
                <a:spcPts val="0"/>
              </a:spcAft>
              <a:buClr>
                <a:srgbClr val="FFFFFF"/>
              </a:buClr>
              <a:buSzPts val="1800"/>
              <a:buNone/>
              <a:defRPr sz="2400" b="1">
                <a:solidFill>
                  <a:srgbClr val="FFFFFF"/>
                </a:solidFill>
              </a:defRPr>
            </a:lvl6pPr>
            <a:lvl7pPr lvl="6" algn="l" rtl="0">
              <a:lnSpc>
                <a:spcPct val="100000"/>
              </a:lnSpc>
              <a:spcBef>
                <a:spcPts val="0"/>
              </a:spcBef>
              <a:spcAft>
                <a:spcPts val="0"/>
              </a:spcAft>
              <a:buClr>
                <a:srgbClr val="FFFFFF"/>
              </a:buClr>
              <a:buSzPts val="1800"/>
              <a:buNone/>
              <a:defRPr sz="2400" b="1">
                <a:solidFill>
                  <a:srgbClr val="FFFFFF"/>
                </a:solidFill>
              </a:defRPr>
            </a:lvl7pPr>
            <a:lvl8pPr lvl="7" algn="l" rtl="0">
              <a:lnSpc>
                <a:spcPct val="100000"/>
              </a:lnSpc>
              <a:spcBef>
                <a:spcPts val="0"/>
              </a:spcBef>
              <a:spcAft>
                <a:spcPts val="0"/>
              </a:spcAft>
              <a:buClr>
                <a:srgbClr val="FFFFFF"/>
              </a:buClr>
              <a:buSzPts val="1800"/>
              <a:buNone/>
              <a:defRPr sz="2400" b="1">
                <a:solidFill>
                  <a:srgbClr val="FFFFFF"/>
                </a:solidFill>
              </a:defRPr>
            </a:lvl8pPr>
            <a:lvl9pPr lvl="8" algn="l" rtl="0">
              <a:lnSpc>
                <a:spcPct val="100000"/>
              </a:lnSpc>
              <a:spcBef>
                <a:spcPts val="0"/>
              </a:spcBef>
              <a:spcAft>
                <a:spcPts val="0"/>
              </a:spcAft>
              <a:buClr>
                <a:srgbClr val="FFFFFF"/>
              </a:buClr>
              <a:buSzPts val="1800"/>
              <a:buNone/>
              <a:defRPr sz="2400" b="1">
                <a:solidFill>
                  <a:srgbClr val="FFFFFF"/>
                </a:solidFill>
              </a:defRPr>
            </a:lvl9pPr>
          </a:lstStyle>
          <a:p>
            <a:r>
              <a:rPr lang="en-US"/>
              <a:t>Click to edit Master subtitle style</a:t>
            </a:r>
            <a:endParaRPr dirty="0"/>
          </a:p>
        </p:txBody>
      </p:sp>
      <p:pic>
        <p:nvPicPr>
          <p:cNvPr id="5" name="Picture 4">
            <a:extLst>
              <a:ext uri="{FF2B5EF4-FFF2-40B4-BE49-F238E27FC236}">
                <a16:creationId xmlns:a16="http://schemas.microsoft.com/office/drawing/2014/main" id="{F1398FCE-DA8F-C63F-1A9F-3C3E9718123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75953" y="6496637"/>
            <a:ext cx="644652" cy="274320"/>
          </a:xfrm>
          <a:prstGeom prst="rect">
            <a:avLst/>
          </a:prstGeom>
        </p:spPr>
      </p:pic>
      <p:cxnSp>
        <p:nvCxnSpPr>
          <p:cNvPr id="6" name="Straight Connector 5">
            <a:extLst>
              <a:ext uri="{FF2B5EF4-FFF2-40B4-BE49-F238E27FC236}">
                <a16:creationId xmlns:a16="http://schemas.microsoft.com/office/drawing/2014/main" id="{E7A74E09-9071-7CD1-EC5E-F188D4120119}"/>
              </a:ext>
            </a:extLst>
          </p:cNvPr>
          <p:cNvCxnSpPr>
            <a:cxnSpLocks/>
          </p:cNvCxnSpPr>
          <p:nvPr/>
        </p:nvCxnSpPr>
        <p:spPr>
          <a:xfrm>
            <a:off x="278932" y="6395755"/>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9576853"/>
      </p:ext>
    </p:extLst>
  </p:cSld>
  <p:clrMapOvr>
    <a:masterClrMapping/>
  </p:clrMapOvr>
  <p:hf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Cover - black" preserve="1">
  <p:cSld name="1_Cover - black">
    <p:bg>
      <p:bgPr>
        <a:solidFill>
          <a:srgbClr val="000000"/>
        </a:solidFill>
        <a:effectLst/>
      </p:bgPr>
    </p:bg>
    <p:spTree>
      <p:nvGrpSpPr>
        <p:cNvPr id="1" name="Shape 219"/>
        <p:cNvGrpSpPr/>
        <p:nvPr/>
      </p:nvGrpSpPr>
      <p:grpSpPr>
        <a:xfrm>
          <a:off x="0" y="0"/>
          <a:ext cx="0" cy="0"/>
          <a:chOff x="0" y="0"/>
          <a:chExt cx="0" cy="0"/>
        </a:xfrm>
      </p:grpSpPr>
      <p:sp>
        <p:nvSpPr>
          <p:cNvPr id="9" name="Rectangle 8">
            <a:extLst>
              <a:ext uri="{FF2B5EF4-FFF2-40B4-BE49-F238E27FC236}">
                <a16:creationId xmlns:a16="http://schemas.microsoft.com/office/drawing/2014/main" id="{345CB4A4-7435-1A41-8813-A7FFEC34FAE2}"/>
              </a:ext>
            </a:extLst>
          </p:cNvPr>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n-lt"/>
            </a:endParaRPr>
          </a:p>
        </p:txBody>
      </p:sp>
      <p:sp>
        <p:nvSpPr>
          <p:cNvPr id="221" name="Google Shape;221;p4"/>
          <p:cNvSpPr txBox="1">
            <a:spLocks noGrp="1"/>
          </p:cNvSpPr>
          <p:nvPr>
            <p:ph type="ctrTitle"/>
          </p:nvPr>
        </p:nvSpPr>
        <p:spPr>
          <a:xfrm>
            <a:off x="472867" y="1527533"/>
            <a:ext cx="8374000" cy="2262000"/>
          </a:xfrm>
          <a:prstGeom prst="rect">
            <a:avLst/>
          </a:prstGeom>
        </p:spPr>
        <p:txBody>
          <a:bodyPr spcFirstLastPara="1" wrap="square" lIns="0" tIns="91425" rIns="0" bIns="91425" anchor="b" anchorCtr="0">
            <a:noAutofit/>
          </a:bodyPr>
          <a:lstStyle>
            <a:lvl1pPr lvl="0" rtl="0">
              <a:spcBef>
                <a:spcPts val="0"/>
              </a:spcBef>
              <a:spcAft>
                <a:spcPts val="0"/>
              </a:spcAft>
              <a:buClr>
                <a:srgbClr val="FFFFFF"/>
              </a:buClr>
              <a:buSzPts val="3600"/>
              <a:buFont typeface="Montserrat"/>
              <a:buNone/>
              <a:defRPr sz="4400" b="1">
                <a:solidFill>
                  <a:srgbClr val="FFFFFF"/>
                </a:solidFill>
                <a:latin typeface="+mn-lt"/>
                <a:ea typeface="Montserrat"/>
                <a:cs typeface="Montserrat"/>
                <a:sym typeface="Montserrat"/>
              </a:defRPr>
            </a:lvl1pPr>
            <a:lvl2pPr lvl="1" algn="ctr" rtl="0">
              <a:spcBef>
                <a:spcPts val="0"/>
              </a:spcBef>
              <a:spcAft>
                <a:spcPts val="0"/>
              </a:spcAft>
              <a:buClr>
                <a:srgbClr val="FFFFFF"/>
              </a:buClr>
              <a:buSzPts val="5200"/>
              <a:buNone/>
              <a:defRPr sz="6933">
                <a:solidFill>
                  <a:srgbClr val="FFFFFF"/>
                </a:solidFill>
              </a:defRPr>
            </a:lvl2pPr>
            <a:lvl3pPr lvl="2" algn="ctr" rtl="0">
              <a:spcBef>
                <a:spcPts val="0"/>
              </a:spcBef>
              <a:spcAft>
                <a:spcPts val="0"/>
              </a:spcAft>
              <a:buClr>
                <a:srgbClr val="FFFFFF"/>
              </a:buClr>
              <a:buSzPts val="5200"/>
              <a:buNone/>
              <a:defRPr sz="6933">
                <a:solidFill>
                  <a:srgbClr val="FFFFFF"/>
                </a:solidFill>
              </a:defRPr>
            </a:lvl3pPr>
            <a:lvl4pPr lvl="3" algn="ctr" rtl="0">
              <a:spcBef>
                <a:spcPts val="0"/>
              </a:spcBef>
              <a:spcAft>
                <a:spcPts val="0"/>
              </a:spcAft>
              <a:buClr>
                <a:srgbClr val="FFFFFF"/>
              </a:buClr>
              <a:buSzPts val="5200"/>
              <a:buNone/>
              <a:defRPr sz="6933">
                <a:solidFill>
                  <a:srgbClr val="FFFFFF"/>
                </a:solidFill>
              </a:defRPr>
            </a:lvl4pPr>
            <a:lvl5pPr lvl="4" algn="ctr" rtl="0">
              <a:spcBef>
                <a:spcPts val="0"/>
              </a:spcBef>
              <a:spcAft>
                <a:spcPts val="0"/>
              </a:spcAft>
              <a:buClr>
                <a:srgbClr val="FFFFFF"/>
              </a:buClr>
              <a:buSzPts val="5200"/>
              <a:buNone/>
              <a:defRPr sz="6933">
                <a:solidFill>
                  <a:srgbClr val="FFFFFF"/>
                </a:solidFill>
              </a:defRPr>
            </a:lvl5pPr>
            <a:lvl6pPr lvl="5" algn="ctr" rtl="0">
              <a:spcBef>
                <a:spcPts val="0"/>
              </a:spcBef>
              <a:spcAft>
                <a:spcPts val="0"/>
              </a:spcAft>
              <a:buClr>
                <a:srgbClr val="FFFFFF"/>
              </a:buClr>
              <a:buSzPts val="5200"/>
              <a:buNone/>
              <a:defRPr sz="6933">
                <a:solidFill>
                  <a:srgbClr val="FFFFFF"/>
                </a:solidFill>
              </a:defRPr>
            </a:lvl6pPr>
            <a:lvl7pPr lvl="6" algn="ctr" rtl="0">
              <a:spcBef>
                <a:spcPts val="0"/>
              </a:spcBef>
              <a:spcAft>
                <a:spcPts val="0"/>
              </a:spcAft>
              <a:buClr>
                <a:srgbClr val="FFFFFF"/>
              </a:buClr>
              <a:buSzPts val="5200"/>
              <a:buNone/>
              <a:defRPr sz="6933">
                <a:solidFill>
                  <a:srgbClr val="FFFFFF"/>
                </a:solidFill>
              </a:defRPr>
            </a:lvl7pPr>
            <a:lvl8pPr lvl="7" algn="ctr" rtl="0">
              <a:spcBef>
                <a:spcPts val="0"/>
              </a:spcBef>
              <a:spcAft>
                <a:spcPts val="0"/>
              </a:spcAft>
              <a:buClr>
                <a:srgbClr val="FFFFFF"/>
              </a:buClr>
              <a:buSzPts val="5200"/>
              <a:buNone/>
              <a:defRPr sz="6933">
                <a:solidFill>
                  <a:srgbClr val="FFFFFF"/>
                </a:solidFill>
              </a:defRPr>
            </a:lvl8pPr>
            <a:lvl9pPr lvl="8" algn="ctr" rtl="0">
              <a:spcBef>
                <a:spcPts val="0"/>
              </a:spcBef>
              <a:spcAft>
                <a:spcPts val="0"/>
              </a:spcAft>
              <a:buClr>
                <a:srgbClr val="FFFFFF"/>
              </a:buClr>
              <a:buSzPts val="5200"/>
              <a:buNone/>
              <a:defRPr sz="6933">
                <a:solidFill>
                  <a:srgbClr val="FFFFFF"/>
                </a:solidFill>
              </a:defRPr>
            </a:lvl9pPr>
          </a:lstStyle>
          <a:p>
            <a:r>
              <a:rPr lang="en-US"/>
              <a:t>Click to edit Master title style</a:t>
            </a:r>
            <a:endParaRPr dirty="0"/>
          </a:p>
        </p:txBody>
      </p:sp>
      <p:sp>
        <p:nvSpPr>
          <p:cNvPr id="222" name="Google Shape;222;p4"/>
          <p:cNvSpPr txBox="1">
            <a:spLocks noGrp="1"/>
          </p:cNvSpPr>
          <p:nvPr>
            <p:ph type="subTitle" idx="1"/>
          </p:nvPr>
        </p:nvSpPr>
        <p:spPr>
          <a:xfrm>
            <a:off x="472867" y="3737067"/>
            <a:ext cx="8374000" cy="10568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rgbClr val="FFFFFF"/>
              </a:buClr>
              <a:buSzPts val="1800"/>
              <a:buFont typeface="Montserrat"/>
              <a:buNone/>
              <a:defRPr sz="2400">
                <a:solidFill>
                  <a:srgbClr val="FFFFFF"/>
                </a:solidFill>
                <a:latin typeface="+mn-lt"/>
                <a:ea typeface="Montserrat"/>
                <a:cs typeface="Montserrat"/>
                <a:sym typeface="Montserrat"/>
              </a:defRPr>
            </a:lvl1pPr>
            <a:lvl2pPr lvl="1" rtl="0">
              <a:lnSpc>
                <a:spcPct val="100000"/>
              </a:lnSpc>
              <a:spcBef>
                <a:spcPts val="0"/>
              </a:spcBef>
              <a:spcAft>
                <a:spcPts val="0"/>
              </a:spcAft>
              <a:buClr>
                <a:srgbClr val="666666"/>
              </a:buClr>
              <a:buSzPts val="1800"/>
              <a:buFont typeface="Montserrat"/>
              <a:buNone/>
              <a:defRPr sz="2400">
                <a:solidFill>
                  <a:srgbClr val="666666"/>
                </a:solidFill>
                <a:latin typeface="Montserrat"/>
                <a:ea typeface="Montserrat"/>
                <a:cs typeface="Montserrat"/>
                <a:sym typeface="Montserrat"/>
              </a:defRPr>
            </a:lvl2pPr>
            <a:lvl3pPr lvl="2" rtl="0">
              <a:lnSpc>
                <a:spcPct val="100000"/>
              </a:lnSpc>
              <a:spcBef>
                <a:spcPts val="0"/>
              </a:spcBef>
              <a:spcAft>
                <a:spcPts val="0"/>
              </a:spcAft>
              <a:buClr>
                <a:srgbClr val="666666"/>
              </a:buClr>
              <a:buSzPts val="1800"/>
              <a:buFont typeface="Montserrat"/>
              <a:buNone/>
              <a:defRPr sz="2400">
                <a:solidFill>
                  <a:srgbClr val="666666"/>
                </a:solidFill>
                <a:latin typeface="Montserrat"/>
                <a:ea typeface="Montserrat"/>
                <a:cs typeface="Montserrat"/>
                <a:sym typeface="Montserrat"/>
              </a:defRPr>
            </a:lvl3pPr>
            <a:lvl4pPr lvl="3" rtl="0">
              <a:lnSpc>
                <a:spcPct val="100000"/>
              </a:lnSpc>
              <a:spcBef>
                <a:spcPts val="0"/>
              </a:spcBef>
              <a:spcAft>
                <a:spcPts val="0"/>
              </a:spcAft>
              <a:buClr>
                <a:srgbClr val="666666"/>
              </a:buClr>
              <a:buSzPts val="1800"/>
              <a:buFont typeface="Montserrat"/>
              <a:buNone/>
              <a:defRPr sz="2400">
                <a:solidFill>
                  <a:srgbClr val="666666"/>
                </a:solidFill>
                <a:latin typeface="Montserrat"/>
                <a:ea typeface="Montserrat"/>
                <a:cs typeface="Montserrat"/>
                <a:sym typeface="Montserrat"/>
              </a:defRPr>
            </a:lvl4pPr>
            <a:lvl5pPr lvl="4" rtl="0">
              <a:lnSpc>
                <a:spcPct val="100000"/>
              </a:lnSpc>
              <a:spcBef>
                <a:spcPts val="0"/>
              </a:spcBef>
              <a:spcAft>
                <a:spcPts val="0"/>
              </a:spcAft>
              <a:buClr>
                <a:srgbClr val="666666"/>
              </a:buClr>
              <a:buSzPts val="1800"/>
              <a:buFont typeface="Montserrat"/>
              <a:buNone/>
              <a:defRPr sz="2400">
                <a:solidFill>
                  <a:srgbClr val="666666"/>
                </a:solidFill>
                <a:latin typeface="Montserrat"/>
                <a:ea typeface="Montserrat"/>
                <a:cs typeface="Montserrat"/>
                <a:sym typeface="Montserrat"/>
              </a:defRPr>
            </a:lvl5pPr>
            <a:lvl6pPr lvl="5" rtl="0">
              <a:lnSpc>
                <a:spcPct val="100000"/>
              </a:lnSpc>
              <a:spcBef>
                <a:spcPts val="0"/>
              </a:spcBef>
              <a:spcAft>
                <a:spcPts val="0"/>
              </a:spcAft>
              <a:buClr>
                <a:srgbClr val="666666"/>
              </a:buClr>
              <a:buSzPts val="1800"/>
              <a:buFont typeface="Montserrat"/>
              <a:buNone/>
              <a:defRPr sz="2400">
                <a:solidFill>
                  <a:srgbClr val="666666"/>
                </a:solidFill>
                <a:latin typeface="Montserrat"/>
                <a:ea typeface="Montserrat"/>
                <a:cs typeface="Montserrat"/>
                <a:sym typeface="Montserrat"/>
              </a:defRPr>
            </a:lvl6pPr>
            <a:lvl7pPr lvl="6" rtl="0">
              <a:lnSpc>
                <a:spcPct val="100000"/>
              </a:lnSpc>
              <a:spcBef>
                <a:spcPts val="0"/>
              </a:spcBef>
              <a:spcAft>
                <a:spcPts val="0"/>
              </a:spcAft>
              <a:buClr>
                <a:srgbClr val="666666"/>
              </a:buClr>
              <a:buSzPts val="1800"/>
              <a:buFont typeface="Montserrat"/>
              <a:buNone/>
              <a:defRPr sz="2400">
                <a:solidFill>
                  <a:srgbClr val="666666"/>
                </a:solidFill>
                <a:latin typeface="Montserrat"/>
                <a:ea typeface="Montserrat"/>
                <a:cs typeface="Montserrat"/>
                <a:sym typeface="Montserrat"/>
              </a:defRPr>
            </a:lvl7pPr>
            <a:lvl8pPr lvl="7" rtl="0">
              <a:lnSpc>
                <a:spcPct val="100000"/>
              </a:lnSpc>
              <a:spcBef>
                <a:spcPts val="0"/>
              </a:spcBef>
              <a:spcAft>
                <a:spcPts val="0"/>
              </a:spcAft>
              <a:buClr>
                <a:srgbClr val="666666"/>
              </a:buClr>
              <a:buSzPts val="1800"/>
              <a:buFont typeface="Montserrat"/>
              <a:buNone/>
              <a:defRPr sz="2400">
                <a:solidFill>
                  <a:srgbClr val="666666"/>
                </a:solidFill>
                <a:latin typeface="Montserrat"/>
                <a:ea typeface="Montserrat"/>
                <a:cs typeface="Montserrat"/>
                <a:sym typeface="Montserrat"/>
              </a:defRPr>
            </a:lvl8pPr>
            <a:lvl9pPr lvl="8" rtl="0">
              <a:lnSpc>
                <a:spcPct val="100000"/>
              </a:lnSpc>
              <a:spcBef>
                <a:spcPts val="0"/>
              </a:spcBef>
              <a:spcAft>
                <a:spcPts val="0"/>
              </a:spcAft>
              <a:buClr>
                <a:srgbClr val="666666"/>
              </a:buClr>
              <a:buSzPts val="1800"/>
              <a:buFont typeface="Montserrat"/>
              <a:buNone/>
              <a:defRPr sz="2400">
                <a:solidFill>
                  <a:srgbClr val="666666"/>
                </a:solidFill>
                <a:latin typeface="Montserrat"/>
                <a:ea typeface="Montserrat"/>
                <a:cs typeface="Montserrat"/>
                <a:sym typeface="Montserrat"/>
              </a:defRPr>
            </a:lvl9pPr>
          </a:lstStyle>
          <a:p>
            <a:r>
              <a:rPr lang="en-US"/>
              <a:t>Click to edit Master subtitle style</a:t>
            </a:r>
            <a:endParaRPr dirty="0"/>
          </a:p>
        </p:txBody>
      </p:sp>
      <p:sp>
        <p:nvSpPr>
          <p:cNvPr id="223" name="Google Shape;223;p4"/>
          <p:cNvSpPr txBox="1">
            <a:spLocks noGrp="1"/>
          </p:cNvSpPr>
          <p:nvPr>
            <p:ph type="sldNum" idx="12"/>
          </p:nvPr>
        </p:nvSpPr>
        <p:spPr>
          <a:xfrm>
            <a:off x="11195011" y="6333189"/>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226" name="Google Shape;226;p4"/>
          <p:cNvSpPr txBox="1">
            <a:spLocks noGrp="1"/>
          </p:cNvSpPr>
          <p:nvPr>
            <p:ph type="subTitle" idx="2"/>
          </p:nvPr>
        </p:nvSpPr>
        <p:spPr>
          <a:xfrm>
            <a:off x="472867" y="5106800"/>
            <a:ext cx="5669200" cy="410000"/>
          </a:xfrm>
          <a:prstGeom prst="rect">
            <a:avLst/>
          </a:prstGeom>
        </p:spPr>
        <p:txBody>
          <a:bodyPr spcFirstLastPara="1" wrap="square" lIns="0" tIns="91425" rIns="0" bIns="91425" anchor="b" anchorCtr="0">
            <a:noAutofit/>
          </a:bodyPr>
          <a:lstStyle>
            <a:lvl1pPr lvl="0" rtl="0">
              <a:lnSpc>
                <a:spcPct val="100000"/>
              </a:lnSpc>
              <a:spcBef>
                <a:spcPts val="0"/>
              </a:spcBef>
              <a:spcAft>
                <a:spcPts val="0"/>
              </a:spcAft>
              <a:buClr>
                <a:srgbClr val="FFFFFF"/>
              </a:buClr>
              <a:buSzPts val="1200"/>
              <a:buNone/>
              <a:defRPr sz="1600" b="1">
                <a:solidFill>
                  <a:srgbClr val="FFFFFF"/>
                </a:solidFill>
                <a:latin typeface="+mn-lt"/>
              </a:defRPr>
            </a:lvl1pPr>
            <a:lvl2pPr lvl="1" rtl="0">
              <a:lnSpc>
                <a:spcPct val="100000"/>
              </a:lnSpc>
              <a:spcBef>
                <a:spcPts val="0"/>
              </a:spcBef>
              <a:spcAft>
                <a:spcPts val="0"/>
              </a:spcAft>
              <a:buClr>
                <a:srgbClr val="FFFFFF"/>
              </a:buClr>
              <a:buSzPts val="1800"/>
              <a:buNone/>
              <a:defRPr sz="2400" b="1">
                <a:solidFill>
                  <a:srgbClr val="FFFFFF"/>
                </a:solidFill>
              </a:defRPr>
            </a:lvl2pPr>
            <a:lvl3pPr lvl="2" rtl="0">
              <a:lnSpc>
                <a:spcPct val="100000"/>
              </a:lnSpc>
              <a:spcBef>
                <a:spcPts val="0"/>
              </a:spcBef>
              <a:spcAft>
                <a:spcPts val="0"/>
              </a:spcAft>
              <a:buClr>
                <a:srgbClr val="FFFFFF"/>
              </a:buClr>
              <a:buSzPts val="1800"/>
              <a:buNone/>
              <a:defRPr sz="2400" b="1">
                <a:solidFill>
                  <a:srgbClr val="FFFFFF"/>
                </a:solidFill>
              </a:defRPr>
            </a:lvl3pPr>
            <a:lvl4pPr lvl="3" rtl="0">
              <a:lnSpc>
                <a:spcPct val="100000"/>
              </a:lnSpc>
              <a:spcBef>
                <a:spcPts val="0"/>
              </a:spcBef>
              <a:spcAft>
                <a:spcPts val="0"/>
              </a:spcAft>
              <a:buClr>
                <a:srgbClr val="FFFFFF"/>
              </a:buClr>
              <a:buSzPts val="1800"/>
              <a:buNone/>
              <a:defRPr sz="2400" b="1">
                <a:solidFill>
                  <a:srgbClr val="FFFFFF"/>
                </a:solidFill>
              </a:defRPr>
            </a:lvl4pPr>
            <a:lvl5pPr lvl="4" rtl="0">
              <a:lnSpc>
                <a:spcPct val="100000"/>
              </a:lnSpc>
              <a:spcBef>
                <a:spcPts val="0"/>
              </a:spcBef>
              <a:spcAft>
                <a:spcPts val="0"/>
              </a:spcAft>
              <a:buClr>
                <a:srgbClr val="FFFFFF"/>
              </a:buClr>
              <a:buSzPts val="1800"/>
              <a:buNone/>
              <a:defRPr sz="2400" b="1">
                <a:solidFill>
                  <a:srgbClr val="FFFFFF"/>
                </a:solidFill>
              </a:defRPr>
            </a:lvl5pPr>
            <a:lvl6pPr lvl="5" rtl="0">
              <a:lnSpc>
                <a:spcPct val="100000"/>
              </a:lnSpc>
              <a:spcBef>
                <a:spcPts val="0"/>
              </a:spcBef>
              <a:spcAft>
                <a:spcPts val="0"/>
              </a:spcAft>
              <a:buClr>
                <a:srgbClr val="FFFFFF"/>
              </a:buClr>
              <a:buSzPts val="1800"/>
              <a:buNone/>
              <a:defRPr sz="2400" b="1">
                <a:solidFill>
                  <a:srgbClr val="FFFFFF"/>
                </a:solidFill>
              </a:defRPr>
            </a:lvl6pPr>
            <a:lvl7pPr lvl="6" rtl="0">
              <a:lnSpc>
                <a:spcPct val="100000"/>
              </a:lnSpc>
              <a:spcBef>
                <a:spcPts val="0"/>
              </a:spcBef>
              <a:spcAft>
                <a:spcPts val="0"/>
              </a:spcAft>
              <a:buClr>
                <a:srgbClr val="FFFFFF"/>
              </a:buClr>
              <a:buSzPts val="1800"/>
              <a:buNone/>
              <a:defRPr sz="2400" b="1">
                <a:solidFill>
                  <a:srgbClr val="FFFFFF"/>
                </a:solidFill>
              </a:defRPr>
            </a:lvl7pPr>
            <a:lvl8pPr lvl="7" rtl="0">
              <a:lnSpc>
                <a:spcPct val="100000"/>
              </a:lnSpc>
              <a:spcBef>
                <a:spcPts val="0"/>
              </a:spcBef>
              <a:spcAft>
                <a:spcPts val="0"/>
              </a:spcAft>
              <a:buClr>
                <a:srgbClr val="FFFFFF"/>
              </a:buClr>
              <a:buSzPts val="1800"/>
              <a:buNone/>
              <a:defRPr sz="2400" b="1">
                <a:solidFill>
                  <a:srgbClr val="FFFFFF"/>
                </a:solidFill>
              </a:defRPr>
            </a:lvl8pPr>
            <a:lvl9pPr lvl="8" rtl="0">
              <a:lnSpc>
                <a:spcPct val="100000"/>
              </a:lnSpc>
              <a:spcBef>
                <a:spcPts val="0"/>
              </a:spcBef>
              <a:spcAft>
                <a:spcPts val="0"/>
              </a:spcAft>
              <a:buClr>
                <a:srgbClr val="FFFFFF"/>
              </a:buClr>
              <a:buSzPts val="1800"/>
              <a:buNone/>
              <a:defRPr sz="2400" b="1">
                <a:solidFill>
                  <a:srgbClr val="FFFFFF"/>
                </a:solidFill>
              </a:defRPr>
            </a:lvl9pPr>
          </a:lstStyle>
          <a:p>
            <a:r>
              <a:rPr lang="en-US"/>
              <a:t>Click to edit Master subtitle style</a:t>
            </a:r>
            <a:endParaRPr/>
          </a:p>
        </p:txBody>
      </p:sp>
      <p:sp>
        <p:nvSpPr>
          <p:cNvPr id="227" name="Google Shape;227;p4"/>
          <p:cNvSpPr txBox="1">
            <a:spLocks noGrp="1"/>
          </p:cNvSpPr>
          <p:nvPr>
            <p:ph type="subTitle" idx="3"/>
          </p:nvPr>
        </p:nvSpPr>
        <p:spPr>
          <a:xfrm>
            <a:off x="472867" y="5313600"/>
            <a:ext cx="5669200" cy="4100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rgbClr val="FFFFFF"/>
              </a:buClr>
              <a:buSzPts val="1200"/>
              <a:buNone/>
              <a:defRPr sz="1600">
                <a:solidFill>
                  <a:srgbClr val="FFFFFF"/>
                </a:solidFill>
                <a:latin typeface="+mn-lt"/>
              </a:defRPr>
            </a:lvl1pPr>
            <a:lvl2pPr lvl="1" rtl="0">
              <a:lnSpc>
                <a:spcPct val="100000"/>
              </a:lnSpc>
              <a:spcBef>
                <a:spcPts val="0"/>
              </a:spcBef>
              <a:spcAft>
                <a:spcPts val="0"/>
              </a:spcAft>
              <a:buClr>
                <a:srgbClr val="FFFFFF"/>
              </a:buClr>
              <a:buSzPts val="1800"/>
              <a:buNone/>
              <a:defRPr sz="2400" b="1">
                <a:solidFill>
                  <a:srgbClr val="FFFFFF"/>
                </a:solidFill>
              </a:defRPr>
            </a:lvl2pPr>
            <a:lvl3pPr lvl="2" rtl="0">
              <a:lnSpc>
                <a:spcPct val="100000"/>
              </a:lnSpc>
              <a:spcBef>
                <a:spcPts val="0"/>
              </a:spcBef>
              <a:spcAft>
                <a:spcPts val="0"/>
              </a:spcAft>
              <a:buClr>
                <a:srgbClr val="FFFFFF"/>
              </a:buClr>
              <a:buSzPts val="1800"/>
              <a:buNone/>
              <a:defRPr sz="2400" b="1">
                <a:solidFill>
                  <a:srgbClr val="FFFFFF"/>
                </a:solidFill>
              </a:defRPr>
            </a:lvl3pPr>
            <a:lvl4pPr lvl="3" rtl="0">
              <a:lnSpc>
                <a:spcPct val="100000"/>
              </a:lnSpc>
              <a:spcBef>
                <a:spcPts val="0"/>
              </a:spcBef>
              <a:spcAft>
                <a:spcPts val="0"/>
              </a:spcAft>
              <a:buClr>
                <a:srgbClr val="FFFFFF"/>
              </a:buClr>
              <a:buSzPts val="1800"/>
              <a:buNone/>
              <a:defRPr sz="2400" b="1">
                <a:solidFill>
                  <a:srgbClr val="FFFFFF"/>
                </a:solidFill>
              </a:defRPr>
            </a:lvl4pPr>
            <a:lvl5pPr lvl="4" rtl="0">
              <a:lnSpc>
                <a:spcPct val="100000"/>
              </a:lnSpc>
              <a:spcBef>
                <a:spcPts val="0"/>
              </a:spcBef>
              <a:spcAft>
                <a:spcPts val="0"/>
              </a:spcAft>
              <a:buClr>
                <a:srgbClr val="FFFFFF"/>
              </a:buClr>
              <a:buSzPts val="1800"/>
              <a:buNone/>
              <a:defRPr sz="2400" b="1">
                <a:solidFill>
                  <a:srgbClr val="FFFFFF"/>
                </a:solidFill>
              </a:defRPr>
            </a:lvl5pPr>
            <a:lvl6pPr lvl="5" rtl="0">
              <a:lnSpc>
                <a:spcPct val="100000"/>
              </a:lnSpc>
              <a:spcBef>
                <a:spcPts val="0"/>
              </a:spcBef>
              <a:spcAft>
                <a:spcPts val="0"/>
              </a:spcAft>
              <a:buClr>
                <a:srgbClr val="FFFFFF"/>
              </a:buClr>
              <a:buSzPts val="1800"/>
              <a:buNone/>
              <a:defRPr sz="2400" b="1">
                <a:solidFill>
                  <a:srgbClr val="FFFFFF"/>
                </a:solidFill>
              </a:defRPr>
            </a:lvl6pPr>
            <a:lvl7pPr lvl="6" rtl="0">
              <a:lnSpc>
                <a:spcPct val="100000"/>
              </a:lnSpc>
              <a:spcBef>
                <a:spcPts val="0"/>
              </a:spcBef>
              <a:spcAft>
                <a:spcPts val="0"/>
              </a:spcAft>
              <a:buClr>
                <a:srgbClr val="FFFFFF"/>
              </a:buClr>
              <a:buSzPts val="1800"/>
              <a:buNone/>
              <a:defRPr sz="2400" b="1">
                <a:solidFill>
                  <a:srgbClr val="FFFFFF"/>
                </a:solidFill>
              </a:defRPr>
            </a:lvl7pPr>
            <a:lvl8pPr lvl="7" rtl="0">
              <a:lnSpc>
                <a:spcPct val="100000"/>
              </a:lnSpc>
              <a:spcBef>
                <a:spcPts val="0"/>
              </a:spcBef>
              <a:spcAft>
                <a:spcPts val="0"/>
              </a:spcAft>
              <a:buClr>
                <a:srgbClr val="FFFFFF"/>
              </a:buClr>
              <a:buSzPts val="1800"/>
              <a:buNone/>
              <a:defRPr sz="2400" b="1">
                <a:solidFill>
                  <a:srgbClr val="FFFFFF"/>
                </a:solidFill>
              </a:defRPr>
            </a:lvl8pPr>
            <a:lvl9pPr lvl="8" rtl="0">
              <a:lnSpc>
                <a:spcPct val="100000"/>
              </a:lnSpc>
              <a:spcBef>
                <a:spcPts val="0"/>
              </a:spcBef>
              <a:spcAft>
                <a:spcPts val="0"/>
              </a:spcAft>
              <a:buClr>
                <a:srgbClr val="FFFFFF"/>
              </a:buClr>
              <a:buSzPts val="1800"/>
              <a:buNone/>
              <a:defRPr sz="2400" b="1">
                <a:solidFill>
                  <a:srgbClr val="FFFFFF"/>
                </a:solidFill>
              </a:defRPr>
            </a:lvl9pPr>
          </a:lstStyle>
          <a:p>
            <a:r>
              <a:rPr lang="en-US"/>
              <a:t>Click to edit Master subtitle style</a:t>
            </a:r>
            <a:endParaRPr/>
          </a:p>
        </p:txBody>
      </p:sp>
      <p:sp>
        <p:nvSpPr>
          <p:cNvPr id="228" name="Google Shape;228;p4"/>
          <p:cNvSpPr txBox="1">
            <a:spLocks noGrp="1"/>
          </p:cNvSpPr>
          <p:nvPr>
            <p:ph type="subTitle" idx="4"/>
          </p:nvPr>
        </p:nvSpPr>
        <p:spPr>
          <a:xfrm>
            <a:off x="472867" y="5965900"/>
            <a:ext cx="5669200" cy="4100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rgbClr val="FFFFFF"/>
              </a:buClr>
              <a:buSzPts val="1000"/>
              <a:buNone/>
              <a:defRPr sz="1333">
                <a:solidFill>
                  <a:srgbClr val="FFFFFF"/>
                </a:solidFill>
                <a:latin typeface="+mn-lt"/>
              </a:defRPr>
            </a:lvl1pPr>
            <a:lvl2pPr lvl="1" rtl="0">
              <a:lnSpc>
                <a:spcPct val="100000"/>
              </a:lnSpc>
              <a:spcBef>
                <a:spcPts val="0"/>
              </a:spcBef>
              <a:spcAft>
                <a:spcPts val="0"/>
              </a:spcAft>
              <a:buClr>
                <a:srgbClr val="FFFFFF"/>
              </a:buClr>
              <a:buSzPts val="1000"/>
              <a:buNone/>
              <a:defRPr sz="1333" b="1">
                <a:solidFill>
                  <a:srgbClr val="FFFFFF"/>
                </a:solidFill>
              </a:defRPr>
            </a:lvl2pPr>
            <a:lvl3pPr lvl="2" rtl="0">
              <a:lnSpc>
                <a:spcPct val="100000"/>
              </a:lnSpc>
              <a:spcBef>
                <a:spcPts val="0"/>
              </a:spcBef>
              <a:spcAft>
                <a:spcPts val="0"/>
              </a:spcAft>
              <a:buClr>
                <a:srgbClr val="FFFFFF"/>
              </a:buClr>
              <a:buSzPts val="1000"/>
              <a:buNone/>
              <a:defRPr b="1">
                <a:solidFill>
                  <a:srgbClr val="FFFFFF"/>
                </a:solidFill>
              </a:defRPr>
            </a:lvl3pPr>
            <a:lvl4pPr lvl="3" rtl="0">
              <a:lnSpc>
                <a:spcPct val="100000"/>
              </a:lnSpc>
              <a:spcBef>
                <a:spcPts val="0"/>
              </a:spcBef>
              <a:spcAft>
                <a:spcPts val="0"/>
              </a:spcAft>
              <a:buClr>
                <a:srgbClr val="FFFFFF"/>
              </a:buClr>
              <a:buSzPts val="1000"/>
              <a:buNone/>
              <a:defRPr b="1">
                <a:solidFill>
                  <a:srgbClr val="FFFFFF"/>
                </a:solidFill>
              </a:defRPr>
            </a:lvl4pPr>
            <a:lvl5pPr lvl="4" rtl="0">
              <a:lnSpc>
                <a:spcPct val="100000"/>
              </a:lnSpc>
              <a:spcBef>
                <a:spcPts val="0"/>
              </a:spcBef>
              <a:spcAft>
                <a:spcPts val="0"/>
              </a:spcAft>
              <a:buClr>
                <a:srgbClr val="FFFFFF"/>
              </a:buClr>
              <a:buSzPts val="1000"/>
              <a:buNone/>
              <a:defRPr b="1">
                <a:solidFill>
                  <a:srgbClr val="FFFFFF"/>
                </a:solidFill>
              </a:defRPr>
            </a:lvl5pPr>
            <a:lvl6pPr lvl="5" rtl="0">
              <a:lnSpc>
                <a:spcPct val="100000"/>
              </a:lnSpc>
              <a:spcBef>
                <a:spcPts val="0"/>
              </a:spcBef>
              <a:spcAft>
                <a:spcPts val="0"/>
              </a:spcAft>
              <a:buClr>
                <a:srgbClr val="FFFFFF"/>
              </a:buClr>
              <a:buSzPts val="1000"/>
              <a:buNone/>
              <a:defRPr b="1">
                <a:solidFill>
                  <a:srgbClr val="FFFFFF"/>
                </a:solidFill>
              </a:defRPr>
            </a:lvl6pPr>
            <a:lvl7pPr lvl="6" rtl="0">
              <a:lnSpc>
                <a:spcPct val="100000"/>
              </a:lnSpc>
              <a:spcBef>
                <a:spcPts val="0"/>
              </a:spcBef>
              <a:spcAft>
                <a:spcPts val="0"/>
              </a:spcAft>
              <a:buClr>
                <a:srgbClr val="FFFFFF"/>
              </a:buClr>
              <a:buSzPts val="1000"/>
              <a:buNone/>
              <a:defRPr b="1">
                <a:solidFill>
                  <a:srgbClr val="FFFFFF"/>
                </a:solidFill>
              </a:defRPr>
            </a:lvl7pPr>
            <a:lvl8pPr lvl="7" rtl="0">
              <a:lnSpc>
                <a:spcPct val="100000"/>
              </a:lnSpc>
              <a:spcBef>
                <a:spcPts val="0"/>
              </a:spcBef>
              <a:spcAft>
                <a:spcPts val="0"/>
              </a:spcAft>
              <a:buClr>
                <a:srgbClr val="FFFFFF"/>
              </a:buClr>
              <a:buSzPts val="1000"/>
              <a:buNone/>
              <a:defRPr b="1">
                <a:solidFill>
                  <a:srgbClr val="FFFFFF"/>
                </a:solidFill>
              </a:defRPr>
            </a:lvl8pPr>
            <a:lvl9pPr lvl="8" rtl="0">
              <a:lnSpc>
                <a:spcPct val="100000"/>
              </a:lnSpc>
              <a:spcBef>
                <a:spcPts val="0"/>
              </a:spcBef>
              <a:spcAft>
                <a:spcPts val="0"/>
              </a:spcAft>
              <a:buClr>
                <a:srgbClr val="FFFFFF"/>
              </a:buClr>
              <a:buSzPts val="1000"/>
              <a:buNone/>
              <a:defRPr b="1">
                <a:solidFill>
                  <a:srgbClr val="FFFFFF"/>
                </a:solidFill>
              </a:defRPr>
            </a:lvl9pPr>
          </a:lstStyle>
          <a:p>
            <a:r>
              <a:rPr lang="en-US"/>
              <a:t>Click to edit Master subtitle style</a:t>
            </a:r>
            <a:endParaRPr/>
          </a:p>
        </p:txBody>
      </p:sp>
      <p:cxnSp>
        <p:nvCxnSpPr>
          <p:cNvPr id="16" name="Straight Connector 15">
            <a:extLst>
              <a:ext uri="{FF2B5EF4-FFF2-40B4-BE49-F238E27FC236}">
                <a16:creationId xmlns:a16="http://schemas.microsoft.com/office/drawing/2014/main" id="{429C2072-EE2B-A064-5CA2-6097546F935A}"/>
              </a:ext>
            </a:extLst>
          </p:cNvPr>
          <p:cNvCxnSpPr>
            <a:cxnSpLocks/>
          </p:cNvCxnSpPr>
          <p:nvPr/>
        </p:nvCxnSpPr>
        <p:spPr>
          <a:xfrm>
            <a:off x="278932" y="1364752"/>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Picture 16" descr="Logo, icon&#10;&#10;Description automatically generated">
            <a:extLst>
              <a:ext uri="{FF2B5EF4-FFF2-40B4-BE49-F238E27FC236}">
                <a16:creationId xmlns:a16="http://schemas.microsoft.com/office/drawing/2014/main" id="{13AD0A56-54F9-2F78-1258-F9610367319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4800" y="447040"/>
            <a:ext cx="1219200" cy="518808"/>
          </a:xfrm>
          <a:prstGeom prst="rect">
            <a:avLst/>
          </a:prstGeom>
        </p:spPr>
      </p:pic>
      <p:sp>
        <p:nvSpPr>
          <p:cNvPr id="18" name="TextBox 17">
            <a:extLst>
              <a:ext uri="{FF2B5EF4-FFF2-40B4-BE49-F238E27FC236}">
                <a16:creationId xmlns:a16="http://schemas.microsoft.com/office/drawing/2014/main" id="{D439B148-E719-27C3-3403-978BEDC13EC0}"/>
              </a:ext>
            </a:extLst>
          </p:cNvPr>
          <p:cNvSpPr txBox="1"/>
          <p:nvPr/>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a:solidFill>
                  <a:schemeClr val="tx1">
                    <a:lumMod val="40000"/>
                    <a:lumOff val="60000"/>
                  </a:schemeClr>
                </a:solidFill>
              </a:rPr>
              <a:t>© 2024 Nielsen Consumer LLC. All Rights Reserved.</a:t>
            </a:r>
            <a:endParaRPr lang="en-US" sz="700" dirty="0">
              <a:solidFill>
                <a:schemeClr val="tx1">
                  <a:lumMod val="40000"/>
                  <a:lumOff val="60000"/>
                </a:schemeClr>
              </a:solidFill>
            </a:endParaRPr>
          </a:p>
        </p:txBody>
      </p:sp>
    </p:spTree>
    <p:extLst>
      <p:ext uri="{BB962C8B-B14F-4D97-AF65-F5344CB8AC3E}">
        <p14:creationId xmlns:p14="http://schemas.microsoft.com/office/powerpoint/2010/main" val="678452763"/>
      </p:ext>
    </p:extLst>
  </p:cSld>
  <p:clrMapOvr>
    <a:masterClrMapping/>
  </p:clrMapOvr>
  <p:hf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Inside - White/title/body text">
    <p:spTree>
      <p:nvGrpSpPr>
        <p:cNvPr id="1" name=""/>
        <p:cNvGrpSpPr/>
        <p:nvPr/>
      </p:nvGrpSpPr>
      <p:grpSpPr>
        <a:xfrm>
          <a:off x="0" y="0"/>
          <a:ext cx="0" cy="0"/>
          <a:chOff x="0" y="0"/>
          <a:chExt cx="0" cy="0"/>
        </a:xfrm>
      </p:grpSpPr>
      <p:sp>
        <p:nvSpPr>
          <p:cNvPr id="24" name="Google Shape;40;p5">
            <a:extLst>
              <a:ext uri="{FF2B5EF4-FFF2-40B4-BE49-F238E27FC236}">
                <a16:creationId xmlns:a16="http://schemas.microsoft.com/office/drawing/2014/main" id="{CA7D3202-BB5E-4102-8CDD-215C750AC736}"/>
              </a:ext>
            </a:extLst>
          </p:cNvPr>
          <p:cNvSpPr/>
          <p:nvPr/>
        </p:nvSpPr>
        <p:spPr>
          <a:xfrm>
            <a:off x="472867" y="6621800"/>
            <a:ext cx="6752000" cy="246400"/>
          </a:xfrm>
          <a:prstGeom prst="rect">
            <a:avLst/>
          </a:prstGeom>
          <a:noFill/>
          <a:ln>
            <a:noFill/>
          </a:ln>
        </p:spPr>
        <p:txBody>
          <a:bodyPr spcFirstLastPara="1" wrap="square" lIns="0" tIns="60933" rIns="0" bIns="60933"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GB" sz="667" dirty="0">
                <a:solidFill>
                  <a:schemeClr val="bg1"/>
                </a:solidFill>
                <a:latin typeface="Montserrat" panose="00000500000000000000" pitchFamily="2" charset="0"/>
                <a:ea typeface="Montserrat Light"/>
                <a:cs typeface="Montserrat Light"/>
                <a:sym typeface="Montserrat Light"/>
              </a:rPr>
              <a:t>© 2024 Nielsen Consumer LLC. All Rights Reserved.</a:t>
            </a:r>
            <a:endParaRPr sz="667" i="0" u="none" strike="noStrike" cap="none" dirty="0">
              <a:solidFill>
                <a:schemeClr val="bg1"/>
              </a:solidFill>
              <a:latin typeface="Montserrat" panose="00000500000000000000" pitchFamily="2" charset="0"/>
              <a:ea typeface="Montserrat Light"/>
              <a:cs typeface="Montserrat Light"/>
              <a:sym typeface="Montserrat Light"/>
            </a:endParaRPr>
          </a:p>
        </p:txBody>
      </p:sp>
      <p:sp>
        <p:nvSpPr>
          <p:cNvPr id="2" name="Title 1"/>
          <p:cNvSpPr>
            <a:spLocks noGrp="1"/>
          </p:cNvSpPr>
          <p:nvPr>
            <p:ph type="title" hasCustomPrompt="1"/>
          </p:nvPr>
        </p:nvSpPr>
        <p:spPr>
          <a:xfrm>
            <a:off x="475488" y="390144"/>
            <a:ext cx="11241024" cy="524256"/>
          </a:xfrm>
          <a:prstGeom prst="rect">
            <a:avLst/>
          </a:prstGeom>
        </p:spPr>
        <p:txBody>
          <a:bodyPr/>
          <a:lstStyle/>
          <a:p>
            <a:r>
              <a:rPr lang="en-US" dirty="0"/>
              <a:t>Click to add title</a:t>
            </a:r>
          </a:p>
        </p:txBody>
      </p:sp>
      <p:sp>
        <p:nvSpPr>
          <p:cNvPr id="10" name="Text Placeholder 9">
            <a:extLst>
              <a:ext uri="{FF2B5EF4-FFF2-40B4-BE49-F238E27FC236}">
                <a16:creationId xmlns:a16="http://schemas.microsoft.com/office/drawing/2014/main" id="{45FC9F91-5AE7-4A1B-AF40-EA52D844B995}"/>
              </a:ext>
            </a:extLst>
          </p:cNvPr>
          <p:cNvSpPr>
            <a:spLocks noGrp="1"/>
          </p:cNvSpPr>
          <p:nvPr>
            <p:ph type="body" sz="quarter" idx="10" hasCustomPrompt="1"/>
          </p:nvPr>
        </p:nvSpPr>
        <p:spPr>
          <a:xfrm>
            <a:off x="475488" y="829056"/>
            <a:ext cx="11241024" cy="512064"/>
          </a:xfrm>
          <a:prstGeom prst="rect">
            <a:avLst/>
          </a:prstGeom>
        </p:spPr>
        <p:txBody>
          <a:bodyPr tIns="91440"/>
          <a:lstStyle>
            <a:lvl1pPr marL="0" indent="0">
              <a:buNone/>
              <a:defRPr sz="1800">
                <a:solidFill>
                  <a:srgbClr val="000000"/>
                </a:solidFill>
                <a:latin typeface="+mj-lt"/>
              </a:defRPr>
            </a:lvl1pPr>
            <a:lvl2pPr marL="457178" indent="0">
              <a:buNone/>
              <a:defRPr>
                <a:latin typeface="Montserrat" panose="00000500000000000000" pitchFamily="2" charset="0"/>
              </a:defRPr>
            </a:lvl2pPr>
            <a:lvl3pPr marL="914354" indent="0">
              <a:buNone/>
              <a:defRPr>
                <a:latin typeface="Montserrat" panose="00000500000000000000" pitchFamily="2" charset="0"/>
              </a:defRPr>
            </a:lvl3pPr>
            <a:lvl4pPr marL="1371532" indent="0">
              <a:buNone/>
              <a:defRPr>
                <a:latin typeface="Montserrat" panose="00000500000000000000" pitchFamily="2" charset="0"/>
              </a:defRPr>
            </a:lvl4pPr>
            <a:lvl5pPr marL="1828709" indent="0">
              <a:buNone/>
              <a:defRPr>
                <a:latin typeface="Montserrat" panose="00000500000000000000" pitchFamily="2" charset="0"/>
              </a:defRPr>
            </a:lvl5pPr>
          </a:lstStyle>
          <a:p>
            <a:pPr lvl="0"/>
            <a:r>
              <a:rPr lang="en-US" dirty="0"/>
              <a:t>Click to add subtitle</a:t>
            </a:r>
          </a:p>
        </p:txBody>
      </p:sp>
      <p:sp>
        <p:nvSpPr>
          <p:cNvPr id="14" name="Google Shape;81;p10">
            <a:extLst>
              <a:ext uri="{FF2B5EF4-FFF2-40B4-BE49-F238E27FC236}">
                <a16:creationId xmlns:a16="http://schemas.microsoft.com/office/drawing/2014/main" id="{87435254-EDEF-4F12-9D28-5EEACE41FEC7}"/>
              </a:ext>
            </a:extLst>
          </p:cNvPr>
          <p:cNvSpPr txBox="1">
            <a:spLocks noGrp="1"/>
          </p:cNvSpPr>
          <p:nvPr>
            <p:ph type="subTitle" idx="2"/>
          </p:nvPr>
        </p:nvSpPr>
        <p:spPr>
          <a:xfrm>
            <a:off x="472867" y="6476016"/>
            <a:ext cx="10878800" cy="2464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800">
                <a:solidFill>
                  <a:srgbClr val="666666"/>
                </a:solidFill>
                <a:latin typeface="Montserrat" panose="00000500000000000000" pitchFamily="2" charset="0"/>
              </a:defRPr>
            </a:lvl1pPr>
            <a:lvl2pPr lvl="1" rtl="0">
              <a:lnSpc>
                <a:spcPct val="100000"/>
              </a:lnSpc>
              <a:spcBef>
                <a:spcPts val="0"/>
              </a:spcBef>
              <a:spcAft>
                <a:spcPts val="0"/>
              </a:spcAft>
              <a:buClr>
                <a:schemeClr val="accent5"/>
              </a:buClr>
              <a:buSzPts val="600"/>
              <a:buNone/>
              <a:defRPr sz="800">
                <a:solidFill>
                  <a:schemeClr val="accent5"/>
                </a:solidFill>
              </a:defRPr>
            </a:lvl2pPr>
            <a:lvl3pPr lvl="2" rtl="0">
              <a:lnSpc>
                <a:spcPct val="100000"/>
              </a:lnSpc>
              <a:spcBef>
                <a:spcPts val="0"/>
              </a:spcBef>
              <a:spcAft>
                <a:spcPts val="0"/>
              </a:spcAft>
              <a:buClr>
                <a:schemeClr val="accent5"/>
              </a:buClr>
              <a:buSzPts val="600"/>
              <a:buNone/>
              <a:defRPr sz="800">
                <a:solidFill>
                  <a:schemeClr val="accent5"/>
                </a:solidFill>
              </a:defRPr>
            </a:lvl3pPr>
            <a:lvl4pPr lvl="3" rtl="0">
              <a:lnSpc>
                <a:spcPct val="100000"/>
              </a:lnSpc>
              <a:spcBef>
                <a:spcPts val="0"/>
              </a:spcBef>
              <a:spcAft>
                <a:spcPts val="0"/>
              </a:spcAft>
              <a:buClr>
                <a:schemeClr val="accent5"/>
              </a:buClr>
              <a:buSzPts val="600"/>
              <a:buNone/>
              <a:defRPr sz="800">
                <a:solidFill>
                  <a:schemeClr val="accent5"/>
                </a:solidFill>
              </a:defRPr>
            </a:lvl4pPr>
            <a:lvl5pPr lvl="4" rtl="0">
              <a:lnSpc>
                <a:spcPct val="100000"/>
              </a:lnSpc>
              <a:spcBef>
                <a:spcPts val="0"/>
              </a:spcBef>
              <a:spcAft>
                <a:spcPts val="0"/>
              </a:spcAft>
              <a:buClr>
                <a:schemeClr val="accent5"/>
              </a:buClr>
              <a:buSzPts val="600"/>
              <a:buNone/>
              <a:defRPr sz="800">
                <a:solidFill>
                  <a:schemeClr val="accent5"/>
                </a:solidFill>
              </a:defRPr>
            </a:lvl5pPr>
            <a:lvl6pPr lvl="5" rtl="0">
              <a:lnSpc>
                <a:spcPct val="100000"/>
              </a:lnSpc>
              <a:spcBef>
                <a:spcPts val="0"/>
              </a:spcBef>
              <a:spcAft>
                <a:spcPts val="0"/>
              </a:spcAft>
              <a:buClr>
                <a:schemeClr val="accent5"/>
              </a:buClr>
              <a:buSzPts val="600"/>
              <a:buNone/>
              <a:defRPr sz="800">
                <a:solidFill>
                  <a:schemeClr val="accent5"/>
                </a:solidFill>
              </a:defRPr>
            </a:lvl6pPr>
            <a:lvl7pPr lvl="6" rtl="0">
              <a:lnSpc>
                <a:spcPct val="100000"/>
              </a:lnSpc>
              <a:spcBef>
                <a:spcPts val="0"/>
              </a:spcBef>
              <a:spcAft>
                <a:spcPts val="0"/>
              </a:spcAft>
              <a:buClr>
                <a:schemeClr val="accent5"/>
              </a:buClr>
              <a:buSzPts val="600"/>
              <a:buNone/>
              <a:defRPr sz="800">
                <a:solidFill>
                  <a:schemeClr val="accent5"/>
                </a:solidFill>
              </a:defRPr>
            </a:lvl7pPr>
            <a:lvl8pPr lvl="7" rtl="0">
              <a:lnSpc>
                <a:spcPct val="100000"/>
              </a:lnSpc>
              <a:spcBef>
                <a:spcPts val="0"/>
              </a:spcBef>
              <a:spcAft>
                <a:spcPts val="0"/>
              </a:spcAft>
              <a:buClr>
                <a:schemeClr val="accent5"/>
              </a:buClr>
              <a:buSzPts val="600"/>
              <a:buNone/>
              <a:defRPr sz="800">
                <a:solidFill>
                  <a:schemeClr val="accent5"/>
                </a:solidFill>
              </a:defRPr>
            </a:lvl8pPr>
            <a:lvl9pPr lvl="8" rtl="0">
              <a:lnSpc>
                <a:spcPct val="100000"/>
              </a:lnSpc>
              <a:spcBef>
                <a:spcPts val="0"/>
              </a:spcBef>
              <a:spcAft>
                <a:spcPts val="0"/>
              </a:spcAft>
              <a:buClr>
                <a:schemeClr val="accent5"/>
              </a:buClr>
              <a:buSzPts val="600"/>
              <a:buNone/>
              <a:defRPr sz="800">
                <a:solidFill>
                  <a:schemeClr val="accent5"/>
                </a:solidFill>
              </a:defRPr>
            </a:lvl9pPr>
          </a:lstStyle>
          <a:p>
            <a:r>
              <a:rPr lang="en-US"/>
              <a:t>Click to edit Master subtitle style</a:t>
            </a:r>
            <a:endParaRPr dirty="0"/>
          </a:p>
        </p:txBody>
      </p:sp>
      <p:sp>
        <p:nvSpPr>
          <p:cNvPr id="4" name="Text Placeholder 3">
            <a:extLst>
              <a:ext uri="{FF2B5EF4-FFF2-40B4-BE49-F238E27FC236}">
                <a16:creationId xmlns:a16="http://schemas.microsoft.com/office/drawing/2014/main" id="{7B4B3318-00BC-4947-8B69-2EA554F5D40B}"/>
              </a:ext>
            </a:extLst>
          </p:cNvPr>
          <p:cNvSpPr>
            <a:spLocks noGrp="1"/>
          </p:cNvSpPr>
          <p:nvPr>
            <p:ph type="body" sz="quarter" idx="11"/>
          </p:nvPr>
        </p:nvSpPr>
        <p:spPr>
          <a:xfrm>
            <a:off x="475488" y="1536192"/>
            <a:ext cx="11241024" cy="4559808"/>
          </a:xfrm>
          <a:prstGeom prst="rect">
            <a:avLst/>
          </a:prstGeom>
        </p:spPr>
        <p:txBody>
          <a:bodyPr lIns="0" tIns="91440" rIns="0" bIns="91440"/>
          <a:lstStyle/>
          <a:p>
            <a:pPr lvl="0"/>
            <a:r>
              <a:rPr lang="en-US"/>
              <a:t>Click to edit Master text styles</a:t>
            </a:r>
          </a:p>
          <a:p>
            <a:pPr lvl="1"/>
            <a:r>
              <a:rPr lang="en-US"/>
              <a:t>Second level</a:t>
            </a:r>
          </a:p>
        </p:txBody>
      </p:sp>
      <p:sp>
        <p:nvSpPr>
          <p:cNvPr id="23" name="TextBox 22">
            <a:extLst>
              <a:ext uri="{FF2B5EF4-FFF2-40B4-BE49-F238E27FC236}">
                <a16:creationId xmlns:a16="http://schemas.microsoft.com/office/drawing/2014/main" id="{683E1066-32C0-4BBA-9C52-F0655F5849BD}"/>
              </a:ext>
            </a:extLst>
          </p:cNvPr>
          <p:cNvSpPr txBox="1"/>
          <p:nvPr/>
        </p:nvSpPr>
        <p:spPr>
          <a:xfrm>
            <a:off x="11192256" y="6412992"/>
            <a:ext cx="524256" cy="365760"/>
          </a:xfrm>
          <a:prstGeom prst="rect">
            <a:avLst/>
          </a:prstGeom>
          <a:noFill/>
        </p:spPr>
        <p:txBody>
          <a:bodyPr wrap="none" lIns="0" rIns="0" rtlCol="0" anchor="ctr" anchorCtr="0">
            <a:noAutofit/>
          </a:bodyPr>
          <a:lstStyle/>
          <a:p>
            <a:pPr algn="r"/>
            <a:fld id="{37C1F608-86A9-439D-B359-AB29DD5A1486}" type="slidenum">
              <a:rPr lang="en-US" sz="1333" smtClean="0">
                <a:latin typeface="Montserrat" panose="00000500000000000000" pitchFamily="2" charset="0"/>
              </a:rPr>
              <a:pPr algn="r"/>
              <a:t>‹#›</a:t>
            </a:fld>
            <a:endParaRPr lang="en-US" sz="1333" dirty="0">
              <a:latin typeface="Montserrat" panose="00000500000000000000" pitchFamily="2" charset="0"/>
            </a:endParaRPr>
          </a:p>
        </p:txBody>
      </p:sp>
    </p:spTree>
    <p:extLst>
      <p:ext uri="{BB962C8B-B14F-4D97-AF65-F5344CB8AC3E}">
        <p14:creationId xmlns:p14="http://schemas.microsoft.com/office/powerpoint/2010/main" val="694365334"/>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Divider - Black/white radiant N" preserve="1">
  <p:cSld name="Divider - Black/white radiant N">
    <p:bg>
      <p:bgPr>
        <a:solidFill>
          <a:srgbClr val="000000"/>
        </a:solidFill>
        <a:effectLst/>
      </p:bgPr>
    </p:bg>
    <p:spTree>
      <p:nvGrpSpPr>
        <p:cNvPr id="1" name="Shape 188"/>
        <p:cNvGrpSpPr/>
        <p:nvPr/>
      </p:nvGrpSpPr>
      <p:grpSpPr>
        <a:xfrm>
          <a:off x="0" y="0"/>
          <a:ext cx="0" cy="0"/>
          <a:chOff x="0" y="0"/>
          <a:chExt cx="0" cy="0"/>
        </a:xfrm>
      </p:grpSpPr>
      <p:sp>
        <p:nvSpPr>
          <p:cNvPr id="11" name="Rectangle 10">
            <a:extLst>
              <a:ext uri="{FF2B5EF4-FFF2-40B4-BE49-F238E27FC236}">
                <a16:creationId xmlns:a16="http://schemas.microsoft.com/office/drawing/2014/main" id="{345CB4A4-7435-1A41-8813-A7FFEC34FAE2}"/>
              </a:ext>
            </a:extLst>
          </p:cNvPr>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endParaRPr>
          </a:p>
        </p:txBody>
      </p:sp>
      <p:sp>
        <p:nvSpPr>
          <p:cNvPr id="195" name="Google Shape;195;p22"/>
          <p:cNvSpPr txBox="1">
            <a:spLocks noGrp="1"/>
          </p:cNvSpPr>
          <p:nvPr>
            <p:ph type="ctrTitle"/>
          </p:nvPr>
        </p:nvSpPr>
        <p:spPr>
          <a:xfrm>
            <a:off x="472867" y="1320800"/>
            <a:ext cx="4551600" cy="2104000"/>
          </a:xfrm>
          <a:prstGeom prst="rect">
            <a:avLst/>
          </a:prstGeom>
        </p:spPr>
        <p:txBody>
          <a:bodyPr spcFirstLastPara="1" wrap="square" lIns="0" tIns="91425" rIns="0" bIns="91425" anchor="b" anchorCtr="0">
            <a:noAutofit/>
          </a:bodyPr>
          <a:lstStyle>
            <a:lvl1pPr lvl="0" rtl="0">
              <a:spcBef>
                <a:spcPts val="0"/>
              </a:spcBef>
              <a:spcAft>
                <a:spcPts val="0"/>
              </a:spcAft>
              <a:buClr>
                <a:srgbClr val="FFFFFF"/>
              </a:buClr>
              <a:buSzPts val="3000"/>
              <a:buFont typeface="Montserrat"/>
              <a:buNone/>
              <a:defRPr sz="4000" b="1">
                <a:solidFill>
                  <a:srgbClr val="FFFFFF"/>
                </a:solidFill>
                <a:latin typeface="Montserrat" panose="00000500000000000000" pitchFamily="2" charset="0"/>
                <a:ea typeface="Montserrat" panose="00000500000000000000" pitchFamily="2" charset="0"/>
                <a:cs typeface="Montserrat" panose="00000500000000000000" pitchFamily="2" charset="0"/>
                <a:sym typeface="Montserrat"/>
              </a:defRPr>
            </a:lvl1pPr>
            <a:lvl2pPr lvl="1" algn="ctr" rtl="0">
              <a:spcBef>
                <a:spcPts val="0"/>
              </a:spcBef>
              <a:spcAft>
                <a:spcPts val="0"/>
              </a:spcAft>
              <a:buClr>
                <a:srgbClr val="FFFFFF"/>
              </a:buClr>
              <a:buSzPts val="5200"/>
              <a:buNone/>
              <a:defRPr sz="6933">
                <a:solidFill>
                  <a:srgbClr val="FFFFFF"/>
                </a:solidFill>
              </a:defRPr>
            </a:lvl2pPr>
            <a:lvl3pPr lvl="2" algn="ctr" rtl="0">
              <a:spcBef>
                <a:spcPts val="0"/>
              </a:spcBef>
              <a:spcAft>
                <a:spcPts val="0"/>
              </a:spcAft>
              <a:buClr>
                <a:srgbClr val="FFFFFF"/>
              </a:buClr>
              <a:buSzPts val="5200"/>
              <a:buNone/>
              <a:defRPr sz="6933">
                <a:solidFill>
                  <a:srgbClr val="FFFFFF"/>
                </a:solidFill>
              </a:defRPr>
            </a:lvl3pPr>
            <a:lvl4pPr lvl="3" algn="ctr" rtl="0">
              <a:spcBef>
                <a:spcPts val="0"/>
              </a:spcBef>
              <a:spcAft>
                <a:spcPts val="0"/>
              </a:spcAft>
              <a:buClr>
                <a:srgbClr val="FFFFFF"/>
              </a:buClr>
              <a:buSzPts val="5200"/>
              <a:buNone/>
              <a:defRPr sz="6933">
                <a:solidFill>
                  <a:srgbClr val="FFFFFF"/>
                </a:solidFill>
              </a:defRPr>
            </a:lvl4pPr>
            <a:lvl5pPr lvl="4" algn="ctr" rtl="0">
              <a:spcBef>
                <a:spcPts val="0"/>
              </a:spcBef>
              <a:spcAft>
                <a:spcPts val="0"/>
              </a:spcAft>
              <a:buClr>
                <a:srgbClr val="FFFFFF"/>
              </a:buClr>
              <a:buSzPts val="5200"/>
              <a:buNone/>
              <a:defRPr sz="6933">
                <a:solidFill>
                  <a:srgbClr val="FFFFFF"/>
                </a:solidFill>
              </a:defRPr>
            </a:lvl5pPr>
            <a:lvl6pPr lvl="5" algn="ctr" rtl="0">
              <a:spcBef>
                <a:spcPts val="0"/>
              </a:spcBef>
              <a:spcAft>
                <a:spcPts val="0"/>
              </a:spcAft>
              <a:buClr>
                <a:srgbClr val="FFFFFF"/>
              </a:buClr>
              <a:buSzPts val="5200"/>
              <a:buNone/>
              <a:defRPr sz="6933">
                <a:solidFill>
                  <a:srgbClr val="FFFFFF"/>
                </a:solidFill>
              </a:defRPr>
            </a:lvl6pPr>
            <a:lvl7pPr lvl="6" algn="ctr" rtl="0">
              <a:spcBef>
                <a:spcPts val="0"/>
              </a:spcBef>
              <a:spcAft>
                <a:spcPts val="0"/>
              </a:spcAft>
              <a:buClr>
                <a:srgbClr val="FFFFFF"/>
              </a:buClr>
              <a:buSzPts val="5200"/>
              <a:buNone/>
              <a:defRPr sz="6933">
                <a:solidFill>
                  <a:srgbClr val="FFFFFF"/>
                </a:solidFill>
              </a:defRPr>
            </a:lvl7pPr>
            <a:lvl8pPr lvl="7" algn="ctr" rtl="0">
              <a:spcBef>
                <a:spcPts val="0"/>
              </a:spcBef>
              <a:spcAft>
                <a:spcPts val="0"/>
              </a:spcAft>
              <a:buClr>
                <a:srgbClr val="FFFFFF"/>
              </a:buClr>
              <a:buSzPts val="5200"/>
              <a:buNone/>
              <a:defRPr sz="6933">
                <a:solidFill>
                  <a:srgbClr val="FFFFFF"/>
                </a:solidFill>
              </a:defRPr>
            </a:lvl8pPr>
            <a:lvl9pPr lvl="8" algn="ctr" rtl="0">
              <a:spcBef>
                <a:spcPts val="0"/>
              </a:spcBef>
              <a:spcAft>
                <a:spcPts val="0"/>
              </a:spcAft>
              <a:buClr>
                <a:srgbClr val="FFFFFF"/>
              </a:buClr>
              <a:buSzPts val="5200"/>
              <a:buNone/>
              <a:defRPr sz="6933">
                <a:solidFill>
                  <a:srgbClr val="FFFFFF"/>
                </a:solidFill>
              </a:defRPr>
            </a:lvl9pPr>
          </a:lstStyle>
          <a:p>
            <a:r>
              <a:rPr lang="en-US"/>
              <a:t>Click to edit Master title style</a:t>
            </a:r>
            <a:endParaRPr/>
          </a:p>
        </p:txBody>
      </p:sp>
      <p:sp>
        <p:nvSpPr>
          <p:cNvPr id="196" name="Google Shape;196;p22"/>
          <p:cNvSpPr txBox="1">
            <a:spLocks noGrp="1"/>
          </p:cNvSpPr>
          <p:nvPr>
            <p:ph type="subTitle" idx="1"/>
          </p:nvPr>
        </p:nvSpPr>
        <p:spPr>
          <a:xfrm>
            <a:off x="472867" y="3270833"/>
            <a:ext cx="4551600" cy="10568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rgbClr val="666666"/>
              </a:buClr>
              <a:buSzPts val="1800"/>
              <a:buFont typeface="Montserrat"/>
              <a:buNone/>
              <a:tabLst/>
              <a:defRPr sz="2400">
                <a:solidFill>
                  <a:schemeClr val="bg1"/>
                </a:solidFill>
                <a:latin typeface="Montserrat" panose="00000500000000000000" pitchFamily="2" charset="0"/>
                <a:ea typeface="Montserrat" panose="00000500000000000000" pitchFamily="2" charset="0"/>
                <a:cs typeface="Montserrat" panose="00000500000000000000" pitchFamily="2" charset="0"/>
                <a:sym typeface="Montserrat"/>
              </a:defRPr>
            </a:lvl1pPr>
            <a:lvl2pPr lvl="1" rtl="0">
              <a:lnSpc>
                <a:spcPct val="100000"/>
              </a:lnSpc>
              <a:spcBef>
                <a:spcPts val="0"/>
              </a:spcBef>
              <a:spcAft>
                <a:spcPts val="0"/>
              </a:spcAft>
              <a:buClr>
                <a:srgbClr val="666666"/>
              </a:buClr>
              <a:buSzPts val="1800"/>
              <a:buFont typeface="Montserrat"/>
              <a:buNone/>
              <a:defRPr sz="2400">
                <a:solidFill>
                  <a:srgbClr val="666666"/>
                </a:solidFill>
                <a:latin typeface="Montserrat"/>
                <a:ea typeface="Montserrat"/>
                <a:cs typeface="Montserrat"/>
                <a:sym typeface="Montserrat"/>
              </a:defRPr>
            </a:lvl2pPr>
            <a:lvl3pPr lvl="2" rtl="0">
              <a:lnSpc>
                <a:spcPct val="100000"/>
              </a:lnSpc>
              <a:spcBef>
                <a:spcPts val="0"/>
              </a:spcBef>
              <a:spcAft>
                <a:spcPts val="0"/>
              </a:spcAft>
              <a:buClr>
                <a:srgbClr val="666666"/>
              </a:buClr>
              <a:buSzPts val="1800"/>
              <a:buFont typeface="Montserrat"/>
              <a:buNone/>
              <a:defRPr sz="2400">
                <a:solidFill>
                  <a:srgbClr val="666666"/>
                </a:solidFill>
                <a:latin typeface="Montserrat"/>
                <a:ea typeface="Montserrat"/>
                <a:cs typeface="Montserrat"/>
                <a:sym typeface="Montserrat"/>
              </a:defRPr>
            </a:lvl3pPr>
            <a:lvl4pPr lvl="3" rtl="0">
              <a:lnSpc>
                <a:spcPct val="100000"/>
              </a:lnSpc>
              <a:spcBef>
                <a:spcPts val="0"/>
              </a:spcBef>
              <a:spcAft>
                <a:spcPts val="0"/>
              </a:spcAft>
              <a:buClr>
                <a:srgbClr val="666666"/>
              </a:buClr>
              <a:buSzPts val="1800"/>
              <a:buFont typeface="Montserrat"/>
              <a:buNone/>
              <a:defRPr sz="2400">
                <a:solidFill>
                  <a:srgbClr val="666666"/>
                </a:solidFill>
                <a:latin typeface="Montserrat"/>
                <a:ea typeface="Montserrat"/>
                <a:cs typeface="Montserrat"/>
                <a:sym typeface="Montserrat"/>
              </a:defRPr>
            </a:lvl4pPr>
            <a:lvl5pPr lvl="4" rtl="0">
              <a:lnSpc>
                <a:spcPct val="100000"/>
              </a:lnSpc>
              <a:spcBef>
                <a:spcPts val="0"/>
              </a:spcBef>
              <a:spcAft>
                <a:spcPts val="0"/>
              </a:spcAft>
              <a:buClr>
                <a:srgbClr val="666666"/>
              </a:buClr>
              <a:buSzPts val="1800"/>
              <a:buFont typeface="Montserrat"/>
              <a:buNone/>
              <a:defRPr sz="2400">
                <a:solidFill>
                  <a:srgbClr val="666666"/>
                </a:solidFill>
                <a:latin typeface="Montserrat"/>
                <a:ea typeface="Montserrat"/>
                <a:cs typeface="Montserrat"/>
                <a:sym typeface="Montserrat"/>
              </a:defRPr>
            </a:lvl5pPr>
            <a:lvl6pPr lvl="5" rtl="0">
              <a:lnSpc>
                <a:spcPct val="100000"/>
              </a:lnSpc>
              <a:spcBef>
                <a:spcPts val="0"/>
              </a:spcBef>
              <a:spcAft>
                <a:spcPts val="0"/>
              </a:spcAft>
              <a:buClr>
                <a:srgbClr val="666666"/>
              </a:buClr>
              <a:buSzPts val="1800"/>
              <a:buFont typeface="Montserrat"/>
              <a:buNone/>
              <a:defRPr sz="2400">
                <a:solidFill>
                  <a:srgbClr val="666666"/>
                </a:solidFill>
                <a:latin typeface="Montserrat"/>
                <a:ea typeface="Montserrat"/>
                <a:cs typeface="Montserrat"/>
                <a:sym typeface="Montserrat"/>
              </a:defRPr>
            </a:lvl6pPr>
            <a:lvl7pPr lvl="6" rtl="0">
              <a:lnSpc>
                <a:spcPct val="100000"/>
              </a:lnSpc>
              <a:spcBef>
                <a:spcPts val="0"/>
              </a:spcBef>
              <a:spcAft>
                <a:spcPts val="0"/>
              </a:spcAft>
              <a:buClr>
                <a:srgbClr val="666666"/>
              </a:buClr>
              <a:buSzPts val="1800"/>
              <a:buFont typeface="Montserrat"/>
              <a:buNone/>
              <a:defRPr sz="2400">
                <a:solidFill>
                  <a:srgbClr val="666666"/>
                </a:solidFill>
                <a:latin typeface="Montserrat"/>
                <a:ea typeface="Montserrat"/>
                <a:cs typeface="Montserrat"/>
                <a:sym typeface="Montserrat"/>
              </a:defRPr>
            </a:lvl7pPr>
            <a:lvl8pPr lvl="7" rtl="0">
              <a:lnSpc>
                <a:spcPct val="100000"/>
              </a:lnSpc>
              <a:spcBef>
                <a:spcPts val="0"/>
              </a:spcBef>
              <a:spcAft>
                <a:spcPts val="0"/>
              </a:spcAft>
              <a:buClr>
                <a:srgbClr val="666666"/>
              </a:buClr>
              <a:buSzPts val="1800"/>
              <a:buFont typeface="Montserrat"/>
              <a:buNone/>
              <a:defRPr sz="2400">
                <a:solidFill>
                  <a:srgbClr val="666666"/>
                </a:solidFill>
                <a:latin typeface="Montserrat"/>
                <a:ea typeface="Montserrat"/>
                <a:cs typeface="Montserrat"/>
                <a:sym typeface="Montserrat"/>
              </a:defRPr>
            </a:lvl8pPr>
            <a:lvl9pPr lvl="8" rtl="0">
              <a:lnSpc>
                <a:spcPct val="100000"/>
              </a:lnSpc>
              <a:spcBef>
                <a:spcPts val="0"/>
              </a:spcBef>
              <a:spcAft>
                <a:spcPts val="0"/>
              </a:spcAft>
              <a:buClr>
                <a:srgbClr val="666666"/>
              </a:buClr>
              <a:buSzPts val="1800"/>
              <a:buFont typeface="Montserrat"/>
              <a:buNone/>
              <a:defRPr sz="2400">
                <a:solidFill>
                  <a:srgbClr val="666666"/>
                </a:solidFill>
                <a:latin typeface="Montserrat"/>
                <a:ea typeface="Montserrat"/>
                <a:cs typeface="Montserrat"/>
                <a:sym typeface="Montserrat"/>
              </a:defRPr>
            </a:lvl9pPr>
          </a:lstStyle>
          <a:p>
            <a:r>
              <a:rPr lang="en-US"/>
              <a:t>Click to edit Master subtitle style</a:t>
            </a:r>
            <a:endParaRPr dirty="0"/>
          </a:p>
        </p:txBody>
      </p:sp>
      <p:sp>
        <p:nvSpPr>
          <p:cNvPr id="12" name="Slide Number Placeholder 1">
            <a:extLst>
              <a:ext uri="{FF2B5EF4-FFF2-40B4-BE49-F238E27FC236}">
                <a16:creationId xmlns:a16="http://schemas.microsoft.com/office/drawing/2014/main" id="{47E3B85B-D674-4AA4-A57C-AEB94FFFB1E2}"/>
              </a:ext>
            </a:extLst>
          </p:cNvPr>
          <p:cNvSpPr txBox="1">
            <a:spLocks/>
          </p:cNvSpPr>
          <p:nvPr/>
        </p:nvSpPr>
        <p:spPr>
          <a:xfrm>
            <a:off x="8976067" y="6412499"/>
            <a:ext cx="2743200" cy="366183"/>
          </a:xfrm>
          <a:prstGeom prst="rect">
            <a:avLst/>
          </a:prstGeom>
        </p:spPr>
        <p:txBody>
          <a:bodyPr vert="horz" lIns="0" tIns="60960" rIns="0" bIns="6096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z="1333" smtClean="0">
                <a:solidFill>
                  <a:schemeClr val="bg1"/>
                </a:solidFill>
                <a:latin typeface="Montserrat" panose="00000500000000000000" pitchFamily="2" charset="0"/>
              </a:rPr>
              <a:pPr/>
              <a:t>‹#›</a:t>
            </a:fld>
            <a:endParaRPr lang="en-PH" sz="1333" dirty="0">
              <a:solidFill>
                <a:schemeClr val="bg1"/>
              </a:solidFill>
              <a:latin typeface="Montserrat" panose="00000500000000000000" pitchFamily="2" charset="0"/>
            </a:endParaRPr>
          </a:p>
        </p:txBody>
      </p:sp>
      <p:sp>
        <p:nvSpPr>
          <p:cNvPr id="10" name="TextBox 9">
            <a:extLst>
              <a:ext uri="{FF2B5EF4-FFF2-40B4-BE49-F238E27FC236}">
                <a16:creationId xmlns:a16="http://schemas.microsoft.com/office/drawing/2014/main" id="{7B60D9EE-C28D-6DB2-74C9-925C2BF28DFF}"/>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a:solidFill>
                  <a:schemeClr val="tx1">
                    <a:lumMod val="40000"/>
                    <a:lumOff val="60000"/>
                  </a:schemeClr>
                </a:solidFill>
              </a:rPr>
              <a:t>© 2024 Nielsen Consumer LLC. All Rights Reserved.</a:t>
            </a:r>
            <a:endParaRPr lang="en-US" sz="700" dirty="0">
              <a:solidFill>
                <a:schemeClr val="tx1">
                  <a:lumMod val="40000"/>
                  <a:lumOff val="60000"/>
                </a:schemeClr>
              </a:solidFill>
            </a:endParaRPr>
          </a:p>
        </p:txBody>
      </p:sp>
    </p:spTree>
    <p:extLst>
      <p:ext uri="{BB962C8B-B14F-4D97-AF65-F5344CB8AC3E}">
        <p14:creationId xmlns:p14="http://schemas.microsoft.com/office/powerpoint/2010/main" val="12491169"/>
      </p:ext>
    </p:extLst>
  </p:cSld>
  <p:clrMapOvr>
    <a:masterClrMapping/>
  </p:clrMapOvr>
  <p:hf hdr="0" ftr="0" dt="0"/>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Cover - black/photo right" preserve="1">
  <p:cSld name="Cover - black/photo right">
    <p:bg>
      <p:bgPr>
        <a:solidFill>
          <a:srgbClr val="000000"/>
        </a:solidFill>
        <a:effectLst/>
      </p:bgPr>
    </p:bg>
    <p:spTree>
      <p:nvGrpSpPr>
        <p:cNvPr id="1" name="Shape 81"/>
        <p:cNvGrpSpPr/>
        <p:nvPr/>
      </p:nvGrpSpPr>
      <p:grpSpPr>
        <a:xfrm>
          <a:off x="0" y="0"/>
          <a:ext cx="0" cy="0"/>
          <a:chOff x="0" y="0"/>
          <a:chExt cx="0" cy="0"/>
        </a:xfrm>
      </p:grpSpPr>
      <p:sp>
        <p:nvSpPr>
          <p:cNvPr id="11" name="Rectangle 10">
            <a:extLst>
              <a:ext uri="{FF2B5EF4-FFF2-40B4-BE49-F238E27FC236}">
                <a16:creationId xmlns:a16="http://schemas.microsoft.com/office/drawing/2014/main" id="{345CB4A4-7435-1A41-8813-A7FFEC34FAE2}"/>
              </a:ext>
            </a:extLst>
          </p:cNvPr>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n-lt"/>
            </a:endParaRPr>
          </a:p>
        </p:txBody>
      </p:sp>
      <p:sp>
        <p:nvSpPr>
          <p:cNvPr id="88" name="Google Shape;88;p9"/>
          <p:cNvSpPr txBox="1">
            <a:spLocks noGrp="1"/>
          </p:cNvSpPr>
          <p:nvPr>
            <p:ph type="ctrTitle"/>
          </p:nvPr>
        </p:nvSpPr>
        <p:spPr>
          <a:xfrm>
            <a:off x="472867" y="1719100"/>
            <a:ext cx="5191600" cy="1518400"/>
          </a:xfrm>
          <a:prstGeom prst="rect">
            <a:avLst/>
          </a:prstGeom>
        </p:spPr>
        <p:txBody>
          <a:bodyPr spcFirstLastPara="1" wrap="square" lIns="0" tIns="91425" rIns="0" bIns="91425" anchor="b" anchorCtr="0">
            <a:noAutofit/>
          </a:bodyPr>
          <a:lstStyle>
            <a:lvl1pPr lvl="0" rtl="0">
              <a:spcBef>
                <a:spcPts val="0"/>
              </a:spcBef>
              <a:spcAft>
                <a:spcPts val="0"/>
              </a:spcAft>
              <a:buClr>
                <a:srgbClr val="FFFFFF"/>
              </a:buClr>
              <a:buSzPts val="2800"/>
              <a:buFont typeface="Montserrat"/>
              <a:buNone/>
              <a:defRPr sz="4400" b="1">
                <a:solidFill>
                  <a:srgbClr val="FFFFFF"/>
                </a:solidFill>
                <a:latin typeface="+mn-lt"/>
                <a:ea typeface="Montserrat"/>
                <a:cs typeface="Montserrat"/>
                <a:sym typeface="Montserrat"/>
              </a:defRPr>
            </a:lvl1pPr>
            <a:lvl2pPr lvl="1" algn="ctr" rtl="0">
              <a:spcBef>
                <a:spcPts val="0"/>
              </a:spcBef>
              <a:spcAft>
                <a:spcPts val="0"/>
              </a:spcAft>
              <a:buClr>
                <a:srgbClr val="FFFFFF"/>
              </a:buClr>
              <a:buSzPts val="5200"/>
              <a:buNone/>
              <a:defRPr sz="6933">
                <a:solidFill>
                  <a:srgbClr val="FFFFFF"/>
                </a:solidFill>
              </a:defRPr>
            </a:lvl2pPr>
            <a:lvl3pPr lvl="2" algn="ctr" rtl="0">
              <a:spcBef>
                <a:spcPts val="0"/>
              </a:spcBef>
              <a:spcAft>
                <a:spcPts val="0"/>
              </a:spcAft>
              <a:buClr>
                <a:srgbClr val="FFFFFF"/>
              </a:buClr>
              <a:buSzPts val="5200"/>
              <a:buNone/>
              <a:defRPr sz="6933">
                <a:solidFill>
                  <a:srgbClr val="FFFFFF"/>
                </a:solidFill>
              </a:defRPr>
            </a:lvl3pPr>
            <a:lvl4pPr lvl="3" algn="ctr" rtl="0">
              <a:spcBef>
                <a:spcPts val="0"/>
              </a:spcBef>
              <a:spcAft>
                <a:spcPts val="0"/>
              </a:spcAft>
              <a:buClr>
                <a:srgbClr val="FFFFFF"/>
              </a:buClr>
              <a:buSzPts val="5200"/>
              <a:buNone/>
              <a:defRPr sz="6933">
                <a:solidFill>
                  <a:srgbClr val="FFFFFF"/>
                </a:solidFill>
              </a:defRPr>
            </a:lvl4pPr>
            <a:lvl5pPr lvl="4" algn="ctr" rtl="0">
              <a:spcBef>
                <a:spcPts val="0"/>
              </a:spcBef>
              <a:spcAft>
                <a:spcPts val="0"/>
              </a:spcAft>
              <a:buClr>
                <a:srgbClr val="FFFFFF"/>
              </a:buClr>
              <a:buSzPts val="5200"/>
              <a:buNone/>
              <a:defRPr sz="6933">
                <a:solidFill>
                  <a:srgbClr val="FFFFFF"/>
                </a:solidFill>
              </a:defRPr>
            </a:lvl5pPr>
            <a:lvl6pPr lvl="5" algn="ctr" rtl="0">
              <a:spcBef>
                <a:spcPts val="0"/>
              </a:spcBef>
              <a:spcAft>
                <a:spcPts val="0"/>
              </a:spcAft>
              <a:buClr>
                <a:srgbClr val="FFFFFF"/>
              </a:buClr>
              <a:buSzPts val="5200"/>
              <a:buNone/>
              <a:defRPr sz="6933">
                <a:solidFill>
                  <a:srgbClr val="FFFFFF"/>
                </a:solidFill>
              </a:defRPr>
            </a:lvl6pPr>
            <a:lvl7pPr lvl="6" algn="ctr" rtl="0">
              <a:spcBef>
                <a:spcPts val="0"/>
              </a:spcBef>
              <a:spcAft>
                <a:spcPts val="0"/>
              </a:spcAft>
              <a:buClr>
                <a:srgbClr val="FFFFFF"/>
              </a:buClr>
              <a:buSzPts val="5200"/>
              <a:buNone/>
              <a:defRPr sz="6933">
                <a:solidFill>
                  <a:srgbClr val="FFFFFF"/>
                </a:solidFill>
              </a:defRPr>
            </a:lvl7pPr>
            <a:lvl8pPr lvl="7" algn="ctr" rtl="0">
              <a:spcBef>
                <a:spcPts val="0"/>
              </a:spcBef>
              <a:spcAft>
                <a:spcPts val="0"/>
              </a:spcAft>
              <a:buClr>
                <a:srgbClr val="FFFFFF"/>
              </a:buClr>
              <a:buSzPts val="5200"/>
              <a:buNone/>
              <a:defRPr sz="6933">
                <a:solidFill>
                  <a:srgbClr val="FFFFFF"/>
                </a:solidFill>
              </a:defRPr>
            </a:lvl8pPr>
            <a:lvl9pPr lvl="8" algn="ctr" rtl="0">
              <a:spcBef>
                <a:spcPts val="0"/>
              </a:spcBef>
              <a:spcAft>
                <a:spcPts val="0"/>
              </a:spcAft>
              <a:buClr>
                <a:srgbClr val="FFFFFF"/>
              </a:buClr>
              <a:buSzPts val="5200"/>
              <a:buNone/>
              <a:defRPr sz="6933">
                <a:solidFill>
                  <a:srgbClr val="FFFFFF"/>
                </a:solidFill>
              </a:defRPr>
            </a:lvl9pPr>
          </a:lstStyle>
          <a:p>
            <a:r>
              <a:rPr lang="en-US"/>
              <a:t>Click to edit Master title style</a:t>
            </a:r>
            <a:endParaRPr dirty="0"/>
          </a:p>
        </p:txBody>
      </p:sp>
      <p:sp>
        <p:nvSpPr>
          <p:cNvPr id="89" name="Google Shape;89;p9"/>
          <p:cNvSpPr txBox="1">
            <a:spLocks noGrp="1"/>
          </p:cNvSpPr>
          <p:nvPr>
            <p:ph type="subTitle" idx="1"/>
          </p:nvPr>
        </p:nvSpPr>
        <p:spPr>
          <a:xfrm>
            <a:off x="472867" y="3135900"/>
            <a:ext cx="5191600" cy="5288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rgbClr val="FFFFFF"/>
              </a:buClr>
              <a:buSzPts val="1600"/>
              <a:buFont typeface="Montserrat"/>
              <a:buNone/>
              <a:defRPr sz="2400">
                <a:solidFill>
                  <a:srgbClr val="FFFFFF"/>
                </a:solidFill>
                <a:latin typeface="+mn-lt"/>
                <a:ea typeface="Montserrat"/>
                <a:cs typeface="Montserrat"/>
                <a:sym typeface="Montserrat"/>
              </a:defRPr>
            </a:lvl1pPr>
            <a:lvl2pPr lvl="1" rtl="0">
              <a:lnSpc>
                <a:spcPct val="100000"/>
              </a:lnSpc>
              <a:spcBef>
                <a:spcPts val="0"/>
              </a:spcBef>
              <a:spcAft>
                <a:spcPts val="0"/>
              </a:spcAft>
              <a:buClr>
                <a:srgbClr val="FFFFFF"/>
              </a:buClr>
              <a:buSzPts val="1800"/>
              <a:buFont typeface="Montserrat"/>
              <a:buNone/>
              <a:defRPr sz="2400">
                <a:solidFill>
                  <a:srgbClr val="FFFFFF"/>
                </a:solidFill>
                <a:latin typeface="Montserrat"/>
                <a:ea typeface="Montserrat"/>
                <a:cs typeface="Montserrat"/>
                <a:sym typeface="Montserrat"/>
              </a:defRPr>
            </a:lvl2pPr>
            <a:lvl3pPr lvl="2" rtl="0">
              <a:lnSpc>
                <a:spcPct val="100000"/>
              </a:lnSpc>
              <a:spcBef>
                <a:spcPts val="0"/>
              </a:spcBef>
              <a:spcAft>
                <a:spcPts val="0"/>
              </a:spcAft>
              <a:buClr>
                <a:srgbClr val="FFFFFF"/>
              </a:buClr>
              <a:buSzPts val="1800"/>
              <a:buFont typeface="Montserrat"/>
              <a:buNone/>
              <a:defRPr sz="2400">
                <a:solidFill>
                  <a:srgbClr val="FFFFFF"/>
                </a:solidFill>
                <a:latin typeface="Montserrat"/>
                <a:ea typeface="Montserrat"/>
                <a:cs typeface="Montserrat"/>
                <a:sym typeface="Montserrat"/>
              </a:defRPr>
            </a:lvl3pPr>
            <a:lvl4pPr lvl="3" rtl="0">
              <a:lnSpc>
                <a:spcPct val="100000"/>
              </a:lnSpc>
              <a:spcBef>
                <a:spcPts val="0"/>
              </a:spcBef>
              <a:spcAft>
                <a:spcPts val="0"/>
              </a:spcAft>
              <a:buClr>
                <a:srgbClr val="FFFFFF"/>
              </a:buClr>
              <a:buSzPts val="1800"/>
              <a:buFont typeface="Montserrat"/>
              <a:buNone/>
              <a:defRPr sz="2400">
                <a:solidFill>
                  <a:srgbClr val="FFFFFF"/>
                </a:solidFill>
                <a:latin typeface="Montserrat"/>
                <a:ea typeface="Montserrat"/>
                <a:cs typeface="Montserrat"/>
                <a:sym typeface="Montserrat"/>
              </a:defRPr>
            </a:lvl4pPr>
            <a:lvl5pPr lvl="4" rtl="0">
              <a:lnSpc>
                <a:spcPct val="100000"/>
              </a:lnSpc>
              <a:spcBef>
                <a:spcPts val="0"/>
              </a:spcBef>
              <a:spcAft>
                <a:spcPts val="0"/>
              </a:spcAft>
              <a:buClr>
                <a:srgbClr val="FFFFFF"/>
              </a:buClr>
              <a:buSzPts val="1800"/>
              <a:buFont typeface="Montserrat"/>
              <a:buNone/>
              <a:defRPr sz="2400">
                <a:solidFill>
                  <a:srgbClr val="FFFFFF"/>
                </a:solidFill>
                <a:latin typeface="Montserrat"/>
                <a:ea typeface="Montserrat"/>
                <a:cs typeface="Montserrat"/>
                <a:sym typeface="Montserrat"/>
              </a:defRPr>
            </a:lvl5pPr>
            <a:lvl6pPr lvl="5" rtl="0">
              <a:lnSpc>
                <a:spcPct val="100000"/>
              </a:lnSpc>
              <a:spcBef>
                <a:spcPts val="0"/>
              </a:spcBef>
              <a:spcAft>
                <a:spcPts val="0"/>
              </a:spcAft>
              <a:buClr>
                <a:srgbClr val="FFFFFF"/>
              </a:buClr>
              <a:buSzPts val="1800"/>
              <a:buFont typeface="Montserrat"/>
              <a:buNone/>
              <a:defRPr sz="2400">
                <a:solidFill>
                  <a:srgbClr val="FFFFFF"/>
                </a:solidFill>
                <a:latin typeface="Montserrat"/>
                <a:ea typeface="Montserrat"/>
                <a:cs typeface="Montserrat"/>
                <a:sym typeface="Montserrat"/>
              </a:defRPr>
            </a:lvl6pPr>
            <a:lvl7pPr lvl="6" rtl="0">
              <a:lnSpc>
                <a:spcPct val="100000"/>
              </a:lnSpc>
              <a:spcBef>
                <a:spcPts val="0"/>
              </a:spcBef>
              <a:spcAft>
                <a:spcPts val="0"/>
              </a:spcAft>
              <a:buClr>
                <a:srgbClr val="FFFFFF"/>
              </a:buClr>
              <a:buSzPts val="1800"/>
              <a:buFont typeface="Montserrat"/>
              <a:buNone/>
              <a:defRPr sz="2400">
                <a:solidFill>
                  <a:srgbClr val="FFFFFF"/>
                </a:solidFill>
                <a:latin typeface="Montserrat"/>
                <a:ea typeface="Montserrat"/>
                <a:cs typeface="Montserrat"/>
                <a:sym typeface="Montserrat"/>
              </a:defRPr>
            </a:lvl7pPr>
            <a:lvl8pPr lvl="7" rtl="0">
              <a:lnSpc>
                <a:spcPct val="100000"/>
              </a:lnSpc>
              <a:spcBef>
                <a:spcPts val="0"/>
              </a:spcBef>
              <a:spcAft>
                <a:spcPts val="0"/>
              </a:spcAft>
              <a:buClr>
                <a:srgbClr val="FFFFFF"/>
              </a:buClr>
              <a:buSzPts val="1800"/>
              <a:buFont typeface="Montserrat"/>
              <a:buNone/>
              <a:defRPr sz="2400">
                <a:solidFill>
                  <a:srgbClr val="FFFFFF"/>
                </a:solidFill>
                <a:latin typeface="Montserrat"/>
                <a:ea typeface="Montserrat"/>
                <a:cs typeface="Montserrat"/>
                <a:sym typeface="Montserrat"/>
              </a:defRPr>
            </a:lvl8pPr>
            <a:lvl9pPr lvl="8" rtl="0">
              <a:lnSpc>
                <a:spcPct val="100000"/>
              </a:lnSpc>
              <a:spcBef>
                <a:spcPts val="0"/>
              </a:spcBef>
              <a:spcAft>
                <a:spcPts val="0"/>
              </a:spcAft>
              <a:buClr>
                <a:srgbClr val="FFFFFF"/>
              </a:buClr>
              <a:buSzPts val="1800"/>
              <a:buFont typeface="Montserrat"/>
              <a:buNone/>
              <a:defRPr sz="2400">
                <a:solidFill>
                  <a:srgbClr val="FFFFFF"/>
                </a:solidFill>
                <a:latin typeface="Montserrat"/>
                <a:ea typeface="Montserrat"/>
                <a:cs typeface="Montserrat"/>
                <a:sym typeface="Montserrat"/>
              </a:defRPr>
            </a:lvl9pPr>
          </a:lstStyle>
          <a:p>
            <a:r>
              <a:rPr lang="en-US"/>
              <a:t>Click to edit Master subtitle style</a:t>
            </a:r>
            <a:endParaRPr/>
          </a:p>
        </p:txBody>
      </p:sp>
      <p:sp>
        <p:nvSpPr>
          <p:cNvPr id="90" name="Google Shape;90;p9"/>
          <p:cNvSpPr txBox="1">
            <a:spLocks noGrp="1"/>
          </p:cNvSpPr>
          <p:nvPr>
            <p:ph type="subTitle" idx="2"/>
          </p:nvPr>
        </p:nvSpPr>
        <p:spPr>
          <a:xfrm>
            <a:off x="472867" y="5106800"/>
            <a:ext cx="5669200" cy="410000"/>
          </a:xfrm>
          <a:prstGeom prst="rect">
            <a:avLst/>
          </a:prstGeom>
        </p:spPr>
        <p:txBody>
          <a:bodyPr spcFirstLastPara="1" wrap="square" lIns="0" tIns="91425" rIns="0" bIns="91425" anchor="b" anchorCtr="0">
            <a:noAutofit/>
          </a:bodyPr>
          <a:lstStyle>
            <a:lvl1pPr lvl="0" rtl="0">
              <a:lnSpc>
                <a:spcPct val="100000"/>
              </a:lnSpc>
              <a:spcBef>
                <a:spcPts val="0"/>
              </a:spcBef>
              <a:spcAft>
                <a:spcPts val="0"/>
              </a:spcAft>
              <a:buClr>
                <a:srgbClr val="FFFFFF"/>
              </a:buClr>
              <a:buSzPts val="1200"/>
              <a:buNone/>
              <a:defRPr sz="1200" b="1">
                <a:solidFill>
                  <a:srgbClr val="FFFFFF"/>
                </a:solidFill>
                <a:latin typeface="+mn-lt"/>
              </a:defRPr>
            </a:lvl1pPr>
            <a:lvl2pPr lvl="1" rtl="0">
              <a:lnSpc>
                <a:spcPct val="100000"/>
              </a:lnSpc>
              <a:spcBef>
                <a:spcPts val="0"/>
              </a:spcBef>
              <a:spcAft>
                <a:spcPts val="0"/>
              </a:spcAft>
              <a:buClr>
                <a:srgbClr val="FFFFFF"/>
              </a:buClr>
              <a:buSzPts val="1800"/>
              <a:buNone/>
              <a:defRPr sz="2400" b="1">
                <a:solidFill>
                  <a:srgbClr val="FFFFFF"/>
                </a:solidFill>
              </a:defRPr>
            </a:lvl2pPr>
            <a:lvl3pPr lvl="2" rtl="0">
              <a:lnSpc>
                <a:spcPct val="100000"/>
              </a:lnSpc>
              <a:spcBef>
                <a:spcPts val="0"/>
              </a:spcBef>
              <a:spcAft>
                <a:spcPts val="0"/>
              </a:spcAft>
              <a:buClr>
                <a:srgbClr val="FFFFFF"/>
              </a:buClr>
              <a:buSzPts val="1800"/>
              <a:buNone/>
              <a:defRPr sz="2400" b="1">
                <a:solidFill>
                  <a:srgbClr val="FFFFFF"/>
                </a:solidFill>
              </a:defRPr>
            </a:lvl3pPr>
            <a:lvl4pPr lvl="3" rtl="0">
              <a:lnSpc>
                <a:spcPct val="100000"/>
              </a:lnSpc>
              <a:spcBef>
                <a:spcPts val="0"/>
              </a:spcBef>
              <a:spcAft>
                <a:spcPts val="0"/>
              </a:spcAft>
              <a:buClr>
                <a:srgbClr val="FFFFFF"/>
              </a:buClr>
              <a:buSzPts val="1800"/>
              <a:buNone/>
              <a:defRPr sz="2400" b="1">
                <a:solidFill>
                  <a:srgbClr val="FFFFFF"/>
                </a:solidFill>
              </a:defRPr>
            </a:lvl4pPr>
            <a:lvl5pPr lvl="4" rtl="0">
              <a:lnSpc>
                <a:spcPct val="100000"/>
              </a:lnSpc>
              <a:spcBef>
                <a:spcPts val="0"/>
              </a:spcBef>
              <a:spcAft>
                <a:spcPts val="0"/>
              </a:spcAft>
              <a:buClr>
                <a:srgbClr val="FFFFFF"/>
              </a:buClr>
              <a:buSzPts val="1800"/>
              <a:buNone/>
              <a:defRPr sz="2400" b="1">
                <a:solidFill>
                  <a:srgbClr val="FFFFFF"/>
                </a:solidFill>
              </a:defRPr>
            </a:lvl5pPr>
            <a:lvl6pPr lvl="5" rtl="0">
              <a:lnSpc>
                <a:spcPct val="100000"/>
              </a:lnSpc>
              <a:spcBef>
                <a:spcPts val="0"/>
              </a:spcBef>
              <a:spcAft>
                <a:spcPts val="0"/>
              </a:spcAft>
              <a:buClr>
                <a:srgbClr val="FFFFFF"/>
              </a:buClr>
              <a:buSzPts val="1800"/>
              <a:buNone/>
              <a:defRPr sz="2400" b="1">
                <a:solidFill>
                  <a:srgbClr val="FFFFFF"/>
                </a:solidFill>
              </a:defRPr>
            </a:lvl6pPr>
            <a:lvl7pPr lvl="6" rtl="0">
              <a:lnSpc>
                <a:spcPct val="100000"/>
              </a:lnSpc>
              <a:spcBef>
                <a:spcPts val="0"/>
              </a:spcBef>
              <a:spcAft>
                <a:spcPts val="0"/>
              </a:spcAft>
              <a:buClr>
                <a:srgbClr val="FFFFFF"/>
              </a:buClr>
              <a:buSzPts val="1800"/>
              <a:buNone/>
              <a:defRPr sz="2400" b="1">
                <a:solidFill>
                  <a:srgbClr val="FFFFFF"/>
                </a:solidFill>
              </a:defRPr>
            </a:lvl7pPr>
            <a:lvl8pPr lvl="7" rtl="0">
              <a:lnSpc>
                <a:spcPct val="100000"/>
              </a:lnSpc>
              <a:spcBef>
                <a:spcPts val="0"/>
              </a:spcBef>
              <a:spcAft>
                <a:spcPts val="0"/>
              </a:spcAft>
              <a:buClr>
                <a:srgbClr val="FFFFFF"/>
              </a:buClr>
              <a:buSzPts val="1800"/>
              <a:buNone/>
              <a:defRPr sz="2400" b="1">
                <a:solidFill>
                  <a:srgbClr val="FFFFFF"/>
                </a:solidFill>
              </a:defRPr>
            </a:lvl8pPr>
            <a:lvl9pPr lvl="8" rtl="0">
              <a:lnSpc>
                <a:spcPct val="100000"/>
              </a:lnSpc>
              <a:spcBef>
                <a:spcPts val="0"/>
              </a:spcBef>
              <a:spcAft>
                <a:spcPts val="0"/>
              </a:spcAft>
              <a:buClr>
                <a:srgbClr val="FFFFFF"/>
              </a:buClr>
              <a:buSzPts val="1800"/>
              <a:buNone/>
              <a:defRPr sz="2400" b="1">
                <a:solidFill>
                  <a:srgbClr val="FFFFFF"/>
                </a:solidFill>
              </a:defRPr>
            </a:lvl9pPr>
          </a:lstStyle>
          <a:p>
            <a:r>
              <a:rPr lang="en-US"/>
              <a:t>Click to edit Master subtitle style</a:t>
            </a:r>
            <a:endParaRPr dirty="0"/>
          </a:p>
        </p:txBody>
      </p:sp>
      <p:sp>
        <p:nvSpPr>
          <p:cNvPr id="91" name="Google Shape;91;p9"/>
          <p:cNvSpPr txBox="1">
            <a:spLocks noGrp="1"/>
          </p:cNvSpPr>
          <p:nvPr>
            <p:ph type="subTitle" idx="3"/>
          </p:nvPr>
        </p:nvSpPr>
        <p:spPr>
          <a:xfrm>
            <a:off x="472867" y="5313600"/>
            <a:ext cx="5669200" cy="4100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rgbClr val="FFFFFF"/>
              </a:buClr>
              <a:buSzPts val="1200"/>
              <a:buNone/>
              <a:defRPr sz="1200">
                <a:solidFill>
                  <a:srgbClr val="FFFFFF"/>
                </a:solidFill>
                <a:latin typeface="+mn-lt"/>
              </a:defRPr>
            </a:lvl1pPr>
            <a:lvl2pPr lvl="1" rtl="0">
              <a:lnSpc>
                <a:spcPct val="100000"/>
              </a:lnSpc>
              <a:spcBef>
                <a:spcPts val="0"/>
              </a:spcBef>
              <a:spcAft>
                <a:spcPts val="0"/>
              </a:spcAft>
              <a:buClr>
                <a:srgbClr val="FFFFFF"/>
              </a:buClr>
              <a:buSzPts val="1800"/>
              <a:buNone/>
              <a:defRPr sz="2400" b="1">
                <a:solidFill>
                  <a:srgbClr val="FFFFFF"/>
                </a:solidFill>
              </a:defRPr>
            </a:lvl2pPr>
            <a:lvl3pPr lvl="2" rtl="0">
              <a:lnSpc>
                <a:spcPct val="100000"/>
              </a:lnSpc>
              <a:spcBef>
                <a:spcPts val="0"/>
              </a:spcBef>
              <a:spcAft>
                <a:spcPts val="0"/>
              </a:spcAft>
              <a:buClr>
                <a:srgbClr val="FFFFFF"/>
              </a:buClr>
              <a:buSzPts val="1800"/>
              <a:buNone/>
              <a:defRPr sz="2400" b="1">
                <a:solidFill>
                  <a:srgbClr val="FFFFFF"/>
                </a:solidFill>
              </a:defRPr>
            </a:lvl3pPr>
            <a:lvl4pPr lvl="3" rtl="0">
              <a:lnSpc>
                <a:spcPct val="100000"/>
              </a:lnSpc>
              <a:spcBef>
                <a:spcPts val="0"/>
              </a:spcBef>
              <a:spcAft>
                <a:spcPts val="0"/>
              </a:spcAft>
              <a:buClr>
                <a:srgbClr val="FFFFFF"/>
              </a:buClr>
              <a:buSzPts val="1800"/>
              <a:buNone/>
              <a:defRPr sz="2400" b="1">
                <a:solidFill>
                  <a:srgbClr val="FFFFFF"/>
                </a:solidFill>
              </a:defRPr>
            </a:lvl4pPr>
            <a:lvl5pPr lvl="4" rtl="0">
              <a:lnSpc>
                <a:spcPct val="100000"/>
              </a:lnSpc>
              <a:spcBef>
                <a:spcPts val="0"/>
              </a:spcBef>
              <a:spcAft>
                <a:spcPts val="0"/>
              </a:spcAft>
              <a:buClr>
                <a:srgbClr val="FFFFFF"/>
              </a:buClr>
              <a:buSzPts val="1800"/>
              <a:buNone/>
              <a:defRPr sz="2400" b="1">
                <a:solidFill>
                  <a:srgbClr val="FFFFFF"/>
                </a:solidFill>
              </a:defRPr>
            </a:lvl5pPr>
            <a:lvl6pPr lvl="5" rtl="0">
              <a:lnSpc>
                <a:spcPct val="100000"/>
              </a:lnSpc>
              <a:spcBef>
                <a:spcPts val="0"/>
              </a:spcBef>
              <a:spcAft>
                <a:spcPts val="0"/>
              </a:spcAft>
              <a:buClr>
                <a:srgbClr val="FFFFFF"/>
              </a:buClr>
              <a:buSzPts val="1800"/>
              <a:buNone/>
              <a:defRPr sz="2400" b="1">
                <a:solidFill>
                  <a:srgbClr val="FFFFFF"/>
                </a:solidFill>
              </a:defRPr>
            </a:lvl6pPr>
            <a:lvl7pPr lvl="6" rtl="0">
              <a:lnSpc>
                <a:spcPct val="100000"/>
              </a:lnSpc>
              <a:spcBef>
                <a:spcPts val="0"/>
              </a:spcBef>
              <a:spcAft>
                <a:spcPts val="0"/>
              </a:spcAft>
              <a:buClr>
                <a:srgbClr val="FFFFFF"/>
              </a:buClr>
              <a:buSzPts val="1800"/>
              <a:buNone/>
              <a:defRPr sz="2400" b="1">
                <a:solidFill>
                  <a:srgbClr val="FFFFFF"/>
                </a:solidFill>
              </a:defRPr>
            </a:lvl7pPr>
            <a:lvl8pPr lvl="7" rtl="0">
              <a:lnSpc>
                <a:spcPct val="100000"/>
              </a:lnSpc>
              <a:spcBef>
                <a:spcPts val="0"/>
              </a:spcBef>
              <a:spcAft>
                <a:spcPts val="0"/>
              </a:spcAft>
              <a:buClr>
                <a:srgbClr val="FFFFFF"/>
              </a:buClr>
              <a:buSzPts val="1800"/>
              <a:buNone/>
              <a:defRPr sz="2400" b="1">
                <a:solidFill>
                  <a:srgbClr val="FFFFFF"/>
                </a:solidFill>
              </a:defRPr>
            </a:lvl8pPr>
            <a:lvl9pPr lvl="8" rtl="0">
              <a:lnSpc>
                <a:spcPct val="100000"/>
              </a:lnSpc>
              <a:spcBef>
                <a:spcPts val="0"/>
              </a:spcBef>
              <a:spcAft>
                <a:spcPts val="0"/>
              </a:spcAft>
              <a:buClr>
                <a:srgbClr val="FFFFFF"/>
              </a:buClr>
              <a:buSzPts val="1800"/>
              <a:buNone/>
              <a:defRPr sz="2400" b="1">
                <a:solidFill>
                  <a:srgbClr val="FFFFFF"/>
                </a:solidFill>
              </a:defRPr>
            </a:lvl9pPr>
          </a:lstStyle>
          <a:p>
            <a:r>
              <a:rPr lang="en-US"/>
              <a:t>Click to edit Master subtitle style</a:t>
            </a:r>
            <a:endParaRPr/>
          </a:p>
        </p:txBody>
      </p:sp>
      <p:sp>
        <p:nvSpPr>
          <p:cNvPr id="92" name="Google Shape;92;p9"/>
          <p:cNvSpPr txBox="1">
            <a:spLocks noGrp="1"/>
          </p:cNvSpPr>
          <p:nvPr>
            <p:ph type="subTitle" idx="4"/>
          </p:nvPr>
        </p:nvSpPr>
        <p:spPr>
          <a:xfrm>
            <a:off x="472867" y="5965900"/>
            <a:ext cx="5669200" cy="4100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rgbClr val="FFFFFF"/>
              </a:buClr>
              <a:buSzPts val="1000"/>
              <a:buNone/>
              <a:defRPr sz="1200">
                <a:solidFill>
                  <a:srgbClr val="FFFFFF"/>
                </a:solidFill>
                <a:latin typeface="+mn-lt"/>
              </a:defRPr>
            </a:lvl1pPr>
            <a:lvl2pPr lvl="1" rtl="0">
              <a:lnSpc>
                <a:spcPct val="100000"/>
              </a:lnSpc>
              <a:spcBef>
                <a:spcPts val="0"/>
              </a:spcBef>
              <a:spcAft>
                <a:spcPts val="0"/>
              </a:spcAft>
              <a:buClr>
                <a:srgbClr val="FFFFFF"/>
              </a:buClr>
              <a:buSzPts val="1000"/>
              <a:buNone/>
              <a:defRPr sz="1333" b="1">
                <a:solidFill>
                  <a:srgbClr val="FFFFFF"/>
                </a:solidFill>
              </a:defRPr>
            </a:lvl2pPr>
            <a:lvl3pPr lvl="2" rtl="0">
              <a:lnSpc>
                <a:spcPct val="100000"/>
              </a:lnSpc>
              <a:spcBef>
                <a:spcPts val="0"/>
              </a:spcBef>
              <a:spcAft>
                <a:spcPts val="0"/>
              </a:spcAft>
              <a:buClr>
                <a:srgbClr val="FFFFFF"/>
              </a:buClr>
              <a:buSzPts val="1000"/>
              <a:buNone/>
              <a:defRPr b="1">
                <a:solidFill>
                  <a:srgbClr val="FFFFFF"/>
                </a:solidFill>
              </a:defRPr>
            </a:lvl3pPr>
            <a:lvl4pPr lvl="3" rtl="0">
              <a:lnSpc>
                <a:spcPct val="100000"/>
              </a:lnSpc>
              <a:spcBef>
                <a:spcPts val="0"/>
              </a:spcBef>
              <a:spcAft>
                <a:spcPts val="0"/>
              </a:spcAft>
              <a:buClr>
                <a:srgbClr val="FFFFFF"/>
              </a:buClr>
              <a:buSzPts val="1000"/>
              <a:buNone/>
              <a:defRPr b="1">
                <a:solidFill>
                  <a:srgbClr val="FFFFFF"/>
                </a:solidFill>
              </a:defRPr>
            </a:lvl4pPr>
            <a:lvl5pPr lvl="4" rtl="0">
              <a:lnSpc>
                <a:spcPct val="100000"/>
              </a:lnSpc>
              <a:spcBef>
                <a:spcPts val="0"/>
              </a:spcBef>
              <a:spcAft>
                <a:spcPts val="0"/>
              </a:spcAft>
              <a:buClr>
                <a:srgbClr val="FFFFFF"/>
              </a:buClr>
              <a:buSzPts val="1000"/>
              <a:buNone/>
              <a:defRPr b="1">
                <a:solidFill>
                  <a:srgbClr val="FFFFFF"/>
                </a:solidFill>
              </a:defRPr>
            </a:lvl5pPr>
            <a:lvl6pPr lvl="5" rtl="0">
              <a:lnSpc>
                <a:spcPct val="100000"/>
              </a:lnSpc>
              <a:spcBef>
                <a:spcPts val="0"/>
              </a:spcBef>
              <a:spcAft>
                <a:spcPts val="0"/>
              </a:spcAft>
              <a:buClr>
                <a:srgbClr val="FFFFFF"/>
              </a:buClr>
              <a:buSzPts val="1000"/>
              <a:buNone/>
              <a:defRPr b="1">
                <a:solidFill>
                  <a:srgbClr val="FFFFFF"/>
                </a:solidFill>
              </a:defRPr>
            </a:lvl6pPr>
            <a:lvl7pPr lvl="6" rtl="0">
              <a:lnSpc>
                <a:spcPct val="100000"/>
              </a:lnSpc>
              <a:spcBef>
                <a:spcPts val="0"/>
              </a:spcBef>
              <a:spcAft>
                <a:spcPts val="0"/>
              </a:spcAft>
              <a:buClr>
                <a:srgbClr val="FFFFFF"/>
              </a:buClr>
              <a:buSzPts val="1000"/>
              <a:buNone/>
              <a:defRPr b="1">
                <a:solidFill>
                  <a:srgbClr val="FFFFFF"/>
                </a:solidFill>
              </a:defRPr>
            </a:lvl7pPr>
            <a:lvl8pPr lvl="7" rtl="0">
              <a:lnSpc>
                <a:spcPct val="100000"/>
              </a:lnSpc>
              <a:spcBef>
                <a:spcPts val="0"/>
              </a:spcBef>
              <a:spcAft>
                <a:spcPts val="0"/>
              </a:spcAft>
              <a:buClr>
                <a:srgbClr val="FFFFFF"/>
              </a:buClr>
              <a:buSzPts val="1000"/>
              <a:buNone/>
              <a:defRPr b="1">
                <a:solidFill>
                  <a:srgbClr val="FFFFFF"/>
                </a:solidFill>
              </a:defRPr>
            </a:lvl8pPr>
            <a:lvl9pPr lvl="8" rtl="0">
              <a:lnSpc>
                <a:spcPct val="100000"/>
              </a:lnSpc>
              <a:spcBef>
                <a:spcPts val="0"/>
              </a:spcBef>
              <a:spcAft>
                <a:spcPts val="0"/>
              </a:spcAft>
              <a:buClr>
                <a:srgbClr val="FFFFFF"/>
              </a:buClr>
              <a:buSzPts val="1000"/>
              <a:buNone/>
              <a:defRPr b="1">
                <a:solidFill>
                  <a:srgbClr val="FFFFFF"/>
                </a:solidFill>
              </a:defRPr>
            </a:lvl9pPr>
          </a:lstStyle>
          <a:p>
            <a:r>
              <a:rPr lang="en-US"/>
              <a:t>Click to edit Master subtitle style</a:t>
            </a:r>
            <a:endParaRPr/>
          </a:p>
        </p:txBody>
      </p:sp>
      <p:cxnSp>
        <p:nvCxnSpPr>
          <p:cNvPr id="12" name="Straight Connector 11">
            <a:extLst>
              <a:ext uri="{FF2B5EF4-FFF2-40B4-BE49-F238E27FC236}">
                <a16:creationId xmlns:a16="http://schemas.microsoft.com/office/drawing/2014/main" id="{429C2072-EE2B-A064-5CA2-6097546F935A}"/>
              </a:ext>
            </a:extLst>
          </p:cNvPr>
          <p:cNvCxnSpPr>
            <a:cxnSpLocks/>
          </p:cNvCxnSpPr>
          <p:nvPr/>
        </p:nvCxnSpPr>
        <p:spPr>
          <a:xfrm>
            <a:off x="278932" y="1364752"/>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descr="Logo, icon&#10;&#10;Description automatically generated">
            <a:extLst>
              <a:ext uri="{FF2B5EF4-FFF2-40B4-BE49-F238E27FC236}">
                <a16:creationId xmlns:a16="http://schemas.microsoft.com/office/drawing/2014/main" id="{13AD0A56-54F9-2F78-1258-F9610367319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4800" y="447040"/>
            <a:ext cx="1219200" cy="518808"/>
          </a:xfrm>
          <a:prstGeom prst="rect">
            <a:avLst/>
          </a:prstGeom>
        </p:spPr>
      </p:pic>
      <p:sp>
        <p:nvSpPr>
          <p:cNvPr id="14" name="TextBox 13">
            <a:extLst>
              <a:ext uri="{FF2B5EF4-FFF2-40B4-BE49-F238E27FC236}">
                <a16:creationId xmlns:a16="http://schemas.microsoft.com/office/drawing/2014/main" id="{D439B148-E719-27C3-3403-978BEDC13EC0}"/>
              </a:ext>
            </a:extLst>
          </p:cNvPr>
          <p:cNvSpPr txBox="1"/>
          <p:nvPr/>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a:solidFill>
                  <a:schemeClr val="tx1">
                    <a:lumMod val="40000"/>
                    <a:lumOff val="60000"/>
                  </a:schemeClr>
                </a:solidFill>
              </a:rPr>
              <a:t>© 2024 Nielsen Consumer LLC. All Rights Reserved.</a:t>
            </a:r>
            <a:endParaRPr lang="en-US" sz="700" dirty="0">
              <a:solidFill>
                <a:schemeClr val="tx1">
                  <a:lumMod val="40000"/>
                  <a:lumOff val="60000"/>
                </a:schemeClr>
              </a:solidFill>
            </a:endParaRPr>
          </a:p>
        </p:txBody>
      </p:sp>
    </p:spTree>
    <p:extLst>
      <p:ext uri="{BB962C8B-B14F-4D97-AF65-F5344CB8AC3E}">
        <p14:creationId xmlns:p14="http://schemas.microsoft.com/office/powerpoint/2010/main" val="1748933902"/>
      </p:ext>
    </p:extLst>
  </p:cSld>
  <p:clrMapOvr>
    <a:masterClrMapping/>
  </p:clrMapOvr>
  <p:hf hdr="0" ftr="0" dt="0"/>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Divider - White/photo" preserve="1">
  <p:cSld name="Divider - White/photo">
    <p:bg>
      <p:bgPr>
        <a:solidFill>
          <a:srgbClr val="000000"/>
        </a:solidFill>
        <a:effectLst/>
      </p:bgPr>
    </p:bg>
    <p:spTree>
      <p:nvGrpSpPr>
        <p:cNvPr id="1" name="Shape 245"/>
        <p:cNvGrpSpPr/>
        <p:nvPr/>
      </p:nvGrpSpPr>
      <p:grpSpPr>
        <a:xfrm>
          <a:off x="0" y="0"/>
          <a:ext cx="0" cy="0"/>
          <a:chOff x="0" y="0"/>
          <a:chExt cx="0" cy="0"/>
        </a:xfrm>
      </p:grpSpPr>
      <p:sp>
        <p:nvSpPr>
          <p:cNvPr id="12" name="Rectangle 11">
            <a:extLst>
              <a:ext uri="{FF2B5EF4-FFF2-40B4-BE49-F238E27FC236}">
                <a16:creationId xmlns:a16="http://schemas.microsoft.com/office/drawing/2014/main" id="{345CB4A4-7435-1A41-8813-A7FFEC34FAE2}"/>
              </a:ext>
            </a:extLst>
          </p:cNvPr>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n-lt"/>
            </a:endParaRPr>
          </a:p>
        </p:txBody>
      </p:sp>
      <p:pic>
        <p:nvPicPr>
          <p:cNvPr id="13" name="Picture 12" descr="A blue circle with a black background&#10;&#10;Description automatically generated with low confidence">
            <a:extLst>
              <a:ext uri="{FF2B5EF4-FFF2-40B4-BE49-F238E27FC236}">
                <a16:creationId xmlns:a16="http://schemas.microsoft.com/office/drawing/2014/main" id="{F38C2DDC-856C-BABD-2BD7-96A2897A3CA9}"/>
              </a:ext>
            </a:extLst>
          </p:cNvPr>
          <p:cNvPicPr>
            <a:picLocks noChangeAspect="1"/>
          </p:cNvPicPr>
          <p:nvPr/>
        </p:nvPicPr>
        <p:blipFill rotWithShape="1">
          <a:blip r:embed="rId2" cstate="screen">
            <a:alphaModFix/>
            <a:extLst>
              <a:ext uri="{28A0092B-C50C-407E-A947-70E740481C1C}">
                <a14:useLocalDpi xmlns:a14="http://schemas.microsoft.com/office/drawing/2010/main"/>
              </a:ext>
            </a:extLst>
          </a:blip>
          <a:srcRect/>
          <a:stretch/>
        </p:blipFill>
        <p:spPr>
          <a:xfrm>
            <a:off x="0" y="28835"/>
            <a:ext cx="6289924" cy="6800329"/>
          </a:xfrm>
          <a:prstGeom prst="rect">
            <a:avLst/>
          </a:prstGeom>
        </p:spPr>
      </p:pic>
      <p:sp>
        <p:nvSpPr>
          <p:cNvPr id="249" name="Google Shape;249;p28"/>
          <p:cNvSpPr txBox="1">
            <a:spLocks noGrp="1"/>
          </p:cNvSpPr>
          <p:nvPr>
            <p:ph type="sldNum" idx="12"/>
          </p:nvPr>
        </p:nvSpPr>
        <p:spPr>
          <a:xfrm>
            <a:off x="11195011" y="6333189"/>
            <a:ext cx="731600" cy="524800"/>
          </a:xfrm>
          <a:prstGeom prst="rect">
            <a:avLst/>
          </a:prstGeom>
        </p:spPr>
        <p:txBody>
          <a:bodyPr spcFirstLastPara="1" wrap="square" lIns="91425" tIns="91425" rIns="91425" bIns="91425" anchor="ctr" anchorCtr="0">
            <a:noAutofit/>
          </a:bodyPr>
          <a:lstStyle>
            <a:lvl1pPr lvl="0" algn="r" rtl="0">
              <a:buNone/>
              <a:defRPr sz="1333">
                <a:solidFill>
                  <a:schemeClr val="bg1"/>
                </a:solidFill>
                <a:latin typeface="Avenir Next LT Pro" panose="020B0504020202020204" pitchFamily="34" charset="0"/>
                <a:ea typeface="Avenir Next LT Pro" panose="020B0504020202020204" pitchFamily="34" charset="0"/>
                <a:cs typeface="Avenir Next LT Pro" panose="020B0504020202020204" pitchFamily="34" charset="0"/>
                <a:sym typeface="Montserrat Light"/>
              </a:defRPr>
            </a:lvl1pPr>
            <a:lvl2pPr lvl="1" algn="r" rtl="0">
              <a:buNone/>
              <a:defRPr sz="1333">
                <a:latin typeface="Montserrat Light"/>
                <a:ea typeface="Montserrat Light"/>
                <a:cs typeface="Montserrat Light"/>
                <a:sym typeface="Montserrat Light"/>
              </a:defRPr>
            </a:lvl2pPr>
            <a:lvl3pPr lvl="2" algn="r" rtl="0">
              <a:buNone/>
              <a:defRPr sz="1333">
                <a:latin typeface="Montserrat Light"/>
                <a:ea typeface="Montserrat Light"/>
                <a:cs typeface="Montserrat Light"/>
                <a:sym typeface="Montserrat Light"/>
              </a:defRPr>
            </a:lvl3pPr>
            <a:lvl4pPr lvl="3" algn="r" rtl="0">
              <a:buNone/>
              <a:defRPr sz="1333">
                <a:latin typeface="Montserrat Light"/>
                <a:ea typeface="Montserrat Light"/>
                <a:cs typeface="Montserrat Light"/>
                <a:sym typeface="Montserrat Light"/>
              </a:defRPr>
            </a:lvl4pPr>
            <a:lvl5pPr lvl="4" algn="r" rtl="0">
              <a:buNone/>
              <a:defRPr sz="1333">
                <a:latin typeface="Montserrat Light"/>
                <a:ea typeface="Montserrat Light"/>
                <a:cs typeface="Montserrat Light"/>
                <a:sym typeface="Montserrat Light"/>
              </a:defRPr>
            </a:lvl5pPr>
            <a:lvl6pPr lvl="5" algn="r" rtl="0">
              <a:buNone/>
              <a:defRPr sz="1333">
                <a:latin typeface="Montserrat Light"/>
                <a:ea typeface="Montserrat Light"/>
                <a:cs typeface="Montserrat Light"/>
                <a:sym typeface="Montserrat Light"/>
              </a:defRPr>
            </a:lvl6pPr>
            <a:lvl7pPr lvl="6" algn="r" rtl="0">
              <a:buNone/>
              <a:defRPr sz="1333">
                <a:latin typeface="Montserrat Light"/>
                <a:ea typeface="Montserrat Light"/>
                <a:cs typeface="Montserrat Light"/>
                <a:sym typeface="Montserrat Light"/>
              </a:defRPr>
            </a:lvl7pPr>
            <a:lvl8pPr lvl="7" algn="r" rtl="0">
              <a:buNone/>
              <a:defRPr sz="1333">
                <a:latin typeface="Montserrat Light"/>
                <a:ea typeface="Montserrat Light"/>
                <a:cs typeface="Montserrat Light"/>
                <a:sym typeface="Montserrat Light"/>
              </a:defRPr>
            </a:lvl8pPr>
            <a:lvl9pPr lvl="8" algn="r" rtl="0">
              <a:buNone/>
              <a:defRPr sz="1333">
                <a:latin typeface="Montserrat Light"/>
                <a:ea typeface="Montserrat Light"/>
                <a:cs typeface="Montserrat Light"/>
                <a:sym typeface="Montserrat Light"/>
              </a:defRPr>
            </a:lvl9pPr>
          </a:lstStyle>
          <a:p>
            <a:fld id="{00000000-1234-1234-1234-123412341234}" type="slidenum">
              <a:rPr lang="en" smtClean="0"/>
              <a:pPr/>
              <a:t>‹#›</a:t>
            </a:fld>
            <a:endParaRPr lang="en"/>
          </a:p>
        </p:txBody>
      </p:sp>
      <p:sp>
        <p:nvSpPr>
          <p:cNvPr id="251" name="Google Shape;251;p28"/>
          <p:cNvSpPr txBox="1">
            <a:spLocks noGrp="1"/>
          </p:cNvSpPr>
          <p:nvPr>
            <p:ph type="ctrTitle"/>
          </p:nvPr>
        </p:nvSpPr>
        <p:spPr>
          <a:xfrm>
            <a:off x="472867" y="2159467"/>
            <a:ext cx="5255200" cy="2104000"/>
          </a:xfrm>
          <a:prstGeom prst="rect">
            <a:avLst/>
          </a:prstGeom>
        </p:spPr>
        <p:txBody>
          <a:bodyPr spcFirstLastPara="1" wrap="square" lIns="0" tIns="91425" rIns="0" bIns="91425" anchor="t" anchorCtr="0">
            <a:noAutofit/>
          </a:bodyPr>
          <a:lstStyle>
            <a:lvl1pPr lvl="0" rtl="0">
              <a:spcBef>
                <a:spcPts val="0"/>
              </a:spcBef>
              <a:spcAft>
                <a:spcPts val="0"/>
              </a:spcAft>
              <a:buClr>
                <a:srgbClr val="FFFFFF"/>
              </a:buClr>
              <a:buSzPts val="3000"/>
              <a:buFont typeface="Montserrat"/>
              <a:buNone/>
              <a:defRPr sz="4400" b="1">
                <a:solidFill>
                  <a:schemeClr val="bg1"/>
                </a:solidFill>
                <a:latin typeface="+mn-lt"/>
                <a:ea typeface="Avenir Next LT Pro" panose="020B0504020202020204" pitchFamily="34" charset="0"/>
                <a:cs typeface="Avenir Next LT Pro" panose="020B0504020202020204" pitchFamily="34" charset="0"/>
                <a:sym typeface="Montserrat"/>
              </a:defRPr>
            </a:lvl1pPr>
            <a:lvl2pPr lvl="1" algn="ctr" rtl="0">
              <a:spcBef>
                <a:spcPts val="0"/>
              </a:spcBef>
              <a:spcAft>
                <a:spcPts val="0"/>
              </a:spcAft>
              <a:buClr>
                <a:srgbClr val="FFFFFF"/>
              </a:buClr>
              <a:buSzPts val="3000"/>
              <a:buNone/>
              <a:defRPr sz="4000">
                <a:solidFill>
                  <a:srgbClr val="FFFFFF"/>
                </a:solidFill>
              </a:defRPr>
            </a:lvl2pPr>
            <a:lvl3pPr lvl="2" algn="ctr" rtl="0">
              <a:spcBef>
                <a:spcPts val="0"/>
              </a:spcBef>
              <a:spcAft>
                <a:spcPts val="0"/>
              </a:spcAft>
              <a:buClr>
                <a:srgbClr val="FFFFFF"/>
              </a:buClr>
              <a:buSzPts val="3000"/>
              <a:buNone/>
              <a:defRPr sz="4000">
                <a:solidFill>
                  <a:srgbClr val="FFFFFF"/>
                </a:solidFill>
              </a:defRPr>
            </a:lvl3pPr>
            <a:lvl4pPr lvl="3" algn="ctr" rtl="0">
              <a:spcBef>
                <a:spcPts val="0"/>
              </a:spcBef>
              <a:spcAft>
                <a:spcPts val="0"/>
              </a:spcAft>
              <a:buClr>
                <a:srgbClr val="FFFFFF"/>
              </a:buClr>
              <a:buSzPts val="3000"/>
              <a:buNone/>
              <a:defRPr sz="4000">
                <a:solidFill>
                  <a:srgbClr val="FFFFFF"/>
                </a:solidFill>
              </a:defRPr>
            </a:lvl4pPr>
            <a:lvl5pPr lvl="4" algn="ctr" rtl="0">
              <a:spcBef>
                <a:spcPts val="0"/>
              </a:spcBef>
              <a:spcAft>
                <a:spcPts val="0"/>
              </a:spcAft>
              <a:buClr>
                <a:srgbClr val="FFFFFF"/>
              </a:buClr>
              <a:buSzPts val="3000"/>
              <a:buNone/>
              <a:defRPr sz="4000">
                <a:solidFill>
                  <a:srgbClr val="FFFFFF"/>
                </a:solidFill>
              </a:defRPr>
            </a:lvl5pPr>
            <a:lvl6pPr lvl="5" algn="ctr" rtl="0">
              <a:spcBef>
                <a:spcPts val="0"/>
              </a:spcBef>
              <a:spcAft>
                <a:spcPts val="0"/>
              </a:spcAft>
              <a:buClr>
                <a:srgbClr val="FFFFFF"/>
              </a:buClr>
              <a:buSzPts val="3000"/>
              <a:buNone/>
              <a:defRPr sz="4000">
                <a:solidFill>
                  <a:srgbClr val="FFFFFF"/>
                </a:solidFill>
              </a:defRPr>
            </a:lvl6pPr>
            <a:lvl7pPr lvl="6" algn="ctr" rtl="0">
              <a:spcBef>
                <a:spcPts val="0"/>
              </a:spcBef>
              <a:spcAft>
                <a:spcPts val="0"/>
              </a:spcAft>
              <a:buClr>
                <a:srgbClr val="FFFFFF"/>
              </a:buClr>
              <a:buSzPts val="3000"/>
              <a:buNone/>
              <a:defRPr sz="4000">
                <a:solidFill>
                  <a:srgbClr val="FFFFFF"/>
                </a:solidFill>
              </a:defRPr>
            </a:lvl7pPr>
            <a:lvl8pPr lvl="7" algn="ctr" rtl="0">
              <a:spcBef>
                <a:spcPts val="0"/>
              </a:spcBef>
              <a:spcAft>
                <a:spcPts val="0"/>
              </a:spcAft>
              <a:buClr>
                <a:srgbClr val="FFFFFF"/>
              </a:buClr>
              <a:buSzPts val="3000"/>
              <a:buNone/>
              <a:defRPr sz="4000">
                <a:solidFill>
                  <a:srgbClr val="FFFFFF"/>
                </a:solidFill>
              </a:defRPr>
            </a:lvl8pPr>
            <a:lvl9pPr lvl="8" algn="ctr" rtl="0">
              <a:spcBef>
                <a:spcPts val="0"/>
              </a:spcBef>
              <a:spcAft>
                <a:spcPts val="0"/>
              </a:spcAft>
              <a:buClr>
                <a:srgbClr val="FFFFFF"/>
              </a:buClr>
              <a:buSzPts val="3000"/>
              <a:buNone/>
              <a:defRPr sz="4000">
                <a:solidFill>
                  <a:srgbClr val="FFFFFF"/>
                </a:solidFill>
              </a:defRPr>
            </a:lvl9pPr>
          </a:lstStyle>
          <a:p>
            <a:r>
              <a:rPr lang="en-US"/>
              <a:t>Click to edit Master title style</a:t>
            </a:r>
            <a:endParaRPr dirty="0"/>
          </a:p>
        </p:txBody>
      </p:sp>
      <p:cxnSp>
        <p:nvCxnSpPr>
          <p:cNvPr id="14" name="Straight Connector 13">
            <a:extLst>
              <a:ext uri="{FF2B5EF4-FFF2-40B4-BE49-F238E27FC236}">
                <a16:creationId xmlns:a16="http://schemas.microsoft.com/office/drawing/2014/main" id="{E7A74E09-9071-7CD1-EC5E-F188D4120119}"/>
              </a:ext>
            </a:extLst>
          </p:cNvPr>
          <p:cNvCxnSpPr>
            <a:cxnSpLocks/>
          </p:cNvCxnSpPr>
          <p:nvPr/>
        </p:nvCxnSpPr>
        <p:spPr>
          <a:xfrm>
            <a:off x="278932" y="6395755"/>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7B60D9EE-C28D-6DB2-74C9-925C2BF28DFF}"/>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a:solidFill>
                  <a:schemeClr val="tx1">
                    <a:lumMod val="40000"/>
                    <a:lumOff val="60000"/>
                  </a:schemeClr>
                </a:solidFill>
              </a:rPr>
              <a:t>© 2024 Nielsen Consumer LLC. All Rights Reserved.</a:t>
            </a:r>
            <a:endParaRPr lang="en-US" sz="700" dirty="0">
              <a:solidFill>
                <a:schemeClr val="tx1">
                  <a:lumMod val="40000"/>
                  <a:lumOff val="60000"/>
                </a:schemeClr>
              </a:solidFill>
            </a:endParaRPr>
          </a:p>
        </p:txBody>
      </p:sp>
      <p:pic>
        <p:nvPicPr>
          <p:cNvPr id="16" name="Picture 15">
            <a:extLst>
              <a:ext uri="{FF2B5EF4-FFF2-40B4-BE49-F238E27FC236}">
                <a16:creationId xmlns:a16="http://schemas.microsoft.com/office/drawing/2014/main" id="{CA06910C-3278-EC18-6D25-71265FCA2A6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3596282462"/>
      </p:ext>
    </p:extLst>
  </p:cSld>
  <p:clrMapOvr>
    <a:masterClrMapping/>
  </p:clrMapOvr>
  <p:hf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Inside - Black/title/body text" preserve="1">
  <p:cSld name="Inside - Black/title/body text">
    <p:bg>
      <p:bgPr>
        <a:solidFill>
          <a:srgbClr val="000000"/>
        </a:solidFill>
        <a:effectLst/>
      </p:bgPr>
    </p:bg>
    <p:spTree>
      <p:nvGrpSpPr>
        <p:cNvPr id="1" name="Shape 73"/>
        <p:cNvGrpSpPr/>
        <p:nvPr/>
      </p:nvGrpSpPr>
      <p:grpSpPr>
        <a:xfrm>
          <a:off x="0" y="0"/>
          <a:ext cx="0" cy="0"/>
          <a:chOff x="0" y="0"/>
          <a:chExt cx="0" cy="0"/>
        </a:xfrm>
      </p:grpSpPr>
      <p:sp>
        <p:nvSpPr>
          <p:cNvPr id="9" name="Rectangle 8">
            <a:extLst>
              <a:ext uri="{FF2B5EF4-FFF2-40B4-BE49-F238E27FC236}">
                <a16:creationId xmlns:a16="http://schemas.microsoft.com/office/drawing/2014/main" id="{345CB4A4-7435-1A41-8813-A7FFEC34FAE2}"/>
              </a:ext>
            </a:extLst>
          </p:cNvPr>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n-lt"/>
            </a:endParaRPr>
          </a:p>
        </p:txBody>
      </p:sp>
      <p:sp>
        <p:nvSpPr>
          <p:cNvPr id="75" name="Google Shape;75;p8"/>
          <p:cNvSpPr txBox="1">
            <a:spLocks noGrp="1"/>
          </p:cNvSpPr>
          <p:nvPr>
            <p:ph type="title"/>
          </p:nvPr>
        </p:nvSpPr>
        <p:spPr>
          <a:xfrm>
            <a:off x="472867" y="390167"/>
            <a:ext cx="11246400" cy="524800"/>
          </a:xfrm>
          <a:prstGeom prst="rect">
            <a:avLst/>
          </a:prstGeom>
        </p:spPr>
        <p:txBody>
          <a:bodyPr spcFirstLastPara="1" wrap="square" lIns="0" tIns="91425" rIns="0" bIns="91425" anchor="t" anchorCtr="0">
            <a:noAutofit/>
          </a:bodyPr>
          <a:lstStyle>
            <a:lvl1pPr lvl="0" rtl="0">
              <a:spcBef>
                <a:spcPts val="0"/>
              </a:spcBef>
              <a:spcAft>
                <a:spcPts val="0"/>
              </a:spcAft>
              <a:buClr>
                <a:srgbClr val="FFFFFF"/>
              </a:buClr>
              <a:buSzPts val="1900"/>
              <a:buNone/>
              <a:defRPr sz="2667">
                <a:solidFill>
                  <a:srgbClr val="FFFFFF"/>
                </a:solidFill>
                <a:latin typeface="+mn-lt"/>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a:r>
              <a:rPr lang="en-US"/>
              <a:t>Click to edit Master title style</a:t>
            </a:r>
            <a:endParaRPr dirty="0"/>
          </a:p>
        </p:txBody>
      </p:sp>
      <p:sp>
        <p:nvSpPr>
          <p:cNvPr id="76" name="Google Shape;76;p8"/>
          <p:cNvSpPr txBox="1">
            <a:spLocks noGrp="1"/>
          </p:cNvSpPr>
          <p:nvPr>
            <p:ph type="body" idx="1"/>
          </p:nvPr>
        </p:nvSpPr>
        <p:spPr>
          <a:xfrm>
            <a:off x="472867" y="1536633"/>
            <a:ext cx="11246400" cy="4555200"/>
          </a:xfrm>
          <a:prstGeom prst="rect">
            <a:avLst/>
          </a:prstGeom>
        </p:spPr>
        <p:txBody>
          <a:bodyPr spcFirstLastPara="1" wrap="square" lIns="0" tIns="91425" rIns="0" bIns="91425" anchor="t" anchorCtr="0">
            <a:noAutofit/>
          </a:bodyPr>
          <a:lstStyle>
            <a:lvl1pPr marL="365751" lvl="0" indent="-365751" rtl="0">
              <a:spcBef>
                <a:spcPts val="0"/>
              </a:spcBef>
              <a:spcAft>
                <a:spcPts val="0"/>
              </a:spcAft>
              <a:buClr>
                <a:srgbClr val="FFFFFF"/>
              </a:buClr>
              <a:buSzPts val="1300"/>
              <a:buChar char="■"/>
              <a:defRPr>
                <a:solidFill>
                  <a:srgbClr val="FFFFFF"/>
                </a:solidFill>
                <a:latin typeface="+mn-lt"/>
              </a:defRPr>
            </a:lvl1pPr>
            <a:lvl2pPr marL="1219170" lvl="1" indent="-406390" rtl="0">
              <a:spcBef>
                <a:spcPts val="2133"/>
              </a:spcBef>
              <a:spcAft>
                <a:spcPts val="0"/>
              </a:spcAft>
              <a:buClr>
                <a:srgbClr val="FFFFFF"/>
              </a:buClr>
              <a:buSzPts val="1200"/>
              <a:buChar char="⎼"/>
              <a:defRPr>
                <a:solidFill>
                  <a:srgbClr val="FFFFFF"/>
                </a:solidFill>
              </a:defRPr>
            </a:lvl2pPr>
            <a:lvl3pPr marL="1828754" lvl="2" indent="-389457" rtl="0">
              <a:spcBef>
                <a:spcPts val="2133"/>
              </a:spcBef>
              <a:spcAft>
                <a:spcPts val="0"/>
              </a:spcAft>
              <a:buClr>
                <a:srgbClr val="FFFFFF"/>
              </a:buClr>
              <a:buSzPts val="1000"/>
              <a:buChar char="○"/>
              <a:defRPr>
                <a:solidFill>
                  <a:srgbClr val="FFFFFF"/>
                </a:solidFill>
              </a:defRPr>
            </a:lvl3pPr>
            <a:lvl4pPr marL="2438339" lvl="3" indent="-389457" rtl="0">
              <a:spcBef>
                <a:spcPts val="2133"/>
              </a:spcBef>
              <a:spcAft>
                <a:spcPts val="0"/>
              </a:spcAft>
              <a:buClr>
                <a:srgbClr val="FFFFFF"/>
              </a:buClr>
              <a:buSzPts val="1000"/>
              <a:buChar char="■"/>
              <a:defRPr>
                <a:solidFill>
                  <a:srgbClr val="FFFFFF"/>
                </a:solidFill>
              </a:defRPr>
            </a:lvl4pPr>
            <a:lvl5pPr marL="3047924" lvl="4" indent="-389457" rtl="0">
              <a:spcBef>
                <a:spcPts val="2133"/>
              </a:spcBef>
              <a:spcAft>
                <a:spcPts val="0"/>
              </a:spcAft>
              <a:buClr>
                <a:srgbClr val="FFFFFF"/>
              </a:buClr>
              <a:buSzPts val="1000"/>
              <a:buChar char="⎼"/>
              <a:defRPr>
                <a:solidFill>
                  <a:srgbClr val="FFFFFF"/>
                </a:solidFill>
              </a:defRPr>
            </a:lvl5pPr>
            <a:lvl6pPr marL="3657509" lvl="5" indent="-389457" rtl="0">
              <a:spcBef>
                <a:spcPts val="2133"/>
              </a:spcBef>
              <a:spcAft>
                <a:spcPts val="0"/>
              </a:spcAft>
              <a:buClr>
                <a:srgbClr val="FFFFFF"/>
              </a:buClr>
              <a:buSzPts val="1000"/>
              <a:buChar char="○"/>
              <a:defRPr>
                <a:solidFill>
                  <a:srgbClr val="FFFFFF"/>
                </a:solidFill>
              </a:defRPr>
            </a:lvl6pPr>
            <a:lvl7pPr marL="4267093" lvl="6" indent="-389457" rtl="0">
              <a:spcBef>
                <a:spcPts val="2133"/>
              </a:spcBef>
              <a:spcAft>
                <a:spcPts val="0"/>
              </a:spcAft>
              <a:buClr>
                <a:srgbClr val="FFFFFF"/>
              </a:buClr>
              <a:buSzPts val="1000"/>
              <a:buChar char="■"/>
              <a:defRPr>
                <a:solidFill>
                  <a:srgbClr val="FFFFFF"/>
                </a:solidFill>
              </a:defRPr>
            </a:lvl7pPr>
            <a:lvl8pPr marL="4876678" lvl="7" indent="-389457" rtl="0">
              <a:spcBef>
                <a:spcPts val="2133"/>
              </a:spcBef>
              <a:spcAft>
                <a:spcPts val="0"/>
              </a:spcAft>
              <a:buClr>
                <a:srgbClr val="FFFFFF"/>
              </a:buClr>
              <a:buSzPts val="1000"/>
              <a:buChar char="⎼"/>
              <a:defRPr>
                <a:solidFill>
                  <a:srgbClr val="FFFFFF"/>
                </a:solidFill>
              </a:defRPr>
            </a:lvl8pPr>
            <a:lvl9pPr marL="5486263" lvl="8" indent="-389457" rtl="0">
              <a:spcBef>
                <a:spcPts val="2133"/>
              </a:spcBef>
              <a:spcAft>
                <a:spcPts val="2133"/>
              </a:spcAft>
              <a:buClr>
                <a:srgbClr val="FFFFFF"/>
              </a:buClr>
              <a:buSzPts val="1000"/>
              <a:buChar char="○"/>
              <a:defRPr>
                <a:solidFill>
                  <a:srgbClr val="FFFFFF"/>
                </a:solidFill>
              </a:defRPr>
            </a:lvl9pPr>
          </a:lstStyle>
          <a:p>
            <a:pPr lvl="0"/>
            <a:r>
              <a:rPr lang="en-US"/>
              <a:t>Click to edit Master text styles</a:t>
            </a:r>
          </a:p>
        </p:txBody>
      </p:sp>
      <p:sp>
        <p:nvSpPr>
          <p:cNvPr id="78" name="Google Shape;78;p8"/>
          <p:cNvSpPr txBox="1">
            <a:spLocks noGrp="1"/>
          </p:cNvSpPr>
          <p:nvPr>
            <p:ph type="subTitle" idx="2"/>
          </p:nvPr>
        </p:nvSpPr>
        <p:spPr>
          <a:xfrm>
            <a:off x="472867" y="827400"/>
            <a:ext cx="11246400" cy="512400"/>
          </a:xfrm>
          <a:prstGeom prst="rect">
            <a:avLst/>
          </a:prstGeom>
        </p:spPr>
        <p:txBody>
          <a:bodyPr spcFirstLastPara="1" wrap="square" lIns="0" tIns="91425" rIns="0" bIns="91425" anchor="t" anchorCtr="0">
            <a:noAutofit/>
          </a:bodyPr>
          <a:lstStyle>
            <a:lvl1pPr marL="414856" lvl="0" indent="-414856" rtl="0">
              <a:lnSpc>
                <a:spcPct val="100000"/>
              </a:lnSpc>
              <a:spcBef>
                <a:spcPts val="0"/>
              </a:spcBef>
              <a:spcAft>
                <a:spcPts val="0"/>
              </a:spcAft>
              <a:buClr>
                <a:schemeClr val="accent5"/>
              </a:buClr>
              <a:buSzPts val="1500"/>
              <a:buNone/>
              <a:defRPr sz="2000">
                <a:solidFill>
                  <a:schemeClr val="bg2">
                    <a:lumMod val="40000"/>
                    <a:lumOff val="60000"/>
                  </a:schemeClr>
                </a:solidFill>
                <a:latin typeface="+mn-lt"/>
              </a:defRPr>
            </a:lvl1pPr>
            <a:lvl2pPr lvl="1" rtl="0">
              <a:lnSpc>
                <a:spcPct val="100000"/>
              </a:lnSpc>
              <a:spcBef>
                <a:spcPts val="0"/>
              </a:spcBef>
              <a:spcAft>
                <a:spcPts val="0"/>
              </a:spcAft>
              <a:buClr>
                <a:schemeClr val="accent5"/>
              </a:buClr>
              <a:buSzPts val="1400"/>
              <a:buNone/>
              <a:defRPr sz="1867">
                <a:solidFill>
                  <a:schemeClr val="accent5"/>
                </a:solidFill>
              </a:defRPr>
            </a:lvl2pPr>
            <a:lvl3pPr lvl="2" rtl="0">
              <a:lnSpc>
                <a:spcPct val="100000"/>
              </a:lnSpc>
              <a:spcBef>
                <a:spcPts val="0"/>
              </a:spcBef>
              <a:spcAft>
                <a:spcPts val="0"/>
              </a:spcAft>
              <a:buClr>
                <a:schemeClr val="accent5"/>
              </a:buClr>
              <a:buSzPts val="1400"/>
              <a:buNone/>
              <a:defRPr sz="1867">
                <a:solidFill>
                  <a:schemeClr val="accent5"/>
                </a:solidFill>
              </a:defRPr>
            </a:lvl3pPr>
            <a:lvl4pPr lvl="3" rtl="0">
              <a:lnSpc>
                <a:spcPct val="100000"/>
              </a:lnSpc>
              <a:spcBef>
                <a:spcPts val="0"/>
              </a:spcBef>
              <a:spcAft>
                <a:spcPts val="0"/>
              </a:spcAft>
              <a:buClr>
                <a:schemeClr val="accent5"/>
              </a:buClr>
              <a:buSzPts val="1400"/>
              <a:buNone/>
              <a:defRPr sz="1867">
                <a:solidFill>
                  <a:schemeClr val="accent5"/>
                </a:solidFill>
              </a:defRPr>
            </a:lvl4pPr>
            <a:lvl5pPr lvl="4" rtl="0">
              <a:lnSpc>
                <a:spcPct val="100000"/>
              </a:lnSpc>
              <a:spcBef>
                <a:spcPts val="0"/>
              </a:spcBef>
              <a:spcAft>
                <a:spcPts val="0"/>
              </a:spcAft>
              <a:buClr>
                <a:schemeClr val="accent5"/>
              </a:buClr>
              <a:buSzPts val="1400"/>
              <a:buNone/>
              <a:defRPr sz="1867">
                <a:solidFill>
                  <a:schemeClr val="accent5"/>
                </a:solidFill>
              </a:defRPr>
            </a:lvl5pPr>
            <a:lvl6pPr lvl="5" rtl="0">
              <a:lnSpc>
                <a:spcPct val="100000"/>
              </a:lnSpc>
              <a:spcBef>
                <a:spcPts val="0"/>
              </a:spcBef>
              <a:spcAft>
                <a:spcPts val="0"/>
              </a:spcAft>
              <a:buClr>
                <a:schemeClr val="accent5"/>
              </a:buClr>
              <a:buSzPts val="1400"/>
              <a:buNone/>
              <a:defRPr sz="1867">
                <a:solidFill>
                  <a:schemeClr val="accent5"/>
                </a:solidFill>
              </a:defRPr>
            </a:lvl6pPr>
            <a:lvl7pPr lvl="6" rtl="0">
              <a:lnSpc>
                <a:spcPct val="100000"/>
              </a:lnSpc>
              <a:spcBef>
                <a:spcPts val="0"/>
              </a:spcBef>
              <a:spcAft>
                <a:spcPts val="0"/>
              </a:spcAft>
              <a:buClr>
                <a:schemeClr val="accent5"/>
              </a:buClr>
              <a:buSzPts val="1400"/>
              <a:buNone/>
              <a:defRPr sz="1867">
                <a:solidFill>
                  <a:schemeClr val="accent5"/>
                </a:solidFill>
              </a:defRPr>
            </a:lvl7pPr>
            <a:lvl8pPr lvl="7" rtl="0">
              <a:lnSpc>
                <a:spcPct val="100000"/>
              </a:lnSpc>
              <a:spcBef>
                <a:spcPts val="0"/>
              </a:spcBef>
              <a:spcAft>
                <a:spcPts val="0"/>
              </a:spcAft>
              <a:buClr>
                <a:schemeClr val="accent5"/>
              </a:buClr>
              <a:buSzPts val="1400"/>
              <a:buNone/>
              <a:defRPr sz="1867">
                <a:solidFill>
                  <a:schemeClr val="accent5"/>
                </a:solidFill>
              </a:defRPr>
            </a:lvl8pPr>
            <a:lvl9pPr lvl="8" rtl="0">
              <a:lnSpc>
                <a:spcPct val="100000"/>
              </a:lnSpc>
              <a:spcBef>
                <a:spcPts val="0"/>
              </a:spcBef>
              <a:spcAft>
                <a:spcPts val="0"/>
              </a:spcAft>
              <a:buClr>
                <a:schemeClr val="accent5"/>
              </a:buClr>
              <a:buSzPts val="1400"/>
              <a:buNone/>
              <a:defRPr sz="1867">
                <a:solidFill>
                  <a:schemeClr val="accent5"/>
                </a:solidFill>
              </a:defRPr>
            </a:lvl9pPr>
          </a:lstStyle>
          <a:p>
            <a:r>
              <a:rPr lang="en-US"/>
              <a:t>Click to edit Master subtitle style</a:t>
            </a:r>
            <a:endParaRPr/>
          </a:p>
        </p:txBody>
      </p:sp>
      <p:sp>
        <p:nvSpPr>
          <p:cNvPr id="80" name="Google Shape;80;p8"/>
          <p:cNvSpPr txBox="1">
            <a:spLocks noGrp="1"/>
          </p:cNvSpPr>
          <p:nvPr>
            <p:ph type="subTitle" idx="3"/>
          </p:nvPr>
        </p:nvSpPr>
        <p:spPr>
          <a:xfrm>
            <a:off x="472867" y="6476016"/>
            <a:ext cx="10878800" cy="2464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800">
                <a:solidFill>
                  <a:schemeClr val="accent5"/>
                </a:solidFill>
                <a:latin typeface="Avenir Next LT Pro" panose="020B0504020202020204" pitchFamily="34" charset="0"/>
              </a:defRPr>
            </a:lvl1pPr>
            <a:lvl2pPr lvl="1" rtl="0">
              <a:lnSpc>
                <a:spcPct val="100000"/>
              </a:lnSpc>
              <a:spcBef>
                <a:spcPts val="0"/>
              </a:spcBef>
              <a:spcAft>
                <a:spcPts val="0"/>
              </a:spcAft>
              <a:buClr>
                <a:schemeClr val="accent5"/>
              </a:buClr>
              <a:buSzPts val="600"/>
              <a:buNone/>
              <a:defRPr sz="800">
                <a:solidFill>
                  <a:schemeClr val="accent5"/>
                </a:solidFill>
              </a:defRPr>
            </a:lvl2pPr>
            <a:lvl3pPr lvl="2" rtl="0">
              <a:lnSpc>
                <a:spcPct val="100000"/>
              </a:lnSpc>
              <a:spcBef>
                <a:spcPts val="0"/>
              </a:spcBef>
              <a:spcAft>
                <a:spcPts val="0"/>
              </a:spcAft>
              <a:buClr>
                <a:schemeClr val="accent5"/>
              </a:buClr>
              <a:buSzPts val="600"/>
              <a:buNone/>
              <a:defRPr sz="800">
                <a:solidFill>
                  <a:schemeClr val="accent5"/>
                </a:solidFill>
              </a:defRPr>
            </a:lvl3pPr>
            <a:lvl4pPr lvl="3" rtl="0">
              <a:lnSpc>
                <a:spcPct val="100000"/>
              </a:lnSpc>
              <a:spcBef>
                <a:spcPts val="0"/>
              </a:spcBef>
              <a:spcAft>
                <a:spcPts val="0"/>
              </a:spcAft>
              <a:buClr>
                <a:schemeClr val="accent5"/>
              </a:buClr>
              <a:buSzPts val="600"/>
              <a:buNone/>
              <a:defRPr sz="800">
                <a:solidFill>
                  <a:schemeClr val="accent5"/>
                </a:solidFill>
              </a:defRPr>
            </a:lvl4pPr>
            <a:lvl5pPr lvl="4" rtl="0">
              <a:lnSpc>
                <a:spcPct val="100000"/>
              </a:lnSpc>
              <a:spcBef>
                <a:spcPts val="0"/>
              </a:spcBef>
              <a:spcAft>
                <a:spcPts val="0"/>
              </a:spcAft>
              <a:buClr>
                <a:schemeClr val="accent5"/>
              </a:buClr>
              <a:buSzPts val="600"/>
              <a:buNone/>
              <a:defRPr sz="800">
                <a:solidFill>
                  <a:schemeClr val="accent5"/>
                </a:solidFill>
              </a:defRPr>
            </a:lvl5pPr>
            <a:lvl6pPr lvl="5" rtl="0">
              <a:lnSpc>
                <a:spcPct val="100000"/>
              </a:lnSpc>
              <a:spcBef>
                <a:spcPts val="0"/>
              </a:spcBef>
              <a:spcAft>
                <a:spcPts val="0"/>
              </a:spcAft>
              <a:buClr>
                <a:schemeClr val="accent5"/>
              </a:buClr>
              <a:buSzPts val="600"/>
              <a:buNone/>
              <a:defRPr sz="800">
                <a:solidFill>
                  <a:schemeClr val="accent5"/>
                </a:solidFill>
              </a:defRPr>
            </a:lvl6pPr>
            <a:lvl7pPr lvl="6" rtl="0">
              <a:lnSpc>
                <a:spcPct val="100000"/>
              </a:lnSpc>
              <a:spcBef>
                <a:spcPts val="0"/>
              </a:spcBef>
              <a:spcAft>
                <a:spcPts val="0"/>
              </a:spcAft>
              <a:buClr>
                <a:schemeClr val="accent5"/>
              </a:buClr>
              <a:buSzPts val="600"/>
              <a:buNone/>
              <a:defRPr sz="800">
                <a:solidFill>
                  <a:schemeClr val="accent5"/>
                </a:solidFill>
              </a:defRPr>
            </a:lvl7pPr>
            <a:lvl8pPr lvl="7" rtl="0">
              <a:lnSpc>
                <a:spcPct val="100000"/>
              </a:lnSpc>
              <a:spcBef>
                <a:spcPts val="0"/>
              </a:spcBef>
              <a:spcAft>
                <a:spcPts val="0"/>
              </a:spcAft>
              <a:buClr>
                <a:schemeClr val="accent5"/>
              </a:buClr>
              <a:buSzPts val="600"/>
              <a:buNone/>
              <a:defRPr sz="800">
                <a:solidFill>
                  <a:schemeClr val="accent5"/>
                </a:solidFill>
              </a:defRPr>
            </a:lvl8pPr>
            <a:lvl9pPr lvl="8" rtl="0">
              <a:lnSpc>
                <a:spcPct val="100000"/>
              </a:lnSpc>
              <a:spcBef>
                <a:spcPts val="0"/>
              </a:spcBef>
              <a:spcAft>
                <a:spcPts val="0"/>
              </a:spcAft>
              <a:buClr>
                <a:schemeClr val="accent5"/>
              </a:buClr>
              <a:buSzPts val="600"/>
              <a:buNone/>
              <a:defRPr sz="800">
                <a:solidFill>
                  <a:schemeClr val="accent5"/>
                </a:solidFill>
              </a:defRPr>
            </a:lvl9pPr>
          </a:lstStyle>
          <a:p>
            <a:r>
              <a:rPr lang="en-US"/>
              <a:t>Click to edit Master subtitle style</a:t>
            </a:r>
            <a:endParaRPr/>
          </a:p>
        </p:txBody>
      </p:sp>
      <p:sp>
        <p:nvSpPr>
          <p:cNvPr id="10" name="Slide Number Placeholder 1">
            <a:extLst>
              <a:ext uri="{FF2B5EF4-FFF2-40B4-BE49-F238E27FC236}">
                <a16:creationId xmlns:a16="http://schemas.microsoft.com/office/drawing/2014/main" id="{4A5397F1-019C-45FF-B634-933D0BE78327}"/>
              </a:ext>
            </a:extLst>
          </p:cNvPr>
          <p:cNvSpPr txBox="1">
            <a:spLocks/>
          </p:cNvSpPr>
          <p:nvPr/>
        </p:nvSpPr>
        <p:spPr>
          <a:xfrm>
            <a:off x="8976067" y="6412498"/>
            <a:ext cx="2743200" cy="366183"/>
          </a:xfrm>
          <a:prstGeom prst="rect">
            <a:avLst/>
          </a:prstGeom>
        </p:spPr>
        <p:txBody>
          <a:bodyPr vert="horz" lIns="0" tIns="60960" rIns="0" bIns="6096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z="1333" smtClean="0">
                <a:solidFill>
                  <a:schemeClr val="bg1"/>
                </a:solidFill>
              </a:rPr>
              <a:pPr/>
              <a:t>‹#›</a:t>
            </a:fld>
            <a:endParaRPr lang="en-PH" sz="1333" dirty="0">
              <a:solidFill>
                <a:schemeClr val="bg1"/>
              </a:solidFill>
            </a:endParaRPr>
          </a:p>
        </p:txBody>
      </p:sp>
      <p:cxnSp>
        <p:nvCxnSpPr>
          <p:cNvPr id="11" name="Straight Connector 10">
            <a:extLst>
              <a:ext uri="{FF2B5EF4-FFF2-40B4-BE49-F238E27FC236}">
                <a16:creationId xmlns:a16="http://schemas.microsoft.com/office/drawing/2014/main" id="{E7A74E09-9071-7CD1-EC5E-F188D4120119}"/>
              </a:ext>
            </a:extLst>
          </p:cNvPr>
          <p:cNvCxnSpPr>
            <a:cxnSpLocks/>
          </p:cNvCxnSpPr>
          <p:nvPr/>
        </p:nvCxnSpPr>
        <p:spPr>
          <a:xfrm>
            <a:off x="278932" y="6395755"/>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B60D9EE-C28D-6DB2-74C9-925C2BF28DFF}"/>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a:solidFill>
                  <a:schemeClr val="tx1">
                    <a:lumMod val="40000"/>
                    <a:lumOff val="60000"/>
                  </a:schemeClr>
                </a:solidFill>
              </a:rPr>
              <a:t>© 2024 Nielsen Consumer LLC. All Rights Reserved.</a:t>
            </a:r>
            <a:endParaRPr lang="en-US" sz="700" dirty="0">
              <a:solidFill>
                <a:schemeClr val="tx1">
                  <a:lumMod val="40000"/>
                  <a:lumOff val="60000"/>
                </a:schemeClr>
              </a:solidFill>
            </a:endParaRPr>
          </a:p>
        </p:txBody>
      </p:sp>
      <p:pic>
        <p:nvPicPr>
          <p:cNvPr id="13" name="Picture 12">
            <a:extLst>
              <a:ext uri="{FF2B5EF4-FFF2-40B4-BE49-F238E27FC236}">
                <a16:creationId xmlns:a16="http://schemas.microsoft.com/office/drawing/2014/main" id="{CA06910C-3278-EC18-6D25-71265FCA2A6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3350055726"/>
      </p:ext>
    </p:extLst>
  </p:cSld>
  <p:clrMapOvr>
    <a:masterClrMapping/>
  </p:clrMapOvr>
  <p:hf hdr="0" ftr="0" dt="0"/>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Inside - Black blank" preserve="1">
  <p:cSld name="Inside - Black blank">
    <p:bg>
      <p:bgPr>
        <a:solidFill>
          <a:srgbClr val="000000"/>
        </a:solidFill>
        <a:effectLst/>
      </p:bgPr>
    </p:bg>
    <p:spTree>
      <p:nvGrpSpPr>
        <p:cNvPr id="1" name="Shape 270"/>
        <p:cNvGrpSpPr/>
        <p:nvPr/>
      </p:nvGrpSpPr>
      <p:grpSpPr>
        <a:xfrm>
          <a:off x="0" y="0"/>
          <a:ext cx="0" cy="0"/>
          <a:chOff x="0" y="0"/>
          <a:chExt cx="0" cy="0"/>
        </a:xfrm>
      </p:grpSpPr>
      <p:sp>
        <p:nvSpPr>
          <p:cNvPr id="5" name="Rectangle 4">
            <a:extLst>
              <a:ext uri="{FF2B5EF4-FFF2-40B4-BE49-F238E27FC236}">
                <a16:creationId xmlns:a16="http://schemas.microsoft.com/office/drawing/2014/main" id="{345CB4A4-7435-1A41-8813-A7FFEC34FAE2}"/>
              </a:ext>
            </a:extLst>
          </p:cNvPr>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n-lt"/>
            </a:endParaRPr>
          </a:p>
        </p:txBody>
      </p:sp>
      <p:sp>
        <p:nvSpPr>
          <p:cNvPr id="271" name="Google Shape;271;p31"/>
          <p:cNvSpPr txBox="1">
            <a:spLocks noGrp="1"/>
          </p:cNvSpPr>
          <p:nvPr>
            <p:ph type="sldNum" idx="12"/>
          </p:nvPr>
        </p:nvSpPr>
        <p:spPr>
          <a:xfrm>
            <a:off x="11195011" y="6333189"/>
            <a:ext cx="731600" cy="524800"/>
          </a:xfrm>
          <a:prstGeom prst="rect">
            <a:avLst/>
          </a:prstGeom>
        </p:spPr>
        <p:txBody>
          <a:bodyPr spcFirstLastPara="1" wrap="square" lIns="91425" tIns="91425" rIns="91425" bIns="91425" anchor="ctr" anchorCtr="0">
            <a:noAutofit/>
          </a:bodyPr>
          <a:lstStyle>
            <a:lvl1pPr lvl="0" rtl="0">
              <a:buNone/>
              <a:defRPr>
                <a:solidFill>
                  <a:srgbClr val="FFFFFF"/>
                </a:solidFill>
                <a:latin typeface="Avenir Next LT Pro" panose="020B0504020202020204" pitchFamily="34" charset="0"/>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fld id="{00000000-1234-1234-1234-123412341234}" type="slidenum">
              <a:rPr lang="en" smtClean="0"/>
              <a:pPr/>
              <a:t>‹#›</a:t>
            </a:fld>
            <a:endParaRPr lang="en">
              <a:latin typeface="Avenir Next LT Pro" panose="020B0504020202020204" pitchFamily="34" charset="0"/>
            </a:endParaRPr>
          </a:p>
        </p:txBody>
      </p:sp>
      <p:sp>
        <p:nvSpPr>
          <p:cNvPr id="273" name="Google Shape;273;p31"/>
          <p:cNvSpPr txBox="1">
            <a:spLocks noGrp="1"/>
          </p:cNvSpPr>
          <p:nvPr>
            <p:ph type="subTitle" idx="1"/>
          </p:nvPr>
        </p:nvSpPr>
        <p:spPr>
          <a:xfrm>
            <a:off x="472867" y="6476016"/>
            <a:ext cx="10878800" cy="2464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800">
                <a:solidFill>
                  <a:schemeClr val="accent5"/>
                </a:solidFill>
                <a:latin typeface="Avenir Next LT Pro" panose="020B0504020202020204" pitchFamily="34" charset="0"/>
              </a:defRPr>
            </a:lvl1pPr>
            <a:lvl2pPr lvl="1" rtl="0">
              <a:lnSpc>
                <a:spcPct val="100000"/>
              </a:lnSpc>
              <a:spcBef>
                <a:spcPts val="0"/>
              </a:spcBef>
              <a:spcAft>
                <a:spcPts val="0"/>
              </a:spcAft>
              <a:buClr>
                <a:schemeClr val="accent5"/>
              </a:buClr>
              <a:buSzPts val="600"/>
              <a:buNone/>
              <a:defRPr sz="800">
                <a:solidFill>
                  <a:schemeClr val="accent5"/>
                </a:solidFill>
              </a:defRPr>
            </a:lvl2pPr>
            <a:lvl3pPr lvl="2" rtl="0">
              <a:lnSpc>
                <a:spcPct val="100000"/>
              </a:lnSpc>
              <a:spcBef>
                <a:spcPts val="0"/>
              </a:spcBef>
              <a:spcAft>
                <a:spcPts val="0"/>
              </a:spcAft>
              <a:buClr>
                <a:schemeClr val="accent5"/>
              </a:buClr>
              <a:buSzPts val="600"/>
              <a:buNone/>
              <a:defRPr sz="800">
                <a:solidFill>
                  <a:schemeClr val="accent5"/>
                </a:solidFill>
              </a:defRPr>
            </a:lvl3pPr>
            <a:lvl4pPr lvl="3" rtl="0">
              <a:lnSpc>
                <a:spcPct val="100000"/>
              </a:lnSpc>
              <a:spcBef>
                <a:spcPts val="0"/>
              </a:spcBef>
              <a:spcAft>
                <a:spcPts val="0"/>
              </a:spcAft>
              <a:buClr>
                <a:schemeClr val="accent5"/>
              </a:buClr>
              <a:buSzPts val="600"/>
              <a:buNone/>
              <a:defRPr sz="800">
                <a:solidFill>
                  <a:schemeClr val="accent5"/>
                </a:solidFill>
              </a:defRPr>
            </a:lvl4pPr>
            <a:lvl5pPr lvl="4" rtl="0">
              <a:lnSpc>
                <a:spcPct val="100000"/>
              </a:lnSpc>
              <a:spcBef>
                <a:spcPts val="0"/>
              </a:spcBef>
              <a:spcAft>
                <a:spcPts val="0"/>
              </a:spcAft>
              <a:buClr>
                <a:schemeClr val="accent5"/>
              </a:buClr>
              <a:buSzPts val="600"/>
              <a:buNone/>
              <a:defRPr sz="800">
                <a:solidFill>
                  <a:schemeClr val="accent5"/>
                </a:solidFill>
              </a:defRPr>
            </a:lvl5pPr>
            <a:lvl6pPr lvl="5" rtl="0">
              <a:lnSpc>
                <a:spcPct val="100000"/>
              </a:lnSpc>
              <a:spcBef>
                <a:spcPts val="0"/>
              </a:spcBef>
              <a:spcAft>
                <a:spcPts val="0"/>
              </a:spcAft>
              <a:buClr>
                <a:schemeClr val="accent5"/>
              </a:buClr>
              <a:buSzPts val="600"/>
              <a:buNone/>
              <a:defRPr sz="800">
                <a:solidFill>
                  <a:schemeClr val="accent5"/>
                </a:solidFill>
              </a:defRPr>
            </a:lvl6pPr>
            <a:lvl7pPr lvl="6" rtl="0">
              <a:lnSpc>
                <a:spcPct val="100000"/>
              </a:lnSpc>
              <a:spcBef>
                <a:spcPts val="0"/>
              </a:spcBef>
              <a:spcAft>
                <a:spcPts val="0"/>
              </a:spcAft>
              <a:buClr>
                <a:schemeClr val="accent5"/>
              </a:buClr>
              <a:buSzPts val="600"/>
              <a:buNone/>
              <a:defRPr sz="800">
                <a:solidFill>
                  <a:schemeClr val="accent5"/>
                </a:solidFill>
              </a:defRPr>
            </a:lvl7pPr>
            <a:lvl8pPr lvl="7" rtl="0">
              <a:lnSpc>
                <a:spcPct val="100000"/>
              </a:lnSpc>
              <a:spcBef>
                <a:spcPts val="0"/>
              </a:spcBef>
              <a:spcAft>
                <a:spcPts val="0"/>
              </a:spcAft>
              <a:buClr>
                <a:schemeClr val="accent5"/>
              </a:buClr>
              <a:buSzPts val="600"/>
              <a:buNone/>
              <a:defRPr sz="800">
                <a:solidFill>
                  <a:schemeClr val="accent5"/>
                </a:solidFill>
              </a:defRPr>
            </a:lvl8pPr>
            <a:lvl9pPr lvl="8" rtl="0">
              <a:lnSpc>
                <a:spcPct val="100000"/>
              </a:lnSpc>
              <a:spcBef>
                <a:spcPts val="0"/>
              </a:spcBef>
              <a:spcAft>
                <a:spcPts val="0"/>
              </a:spcAft>
              <a:buClr>
                <a:schemeClr val="accent5"/>
              </a:buClr>
              <a:buSzPts val="600"/>
              <a:buNone/>
              <a:defRPr sz="800">
                <a:solidFill>
                  <a:schemeClr val="accent5"/>
                </a:solidFill>
              </a:defRPr>
            </a:lvl9pPr>
          </a:lstStyle>
          <a:p>
            <a:r>
              <a:rPr lang="en-US"/>
              <a:t>Click to edit Master subtitle style</a:t>
            </a:r>
            <a:endParaRPr dirty="0"/>
          </a:p>
        </p:txBody>
      </p:sp>
      <p:cxnSp>
        <p:nvCxnSpPr>
          <p:cNvPr id="6" name="Straight Connector 5">
            <a:extLst>
              <a:ext uri="{FF2B5EF4-FFF2-40B4-BE49-F238E27FC236}">
                <a16:creationId xmlns:a16="http://schemas.microsoft.com/office/drawing/2014/main" id="{E7A74E09-9071-7CD1-EC5E-F188D4120119}"/>
              </a:ext>
            </a:extLst>
          </p:cNvPr>
          <p:cNvCxnSpPr>
            <a:cxnSpLocks/>
          </p:cNvCxnSpPr>
          <p:nvPr/>
        </p:nvCxnSpPr>
        <p:spPr>
          <a:xfrm>
            <a:off x="278932" y="6395755"/>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7B60D9EE-C28D-6DB2-74C9-925C2BF28DFF}"/>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a:solidFill>
                  <a:schemeClr val="tx1">
                    <a:lumMod val="40000"/>
                    <a:lumOff val="60000"/>
                  </a:schemeClr>
                </a:solidFill>
              </a:rPr>
              <a:t>© 2024 Nielsen Consumer LLC. All Rights Reserved.</a:t>
            </a:r>
            <a:endParaRPr lang="en-US" sz="700" dirty="0">
              <a:solidFill>
                <a:schemeClr val="tx1">
                  <a:lumMod val="40000"/>
                  <a:lumOff val="60000"/>
                </a:schemeClr>
              </a:solidFill>
            </a:endParaRPr>
          </a:p>
        </p:txBody>
      </p:sp>
      <p:pic>
        <p:nvPicPr>
          <p:cNvPr id="8" name="Picture 7">
            <a:extLst>
              <a:ext uri="{FF2B5EF4-FFF2-40B4-BE49-F238E27FC236}">
                <a16:creationId xmlns:a16="http://schemas.microsoft.com/office/drawing/2014/main" id="{CA06910C-3278-EC18-6D25-71265FCA2A6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1157917777"/>
      </p:ext>
    </p:extLst>
  </p:cSld>
  <p:clrMapOvr>
    <a:masterClrMapping/>
  </p:clrMapOvr>
  <p:hf hdr="0" ftr="0" dt="0"/>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Inside - Black/title only" preserve="1">
  <p:cSld name="Inside - Black/title only">
    <p:bg>
      <p:bgPr>
        <a:solidFill>
          <a:srgbClr val="000000"/>
        </a:solidFill>
        <a:effectLst/>
      </p:bgPr>
    </p:bg>
    <p:spTree>
      <p:nvGrpSpPr>
        <p:cNvPr id="1" name="Shape 89"/>
        <p:cNvGrpSpPr/>
        <p:nvPr/>
      </p:nvGrpSpPr>
      <p:grpSpPr>
        <a:xfrm>
          <a:off x="0" y="0"/>
          <a:ext cx="0" cy="0"/>
          <a:chOff x="0" y="0"/>
          <a:chExt cx="0" cy="0"/>
        </a:xfrm>
      </p:grpSpPr>
      <p:sp>
        <p:nvSpPr>
          <p:cNvPr id="7" name="Rectangle 6">
            <a:extLst>
              <a:ext uri="{FF2B5EF4-FFF2-40B4-BE49-F238E27FC236}">
                <a16:creationId xmlns:a16="http://schemas.microsoft.com/office/drawing/2014/main" id="{345CB4A4-7435-1A41-8813-A7FFEC34FAE2}"/>
              </a:ext>
            </a:extLst>
          </p:cNvPr>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n-lt"/>
            </a:endParaRPr>
          </a:p>
        </p:txBody>
      </p:sp>
      <p:sp>
        <p:nvSpPr>
          <p:cNvPr id="93" name="Google Shape;93;p10"/>
          <p:cNvSpPr txBox="1">
            <a:spLocks noGrp="1"/>
          </p:cNvSpPr>
          <p:nvPr>
            <p:ph type="subTitle" idx="1"/>
          </p:nvPr>
        </p:nvSpPr>
        <p:spPr>
          <a:xfrm>
            <a:off x="472867" y="6476016"/>
            <a:ext cx="10878800" cy="2464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800">
                <a:solidFill>
                  <a:schemeClr val="accent5"/>
                </a:solidFill>
                <a:latin typeface="Avenir Next LT Pro" panose="020B0504020202020204" pitchFamily="34" charset="0"/>
              </a:defRPr>
            </a:lvl1pPr>
            <a:lvl2pPr lvl="1" rtl="0">
              <a:lnSpc>
                <a:spcPct val="100000"/>
              </a:lnSpc>
              <a:spcBef>
                <a:spcPts val="0"/>
              </a:spcBef>
              <a:spcAft>
                <a:spcPts val="0"/>
              </a:spcAft>
              <a:buClr>
                <a:schemeClr val="accent5"/>
              </a:buClr>
              <a:buSzPts val="600"/>
              <a:buNone/>
              <a:defRPr sz="800">
                <a:solidFill>
                  <a:schemeClr val="accent5"/>
                </a:solidFill>
              </a:defRPr>
            </a:lvl2pPr>
            <a:lvl3pPr lvl="2" rtl="0">
              <a:lnSpc>
                <a:spcPct val="100000"/>
              </a:lnSpc>
              <a:spcBef>
                <a:spcPts val="0"/>
              </a:spcBef>
              <a:spcAft>
                <a:spcPts val="0"/>
              </a:spcAft>
              <a:buClr>
                <a:schemeClr val="accent5"/>
              </a:buClr>
              <a:buSzPts val="600"/>
              <a:buNone/>
              <a:defRPr sz="800">
                <a:solidFill>
                  <a:schemeClr val="accent5"/>
                </a:solidFill>
              </a:defRPr>
            </a:lvl3pPr>
            <a:lvl4pPr lvl="3" rtl="0">
              <a:lnSpc>
                <a:spcPct val="100000"/>
              </a:lnSpc>
              <a:spcBef>
                <a:spcPts val="0"/>
              </a:spcBef>
              <a:spcAft>
                <a:spcPts val="0"/>
              </a:spcAft>
              <a:buClr>
                <a:schemeClr val="accent5"/>
              </a:buClr>
              <a:buSzPts val="600"/>
              <a:buNone/>
              <a:defRPr sz="800">
                <a:solidFill>
                  <a:schemeClr val="accent5"/>
                </a:solidFill>
              </a:defRPr>
            </a:lvl4pPr>
            <a:lvl5pPr lvl="4" rtl="0">
              <a:lnSpc>
                <a:spcPct val="100000"/>
              </a:lnSpc>
              <a:spcBef>
                <a:spcPts val="0"/>
              </a:spcBef>
              <a:spcAft>
                <a:spcPts val="0"/>
              </a:spcAft>
              <a:buClr>
                <a:schemeClr val="accent5"/>
              </a:buClr>
              <a:buSzPts val="600"/>
              <a:buNone/>
              <a:defRPr sz="800">
                <a:solidFill>
                  <a:schemeClr val="accent5"/>
                </a:solidFill>
              </a:defRPr>
            </a:lvl5pPr>
            <a:lvl6pPr lvl="5" rtl="0">
              <a:lnSpc>
                <a:spcPct val="100000"/>
              </a:lnSpc>
              <a:spcBef>
                <a:spcPts val="0"/>
              </a:spcBef>
              <a:spcAft>
                <a:spcPts val="0"/>
              </a:spcAft>
              <a:buClr>
                <a:schemeClr val="accent5"/>
              </a:buClr>
              <a:buSzPts val="600"/>
              <a:buNone/>
              <a:defRPr sz="800">
                <a:solidFill>
                  <a:schemeClr val="accent5"/>
                </a:solidFill>
              </a:defRPr>
            </a:lvl6pPr>
            <a:lvl7pPr lvl="6" rtl="0">
              <a:lnSpc>
                <a:spcPct val="100000"/>
              </a:lnSpc>
              <a:spcBef>
                <a:spcPts val="0"/>
              </a:spcBef>
              <a:spcAft>
                <a:spcPts val="0"/>
              </a:spcAft>
              <a:buClr>
                <a:schemeClr val="accent5"/>
              </a:buClr>
              <a:buSzPts val="600"/>
              <a:buNone/>
              <a:defRPr sz="800">
                <a:solidFill>
                  <a:schemeClr val="accent5"/>
                </a:solidFill>
              </a:defRPr>
            </a:lvl7pPr>
            <a:lvl8pPr lvl="7" rtl="0">
              <a:lnSpc>
                <a:spcPct val="100000"/>
              </a:lnSpc>
              <a:spcBef>
                <a:spcPts val="0"/>
              </a:spcBef>
              <a:spcAft>
                <a:spcPts val="0"/>
              </a:spcAft>
              <a:buClr>
                <a:schemeClr val="accent5"/>
              </a:buClr>
              <a:buSzPts val="600"/>
              <a:buNone/>
              <a:defRPr sz="800">
                <a:solidFill>
                  <a:schemeClr val="accent5"/>
                </a:solidFill>
              </a:defRPr>
            </a:lvl8pPr>
            <a:lvl9pPr lvl="8" rtl="0">
              <a:lnSpc>
                <a:spcPct val="100000"/>
              </a:lnSpc>
              <a:spcBef>
                <a:spcPts val="0"/>
              </a:spcBef>
              <a:spcAft>
                <a:spcPts val="0"/>
              </a:spcAft>
              <a:buClr>
                <a:schemeClr val="accent5"/>
              </a:buClr>
              <a:buSzPts val="600"/>
              <a:buNone/>
              <a:defRPr sz="800">
                <a:solidFill>
                  <a:schemeClr val="accent5"/>
                </a:solidFill>
              </a:defRPr>
            </a:lvl9pPr>
          </a:lstStyle>
          <a:p>
            <a:r>
              <a:rPr lang="en-US"/>
              <a:t>Click to edit Master subtitle style</a:t>
            </a:r>
            <a:endParaRPr dirty="0"/>
          </a:p>
        </p:txBody>
      </p:sp>
      <p:sp>
        <p:nvSpPr>
          <p:cNvPr id="94" name="Google Shape;94;p10"/>
          <p:cNvSpPr txBox="1">
            <a:spLocks noGrp="1"/>
          </p:cNvSpPr>
          <p:nvPr>
            <p:ph type="title"/>
          </p:nvPr>
        </p:nvSpPr>
        <p:spPr>
          <a:xfrm>
            <a:off x="472867" y="390167"/>
            <a:ext cx="11246400" cy="524800"/>
          </a:xfrm>
          <a:prstGeom prst="rect">
            <a:avLst/>
          </a:prstGeom>
        </p:spPr>
        <p:txBody>
          <a:bodyPr spcFirstLastPara="1" wrap="square" lIns="0" tIns="91425" rIns="0" bIns="91425" anchor="t" anchorCtr="0">
            <a:noAutofit/>
          </a:bodyPr>
          <a:lstStyle>
            <a:lvl1pPr lvl="0" rtl="0">
              <a:spcBef>
                <a:spcPts val="0"/>
              </a:spcBef>
              <a:spcAft>
                <a:spcPts val="0"/>
              </a:spcAft>
              <a:buClr>
                <a:srgbClr val="FFFFFF"/>
              </a:buClr>
              <a:buSzPts val="1900"/>
              <a:buNone/>
              <a:defRPr sz="2400">
                <a:solidFill>
                  <a:srgbClr val="FFFFFF"/>
                </a:solidFill>
                <a:latin typeface="+mn-lt"/>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a:r>
              <a:rPr lang="en-US"/>
              <a:t>Click to edit Master title style</a:t>
            </a:r>
            <a:endParaRPr dirty="0"/>
          </a:p>
        </p:txBody>
      </p:sp>
      <p:sp>
        <p:nvSpPr>
          <p:cNvPr id="9" name="Slide Number Placeholder 1">
            <a:extLst>
              <a:ext uri="{FF2B5EF4-FFF2-40B4-BE49-F238E27FC236}">
                <a16:creationId xmlns:a16="http://schemas.microsoft.com/office/drawing/2014/main" id="{000BDBC4-3F02-409D-A9BB-6FD11DAF8DC4}"/>
              </a:ext>
            </a:extLst>
          </p:cNvPr>
          <p:cNvSpPr txBox="1">
            <a:spLocks/>
          </p:cNvSpPr>
          <p:nvPr/>
        </p:nvSpPr>
        <p:spPr>
          <a:xfrm>
            <a:off x="8976067" y="6412498"/>
            <a:ext cx="2743200" cy="366183"/>
          </a:xfrm>
          <a:prstGeom prst="rect">
            <a:avLst/>
          </a:prstGeom>
        </p:spPr>
        <p:txBody>
          <a:bodyPr vert="horz" lIns="0" tIns="60960" rIns="0" bIns="6096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z="1333" smtClean="0">
                <a:solidFill>
                  <a:schemeClr val="bg1"/>
                </a:solidFill>
              </a:rPr>
              <a:pPr/>
              <a:t>‹#›</a:t>
            </a:fld>
            <a:endParaRPr lang="en-PH" sz="1333" dirty="0">
              <a:solidFill>
                <a:schemeClr val="bg1"/>
              </a:solidFill>
            </a:endParaRPr>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p:nvCxnSpPr>
        <p:spPr>
          <a:xfrm>
            <a:off x="278932" y="6395755"/>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B60D9EE-C28D-6DB2-74C9-925C2BF28DFF}"/>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a:solidFill>
                  <a:schemeClr val="tx1">
                    <a:lumMod val="40000"/>
                    <a:lumOff val="60000"/>
                  </a:schemeClr>
                </a:solidFill>
              </a:rPr>
              <a:t>© 2024 Nielsen Consumer LLC. All Rights Reserved.</a:t>
            </a:r>
            <a:endParaRPr lang="en-US" sz="700" dirty="0">
              <a:solidFill>
                <a:schemeClr val="tx1">
                  <a:lumMod val="40000"/>
                  <a:lumOff val="60000"/>
                </a:schemeClr>
              </a:solidFill>
            </a:endParaRPr>
          </a:p>
        </p:txBody>
      </p:sp>
      <p:pic>
        <p:nvPicPr>
          <p:cNvPr id="11" name="Picture 10">
            <a:extLst>
              <a:ext uri="{FF2B5EF4-FFF2-40B4-BE49-F238E27FC236}">
                <a16:creationId xmlns:a16="http://schemas.microsoft.com/office/drawing/2014/main" id="{CA06910C-3278-EC18-6D25-71265FCA2A6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1137361592"/>
      </p:ext>
    </p:extLst>
  </p:cSld>
  <p:clrMapOvr>
    <a:masterClrMapping/>
  </p:clrMapOvr>
  <p:hf hdr="0" ftr="0" dt="0"/>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Inside - black w/ chart" preserve="1">
  <p:cSld name="Inside - black w/ chart">
    <p:bg>
      <p:bgPr>
        <a:solidFill>
          <a:srgbClr val="000000"/>
        </a:solidFill>
        <a:effectLst/>
      </p:bgPr>
    </p:bg>
    <p:spTree>
      <p:nvGrpSpPr>
        <p:cNvPr id="1" name="Shape 29"/>
        <p:cNvGrpSpPr/>
        <p:nvPr/>
      </p:nvGrpSpPr>
      <p:grpSpPr>
        <a:xfrm>
          <a:off x="0" y="0"/>
          <a:ext cx="0" cy="0"/>
          <a:chOff x="0" y="0"/>
          <a:chExt cx="0" cy="0"/>
        </a:xfrm>
      </p:grpSpPr>
      <p:sp>
        <p:nvSpPr>
          <p:cNvPr id="10" name="Rectangle 9">
            <a:extLst>
              <a:ext uri="{FF2B5EF4-FFF2-40B4-BE49-F238E27FC236}">
                <a16:creationId xmlns:a16="http://schemas.microsoft.com/office/drawing/2014/main" id="{345CB4A4-7435-1A41-8813-A7FFEC34FAE2}"/>
              </a:ext>
            </a:extLst>
          </p:cNvPr>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n-lt"/>
            </a:endParaRPr>
          </a:p>
        </p:txBody>
      </p:sp>
      <p:sp>
        <p:nvSpPr>
          <p:cNvPr id="31" name="Google Shape;31;p3"/>
          <p:cNvSpPr txBox="1">
            <a:spLocks noGrp="1"/>
          </p:cNvSpPr>
          <p:nvPr>
            <p:ph type="ctrTitle"/>
          </p:nvPr>
        </p:nvSpPr>
        <p:spPr>
          <a:xfrm>
            <a:off x="458167" y="458433"/>
            <a:ext cx="11275200" cy="4584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2000"/>
              <a:buFont typeface="Montserrat"/>
              <a:buNone/>
              <a:defRPr sz="2400" b="1">
                <a:solidFill>
                  <a:schemeClr val="lt1"/>
                </a:solidFill>
                <a:latin typeface="+mn-lt"/>
                <a:ea typeface="Avenir"/>
                <a:cs typeface="Avenir"/>
                <a:sym typeface="Avenir"/>
              </a:defRPr>
            </a:lvl1pPr>
            <a:lvl2pPr lvl="1" algn="ctr">
              <a:lnSpc>
                <a:spcPct val="100000"/>
              </a:lnSpc>
              <a:spcBef>
                <a:spcPts val="0"/>
              </a:spcBef>
              <a:spcAft>
                <a:spcPts val="0"/>
              </a:spcAft>
              <a:buClr>
                <a:schemeClr val="lt1"/>
              </a:buClr>
              <a:buSzPts val="2000"/>
              <a:buNone/>
              <a:defRPr sz="2667">
                <a:solidFill>
                  <a:schemeClr val="lt1"/>
                </a:solidFill>
              </a:defRPr>
            </a:lvl2pPr>
            <a:lvl3pPr lvl="2" algn="ctr">
              <a:lnSpc>
                <a:spcPct val="100000"/>
              </a:lnSpc>
              <a:spcBef>
                <a:spcPts val="0"/>
              </a:spcBef>
              <a:spcAft>
                <a:spcPts val="0"/>
              </a:spcAft>
              <a:buClr>
                <a:schemeClr val="lt1"/>
              </a:buClr>
              <a:buSzPts val="2000"/>
              <a:buNone/>
              <a:defRPr sz="2667">
                <a:solidFill>
                  <a:schemeClr val="lt1"/>
                </a:solidFill>
              </a:defRPr>
            </a:lvl3pPr>
            <a:lvl4pPr lvl="3" algn="ctr">
              <a:lnSpc>
                <a:spcPct val="100000"/>
              </a:lnSpc>
              <a:spcBef>
                <a:spcPts val="0"/>
              </a:spcBef>
              <a:spcAft>
                <a:spcPts val="0"/>
              </a:spcAft>
              <a:buClr>
                <a:schemeClr val="lt1"/>
              </a:buClr>
              <a:buSzPts val="2000"/>
              <a:buNone/>
              <a:defRPr sz="2667">
                <a:solidFill>
                  <a:schemeClr val="lt1"/>
                </a:solidFill>
              </a:defRPr>
            </a:lvl4pPr>
            <a:lvl5pPr lvl="4" algn="ctr">
              <a:lnSpc>
                <a:spcPct val="100000"/>
              </a:lnSpc>
              <a:spcBef>
                <a:spcPts val="0"/>
              </a:spcBef>
              <a:spcAft>
                <a:spcPts val="0"/>
              </a:spcAft>
              <a:buClr>
                <a:schemeClr val="lt1"/>
              </a:buClr>
              <a:buSzPts val="2000"/>
              <a:buNone/>
              <a:defRPr sz="2667">
                <a:solidFill>
                  <a:schemeClr val="lt1"/>
                </a:solidFill>
              </a:defRPr>
            </a:lvl5pPr>
            <a:lvl6pPr lvl="5" algn="ctr">
              <a:lnSpc>
                <a:spcPct val="100000"/>
              </a:lnSpc>
              <a:spcBef>
                <a:spcPts val="0"/>
              </a:spcBef>
              <a:spcAft>
                <a:spcPts val="0"/>
              </a:spcAft>
              <a:buClr>
                <a:schemeClr val="lt1"/>
              </a:buClr>
              <a:buSzPts val="2000"/>
              <a:buNone/>
              <a:defRPr sz="2667">
                <a:solidFill>
                  <a:schemeClr val="lt1"/>
                </a:solidFill>
              </a:defRPr>
            </a:lvl6pPr>
            <a:lvl7pPr lvl="6" algn="ctr">
              <a:lnSpc>
                <a:spcPct val="100000"/>
              </a:lnSpc>
              <a:spcBef>
                <a:spcPts val="0"/>
              </a:spcBef>
              <a:spcAft>
                <a:spcPts val="0"/>
              </a:spcAft>
              <a:buClr>
                <a:schemeClr val="lt1"/>
              </a:buClr>
              <a:buSzPts val="2000"/>
              <a:buNone/>
              <a:defRPr sz="2667">
                <a:solidFill>
                  <a:schemeClr val="lt1"/>
                </a:solidFill>
              </a:defRPr>
            </a:lvl7pPr>
            <a:lvl8pPr lvl="7" algn="ctr">
              <a:lnSpc>
                <a:spcPct val="100000"/>
              </a:lnSpc>
              <a:spcBef>
                <a:spcPts val="0"/>
              </a:spcBef>
              <a:spcAft>
                <a:spcPts val="0"/>
              </a:spcAft>
              <a:buClr>
                <a:schemeClr val="lt1"/>
              </a:buClr>
              <a:buSzPts val="2000"/>
              <a:buNone/>
              <a:defRPr sz="2667">
                <a:solidFill>
                  <a:schemeClr val="lt1"/>
                </a:solidFill>
              </a:defRPr>
            </a:lvl8pPr>
            <a:lvl9pPr lvl="8" algn="ctr">
              <a:lnSpc>
                <a:spcPct val="100000"/>
              </a:lnSpc>
              <a:spcBef>
                <a:spcPts val="0"/>
              </a:spcBef>
              <a:spcAft>
                <a:spcPts val="0"/>
              </a:spcAft>
              <a:buClr>
                <a:schemeClr val="lt1"/>
              </a:buClr>
              <a:buSzPts val="2000"/>
              <a:buNone/>
              <a:defRPr sz="2667">
                <a:solidFill>
                  <a:schemeClr val="lt1"/>
                </a:solidFill>
              </a:defRPr>
            </a:lvl9pPr>
          </a:lstStyle>
          <a:p>
            <a:r>
              <a:rPr lang="en-US"/>
              <a:t>Click to edit Master title style</a:t>
            </a:r>
            <a:endParaRPr dirty="0"/>
          </a:p>
        </p:txBody>
      </p:sp>
      <p:sp>
        <p:nvSpPr>
          <p:cNvPr id="35" name="Google Shape;35;p3"/>
          <p:cNvSpPr txBox="1">
            <a:spLocks noGrp="1"/>
          </p:cNvSpPr>
          <p:nvPr>
            <p:ph type="subTitle" idx="1"/>
          </p:nvPr>
        </p:nvSpPr>
        <p:spPr>
          <a:xfrm>
            <a:off x="458167" y="811800"/>
            <a:ext cx="11275200" cy="528000"/>
          </a:xfrm>
          <a:prstGeom prst="rect">
            <a:avLst/>
          </a:prstGeom>
          <a:noFill/>
          <a:ln>
            <a:noFill/>
          </a:ln>
        </p:spPr>
        <p:txBody>
          <a:bodyPr spcFirstLastPara="1" wrap="square" lIns="0" tIns="91425" rIns="0" bIns="91425" anchor="t" anchorCtr="0">
            <a:noAutofit/>
          </a:bodyPr>
          <a:lstStyle>
            <a:lvl1pPr lvl="0" algn="l">
              <a:lnSpc>
                <a:spcPct val="100000"/>
              </a:lnSpc>
              <a:spcBef>
                <a:spcPts val="0"/>
              </a:spcBef>
              <a:spcAft>
                <a:spcPts val="0"/>
              </a:spcAft>
              <a:buClr>
                <a:srgbClr val="666666"/>
              </a:buClr>
              <a:buSzPts val="1400"/>
              <a:buNone/>
              <a:defRPr sz="1800">
                <a:solidFill>
                  <a:schemeClr val="bg1"/>
                </a:solidFill>
                <a:latin typeface="+mn-lt"/>
                <a:ea typeface="Avenir"/>
                <a:cs typeface="Avenir"/>
                <a:sym typeface="Avenir"/>
              </a:defRPr>
            </a:lvl1pPr>
            <a:lvl2pPr lvl="1" algn="l">
              <a:lnSpc>
                <a:spcPct val="100000"/>
              </a:lnSpc>
              <a:spcBef>
                <a:spcPts val="2133"/>
              </a:spcBef>
              <a:spcAft>
                <a:spcPts val="0"/>
              </a:spcAft>
              <a:buClr>
                <a:srgbClr val="666666"/>
              </a:buClr>
              <a:buSzPts val="1400"/>
              <a:buNone/>
              <a:defRPr sz="1867">
                <a:solidFill>
                  <a:srgbClr val="666666"/>
                </a:solidFill>
              </a:defRPr>
            </a:lvl2pPr>
            <a:lvl3pPr lvl="2" algn="l">
              <a:lnSpc>
                <a:spcPct val="100000"/>
              </a:lnSpc>
              <a:spcBef>
                <a:spcPts val="2133"/>
              </a:spcBef>
              <a:spcAft>
                <a:spcPts val="0"/>
              </a:spcAft>
              <a:buClr>
                <a:srgbClr val="666666"/>
              </a:buClr>
              <a:buSzPts val="1400"/>
              <a:buNone/>
              <a:defRPr sz="1867">
                <a:solidFill>
                  <a:srgbClr val="666666"/>
                </a:solidFill>
              </a:defRPr>
            </a:lvl3pPr>
            <a:lvl4pPr lvl="3" algn="l">
              <a:lnSpc>
                <a:spcPct val="100000"/>
              </a:lnSpc>
              <a:spcBef>
                <a:spcPts val="2133"/>
              </a:spcBef>
              <a:spcAft>
                <a:spcPts val="0"/>
              </a:spcAft>
              <a:buClr>
                <a:srgbClr val="666666"/>
              </a:buClr>
              <a:buSzPts val="1400"/>
              <a:buNone/>
              <a:defRPr sz="1867">
                <a:solidFill>
                  <a:srgbClr val="666666"/>
                </a:solidFill>
              </a:defRPr>
            </a:lvl4pPr>
            <a:lvl5pPr lvl="4" algn="l">
              <a:lnSpc>
                <a:spcPct val="100000"/>
              </a:lnSpc>
              <a:spcBef>
                <a:spcPts val="2133"/>
              </a:spcBef>
              <a:spcAft>
                <a:spcPts val="0"/>
              </a:spcAft>
              <a:buClr>
                <a:srgbClr val="666666"/>
              </a:buClr>
              <a:buSzPts val="1400"/>
              <a:buNone/>
              <a:defRPr sz="1867">
                <a:solidFill>
                  <a:srgbClr val="666666"/>
                </a:solidFill>
              </a:defRPr>
            </a:lvl5pPr>
            <a:lvl6pPr lvl="5" algn="l">
              <a:lnSpc>
                <a:spcPct val="100000"/>
              </a:lnSpc>
              <a:spcBef>
                <a:spcPts val="2133"/>
              </a:spcBef>
              <a:spcAft>
                <a:spcPts val="0"/>
              </a:spcAft>
              <a:buClr>
                <a:srgbClr val="666666"/>
              </a:buClr>
              <a:buSzPts val="1400"/>
              <a:buNone/>
              <a:defRPr sz="1867">
                <a:solidFill>
                  <a:srgbClr val="666666"/>
                </a:solidFill>
              </a:defRPr>
            </a:lvl6pPr>
            <a:lvl7pPr lvl="6" algn="l">
              <a:lnSpc>
                <a:spcPct val="100000"/>
              </a:lnSpc>
              <a:spcBef>
                <a:spcPts val="2133"/>
              </a:spcBef>
              <a:spcAft>
                <a:spcPts val="0"/>
              </a:spcAft>
              <a:buClr>
                <a:srgbClr val="666666"/>
              </a:buClr>
              <a:buSzPts val="1400"/>
              <a:buNone/>
              <a:defRPr sz="1867">
                <a:solidFill>
                  <a:srgbClr val="666666"/>
                </a:solidFill>
              </a:defRPr>
            </a:lvl7pPr>
            <a:lvl8pPr lvl="7" algn="l">
              <a:lnSpc>
                <a:spcPct val="100000"/>
              </a:lnSpc>
              <a:spcBef>
                <a:spcPts val="2133"/>
              </a:spcBef>
              <a:spcAft>
                <a:spcPts val="0"/>
              </a:spcAft>
              <a:buClr>
                <a:srgbClr val="666666"/>
              </a:buClr>
              <a:buSzPts val="1400"/>
              <a:buNone/>
              <a:defRPr sz="1867">
                <a:solidFill>
                  <a:srgbClr val="666666"/>
                </a:solidFill>
              </a:defRPr>
            </a:lvl8pPr>
            <a:lvl9pPr lvl="8" algn="l">
              <a:lnSpc>
                <a:spcPct val="100000"/>
              </a:lnSpc>
              <a:spcBef>
                <a:spcPts val="2133"/>
              </a:spcBef>
              <a:spcAft>
                <a:spcPts val="2133"/>
              </a:spcAft>
              <a:buClr>
                <a:srgbClr val="666666"/>
              </a:buClr>
              <a:buSzPts val="1400"/>
              <a:buNone/>
              <a:defRPr sz="1867">
                <a:solidFill>
                  <a:srgbClr val="666666"/>
                </a:solidFill>
              </a:defRPr>
            </a:lvl9pPr>
          </a:lstStyle>
          <a:p>
            <a:r>
              <a:rPr lang="en-US"/>
              <a:t>Click to edit Master subtitle style</a:t>
            </a:r>
            <a:endParaRPr/>
          </a:p>
        </p:txBody>
      </p:sp>
      <p:sp>
        <p:nvSpPr>
          <p:cNvPr id="36" name="Google Shape;36;p3"/>
          <p:cNvSpPr txBox="1">
            <a:spLocks noGrp="1"/>
          </p:cNvSpPr>
          <p:nvPr>
            <p:ph type="subTitle" idx="2"/>
          </p:nvPr>
        </p:nvSpPr>
        <p:spPr>
          <a:xfrm>
            <a:off x="4288233" y="5986933"/>
            <a:ext cx="7445600" cy="5280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rgbClr val="FFFFFF"/>
              </a:buClr>
              <a:buSzPts val="1200"/>
              <a:buNone/>
              <a:defRPr sz="1600" b="1">
                <a:solidFill>
                  <a:srgbClr val="FFFFFF"/>
                </a:solidFill>
                <a:latin typeface="+mn-lt"/>
                <a:ea typeface="Avenir"/>
                <a:cs typeface="Avenir"/>
                <a:sym typeface="Avenir"/>
              </a:defRPr>
            </a:lvl1pPr>
            <a:lvl2pPr lvl="1" algn="l">
              <a:lnSpc>
                <a:spcPct val="100000"/>
              </a:lnSpc>
              <a:spcBef>
                <a:spcPts val="0"/>
              </a:spcBef>
              <a:spcAft>
                <a:spcPts val="0"/>
              </a:spcAft>
              <a:buClr>
                <a:srgbClr val="FFFFFF"/>
              </a:buClr>
              <a:buSzPts val="1200"/>
              <a:buNone/>
              <a:defRPr sz="1600" b="1">
                <a:solidFill>
                  <a:srgbClr val="FFFFFF"/>
                </a:solidFill>
              </a:defRPr>
            </a:lvl2pPr>
            <a:lvl3pPr lvl="2" algn="l">
              <a:lnSpc>
                <a:spcPct val="100000"/>
              </a:lnSpc>
              <a:spcBef>
                <a:spcPts val="0"/>
              </a:spcBef>
              <a:spcAft>
                <a:spcPts val="0"/>
              </a:spcAft>
              <a:buClr>
                <a:srgbClr val="FFFFFF"/>
              </a:buClr>
              <a:buSzPts val="1200"/>
              <a:buNone/>
              <a:defRPr sz="1600" b="1">
                <a:solidFill>
                  <a:srgbClr val="FFFFFF"/>
                </a:solidFill>
              </a:defRPr>
            </a:lvl3pPr>
            <a:lvl4pPr lvl="3" algn="l">
              <a:lnSpc>
                <a:spcPct val="100000"/>
              </a:lnSpc>
              <a:spcBef>
                <a:spcPts val="0"/>
              </a:spcBef>
              <a:spcAft>
                <a:spcPts val="0"/>
              </a:spcAft>
              <a:buClr>
                <a:srgbClr val="FFFFFF"/>
              </a:buClr>
              <a:buSzPts val="1200"/>
              <a:buNone/>
              <a:defRPr sz="1600" b="1">
                <a:solidFill>
                  <a:srgbClr val="FFFFFF"/>
                </a:solidFill>
              </a:defRPr>
            </a:lvl4pPr>
            <a:lvl5pPr lvl="4" algn="l">
              <a:lnSpc>
                <a:spcPct val="100000"/>
              </a:lnSpc>
              <a:spcBef>
                <a:spcPts val="0"/>
              </a:spcBef>
              <a:spcAft>
                <a:spcPts val="0"/>
              </a:spcAft>
              <a:buClr>
                <a:srgbClr val="FFFFFF"/>
              </a:buClr>
              <a:buSzPts val="1200"/>
              <a:buNone/>
              <a:defRPr sz="1600" b="1">
                <a:solidFill>
                  <a:srgbClr val="FFFFFF"/>
                </a:solidFill>
              </a:defRPr>
            </a:lvl5pPr>
            <a:lvl6pPr lvl="5" algn="l">
              <a:lnSpc>
                <a:spcPct val="100000"/>
              </a:lnSpc>
              <a:spcBef>
                <a:spcPts val="0"/>
              </a:spcBef>
              <a:spcAft>
                <a:spcPts val="0"/>
              </a:spcAft>
              <a:buClr>
                <a:srgbClr val="FFFFFF"/>
              </a:buClr>
              <a:buSzPts val="1200"/>
              <a:buNone/>
              <a:defRPr sz="1600" b="1">
                <a:solidFill>
                  <a:srgbClr val="FFFFFF"/>
                </a:solidFill>
              </a:defRPr>
            </a:lvl6pPr>
            <a:lvl7pPr lvl="6" algn="l">
              <a:lnSpc>
                <a:spcPct val="100000"/>
              </a:lnSpc>
              <a:spcBef>
                <a:spcPts val="0"/>
              </a:spcBef>
              <a:spcAft>
                <a:spcPts val="0"/>
              </a:spcAft>
              <a:buClr>
                <a:srgbClr val="FFFFFF"/>
              </a:buClr>
              <a:buSzPts val="1200"/>
              <a:buNone/>
              <a:defRPr sz="1600" b="1">
                <a:solidFill>
                  <a:srgbClr val="FFFFFF"/>
                </a:solidFill>
              </a:defRPr>
            </a:lvl7pPr>
            <a:lvl8pPr lvl="7" algn="l">
              <a:lnSpc>
                <a:spcPct val="100000"/>
              </a:lnSpc>
              <a:spcBef>
                <a:spcPts val="0"/>
              </a:spcBef>
              <a:spcAft>
                <a:spcPts val="0"/>
              </a:spcAft>
              <a:buClr>
                <a:srgbClr val="FFFFFF"/>
              </a:buClr>
              <a:buSzPts val="1200"/>
              <a:buNone/>
              <a:defRPr sz="1600" b="1">
                <a:solidFill>
                  <a:srgbClr val="FFFFFF"/>
                </a:solidFill>
              </a:defRPr>
            </a:lvl8pPr>
            <a:lvl9pPr lvl="8" algn="l">
              <a:lnSpc>
                <a:spcPct val="100000"/>
              </a:lnSpc>
              <a:spcBef>
                <a:spcPts val="0"/>
              </a:spcBef>
              <a:spcAft>
                <a:spcPts val="0"/>
              </a:spcAft>
              <a:buClr>
                <a:srgbClr val="FFFFFF"/>
              </a:buClr>
              <a:buSzPts val="1200"/>
              <a:buNone/>
              <a:defRPr sz="1600" b="1">
                <a:solidFill>
                  <a:srgbClr val="FFFFFF"/>
                </a:solidFill>
              </a:defRPr>
            </a:lvl9pPr>
          </a:lstStyle>
          <a:p>
            <a:r>
              <a:rPr lang="en-US"/>
              <a:t>Click to edit Master subtitle style</a:t>
            </a:r>
            <a:endParaRPr/>
          </a:p>
        </p:txBody>
      </p:sp>
      <p:sp>
        <p:nvSpPr>
          <p:cNvPr id="37" name="Google Shape;37;p3"/>
          <p:cNvSpPr txBox="1">
            <a:spLocks noGrp="1"/>
          </p:cNvSpPr>
          <p:nvPr>
            <p:ph type="body" idx="3"/>
          </p:nvPr>
        </p:nvSpPr>
        <p:spPr>
          <a:xfrm>
            <a:off x="458167" y="1668600"/>
            <a:ext cx="3375987" cy="4674000"/>
          </a:xfrm>
          <a:prstGeom prst="rect">
            <a:avLst/>
          </a:prstGeom>
          <a:noFill/>
          <a:ln>
            <a:noFill/>
          </a:ln>
        </p:spPr>
        <p:txBody>
          <a:bodyPr spcFirstLastPara="1" wrap="square" lIns="0" tIns="0" rIns="0" bIns="0" anchor="t" anchorCtr="0">
            <a:noAutofit/>
          </a:bodyPr>
          <a:lstStyle>
            <a:lvl1pPr marL="609585" lvl="0" indent="-380990" algn="l">
              <a:lnSpc>
                <a:spcPct val="100000"/>
              </a:lnSpc>
              <a:spcBef>
                <a:spcPts val="0"/>
              </a:spcBef>
              <a:spcAft>
                <a:spcPts val="0"/>
              </a:spcAft>
              <a:buClr>
                <a:srgbClr val="FFFFFF"/>
              </a:buClr>
              <a:buSzPts val="900"/>
              <a:buChar char="■"/>
              <a:defRPr sz="1200">
                <a:solidFill>
                  <a:srgbClr val="FFFFFF"/>
                </a:solidFill>
                <a:latin typeface="+mn-lt"/>
                <a:ea typeface="Avenir"/>
                <a:cs typeface="Avenir"/>
                <a:sym typeface="Avenir"/>
              </a:defRPr>
            </a:lvl1pPr>
            <a:lvl2pPr marL="1219170" lvl="1" indent="-380990" algn="l">
              <a:lnSpc>
                <a:spcPct val="100000"/>
              </a:lnSpc>
              <a:spcBef>
                <a:spcPts val="1067"/>
              </a:spcBef>
              <a:spcAft>
                <a:spcPts val="0"/>
              </a:spcAft>
              <a:buClr>
                <a:srgbClr val="FFFFFF"/>
              </a:buClr>
              <a:buSzPts val="900"/>
              <a:buChar char="⎼"/>
              <a:defRPr sz="1200">
                <a:solidFill>
                  <a:srgbClr val="FFFFFF"/>
                </a:solidFill>
              </a:defRPr>
            </a:lvl2pPr>
            <a:lvl3pPr marL="1828754" lvl="2" indent="-380990" algn="l">
              <a:lnSpc>
                <a:spcPct val="100000"/>
              </a:lnSpc>
              <a:spcBef>
                <a:spcPts val="1067"/>
              </a:spcBef>
              <a:spcAft>
                <a:spcPts val="0"/>
              </a:spcAft>
              <a:buClr>
                <a:srgbClr val="FFFFFF"/>
              </a:buClr>
              <a:buSzPts val="900"/>
              <a:buChar char="○"/>
              <a:defRPr sz="1200">
                <a:solidFill>
                  <a:srgbClr val="FFFFFF"/>
                </a:solidFill>
              </a:defRPr>
            </a:lvl3pPr>
            <a:lvl4pPr marL="2438339" lvl="3" indent="-380990" algn="l">
              <a:lnSpc>
                <a:spcPct val="100000"/>
              </a:lnSpc>
              <a:spcBef>
                <a:spcPts val="1067"/>
              </a:spcBef>
              <a:spcAft>
                <a:spcPts val="0"/>
              </a:spcAft>
              <a:buClr>
                <a:srgbClr val="FFFFFF"/>
              </a:buClr>
              <a:buSzPts val="900"/>
              <a:buChar char="■"/>
              <a:defRPr sz="1200">
                <a:solidFill>
                  <a:srgbClr val="FFFFFF"/>
                </a:solidFill>
              </a:defRPr>
            </a:lvl4pPr>
            <a:lvl5pPr marL="3047924" lvl="4" indent="-380990" algn="l">
              <a:lnSpc>
                <a:spcPct val="100000"/>
              </a:lnSpc>
              <a:spcBef>
                <a:spcPts val="1067"/>
              </a:spcBef>
              <a:spcAft>
                <a:spcPts val="0"/>
              </a:spcAft>
              <a:buClr>
                <a:srgbClr val="FFFFFF"/>
              </a:buClr>
              <a:buSzPts val="900"/>
              <a:buChar char="⎼"/>
              <a:defRPr sz="1200">
                <a:solidFill>
                  <a:srgbClr val="FFFFFF"/>
                </a:solidFill>
              </a:defRPr>
            </a:lvl5pPr>
            <a:lvl6pPr marL="3657509" lvl="5" indent="-380990" algn="l">
              <a:lnSpc>
                <a:spcPct val="100000"/>
              </a:lnSpc>
              <a:spcBef>
                <a:spcPts val="1067"/>
              </a:spcBef>
              <a:spcAft>
                <a:spcPts val="0"/>
              </a:spcAft>
              <a:buClr>
                <a:srgbClr val="FFFFFF"/>
              </a:buClr>
              <a:buSzPts val="900"/>
              <a:buChar char="○"/>
              <a:defRPr sz="1200">
                <a:solidFill>
                  <a:srgbClr val="FFFFFF"/>
                </a:solidFill>
              </a:defRPr>
            </a:lvl6pPr>
            <a:lvl7pPr marL="4267093" lvl="6" indent="-380990" algn="l">
              <a:lnSpc>
                <a:spcPct val="100000"/>
              </a:lnSpc>
              <a:spcBef>
                <a:spcPts val="1067"/>
              </a:spcBef>
              <a:spcAft>
                <a:spcPts val="0"/>
              </a:spcAft>
              <a:buClr>
                <a:srgbClr val="FFFFFF"/>
              </a:buClr>
              <a:buSzPts val="900"/>
              <a:buChar char="■"/>
              <a:defRPr sz="1200">
                <a:solidFill>
                  <a:srgbClr val="FFFFFF"/>
                </a:solidFill>
              </a:defRPr>
            </a:lvl7pPr>
            <a:lvl8pPr marL="4876678" lvl="7" indent="-380990" algn="l">
              <a:lnSpc>
                <a:spcPct val="100000"/>
              </a:lnSpc>
              <a:spcBef>
                <a:spcPts val="1067"/>
              </a:spcBef>
              <a:spcAft>
                <a:spcPts val="0"/>
              </a:spcAft>
              <a:buClr>
                <a:srgbClr val="FFFFFF"/>
              </a:buClr>
              <a:buSzPts val="900"/>
              <a:buChar char="⎼"/>
              <a:defRPr sz="1200">
                <a:solidFill>
                  <a:srgbClr val="FFFFFF"/>
                </a:solidFill>
              </a:defRPr>
            </a:lvl8pPr>
            <a:lvl9pPr marL="5486263" lvl="8" indent="-380990" algn="l">
              <a:lnSpc>
                <a:spcPct val="100000"/>
              </a:lnSpc>
              <a:spcBef>
                <a:spcPts val="1067"/>
              </a:spcBef>
              <a:spcAft>
                <a:spcPts val="1067"/>
              </a:spcAft>
              <a:buClr>
                <a:srgbClr val="FFFFFF"/>
              </a:buClr>
              <a:buSzPts val="900"/>
              <a:buChar char="○"/>
              <a:defRPr sz="1200">
                <a:solidFill>
                  <a:srgbClr val="FFFFFF"/>
                </a:solidFill>
              </a:defRPr>
            </a:lvl9pPr>
          </a:lstStyle>
          <a:p>
            <a:pPr lvl="0"/>
            <a:r>
              <a:rPr lang="en-US"/>
              <a:t>Click to edit Master text styles</a:t>
            </a:r>
          </a:p>
        </p:txBody>
      </p:sp>
      <p:sp>
        <p:nvSpPr>
          <p:cNvPr id="38" name="Google Shape;38;p3"/>
          <p:cNvSpPr txBox="1">
            <a:spLocks noGrp="1"/>
          </p:cNvSpPr>
          <p:nvPr>
            <p:ph type="subTitle" idx="4"/>
          </p:nvPr>
        </p:nvSpPr>
        <p:spPr>
          <a:xfrm>
            <a:off x="4288233" y="1606255"/>
            <a:ext cx="7445600" cy="2464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rgbClr val="FFFFFF"/>
              </a:buClr>
              <a:buSzPts val="1100"/>
              <a:buNone/>
              <a:defRPr b="1">
                <a:solidFill>
                  <a:srgbClr val="FFFFFF"/>
                </a:solidFill>
                <a:latin typeface="+mn-lt"/>
                <a:ea typeface="Avenir"/>
                <a:cs typeface="Avenir"/>
                <a:sym typeface="Avenir"/>
              </a:defRPr>
            </a:lvl1pPr>
            <a:lvl2pPr lvl="1" algn="l">
              <a:lnSpc>
                <a:spcPct val="100000"/>
              </a:lnSpc>
              <a:spcBef>
                <a:spcPts val="0"/>
              </a:spcBef>
              <a:spcAft>
                <a:spcPts val="0"/>
              </a:spcAft>
              <a:buClr>
                <a:srgbClr val="FFFFFF"/>
              </a:buClr>
              <a:buSzPts val="1100"/>
              <a:buNone/>
              <a:defRPr sz="1467" b="1">
                <a:solidFill>
                  <a:srgbClr val="FFFFFF"/>
                </a:solidFill>
              </a:defRPr>
            </a:lvl2pPr>
            <a:lvl3pPr lvl="2" algn="l">
              <a:lnSpc>
                <a:spcPct val="100000"/>
              </a:lnSpc>
              <a:spcBef>
                <a:spcPts val="0"/>
              </a:spcBef>
              <a:spcAft>
                <a:spcPts val="0"/>
              </a:spcAft>
              <a:buClr>
                <a:srgbClr val="FFFFFF"/>
              </a:buClr>
              <a:buSzPts val="1100"/>
              <a:buNone/>
              <a:defRPr sz="1467" b="1">
                <a:solidFill>
                  <a:srgbClr val="FFFFFF"/>
                </a:solidFill>
              </a:defRPr>
            </a:lvl3pPr>
            <a:lvl4pPr lvl="3" algn="l">
              <a:lnSpc>
                <a:spcPct val="100000"/>
              </a:lnSpc>
              <a:spcBef>
                <a:spcPts val="0"/>
              </a:spcBef>
              <a:spcAft>
                <a:spcPts val="0"/>
              </a:spcAft>
              <a:buClr>
                <a:srgbClr val="FFFFFF"/>
              </a:buClr>
              <a:buSzPts val="1100"/>
              <a:buNone/>
              <a:defRPr sz="1467" b="1">
                <a:solidFill>
                  <a:srgbClr val="FFFFFF"/>
                </a:solidFill>
              </a:defRPr>
            </a:lvl4pPr>
            <a:lvl5pPr lvl="4" algn="l">
              <a:lnSpc>
                <a:spcPct val="100000"/>
              </a:lnSpc>
              <a:spcBef>
                <a:spcPts val="0"/>
              </a:spcBef>
              <a:spcAft>
                <a:spcPts val="0"/>
              </a:spcAft>
              <a:buClr>
                <a:srgbClr val="FFFFFF"/>
              </a:buClr>
              <a:buSzPts val="1100"/>
              <a:buNone/>
              <a:defRPr sz="1467" b="1">
                <a:solidFill>
                  <a:srgbClr val="FFFFFF"/>
                </a:solidFill>
              </a:defRPr>
            </a:lvl5pPr>
            <a:lvl6pPr lvl="5" algn="l">
              <a:lnSpc>
                <a:spcPct val="100000"/>
              </a:lnSpc>
              <a:spcBef>
                <a:spcPts val="0"/>
              </a:spcBef>
              <a:spcAft>
                <a:spcPts val="0"/>
              </a:spcAft>
              <a:buClr>
                <a:srgbClr val="FFFFFF"/>
              </a:buClr>
              <a:buSzPts val="1100"/>
              <a:buNone/>
              <a:defRPr sz="1467" b="1">
                <a:solidFill>
                  <a:srgbClr val="FFFFFF"/>
                </a:solidFill>
              </a:defRPr>
            </a:lvl6pPr>
            <a:lvl7pPr lvl="6" algn="l">
              <a:lnSpc>
                <a:spcPct val="100000"/>
              </a:lnSpc>
              <a:spcBef>
                <a:spcPts val="0"/>
              </a:spcBef>
              <a:spcAft>
                <a:spcPts val="0"/>
              </a:spcAft>
              <a:buClr>
                <a:srgbClr val="FFFFFF"/>
              </a:buClr>
              <a:buSzPts val="1100"/>
              <a:buNone/>
              <a:defRPr sz="1467" b="1">
                <a:solidFill>
                  <a:srgbClr val="FFFFFF"/>
                </a:solidFill>
              </a:defRPr>
            </a:lvl7pPr>
            <a:lvl8pPr lvl="7" algn="l">
              <a:lnSpc>
                <a:spcPct val="100000"/>
              </a:lnSpc>
              <a:spcBef>
                <a:spcPts val="0"/>
              </a:spcBef>
              <a:spcAft>
                <a:spcPts val="0"/>
              </a:spcAft>
              <a:buClr>
                <a:srgbClr val="FFFFFF"/>
              </a:buClr>
              <a:buSzPts val="1100"/>
              <a:buNone/>
              <a:defRPr sz="1467" b="1">
                <a:solidFill>
                  <a:srgbClr val="FFFFFF"/>
                </a:solidFill>
              </a:defRPr>
            </a:lvl8pPr>
            <a:lvl9pPr lvl="8" algn="l">
              <a:lnSpc>
                <a:spcPct val="100000"/>
              </a:lnSpc>
              <a:spcBef>
                <a:spcPts val="0"/>
              </a:spcBef>
              <a:spcAft>
                <a:spcPts val="0"/>
              </a:spcAft>
              <a:buClr>
                <a:srgbClr val="FFFFFF"/>
              </a:buClr>
              <a:buSzPts val="1100"/>
              <a:buNone/>
              <a:defRPr sz="1467" b="1">
                <a:solidFill>
                  <a:srgbClr val="FFFFFF"/>
                </a:solidFill>
              </a:defRPr>
            </a:lvl9pPr>
          </a:lstStyle>
          <a:p>
            <a:r>
              <a:rPr lang="en-US"/>
              <a:t>Click to edit Master subtitle style</a:t>
            </a:r>
            <a:endParaRPr/>
          </a:p>
        </p:txBody>
      </p:sp>
      <p:cxnSp>
        <p:nvCxnSpPr>
          <p:cNvPr id="11" name="Straight Connector 10">
            <a:extLst>
              <a:ext uri="{FF2B5EF4-FFF2-40B4-BE49-F238E27FC236}">
                <a16:creationId xmlns:a16="http://schemas.microsoft.com/office/drawing/2014/main" id="{E7A74E09-9071-7CD1-EC5E-F188D4120119}"/>
              </a:ext>
            </a:extLst>
          </p:cNvPr>
          <p:cNvCxnSpPr>
            <a:cxnSpLocks/>
          </p:cNvCxnSpPr>
          <p:nvPr/>
        </p:nvCxnSpPr>
        <p:spPr>
          <a:xfrm>
            <a:off x="278932" y="6395755"/>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B60D9EE-C28D-6DB2-74C9-925C2BF28DFF}"/>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a:solidFill>
                  <a:schemeClr val="tx1">
                    <a:lumMod val="40000"/>
                    <a:lumOff val="60000"/>
                  </a:schemeClr>
                </a:solidFill>
              </a:rPr>
              <a:t>© 2024 Nielsen Consumer LLC. All Rights Reserved.</a:t>
            </a:r>
            <a:endParaRPr lang="en-US" sz="700" dirty="0">
              <a:solidFill>
                <a:schemeClr val="tx1">
                  <a:lumMod val="40000"/>
                  <a:lumOff val="60000"/>
                </a:schemeClr>
              </a:solidFill>
            </a:endParaRPr>
          </a:p>
        </p:txBody>
      </p:sp>
      <p:pic>
        <p:nvPicPr>
          <p:cNvPr id="13" name="Picture 12">
            <a:extLst>
              <a:ext uri="{FF2B5EF4-FFF2-40B4-BE49-F238E27FC236}">
                <a16:creationId xmlns:a16="http://schemas.microsoft.com/office/drawing/2014/main" id="{CA06910C-3278-EC18-6D25-71265FCA2A6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2191768163"/>
      </p:ext>
    </p:extLst>
  </p:cSld>
  <p:clrMapOvr>
    <a:masterClrMapping/>
  </p:clrMapOvr>
  <p:hf hdr="0" ftr="0" dt="0"/>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8_left_title_and_content_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B54AF76-AD3D-99EA-BB6C-F380750B8D51}"/>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E18F88F4-971A-A6B1-1A27-9CE89013B620}"/>
              </a:ext>
            </a:extLst>
          </p:cNvPr>
          <p:cNvSpPr/>
          <p:nvPr userDrawn="1"/>
        </p:nvSpPr>
        <p:spPr>
          <a:xfrm>
            <a:off x="0" y="0"/>
            <a:ext cx="40023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4290932" y="1671355"/>
            <a:ext cx="7595265" cy="39904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a:xfrm>
            <a:off x="10985326" y="6435203"/>
            <a:ext cx="901874" cy="365125"/>
          </a:xfrm>
          <a:prstGeom prst="rect">
            <a:avLst/>
          </a:prstGeom>
        </p:spPr>
        <p:txBody>
          <a:bodyPr/>
          <a:lstStyle/>
          <a:p>
            <a:fld id="{403EF4E2-7A7A-0548-85F1-5479B7C9E1B2}" type="slidenum">
              <a:rPr lang="en-US" smtClean="0"/>
              <a:t>‹#›</a:t>
            </a:fld>
            <a:endParaRPr lang="en-US" dirty="0"/>
          </a:p>
        </p:txBody>
      </p:sp>
      <p:sp>
        <p:nvSpPr>
          <p:cNvPr id="13" name="Title 1">
            <a:extLst>
              <a:ext uri="{FF2B5EF4-FFF2-40B4-BE49-F238E27FC236}">
                <a16:creationId xmlns:a16="http://schemas.microsoft.com/office/drawing/2014/main" id="{C9E80DB3-397B-6246-0042-983989BBFF67}"/>
              </a:ext>
            </a:extLst>
          </p:cNvPr>
          <p:cNvSpPr>
            <a:spLocks noGrp="1"/>
          </p:cNvSpPr>
          <p:nvPr>
            <p:ph type="ctrTitle" hasCustomPrompt="1"/>
          </p:nvPr>
        </p:nvSpPr>
        <p:spPr>
          <a:xfrm>
            <a:off x="288559" y="1111525"/>
            <a:ext cx="3503952" cy="2390972"/>
          </a:xfrm>
          <a:prstGeom prst="rect">
            <a:avLst/>
          </a:prstGeom>
        </p:spPr>
        <p:txBody>
          <a:bodyPr anchor="b" anchorCtr="0">
            <a:noAutofit/>
          </a:bodyPr>
          <a:lstStyle>
            <a:lvl1pPr algn="l">
              <a:defRPr sz="3600">
                <a:solidFill>
                  <a:schemeClr val="bg1"/>
                </a:solidFill>
              </a:defRPr>
            </a:lvl1pPr>
          </a:lstStyle>
          <a:p>
            <a:r>
              <a:rPr lang="en-US"/>
              <a:t>Insert your slide title here maximum of four lines</a:t>
            </a:r>
          </a:p>
        </p:txBody>
      </p:sp>
      <p:sp>
        <p:nvSpPr>
          <p:cNvPr id="14" name="Subtitle 2">
            <a:extLst>
              <a:ext uri="{FF2B5EF4-FFF2-40B4-BE49-F238E27FC236}">
                <a16:creationId xmlns:a16="http://schemas.microsoft.com/office/drawing/2014/main" id="{B088BB5C-5C7B-0E3F-0629-E297953C56D2}"/>
              </a:ext>
            </a:extLst>
          </p:cNvPr>
          <p:cNvSpPr>
            <a:spLocks noGrp="1"/>
          </p:cNvSpPr>
          <p:nvPr>
            <p:ph type="subTitle" idx="13" hasCustomPrompt="1"/>
          </p:nvPr>
        </p:nvSpPr>
        <p:spPr>
          <a:xfrm>
            <a:off x="288558" y="3515514"/>
            <a:ext cx="3503953" cy="436210"/>
          </a:xfrm>
          <a:prstGeom prst="rect">
            <a:avLst/>
          </a:prstGeo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divider subtitle</a:t>
            </a:r>
          </a:p>
        </p:txBody>
      </p:sp>
      <p:sp>
        <p:nvSpPr>
          <p:cNvPr id="15" name="Text Placeholder 10">
            <a:extLst>
              <a:ext uri="{FF2B5EF4-FFF2-40B4-BE49-F238E27FC236}">
                <a16:creationId xmlns:a16="http://schemas.microsoft.com/office/drawing/2014/main" id="{54422616-9A6B-BD2A-EEE6-5D4F31127FD9}"/>
              </a:ext>
            </a:extLst>
          </p:cNvPr>
          <p:cNvSpPr>
            <a:spLocks noGrp="1"/>
          </p:cNvSpPr>
          <p:nvPr>
            <p:ph type="body" sz="quarter" idx="14" hasCustomPrompt="1"/>
          </p:nvPr>
        </p:nvSpPr>
        <p:spPr>
          <a:xfrm>
            <a:off x="4290932" y="5985327"/>
            <a:ext cx="7595265" cy="365125"/>
          </a:xfrm>
          <a:prstGeom prst="rect">
            <a:avLst/>
          </a:prstGeo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2" name="TextBox 1">
            <a:extLst>
              <a:ext uri="{FF2B5EF4-FFF2-40B4-BE49-F238E27FC236}">
                <a16:creationId xmlns:a16="http://schemas.microsoft.com/office/drawing/2014/main" id="{1EEFBF9E-4FE0-0A25-6DCB-576724D4AD4C}"/>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a:solidFill>
                  <a:schemeClr val="tx1">
                    <a:lumMod val="40000"/>
                    <a:lumOff val="60000"/>
                  </a:schemeClr>
                </a:solidFill>
              </a:rPr>
              <a:t>© 2024 Nielsen Consumer LLC. All Rights Reserved.</a:t>
            </a:r>
            <a:endParaRPr lang="en-US" sz="700" dirty="0">
              <a:solidFill>
                <a:schemeClr val="tx1">
                  <a:lumMod val="40000"/>
                  <a:lumOff val="60000"/>
                </a:schemeClr>
              </a:solidFill>
            </a:endParaRPr>
          </a:p>
        </p:txBody>
      </p:sp>
    </p:spTree>
    <p:extLst>
      <p:ext uri="{BB962C8B-B14F-4D97-AF65-F5344CB8AC3E}">
        <p14:creationId xmlns:p14="http://schemas.microsoft.com/office/powerpoint/2010/main" val="335719315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2_divider_deep_blue">
    <p:bg>
      <p:bgPr>
        <a:solidFill>
          <a:schemeClr val="tx2"/>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bg1"/>
                </a:solidFill>
              </a:defRPr>
            </a:lvl1pPr>
          </a:lstStyle>
          <a:p>
            <a:fld id="{403EF4E2-7A7A-0548-85F1-5479B7C9E1B2}" type="slidenum">
              <a:rPr lang="en-US" smtClean="0"/>
              <a:pPr/>
              <a:t>‹#›</a:t>
            </a:fld>
            <a:endParaRPr lang="en-US" dirty="0"/>
          </a:p>
        </p:txBody>
      </p:sp>
      <p:sp>
        <p:nvSpPr>
          <p:cNvPr id="4" name="Title 1">
            <a:extLst>
              <a:ext uri="{FF2B5EF4-FFF2-40B4-BE49-F238E27FC236}">
                <a16:creationId xmlns:a16="http://schemas.microsoft.com/office/drawing/2014/main" id="{7D1AC422-8E8F-2A1A-877E-F8C5FD147D3C}"/>
              </a:ext>
            </a:extLst>
          </p:cNvPr>
          <p:cNvSpPr>
            <a:spLocks noGrp="1"/>
          </p:cNvSpPr>
          <p:nvPr>
            <p:ph type="ctrTitle" hasCustomPrompt="1"/>
          </p:nvPr>
        </p:nvSpPr>
        <p:spPr>
          <a:xfrm>
            <a:off x="288558" y="1671355"/>
            <a:ext cx="6679401" cy="2387600"/>
          </a:xfrm>
          <a:prstGeom prst="rect">
            <a:avLst/>
          </a:prstGeom>
        </p:spPr>
        <p:txBody>
          <a:bodyPr anchor="b">
            <a:noAutofit/>
          </a:bodyPr>
          <a:lstStyle>
            <a:lvl1pPr algn="l">
              <a:defRPr sz="4400">
                <a:solidFill>
                  <a:schemeClr val="bg1"/>
                </a:solidFill>
              </a:defRPr>
            </a:lvl1pPr>
          </a:lstStyle>
          <a:p>
            <a:r>
              <a:rPr lang="en-US"/>
              <a:t>Insert your presentation title here maximum of three lines</a:t>
            </a:r>
          </a:p>
        </p:txBody>
      </p:sp>
      <p:sp>
        <p:nvSpPr>
          <p:cNvPr id="7" name="Subtitle 2">
            <a:extLst>
              <a:ext uri="{FF2B5EF4-FFF2-40B4-BE49-F238E27FC236}">
                <a16:creationId xmlns:a16="http://schemas.microsoft.com/office/drawing/2014/main" id="{E9CE78BA-5246-2FFE-D60D-98A0C5608686}"/>
              </a:ext>
            </a:extLst>
          </p:cNvPr>
          <p:cNvSpPr>
            <a:spLocks noGrp="1"/>
          </p:cNvSpPr>
          <p:nvPr>
            <p:ph type="subTitle" idx="1"/>
          </p:nvPr>
        </p:nvSpPr>
        <p:spPr>
          <a:xfrm>
            <a:off x="288558" y="4151030"/>
            <a:ext cx="6679401" cy="837882"/>
          </a:xfrm>
          <a:prstGeom prst="rect">
            <a:avLst/>
          </a:prstGeo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extBox 1">
            <a:extLst>
              <a:ext uri="{FF2B5EF4-FFF2-40B4-BE49-F238E27FC236}">
                <a16:creationId xmlns:a16="http://schemas.microsoft.com/office/drawing/2014/main" id="{96FAE4D6-0FBC-D546-E065-843A050CC164}"/>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a:solidFill>
                  <a:schemeClr val="tx1">
                    <a:lumMod val="40000"/>
                    <a:lumOff val="60000"/>
                  </a:schemeClr>
                </a:solidFill>
              </a:rPr>
              <a:t>© 2024 Nielsen Consumer LLC. All Rights Reserved.</a:t>
            </a:r>
            <a:endParaRPr lang="en-US" sz="700" dirty="0">
              <a:solidFill>
                <a:schemeClr val="tx1">
                  <a:lumMod val="40000"/>
                  <a:lumOff val="60000"/>
                </a:schemeClr>
              </a:solidFill>
            </a:endParaRPr>
          </a:p>
        </p:txBody>
      </p:sp>
    </p:spTree>
    <p:extLst>
      <p:ext uri="{BB962C8B-B14F-4D97-AF65-F5344CB8AC3E}">
        <p14:creationId xmlns:p14="http://schemas.microsoft.com/office/powerpoint/2010/main" val="1418493824"/>
      </p:ext>
    </p:extLst>
  </p:cSld>
  <p:clrMapOvr>
    <a:overrideClrMapping bg1="lt1" tx1="dk1" bg2="lt2" tx2="dk2" accent1="accent1" accent2="accent2" accent3="accent3" accent4="accent4" accent5="accent5" accent6="accent6" hlink="hlink" folHlink="folHlink"/>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13_sidebar_blue_circle">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41013006-A4C4-8E9B-582A-F881CD2B33EB}"/>
              </a:ext>
            </a:extLst>
          </p:cNvPr>
          <p:cNvSpPr/>
          <p:nvPr userDrawn="1"/>
        </p:nvSpPr>
        <p:spPr>
          <a:xfrm>
            <a:off x="7450680" y="306967"/>
            <a:ext cx="4942461" cy="4942461"/>
          </a:xfrm>
          <a:prstGeom prst="ellipse">
            <a:avLst/>
          </a:prstGeom>
          <a:solidFill>
            <a:schemeClr val="bg1"/>
          </a:solid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a:xfrm>
            <a:off x="10985326" y="6435203"/>
            <a:ext cx="901874" cy="365125"/>
          </a:xfrm>
          <a:prstGeom prst="rect">
            <a:avLst/>
          </a:prstGeom>
        </p:spPr>
        <p:txBody>
          <a:bodyPr/>
          <a:lstStyle/>
          <a:p>
            <a:fld id="{403EF4E2-7A7A-0548-85F1-5479B7C9E1B2}" type="slidenum">
              <a:rPr lang="en-US" smtClean="0"/>
              <a:t>‹#›</a:t>
            </a:fld>
            <a:endParaRPr lang="en-US" dirty="0"/>
          </a:p>
        </p:txBody>
      </p:sp>
      <p:sp>
        <p:nvSpPr>
          <p:cNvPr id="7" name="Content Placeholder 2">
            <a:extLst>
              <a:ext uri="{FF2B5EF4-FFF2-40B4-BE49-F238E27FC236}">
                <a16:creationId xmlns:a16="http://schemas.microsoft.com/office/drawing/2014/main" id="{18E1557B-C916-3D4A-06A3-5841A72F546D}"/>
              </a:ext>
            </a:extLst>
          </p:cNvPr>
          <p:cNvSpPr>
            <a:spLocks noGrp="1"/>
          </p:cNvSpPr>
          <p:nvPr>
            <p:ph idx="13"/>
          </p:nvPr>
        </p:nvSpPr>
        <p:spPr>
          <a:xfrm>
            <a:off x="288559" y="1825625"/>
            <a:ext cx="5527626" cy="38361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a:extLst>
              <a:ext uri="{FF2B5EF4-FFF2-40B4-BE49-F238E27FC236}">
                <a16:creationId xmlns:a16="http://schemas.microsoft.com/office/drawing/2014/main" id="{B22CCE7A-44FB-F660-8825-197D91082D19}"/>
              </a:ext>
            </a:extLst>
          </p:cNvPr>
          <p:cNvSpPr>
            <a:spLocks noGrp="1"/>
          </p:cNvSpPr>
          <p:nvPr>
            <p:ph type="body" sz="quarter" idx="14" hasCustomPrompt="1"/>
          </p:nvPr>
        </p:nvSpPr>
        <p:spPr>
          <a:xfrm>
            <a:off x="7974767" y="1564553"/>
            <a:ext cx="3912433" cy="2427287"/>
          </a:xfrm>
          <a:prstGeom prst="rect">
            <a:avLst/>
          </a:prstGeom>
        </p:spPr>
        <p:txBody>
          <a:bodyPr anchor="ctr" anchorCtr="0"/>
          <a:lstStyle>
            <a:lvl1pPr marL="0" indent="0" algn="ctr">
              <a:buNone/>
              <a:defRPr sz="3200" b="1">
                <a:solidFill>
                  <a:schemeClr val="bg2"/>
                </a:solidFill>
              </a:defRPr>
            </a:lvl1pPr>
            <a:lvl2pPr marL="457200" indent="0">
              <a:buNone/>
              <a:defRPr sz="3600"/>
            </a:lvl2pPr>
            <a:lvl3pPr marL="914400" indent="0">
              <a:buNone/>
              <a:defRPr sz="3600"/>
            </a:lvl3pPr>
            <a:lvl4pPr marL="1371600" indent="0">
              <a:buNone/>
              <a:defRPr sz="3600"/>
            </a:lvl4pPr>
            <a:lvl5pPr marL="1828800" indent="0">
              <a:buNone/>
              <a:defRPr sz="3600"/>
            </a:lvl5pPr>
          </a:lstStyle>
          <a:p>
            <a:pPr lvl="0"/>
            <a:r>
              <a:rPr lang="en-US"/>
              <a:t>Insert key takeaway/stat</a:t>
            </a:r>
          </a:p>
        </p:txBody>
      </p:sp>
      <p:sp>
        <p:nvSpPr>
          <p:cNvPr id="5" name="Text Placeholder 10">
            <a:extLst>
              <a:ext uri="{FF2B5EF4-FFF2-40B4-BE49-F238E27FC236}">
                <a16:creationId xmlns:a16="http://schemas.microsoft.com/office/drawing/2014/main" id="{D2655EB8-0E52-0105-D411-F08941B5D9BB}"/>
              </a:ext>
            </a:extLst>
          </p:cNvPr>
          <p:cNvSpPr>
            <a:spLocks noGrp="1"/>
          </p:cNvSpPr>
          <p:nvPr>
            <p:ph type="body" sz="quarter" idx="17" hasCustomPrompt="1"/>
          </p:nvPr>
        </p:nvSpPr>
        <p:spPr>
          <a:xfrm>
            <a:off x="288558" y="5985327"/>
            <a:ext cx="11582399" cy="365125"/>
          </a:xfrm>
          <a:prstGeom prst="rect">
            <a:avLst/>
          </a:prstGeo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11" name="Text Placeholder 6">
            <a:extLst>
              <a:ext uri="{FF2B5EF4-FFF2-40B4-BE49-F238E27FC236}">
                <a16:creationId xmlns:a16="http://schemas.microsoft.com/office/drawing/2014/main" id="{3706A59F-423E-C7F6-F3F9-0F492E0C021E}"/>
              </a:ext>
            </a:extLst>
          </p:cNvPr>
          <p:cNvSpPr>
            <a:spLocks noGrp="1"/>
          </p:cNvSpPr>
          <p:nvPr>
            <p:ph type="body" sz="quarter" idx="18" hasCustomPrompt="1"/>
          </p:nvPr>
        </p:nvSpPr>
        <p:spPr>
          <a:xfrm>
            <a:off x="288558" y="579495"/>
            <a:ext cx="5527626" cy="436542"/>
          </a:xfrm>
          <a:prstGeom prst="rect">
            <a:avLst/>
          </a:prstGeo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12" name="Title 1">
            <a:extLst>
              <a:ext uri="{FF2B5EF4-FFF2-40B4-BE49-F238E27FC236}">
                <a16:creationId xmlns:a16="http://schemas.microsoft.com/office/drawing/2014/main" id="{FE496856-C6F1-1A20-F1E8-67C9E51E6EEA}"/>
              </a:ext>
            </a:extLst>
          </p:cNvPr>
          <p:cNvSpPr>
            <a:spLocks noGrp="1"/>
          </p:cNvSpPr>
          <p:nvPr>
            <p:ph type="title" hasCustomPrompt="1"/>
          </p:nvPr>
        </p:nvSpPr>
        <p:spPr>
          <a:xfrm>
            <a:off x="288558" y="178971"/>
            <a:ext cx="5527626" cy="397352"/>
          </a:xfrm>
          <a:prstGeom prst="rect">
            <a:avLst/>
          </a:prstGeom>
        </p:spPr>
        <p:txBody>
          <a:bodyPr anchor="ctr"/>
          <a:lstStyle>
            <a:lvl1pPr>
              <a:defRPr sz="2000"/>
            </a:lvl1pPr>
          </a:lstStyle>
          <a:p>
            <a:r>
              <a:rPr lang="en-US"/>
              <a:t>Insert your slide title in Arial bold 20pt</a:t>
            </a:r>
          </a:p>
        </p:txBody>
      </p:sp>
    </p:spTree>
    <p:extLst>
      <p:ext uri="{BB962C8B-B14F-4D97-AF65-F5344CB8AC3E}">
        <p14:creationId xmlns:p14="http://schemas.microsoft.com/office/powerpoint/2010/main" val="413960891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7_left_title_and_content_deep_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B54AF76-AD3D-99EA-BB6C-F380750B8D51}"/>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E18F88F4-971A-A6B1-1A27-9CE89013B620}"/>
              </a:ext>
            </a:extLst>
          </p:cNvPr>
          <p:cNvSpPr/>
          <p:nvPr userDrawn="1"/>
        </p:nvSpPr>
        <p:spPr>
          <a:xfrm>
            <a:off x="0" y="0"/>
            <a:ext cx="40023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4290932" y="1671355"/>
            <a:ext cx="7595265" cy="39904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a:xfrm>
            <a:off x="10985326" y="6435203"/>
            <a:ext cx="901874" cy="365125"/>
          </a:xfrm>
          <a:prstGeom prst="rect">
            <a:avLst/>
          </a:prstGeom>
        </p:spPr>
        <p:txBody>
          <a:bodyPr/>
          <a:lstStyle/>
          <a:p>
            <a:fld id="{403EF4E2-7A7A-0548-85F1-5479B7C9E1B2}" type="slidenum">
              <a:rPr lang="en-US" smtClean="0"/>
              <a:t>‹#›</a:t>
            </a:fld>
            <a:endParaRPr lang="en-US" dirty="0"/>
          </a:p>
        </p:txBody>
      </p:sp>
      <p:sp>
        <p:nvSpPr>
          <p:cNvPr id="13" name="Title 1">
            <a:extLst>
              <a:ext uri="{FF2B5EF4-FFF2-40B4-BE49-F238E27FC236}">
                <a16:creationId xmlns:a16="http://schemas.microsoft.com/office/drawing/2014/main" id="{C9E80DB3-397B-6246-0042-983989BBFF67}"/>
              </a:ext>
            </a:extLst>
          </p:cNvPr>
          <p:cNvSpPr>
            <a:spLocks noGrp="1"/>
          </p:cNvSpPr>
          <p:nvPr>
            <p:ph type="ctrTitle" hasCustomPrompt="1"/>
          </p:nvPr>
        </p:nvSpPr>
        <p:spPr>
          <a:xfrm>
            <a:off x="288559" y="1111525"/>
            <a:ext cx="3503952" cy="2390972"/>
          </a:xfrm>
          <a:prstGeom prst="rect">
            <a:avLst/>
          </a:prstGeom>
        </p:spPr>
        <p:txBody>
          <a:bodyPr anchor="b" anchorCtr="0">
            <a:noAutofit/>
          </a:bodyPr>
          <a:lstStyle>
            <a:lvl1pPr algn="l">
              <a:defRPr sz="3600">
                <a:solidFill>
                  <a:schemeClr val="bg1"/>
                </a:solidFill>
              </a:defRPr>
            </a:lvl1pPr>
          </a:lstStyle>
          <a:p>
            <a:r>
              <a:rPr lang="en-US"/>
              <a:t>Insert your slide title here maximum of four lines</a:t>
            </a:r>
          </a:p>
        </p:txBody>
      </p:sp>
      <p:sp>
        <p:nvSpPr>
          <p:cNvPr id="14" name="Subtitle 2">
            <a:extLst>
              <a:ext uri="{FF2B5EF4-FFF2-40B4-BE49-F238E27FC236}">
                <a16:creationId xmlns:a16="http://schemas.microsoft.com/office/drawing/2014/main" id="{B088BB5C-5C7B-0E3F-0629-E297953C56D2}"/>
              </a:ext>
            </a:extLst>
          </p:cNvPr>
          <p:cNvSpPr>
            <a:spLocks noGrp="1"/>
          </p:cNvSpPr>
          <p:nvPr>
            <p:ph type="subTitle" idx="13" hasCustomPrompt="1"/>
          </p:nvPr>
        </p:nvSpPr>
        <p:spPr>
          <a:xfrm>
            <a:off x="288558" y="3515514"/>
            <a:ext cx="3503953" cy="436210"/>
          </a:xfrm>
          <a:prstGeom prst="rect">
            <a:avLst/>
          </a:prstGeo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divider subtitle</a:t>
            </a:r>
          </a:p>
        </p:txBody>
      </p:sp>
      <p:sp>
        <p:nvSpPr>
          <p:cNvPr id="15" name="Text Placeholder 10">
            <a:extLst>
              <a:ext uri="{FF2B5EF4-FFF2-40B4-BE49-F238E27FC236}">
                <a16:creationId xmlns:a16="http://schemas.microsoft.com/office/drawing/2014/main" id="{54422616-9A6B-BD2A-EEE6-5D4F31127FD9}"/>
              </a:ext>
            </a:extLst>
          </p:cNvPr>
          <p:cNvSpPr>
            <a:spLocks noGrp="1"/>
          </p:cNvSpPr>
          <p:nvPr>
            <p:ph type="body" sz="quarter" idx="14" hasCustomPrompt="1"/>
          </p:nvPr>
        </p:nvSpPr>
        <p:spPr>
          <a:xfrm>
            <a:off x="4290932" y="5985327"/>
            <a:ext cx="7595265" cy="365125"/>
          </a:xfrm>
          <a:prstGeom prst="rect">
            <a:avLst/>
          </a:prstGeo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4" name="TextBox 3">
            <a:extLst>
              <a:ext uri="{FF2B5EF4-FFF2-40B4-BE49-F238E27FC236}">
                <a16:creationId xmlns:a16="http://schemas.microsoft.com/office/drawing/2014/main" id="{7C94C076-1CD8-CF76-1E98-52F5EBB5C1F2}"/>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a:solidFill>
                  <a:schemeClr val="tx1">
                    <a:lumMod val="40000"/>
                    <a:lumOff val="60000"/>
                  </a:schemeClr>
                </a:solidFill>
              </a:rPr>
              <a:t>© 2024 Nielsen Consumer LLC. All Rights Reserved.</a:t>
            </a:r>
            <a:endParaRPr lang="en-US" sz="700" dirty="0">
              <a:solidFill>
                <a:schemeClr val="tx1">
                  <a:lumMod val="40000"/>
                  <a:lumOff val="60000"/>
                </a:schemeClr>
              </a:solidFill>
            </a:endParaRPr>
          </a:p>
        </p:txBody>
      </p:sp>
    </p:spTree>
    <p:extLst>
      <p:ext uri="{BB962C8B-B14F-4D97-AF65-F5344CB8AC3E}">
        <p14:creationId xmlns:p14="http://schemas.microsoft.com/office/powerpoint/2010/main" val="13042789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Quote Whit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45CB4A4-7435-1A41-8813-A7FFEC34FAE2}"/>
              </a:ext>
            </a:extLst>
          </p:cNvPr>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n-lt"/>
            </a:endParaRPr>
          </a:p>
        </p:txBody>
      </p:sp>
      <p:sp>
        <p:nvSpPr>
          <p:cNvPr id="9" name="Title 1"/>
          <p:cNvSpPr>
            <a:spLocks noGrp="1"/>
          </p:cNvSpPr>
          <p:nvPr>
            <p:ph type="title" hasCustomPrompt="1"/>
          </p:nvPr>
        </p:nvSpPr>
        <p:spPr>
          <a:xfrm>
            <a:off x="2639271" y="2650067"/>
            <a:ext cx="9305080" cy="585216"/>
          </a:xfrm>
          <a:prstGeom prst="rect">
            <a:avLst/>
          </a:prstGeom>
        </p:spPr>
        <p:txBody>
          <a:bodyPr wrap="square" anchor="t">
            <a:noAutofit/>
          </a:bodyPr>
          <a:lstStyle>
            <a:lvl1pPr algn="l">
              <a:defRPr sz="4400" b="1" cap="all">
                <a:solidFill>
                  <a:schemeClr val="bg1"/>
                </a:solidFill>
                <a:latin typeface="+mn-lt"/>
              </a:defRPr>
            </a:lvl1pPr>
          </a:lstStyle>
          <a:p>
            <a:r>
              <a:rPr lang="en-US" dirty="0"/>
              <a:t>Click to add title</a:t>
            </a:r>
          </a:p>
        </p:txBody>
      </p:sp>
      <p:sp>
        <p:nvSpPr>
          <p:cNvPr id="10" name="Text Placeholder 5"/>
          <p:cNvSpPr>
            <a:spLocks noGrp="1"/>
          </p:cNvSpPr>
          <p:nvPr>
            <p:ph type="body" sz="quarter" idx="10" hasCustomPrompt="1"/>
          </p:nvPr>
        </p:nvSpPr>
        <p:spPr>
          <a:xfrm>
            <a:off x="2641600" y="4116320"/>
            <a:ext cx="9302496" cy="711200"/>
          </a:xfrm>
          <a:prstGeom prst="rect">
            <a:avLst/>
          </a:prstGeom>
        </p:spPr>
        <p:txBody>
          <a:bodyPr/>
          <a:lstStyle>
            <a:lvl1pPr marL="0" indent="0">
              <a:buNone/>
              <a:defRPr sz="2000" b="0" baseline="0">
                <a:solidFill>
                  <a:schemeClr val="bg1"/>
                </a:solidFill>
                <a:latin typeface="+mn-lt"/>
              </a:defRPr>
            </a:lvl1pPr>
            <a:lvl2pPr marL="601089" indent="0">
              <a:buNone/>
              <a:defRPr/>
            </a:lvl2pPr>
            <a:lvl3pPr marL="1219110" indent="0">
              <a:buNone/>
              <a:defRPr/>
            </a:lvl3pPr>
            <a:lvl4pPr marL="1828664" indent="0">
              <a:buNone/>
              <a:defRPr/>
            </a:lvl4pPr>
            <a:lvl5pPr marL="2438218" indent="0">
              <a:buNone/>
              <a:defRPr/>
            </a:lvl5pPr>
          </a:lstStyle>
          <a:p>
            <a:pPr lvl="0"/>
            <a:r>
              <a:rPr lang="en-US" dirty="0"/>
              <a:t>Click to add Subtitle</a:t>
            </a:r>
          </a:p>
        </p:txBody>
      </p:sp>
      <p:sp>
        <p:nvSpPr>
          <p:cNvPr id="7" name="Slide Number Placeholder 5">
            <a:extLst>
              <a:ext uri="{FF2B5EF4-FFF2-40B4-BE49-F238E27FC236}">
                <a16:creationId xmlns:a16="http://schemas.microsoft.com/office/drawing/2014/main" id="{D0DB4F35-9ADE-ED35-28B3-71F80807EF03}"/>
              </a:ext>
            </a:extLst>
          </p:cNvPr>
          <p:cNvSpPr>
            <a:spLocks noGrp="1"/>
          </p:cNvSpPr>
          <p:nvPr>
            <p:ph type="sldNum" sz="quarter" idx="11"/>
          </p:nvPr>
        </p:nvSpPr>
        <p:spPr>
          <a:xfrm>
            <a:off x="10985325" y="6435204"/>
            <a:ext cx="901875" cy="365125"/>
          </a:xfrm>
          <a:prstGeom prst="rect">
            <a:avLst/>
          </a:prstGeom>
        </p:spPr>
        <p:txBody>
          <a:bodyPr vert="horz" lIns="0" tIns="45720" rIns="0" bIns="45720" rtlCol="0" anchor="ctr"/>
          <a:lstStyle>
            <a:lvl1pPr algn="r">
              <a:defRPr sz="1000">
                <a:solidFill>
                  <a:schemeClr val="bg1"/>
                </a:solidFill>
              </a:defRPr>
            </a:lvl1pPr>
          </a:lstStyle>
          <a:p>
            <a:fld id="{403EF4E2-7A7A-0548-85F1-5479B7C9E1B2}" type="slidenum">
              <a:rPr lang="en-US" smtClean="0"/>
              <a:pPr/>
              <a:t>‹#›</a:t>
            </a:fld>
            <a:endParaRPr lang="en-US" dirty="0"/>
          </a:p>
        </p:txBody>
      </p:sp>
      <p:sp>
        <p:nvSpPr>
          <p:cNvPr id="13" name="TextBox 12">
            <a:extLst>
              <a:ext uri="{FF2B5EF4-FFF2-40B4-BE49-F238E27FC236}">
                <a16:creationId xmlns:a16="http://schemas.microsoft.com/office/drawing/2014/main" id="{7B60D9EE-C28D-6DB2-74C9-925C2BF28DFF}"/>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a:solidFill>
                  <a:schemeClr val="tx1">
                    <a:lumMod val="40000"/>
                    <a:lumOff val="60000"/>
                  </a:schemeClr>
                </a:solidFill>
              </a:rPr>
              <a:t>© 2024 Nielsen Consumer LLC. All Rights Reserved.</a:t>
            </a:r>
            <a:endParaRPr lang="en-US" sz="700" dirty="0">
              <a:solidFill>
                <a:schemeClr val="tx1">
                  <a:lumMod val="40000"/>
                  <a:lumOff val="60000"/>
                </a:schemeClr>
              </a:solidFill>
            </a:endParaRPr>
          </a:p>
        </p:txBody>
      </p:sp>
    </p:spTree>
    <p:extLst>
      <p:ext uri="{BB962C8B-B14F-4D97-AF65-F5344CB8AC3E}">
        <p14:creationId xmlns:p14="http://schemas.microsoft.com/office/powerpoint/2010/main" val="952986002"/>
      </p:ext>
    </p:extLst>
  </p:cSld>
  <p:clrMapOvr>
    <a:masterClrMapping/>
  </p:clrMapOvr>
  <p:hf hdr="0" ftr="0" dt="0"/>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4_four_column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288559" y="1825625"/>
            <a:ext cx="2706889" cy="38361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a:xfrm>
            <a:off x="10985326" y="6435203"/>
            <a:ext cx="901874" cy="365125"/>
          </a:xfrm>
          <a:prstGeom prst="rect">
            <a:avLst/>
          </a:prstGeom>
        </p:spPr>
        <p:txBody>
          <a:bodyPr/>
          <a:lstStyle/>
          <a:p>
            <a:fld id="{403EF4E2-7A7A-0548-85F1-5479B7C9E1B2}" type="slidenum">
              <a:rPr lang="en-US" smtClean="0"/>
              <a:t>‹#›</a:t>
            </a:fld>
            <a:endParaRPr lang="en-US" dirty="0"/>
          </a:p>
        </p:txBody>
      </p:sp>
      <p:sp>
        <p:nvSpPr>
          <p:cNvPr id="12" name="Text Placeholder 6">
            <a:extLst>
              <a:ext uri="{FF2B5EF4-FFF2-40B4-BE49-F238E27FC236}">
                <a16:creationId xmlns:a16="http://schemas.microsoft.com/office/drawing/2014/main" id="{90678F05-80CC-A3DE-FAE5-0A6E66AB8B9B}"/>
              </a:ext>
            </a:extLst>
          </p:cNvPr>
          <p:cNvSpPr>
            <a:spLocks noGrp="1"/>
          </p:cNvSpPr>
          <p:nvPr>
            <p:ph type="body" sz="quarter" idx="16" hasCustomPrompt="1"/>
          </p:nvPr>
        </p:nvSpPr>
        <p:spPr>
          <a:xfrm>
            <a:off x="288558" y="1351231"/>
            <a:ext cx="2706889" cy="436542"/>
          </a:xfrm>
          <a:prstGeom prst="rect">
            <a:avLst/>
          </a:prstGeom>
        </p:spPr>
        <p:txBody>
          <a:bodyPr anchor="b"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8" name="Content Placeholder 2">
            <a:extLst>
              <a:ext uri="{FF2B5EF4-FFF2-40B4-BE49-F238E27FC236}">
                <a16:creationId xmlns:a16="http://schemas.microsoft.com/office/drawing/2014/main" id="{723B6A2A-2C2E-7735-F6AF-C9EBC41827D7}"/>
              </a:ext>
            </a:extLst>
          </p:cNvPr>
          <p:cNvSpPr>
            <a:spLocks noGrp="1"/>
          </p:cNvSpPr>
          <p:nvPr>
            <p:ph idx="17"/>
          </p:nvPr>
        </p:nvSpPr>
        <p:spPr>
          <a:xfrm>
            <a:off x="3252476" y="1825625"/>
            <a:ext cx="2706889" cy="38361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6">
            <a:extLst>
              <a:ext uri="{FF2B5EF4-FFF2-40B4-BE49-F238E27FC236}">
                <a16:creationId xmlns:a16="http://schemas.microsoft.com/office/drawing/2014/main" id="{390CEB3B-329E-7CFB-C82C-196F404D94D0}"/>
              </a:ext>
            </a:extLst>
          </p:cNvPr>
          <p:cNvSpPr>
            <a:spLocks noGrp="1"/>
          </p:cNvSpPr>
          <p:nvPr>
            <p:ph type="body" sz="quarter" idx="18" hasCustomPrompt="1"/>
          </p:nvPr>
        </p:nvSpPr>
        <p:spPr>
          <a:xfrm>
            <a:off x="3252475" y="1351231"/>
            <a:ext cx="2706889" cy="436542"/>
          </a:xfrm>
          <a:prstGeom prst="rect">
            <a:avLst/>
          </a:prstGeom>
        </p:spPr>
        <p:txBody>
          <a:bodyPr anchor="b"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15" name="Content Placeholder 2">
            <a:extLst>
              <a:ext uri="{FF2B5EF4-FFF2-40B4-BE49-F238E27FC236}">
                <a16:creationId xmlns:a16="http://schemas.microsoft.com/office/drawing/2014/main" id="{BE267DF4-9717-0259-6B0E-DAD8B209CF46}"/>
              </a:ext>
            </a:extLst>
          </p:cNvPr>
          <p:cNvSpPr>
            <a:spLocks noGrp="1"/>
          </p:cNvSpPr>
          <p:nvPr>
            <p:ph idx="19"/>
          </p:nvPr>
        </p:nvSpPr>
        <p:spPr>
          <a:xfrm>
            <a:off x="6216393" y="1825625"/>
            <a:ext cx="2706889" cy="38361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6">
            <a:extLst>
              <a:ext uri="{FF2B5EF4-FFF2-40B4-BE49-F238E27FC236}">
                <a16:creationId xmlns:a16="http://schemas.microsoft.com/office/drawing/2014/main" id="{3638A4D9-F985-A57C-CB8F-B5BE0F172727}"/>
              </a:ext>
            </a:extLst>
          </p:cNvPr>
          <p:cNvSpPr>
            <a:spLocks noGrp="1"/>
          </p:cNvSpPr>
          <p:nvPr>
            <p:ph type="body" sz="quarter" idx="20" hasCustomPrompt="1"/>
          </p:nvPr>
        </p:nvSpPr>
        <p:spPr>
          <a:xfrm>
            <a:off x="6216392" y="1351231"/>
            <a:ext cx="2706889" cy="436542"/>
          </a:xfrm>
          <a:prstGeom prst="rect">
            <a:avLst/>
          </a:prstGeom>
        </p:spPr>
        <p:txBody>
          <a:bodyPr anchor="b"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17" name="Content Placeholder 2">
            <a:extLst>
              <a:ext uri="{FF2B5EF4-FFF2-40B4-BE49-F238E27FC236}">
                <a16:creationId xmlns:a16="http://schemas.microsoft.com/office/drawing/2014/main" id="{B48447AD-132B-DD45-8F26-5684D33A864A}"/>
              </a:ext>
            </a:extLst>
          </p:cNvPr>
          <p:cNvSpPr>
            <a:spLocks noGrp="1"/>
          </p:cNvSpPr>
          <p:nvPr>
            <p:ph idx="21"/>
          </p:nvPr>
        </p:nvSpPr>
        <p:spPr>
          <a:xfrm>
            <a:off x="9180311" y="1825625"/>
            <a:ext cx="2706889" cy="38361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6">
            <a:extLst>
              <a:ext uri="{FF2B5EF4-FFF2-40B4-BE49-F238E27FC236}">
                <a16:creationId xmlns:a16="http://schemas.microsoft.com/office/drawing/2014/main" id="{93012D8C-6A00-0751-CA0A-B3A4D6620527}"/>
              </a:ext>
            </a:extLst>
          </p:cNvPr>
          <p:cNvSpPr>
            <a:spLocks noGrp="1"/>
          </p:cNvSpPr>
          <p:nvPr>
            <p:ph type="body" sz="quarter" idx="22" hasCustomPrompt="1"/>
          </p:nvPr>
        </p:nvSpPr>
        <p:spPr>
          <a:xfrm>
            <a:off x="9180310" y="1351231"/>
            <a:ext cx="2706889" cy="436542"/>
          </a:xfrm>
          <a:prstGeom prst="rect">
            <a:avLst/>
          </a:prstGeom>
        </p:spPr>
        <p:txBody>
          <a:bodyPr anchor="b"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4" name="Text Placeholder 10">
            <a:extLst>
              <a:ext uri="{FF2B5EF4-FFF2-40B4-BE49-F238E27FC236}">
                <a16:creationId xmlns:a16="http://schemas.microsoft.com/office/drawing/2014/main" id="{197E1BA7-6018-F8DC-5B98-E01D1FCACAE1}"/>
              </a:ext>
            </a:extLst>
          </p:cNvPr>
          <p:cNvSpPr>
            <a:spLocks noGrp="1"/>
          </p:cNvSpPr>
          <p:nvPr>
            <p:ph type="body" sz="quarter" idx="23" hasCustomPrompt="1"/>
          </p:nvPr>
        </p:nvSpPr>
        <p:spPr>
          <a:xfrm>
            <a:off x="288558" y="5985327"/>
            <a:ext cx="11582399" cy="365125"/>
          </a:xfrm>
          <a:prstGeom prst="rect">
            <a:avLst/>
          </a:prstGeo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5" name="Text Placeholder 6">
            <a:extLst>
              <a:ext uri="{FF2B5EF4-FFF2-40B4-BE49-F238E27FC236}">
                <a16:creationId xmlns:a16="http://schemas.microsoft.com/office/drawing/2014/main" id="{6842BA1B-CE76-92EE-3BB8-577F1D85B407}"/>
              </a:ext>
            </a:extLst>
          </p:cNvPr>
          <p:cNvSpPr>
            <a:spLocks noGrp="1"/>
          </p:cNvSpPr>
          <p:nvPr>
            <p:ph type="body" sz="quarter" idx="13" hasCustomPrompt="1"/>
          </p:nvPr>
        </p:nvSpPr>
        <p:spPr>
          <a:xfrm>
            <a:off x="288558" y="579495"/>
            <a:ext cx="11582400" cy="436542"/>
          </a:xfrm>
          <a:prstGeom prst="rect">
            <a:avLst/>
          </a:prstGeo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10" name="Title 1">
            <a:extLst>
              <a:ext uri="{FF2B5EF4-FFF2-40B4-BE49-F238E27FC236}">
                <a16:creationId xmlns:a16="http://schemas.microsoft.com/office/drawing/2014/main" id="{DADCE05C-530C-E715-3EE9-A5165AEC29C3}"/>
              </a:ext>
            </a:extLst>
          </p:cNvPr>
          <p:cNvSpPr>
            <a:spLocks noGrp="1"/>
          </p:cNvSpPr>
          <p:nvPr>
            <p:ph type="title" hasCustomPrompt="1"/>
          </p:nvPr>
        </p:nvSpPr>
        <p:spPr>
          <a:xfrm>
            <a:off x="288558" y="178971"/>
            <a:ext cx="11582400" cy="397352"/>
          </a:xfrm>
          <a:prstGeom prst="rect">
            <a:avLst/>
          </a:prstGeom>
        </p:spPr>
        <p:txBody>
          <a:bodyPr anchor="ctr"/>
          <a:lstStyle>
            <a:lvl1pPr>
              <a:defRPr sz="2000"/>
            </a:lvl1pPr>
          </a:lstStyle>
          <a:p>
            <a:r>
              <a:rPr lang="en-US"/>
              <a:t>Insert your slide title in Arial bold 20pt</a:t>
            </a:r>
          </a:p>
        </p:txBody>
      </p:sp>
    </p:spTree>
    <p:extLst>
      <p:ext uri="{BB962C8B-B14F-4D97-AF65-F5344CB8AC3E}">
        <p14:creationId xmlns:p14="http://schemas.microsoft.com/office/powerpoint/2010/main" val="80020311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1_title_and_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288558" y="1825625"/>
            <a:ext cx="11597639" cy="38361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a:xfrm>
            <a:off x="10985326" y="6435203"/>
            <a:ext cx="901874" cy="365125"/>
          </a:xfrm>
          <a:prstGeom prst="rect">
            <a:avLst/>
          </a:prstGeom>
        </p:spPr>
        <p:txBody>
          <a:bodyPr/>
          <a:lstStyle/>
          <a:p>
            <a:fld id="{403EF4E2-7A7A-0548-85F1-5479B7C9E1B2}" type="slidenum">
              <a:rPr lang="en-US" smtClean="0"/>
              <a:t>‹#›</a:t>
            </a:fld>
            <a:endParaRPr lang="en-US" dirty="0"/>
          </a:p>
        </p:txBody>
      </p:sp>
      <p:sp>
        <p:nvSpPr>
          <p:cNvPr id="7" name="Text Placeholder 6">
            <a:extLst>
              <a:ext uri="{FF2B5EF4-FFF2-40B4-BE49-F238E27FC236}">
                <a16:creationId xmlns:a16="http://schemas.microsoft.com/office/drawing/2014/main" id="{47F7929F-4D80-0F4F-EFFB-21D9B3A08195}"/>
              </a:ext>
            </a:extLst>
          </p:cNvPr>
          <p:cNvSpPr>
            <a:spLocks noGrp="1"/>
          </p:cNvSpPr>
          <p:nvPr>
            <p:ph type="body" sz="quarter" idx="13" hasCustomPrompt="1"/>
          </p:nvPr>
        </p:nvSpPr>
        <p:spPr>
          <a:xfrm>
            <a:off x="288558" y="579495"/>
            <a:ext cx="11582400" cy="436542"/>
          </a:xfrm>
          <a:prstGeom prst="rect">
            <a:avLst/>
          </a:prstGeo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4" name="Text Placeholder 10">
            <a:extLst>
              <a:ext uri="{FF2B5EF4-FFF2-40B4-BE49-F238E27FC236}">
                <a16:creationId xmlns:a16="http://schemas.microsoft.com/office/drawing/2014/main" id="{C3AEC9DB-EF68-1F30-2273-B2160550D684}"/>
              </a:ext>
            </a:extLst>
          </p:cNvPr>
          <p:cNvSpPr>
            <a:spLocks noGrp="1"/>
          </p:cNvSpPr>
          <p:nvPr>
            <p:ph type="body" sz="quarter" idx="17" hasCustomPrompt="1"/>
          </p:nvPr>
        </p:nvSpPr>
        <p:spPr>
          <a:xfrm>
            <a:off x="288558" y="5985327"/>
            <a:ext cx="11582399" cy="365125"/>
          </a:xfrm>
          <a:prstGeom prst="rect">
            <a:avLst/>
          </a:prstGeo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5" name="Title 1">
            <a:extLst>
              <a:ext uri="{FF2B5EF4-FFF2-40B4-BE49-F238E27FC236}">
                <a16:creationId xmlns:a16="http://schemas.microsoft.com/office/drawing/2014/main" id="{B30F50A8-F4AB-8F41-DE7A-B921DA46B4A5}"/>
              </a:ext>
            </a:extLst>
          </p:cNvPr>
          <p:cNvSpPr>
            <a:spLocks noGrp="1"/>
          </p:cNvSpPr>
          <p:nvPr>
            <p:ph type="title" hasCustomPrompt="1"/>
          </p:nvPr>
        </p:nvSpPr>
        <p:spPr>
          <a:xfrm>
            <a:off x="288558" y="178971"/>
            <a:ext cx="11582400" cy="397352"/>
          </a:xfrm>
          <a:prstGeom prst="rect">
            <a:avLst/>
          </a:prstGeom>
        </p:spPr>
        <p:txBody>
          <a:bodyPr anchor="ctr"/>
          <a:lstStyle>
            <a:lvl1pPr>
              <a:defRPr sz="2000"/>
            </a:lvl1pPr>
          </a:lstStyle>
          <a:p>
            <a:r>
              <a:rPr lang="en-US"/>
              <a:t>Insert your slide title in Arial bold 20pt</a:t>
            </a:r>
          </a:p>
        </p:txBody>
      </p:sp>
    </p:spTree>
    <p:extLst>
      <p:ext uri="{BB962C8B-B14F-4D97-AF65-F5344CB8AC3E}">
        <p14:creationId xmlns:p14="http://schemas.microsoft.com/office/powerpoint/2010/main" val="274196294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5_three_columns_photo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288559" y="3976451"/>
            <a:ext cx="3684352" cy="166292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a:xfrm>
            <a:off x="10985326" y="6435203"/>
            <a:ext cx="901874" cy="365125"/>
          </a:xfrm>
          <a:prstGeom prst="rect">
            <a:avLst/>
          </a:prstGeom>
        </p:spPr>
        <p:txBody>
          <a:bodyPr/>
          <a:lstStyle/>
          <a:p>
            <a:fld id="{403EF4E2-7A7A-0548-85F1-5479B7C9E1B2}" type="slidenum">
              <a:rPr lang="en-US" smtClean="0"/>
              <a:t>‹#›</a:t>
            </a:fld>
            <a:endParaRPr lang="en-US" dirty="0"/>
          </a:p>
        </p:txBody>
      </p:sp>
      <p:sp>
        <p:nvSpPr>
          <p:cNvPr id="10" name="Content Placeholder 2">
            <a:extLst>
              <a:ext uri="{FF2B5EF4-FFF2-40B4-BE49-F238E27FC236}">
                <a16:creationId xmlns:a16="http://schemas.microsoft.com/office/drawing/2014/main" id="{505D1794-3A67-EC85-D51D-19CC621969E3}"/>
              </a:ext>
            </a:extLst>
          </p:cNvPr>
          <p:cNvSpPr>
            <a:spLocks noGrp="1"/>
          </p:cNvSpPr>
          <p:nvPr>
            <p:ph idx="14"/>
          </p:nvPr>
        </p:nvSpPr>
        <p:spPr>
          <a:xfrm>
            <a:off x="4237582" y="3976451"/>
            <a:ext cx="3684352" cy="166292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C1A58A57-9AA2-995B-F17B-EF0CC5FF39C5}"/>
              </a:ext>
            </a:extLst>
          </p:cNvPr>
          <p:cNvSpPr>
            <a:spLocks noGrp="1"/>
          </p:cNvSpPr>
          <p:nvPr>
            <p:ph idx="15"/>
          </p:nvPr>
        </p:nvSpPr>
        <p:spPr>
          <a:xfrm>
            <a:off x="8186606" y="3976451"/>
            <a:ext cx="3684352" cy="166292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B58AD49D-3D55-5878-EB23-9434406607F0}"/>
              </a:ext>
            </a:extLst>
          </p:cNvPr>
          <p:cNvSpPr>
            <a:spLocks noGrp="1"/>
          </p:cNvSpPr>
          <p:nvPr>
            <p:ph type="pic" sz="quarter" idx="20" hasCustomPrompt="1"/>
          </p:nvPr>
        </p:nvSpPr>
        <p:spPr>
          <a:xfrm>
            <a:off x="288559" y="1418538"/>
            <a:ext cx="3684352" cy="2041112"/>
          </a:xfrm>
          <a:prstGeom prst="rect">
            <a:avLst/>
          </a:prstGeom>
        </p:spPr>
        <p:txBody>
          <a:bodyPr/>
          <a:lstStyle>
            <a:lvl1pPr marL="0" indent="0" algn="ctr">
              <a:buNone/>
              <a:defRPr/>
            </a:lvl1pPr>
          </a:lstStyle>
          <a:p>
            <a:r>
              <a:rPr lang="en-US" dirty="0"/>
              <a:t>Click picture icon to add photo</a:t>
            </a:r>
          </a:p>
        </p:txBody>
      </p:sp>
      <p:sp>
        <p:nvSpPr>
          <p:cNvPr id="8" name="Picture Placeholder 4">
            <a:extLst>
              <a:ext uri="{FF2B5EF4-FFF2-40B4-BE49-F238E27FC236}">
                <a16:creationId xmlns:a16="http://schemas.microsoft.com/office/drawing/2014/main" id="{C1ADFA53-A93C-9C6B-577B-EE3F3CE8E8B8}"/>
              </a:ext>
            </a:extLst>
          </p:cNvPr>
          <p:cNvSpPr>
            <a:spLocks noGrp="1"/>
          </p:cNvSpPr>
          <p:nvPr>
            <p:ph type="pic" sz="quarter" idx="21" hasCustomPrompt="1"/>
          </p:nvPr>
        </p:nvSpPr>
        <p:spPr>
          <a:xfrm>
            <a:off x="4237582" y="1418538"/>
            <a:ext cx="3684352" cy="2041112"/>
          </a:xfrm>
          <a:prstGeom prst="rect">
            <a:avLst/>
          </a:prstGeom>
        </p:spPr>
        <p:txBody>
          <a:bodyPr/>
          <a:lstStyle>
            <a:lvl1pPr marL="0" indent="0" algn="ctr">
              <a:buNone/>
              <a:defRPr/>
            </a:lvl1pPr>
          </a:lstStyle>
          <a:p>
            <a:r>
              <a:rPr lang="en-US" dirty="0"/>
              <a:t>Click picture icon to add photo</a:t>
            </a:r>
          </a:p>
        </p:txBody>
      </p:sp>
      <p:sp>
        <p:nvSpPr>
          <p:cNvPr id="9" name="Picture Placeholder 4">
            <a:extLst>
              <a:ext uri="{FF2B5EF4-FFF2-40B4-BE49-F238E27FC236}">
                <a16:creationId xmlns:a16="http://schemas.microsoft.com/office/drawing/2014/main" id="{DC82AF9B-6879-D477-6076-E176F56AE37A}"/>
              </a:ext>
            </a:extLst>
          </p:cNvPr>
          <p:cNvSpPr>
            <a:spLocks noGrp="1"/>
          </p:cNvSpPr>
          <p:nvPr>
            <p:ph type="pic" sz="quarter" idx="22" hasCustomPrompt="1"/>
          </p:nvPr>
        </p:nvSpPr>
        <p:spPr>
          <a:xfrm>
            <a:off x="8186605" y="1418538"/>
            <a:ext cx="3684352" cy="2041112"/>
          </a:xfrm>
          <a:prstGeom prst="rect">
            <a:avLst/>
          </a:prstGeom>
        </p:spPr>
        <p:txBody>
          <a:bodyPr/>
          <a:lstStyle>
            <a:lvl1pPr marL="0" indent="0" algn="ctr">
              <a:buNone/>
              <a:defRPr/>
            </a:lvl1pPr>
          </a:lstStyle>
          <a:p>
            <a:r>
              <a:rPr lang="en-US" dirty="0"/>
              <a:t>Click picture icon to add photo</a:t>
            </a:r>
          </a:p>
        </p:txBody>
      </p:sp>
      <p:sp>
        <p:nvSpPr>
          <p:cNvPr id="4" name="Text Placeholder 10">
            <a:extLst>
              <a:ext uri="{FF2B5EF4-FFF2-40B4-BE49-F238E27FC236}">
                <a16:creationId xmlns:a16="http://schemas.microsoft.com/office/drawing/2014/main" id="{B15A4DB1-EF34-E503-B556-530B7CAC3EBE}"/>
              </a:ext>
            </a:extLst>
          </p:cNvPr>
          <p:cNvSpPr>
            <a:spLocks noGrp="1"/>
          </p:cNvSpPr>
          <p:nvPr>
            <p:ph type="body" sz="quarter" idx="17" hasCustomPrompt="1"/>
          </p:nvPr>
        </p:nvSpPr>
        <p:spPr>
          <a:xfrm>
            <a:off x="288558" y="5985327"/>
            <a:ext cx="11582399" cy="365125"/>
          </a:xfrm>
          <a:prstGeom prst="rect">
            <a:avLst/>
          </a:prstGeo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12" name="Text Placeholder 6">
            <a:extLst>
              <a:ext uri="{FF2B5EF4-FFF2-40B4-BE49-F238E27FC236}">
                <a16:creationId xmlns:a16="http://schemas.microsoft.com/office/drawing/2014/main" id="{A9C3871F-6DE1-0E51-4666-C634F339A563}"/>
              </a:ext>
            </a:extLst>
          </p:cNvPr>
          <p:cNvSpPr>
            <a:spLocks noGrp="1"/>
          </p:cNvSpPr>
          <p:nvPr>
            <p:ph type="body" sz="quarter" idx="13" hasCustomPrompt="1"/>
          </p:nvPr>
        </p:nvSpPr>
        <p:spPr>
          <a:xfrm>
            <a:off x="288558" y="579495"/>
            <a:ext cx="11582400" cy="436542"/>
          </a:xfrm>
          <a:prstGeom prst="rect">
            <a:avLst/>
          </a:prstGeo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13" name="Title 1">
            <a:extLst>
              <a:ext uri="{FF2B5EF4-FFF2-40B4-BE49-F238E27FC236}">
                <a16:creationId xmlns:a16="http://schemas.microsoft.com/office/drawing/2014/main" id="{30385D10-C453-B58A-D9F1-B1AA1DD202DD}"/>
              </a:ext>
            </a:extLst>
          </p:cNvPr>
          <p:cNvSpPr>
            <a:spLocks noGrp="1"/>
          </p:cNvSpPr>
          <p:nvPr>
            <p:ph type="title" hasCustomPrompt="1"/>
          </p:nvPr>
        </p:nvSpPr>
        <p:spPr>
          <a:xfrm>
            <a:off x="288558" y="178971"/>
            <a:ext cx="11582400" cy="397352"/>
          </a:xfrm>
          <a:prstGeom prst="rect">
            <a:avLst/>
          </a:prstGeom>
        </p:spPr>
        <p:txBody>
          <a:bodyPr anchor="ctr"/>
          <a:lstStyle>
            <a:lvl1pPr>
              <a:defRPr sz="2000"/>
            </a:lvl1pPr>
          </a:lstStyle>
          <a:p>
            <a:r>
              <a:rPr lang="en-US"/>
              <a:t>Insert your slide title in Arial bold 20pt</a:t>
            </a:r>
          </a:p>
        </p:txBody>
      </p:sp>
      <p:sp>
        <p:nvSpPr>
          <p:cNvPr id="2" name="Text Placeholder 6">
            <a:extLst>
              <a:ext uri="{FF2B5EF4-FFF2-40B4-BE49-F238E27FC236}">
                <a16:creationId xmlns:a16="http://schemas.microsoft.com/office/drawing/2014/main" id="{9A94D145-81FE-C360-0297-4502383F5A55}"/>
              </a:ext>
            </a:extLst>
          </p:cNvPr>
          <p:cNvSpPr>
            <a:spLocks noGrp="1"/>
          </p:cNvSpPr>
          <p:nvPr>
            <p:ph type="body" sz="quarter" idx="16" hasCustomPrompt="1"/>
          </p:nvPr>
        </p:nvSpPr>
        <p:spPr>
          <a:xfrm>
            <a:off x="288558" y="3539909"/>
            <a:ext cx="3684352" cy="436542"/>
          </a:xfrm>
          <a:prstGeom prst="rect">
            <a:avLst/>
          </a:prstGeom>
        </p:spPr>
        <p:txBody>
          <a:bodyPr anchor="ctr" anchorCtr="0"/>
          <a:lstStyle>
            <a:lvl1pPr marL="0" indent="0">
              <a:spcBef>
                <a:spcPts val="0"/>
              </a:spcBef>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7" name="Text Placeholder 6">
            <a:extLst>
              <a:ext uri="{FF2B5EF4-FFF2-40B4-BE49-F238E27FC236}">
                <a16:creationId xmlns:a16="http://schemas.microsoft.com/office/drawing/2014/main" id="{B0DECDC5-9AD9-7CB6-F638-0E39B0577747}"/>
              </a:ext>
            </a:extLst>
          </p:cNvPr>
          <p:cNvSpPr>
            <a:spLocks noGrp="1"/>
          </p:cNvSpPr>
          <p:nvPr>
            <p:ph type="body" sz="quarter" idx="23" hasCustomPrompt="1"/>
          </p:nvPr>
        </p:nvSpPr>
        <p:spPr>
          <a:xfrm>
            <a:off x="4237582" y="3539909"/>
            <a:ext cx="3684352" cy="436542"/>
          </a:xfrm>
          <a:prstGeom prst="rect">
            <a:avLst/>
          </a:prstGeom>
        </p:spPr>
        <p:txBody>
          <a:bodyPr anchor="ctr" anchorCtr="0"/>
          <a:lstStyle>
            <a:lvl1pPr marL="0" indent="0">
              <a:spcBef>
                <a:spcPts val="0"/>
              </a:spcBef>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14" name="Text Placeholder 6">
            <a:extLst>
              <a:ext uri="{FF2B5EF4-FFF2-40B4-BE49-F238E27FC236}">
                <a16:creationId xmlns:a16="http://schemas.microsoft.com/office/drawing/2014/main" id="{BB555AD3-4EA2-7E24-5C90-4B64C7002D15}"/>
              </a:ext>
            </a:extLst>
          </p:cNvPr>
          <p:cNvSpPr>
            <a:spLocks noGrp="1"/>
          </p:cNvSpPr>
          <p:nvPr>
            <p:ph type="body" sz="quarter" idx="18" hasCustomPrompt="1"/>
          </p:nvPr>
        </p:nvSpPr>
        <p:spPr>
          <a:xfrm>
            <a:off x="8186605" y="3539909"/>
            <a:ext cx="3684352" cy="436542"/>
          </a:xfrm>
          <a:prstGeom prst="rect">
            <a:avLst/>
          </a:prstGeom>
        </p:spPr>
        <p:txBody>
          <a:bodyPr anchor="ctr" anchorCtr="0"/>
          <a:lstStyle>
            <a:lvl1pPr marL="0" indent="0">
              <a:spcBef>
                <a:spcPts val="0"/>
              </a:spcBef>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Tree>
    <p:extLst>
      <p:ext uri="{BB962C8B-B14F-4D97-AF65-F5344CB8AC3E}">
        <p14:creationId xmlns:p14="http://schemas.microsoft.com/office/powerpoint/2010/main" val="74972217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13_divider_deep_violet">
    <p:bg>
      <p:bgRef idx="1001">
        <a:schemeClr val="bg2"/>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EC7A27B-9C75-06B8-163E-687EF3BAFAB0}"/>
              </a:ext>
            </a:extLst>
          </p:cNvPr>
          <p:cNvSpPr/>
          <p:nvPr userDrawn="1"/>
        </p:nvSpPr>
        <p:spPr>
          <a:xfrm>
            <a:off x="5825811" y="0"/>
            <a:ext cx="636618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endParaRPr lang="en-US" sz="1600" dirty="0"/>
          </a:p>
        </p:txBody>
      </p:sp>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tx1"/>
                </a:solidFill>
              </a:defRPr>
            </a:lvl1pPr>
          </a:lstStyle>
          <a:p>
            <a:fld id="{403EF4E2-7A7A-0548-85F1-5479B7C9E1B2}" type="slidenum">
              <a:rPr lang="en-US" smtClean="0"/>
              <a:pPr/>
              <a:t>‹#›</a:t>
            </a:fld>
            <a:endParaRPr lang="en-US" dirty="0"/>
          </a:p>
        </p:txBody>
      </p:sp>
      <p:sp>
        <p:nvSpPr>
          <p:cNvPr id="9" name="TextBox 8">
            <a:extLst>
              <a:ext uri="{FF2B5EF4-FFF2-40B4-BE49-F238E27FC236}">
                <a16:creationId xmlns:a16="http://schemas.microsoft.com/office/drawing/2014/main" id="{2BF749EA-836B-83E3-C743-0FC08B6657F8}"/>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a:solidFill>
                  <a:schemeClr val="tx1"/>
                </a:solidFill>
              </a:rPr>
              <a:t>© 2024 Nielsen Consumer LLC. All Rights Reserved.</a:t>
            </a:r>
            <a:endParaRPr lang="en-US" sz="700" dirty="0">
              <a:solidFill>
                <a:schemeClr val="tx1"/>
              </a:solidFill>
            </a:endParaRPr>
          </a:p>
        </p:txBody>
      </p:sp>
      <p:sp>
        <p:nvSpPr>
          <p:cNvPr id="12" name="TextBox 11">
            <a:extLst>
              <a:ext uri="{FF2B5EF4-FFF2-40B4-BE49-F238E27FC236}">
                <a16:creationId xmlns:a16="http://schemas.microsoft.com/office/drawing/2014/main" id="{65E85384-E091-2082-FCBB-160F82D46D2B}"/>
              </a:ext>
            </a:extLst>
          </p:cNvPr>
          <p:cNvSpPr txBox="1"/>
          <p:nvPr userDrawn="1"/>
        </p:nvSpPr>
        <p:spPr>
          <a:xfrm>
            <a:off x="-1115568" y="3474720"/>
            <a:ext cx="0" cy="0"/>
          </a:xfrm>
          <a:prstGeom prst="rect">
            <a:avLst/>
          </a:prstGeom>
          <a:noFill/>
        </p:spPr>
        <p:txBody>
          <a:bodyPr wrap="none" lIns="0" rIns="0" rtlCol="0">
            <a:noAutofit/>
          </a:bodyPr>
          <a:lstStyle/>
          <a:p>
            <a:pPr algn="l">
              <a:spcAft>
                <a:spcPts val="600"/>
              </a:spcAft>
            </a:pPr>
            <a:endParaRPr lang="en-US" sz="1600" dirty="0"/>
          </a:p>
        </p:txBody>
      </p:sp>
      <p:sp>
        <p:nvSpPr>
          <p:cNvPr id="16" name="TextBox 15">
            <a:extLst>
              <a:ext uri="{FF2B5EF4-FFF2-40B4-BE49-F238E27FC236}">
                <a16:creationId xmlns:a16="http://schemas.microsoft.com/office/drawing/2014/main" id="{6D822119-F72B-5E64-6ABF-EC783D188977}"/>
              </a:ext>
            </a:extLst>
          </p:cNvPr>
          <p:cNvSpPr txBox="1"/>
          <p:nvPr userDrawn="1"/>
        </p:nvSpPr>
        <p:spPr>
          <a:xfrm>
            <a:off x="2628900" y="-271463"/>
            <a:ext cx="0" cy="0"/>
          </a:xfrm>
          <a:prstGeom prst="rect">
            <a:avLst/>
          </a:prstGeom>
          <a:noFill/>
        </p:spPr>
        <p:txBody>
          <a:bodyPr wrap="none" lIns="0" rIns="0" rtlCol="0">
            <a:noAutofit/>
          </a:bodyPr>
          <a:lstStyle/>
          <a:p>
            <a:pPr algn="l">
              <a:spcAft>
                <a:spcPts val="600"/>
              </a:spcAft>
            </a:pPr>
            <a:endParaRPr lang="en-US" sz="1600" dirty="0"/>
          </a:p>
        </p:txBody>
      </p:sp>
    </p:spTree>
    <p:extLst>
      <p:ext uri="{BB962C8B-B14F-4D97-AF65-F5344CB8AC3E}">
        <p14:creationId xmlns:p14="http://schemas.microsoft.com/office/powerpoint/2010/main" val="3147533694"/>
      </p:ext>
    </p:extLst>
  </p:cSld>
  <p:clrMapOvr>
    <a:overrideClrMapping bg1="dk1" tx1="lt1" bg2="dk2" tx2="lt2" accent1="accent1" accent2="accent2" accent3="accent3" accent4="accent4" accent5="accent5" accent6="accent6" hlink="hlink" folHlink="folHlink"/>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10_left_title_and_content_lt_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B54AF76-AD3D-99EA-BB6C-F380750B8D51}"/>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E18F88F4-971A-A6B1-1A27-9CE89013B620}"/>
              </a:ext>
            </a:extLst>
          </p:cNvPr>
          <p:cNvSpPr/>
          <p:nvPr userDrawn="1"/>
        </p:nvSpPr>
        <p:spPr>
          <a:xfrm>
            <a:off x="0" y="0"/>
            <a:ext cx="4002374" cy="6858000"/>
          </a:xfrm>
          <a:prstGeom prst="rect">
            <a:avLst/>
          </a:prstGeom>
          <a:solidFill>
            <a:srgbClr val="AC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4290932" y="1671355"/>
            <a:ext cx="7595265" cy="39904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a:xfrm>
            <a:off x="10985326" y="6435203"/>
            <a:ext cx="901874" cy="365125"/>
          </a:xfrm>
          <a:prstGeom prst="rect">
            <a:avLst/>
          </a:prstGeom>
        </p:spPr>
        <p:txBody>
          <a:bodyPr/>
          <a:lstStyle/>
          <a:p>
            <a:fld id="{403EF4E2-7A7A-0548-85F1-5479B7C9E1B2}" type="slidenum">
              <a:rPr lang="en-US" smtClean="0"/>
              <a:t>‹#›</a:t>
            </a:fld>
            <a:endParaRPr lang="en-US" dirty="0"/>
          </a:p>
        </p:txBody>
      </p:sp>
      <p:sp>
        <p:nvSpPr>
          <p:cNvPr id="13" name="Title 1">
            <a:extLst>
              <a:ext uri="{FF2B5EF4-FFF2-40B4-BE49-F238E27FC236}">
                <a16:creationId xmlns:a16="http://schemas.microsoft.com/office/drawing/2014/main" id="{C9E80DB3-397B-6246-0042-983989BBFF67}"/>
              </a:ext>
            </a:extLst>
          </p:cNvPr>
          <p:cNvSpPr>
            <a:spLocks noGrp="1"/>
          </p:cNvSpPr>
          <p:nvPr>
            <p:ph type="ctrTitle" hasCustomPrompt="1"/>
          </p:nvPr>
        </p:nvSpPr>
        <p:spPr>
          <a:xfrm>
            <a:off x="288559" y="1111525"/>
            <a:ext cx="3503952" cy="2390972"/>
          </a:xfrm>
          <a:prstGeom prst="rect">
            <a:avLst/>
          </a:prstGeom>
        </p:spPr>
        <p:txBody>
          <a:bodyPr anchor="b" anchorCtr="0">
            <a:noAutofit/>
          </a:bodyPr>
          <a:lstStyle>
            <a:lvl1pPr algn="l">
              <a:defRPr sz="3600">
                <a:solidFill>
                  <a:schemeClr val="tx1"/>
                </a:solidFill>
              </a:defRPr>
            </a:lvl1pPr>
          </a:lstStyle>
          <a:p>
            <a:r>
              <a:rPr lang="en-US"/>
              <a:t>Insert your slide title here maximum of four lines</a:t>
            </a:r>
          </a:p>
        </p:txBody>
      </p:sp>
      <p:sp>
        <p:nvSpPr>
          <p:cNvPr id="14" name="Subtitle 2">
            <a:extLst>
              <a:ext uri="{FF2B5EF4-FFF2-40B4-BE49-F238E27FC236}">
                <a16:creationId xmlns:a16="http://schemas.microsoft.com/office/drawing/2014/main" id="{B088BB5C-5C7B-0E3F-0629-E297953C56D2}"/>
              </a:ext>
            </a:extLst>
          </p:cNvPr>
          <p:cNvSpPr>
            <a:spLocks noGrp="1"/>
          </p:cNvSpPr>
          <p:nvPr>
            <p:ph type="subTitle" idx="13" hasCustomPrompt="1"/>
          </p:nvPr>
        </p:nvSpPr>
        <p:spPr>
          <a:xfrm>
            <a:off x="288558" y="3515514"/>
            <a:ext cx="3503953" cy="436210"/>
          </a:xfrm>
          <a:prstGeom prst="rect">
            <a:avLst/>
          </a:prstGeom>
        </p:spPr>
        <p:txBody>
          <a:bodyPr>
            <a:noAutofit/>
          </a:bodyPr>
          <a:lstStyle>
            <a:lvl1pPr marL="0" indent="0" algn="l">
              <a:spcBef>
                <a:spcPts val="0"/>
              </a:spcBef>
              <a:spcAft>
                <a:spcPts val="0"/>
              </a:spcAft>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divider subtitle</a:t>
            </a:r>
          </a:p>
        </p:txBody>
      </p:sp>
      <p:sp>
        <p:nvSpPr>
          <p:cNvPr id="4" name="Text Placeholder 10">
            <a:extLst>
              <a:ext uri="{FF2B5EF4-FFF2-40B4-BE49-F238E27FC236}">
                <a16:creationId xmlns:a16="http://schemas.microsoft.com/office/drawing/2014/main" id="{D62B1CA4-6399-9468-76D4-CF80E740A3D9}"/>
              </a:ext>
            </a:extLst>
          </p:cNvPr>
          <p:cNvSpPr>
            <a:spLocks noGrp="1"/>
          </p:cNvSpPr>
          <p:nvPr>
            <p:ph type="body" sz="quarter" idx="14" hasCustomPrompt="1"/>
          </p:nvPr>
        </p:nvSpPr>
        <p:spPr>
          <a:xfrm>
            <a:off x="4290932" y="5985327"/>
            <a:ext cx="7595265" cy="365125"/>
          </a:xfrm>
          <a:prstGeom prst="rect">
            <a:avLst/>
          </a:prstGeo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5" name="TextBox 4">
            <a:extLst>
              <a:ext uri="{FF2B5EF4-FFF2-40B4-BE49-F238E27FC236}">
                <a16:creationId xmlns:a16="http://schemas.microsoft.com/office/drawing/2014/main" id="{30F64AAA-3A96-5193-121E-E855EC74B587}"/>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a:solidFill>
                  <a:schemeClr val="tx1">
                    <a:lumMod val="40000"/>
                    <a:lumOff val="60000"/>
                  </a:schemeClr>
                </a:solidFill>
              </a:rPr>
              <a:t>© 2024 Nielsen Consumer LLC. All Rights Reserved.</a:t>
            </a:r>
            <a:endParaRPr lang="en-US" sz="700" dirty="0">
              <a:solidFill>
                <a:schemeClr val="tx1">
                  <a:lumMod val="40000"/>
                  <a:lumOff val="60000"/>
                </a:schemeClr>
              </a:solidFill>
            </a:endParaRPr>
          </a:p>
        </p:txBody>
      </p:sp>
    </p:spTree>
    <p:extLst>
      <p:ext uri="{BB962C8B-B14F-4D97-AF65-F5344CB8AC3E}">
        <p14:creationId xmlns:p14="http://schemas.microsoft.com/office/powerpoint/2010/main" val="249849123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3yp_left_title_and_content_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B54AF76-AD3D-99EA-BB6C-F380750B8D51}"/>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E18F88F4-971A-A6B1-1A27-9CE89013B620}"/>
              </a:ext>
            </a:extLst>
          </p:cNvPr>
          <p:cNvSpPr/>
          <p:nvPr userDrawn="1"/>
        </p:nvSpPr>
        <p:spPr>
          <a:xfrm>
            <a:off x="0" y="0"/>
            <a:ext cx="40023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4290932" y="1671355"/>
            <a:ext cx="7595265" cy="39904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a:xfrm>
            <a:off x="10985326" y="6435203"/>
            <a:ext cx="901874" cy="365125"/>
          </a:xfrm>
          <a:prstGeom prst="rect">
            <a:avLst/>
          </a:prstGeom>
        </p:spPr>
        <p:txBody>
          <a:bodyPr/>
          <a:lstStyle/>
          <a:p>
            <a:fld id="{403EF4E2-7A7A-0548-85F1-5479B7C9E1B2}" type="slidenum">
              <a:rPr lang="en-US" smtClean="0"/>
              <a:t>‹#›</a:t>
            </a:fld>
            <a:endParaRPr lang="en-US" dirty="0"/>
          </a:p>
        </p:txBody>
      </p:sp>
      <p:sp>
        <p:nvSpPr>
          <p:cNvPr id="13" name="Title 1">
            <a:extLst>
              <a:ext uri="{FF2B5EF4-FFF2-40B4-BE49-F238E27FC236}">
                <a16:creationId xmlns:a16="http://schemas.microsoft.com/office/drawing/2014/main" id="{C9E80DB3-397B-6246-0042-983989BBFF67}"/>
              </a:ext>
            </a:extLst>
          </p:cNvPr>
          <p:cNvSpPr>
            <a:spLocks noGrp="1"/>
          </p:cNvSpPr>
          <p:nvPr>
            <p:ph type="ctrTitle" hasCustomPrompt="1"/>
          </p:nvPr>
        </p:nvSpPr>
        <p:spPr>
          <a:xfrm>
            <a:off x="288559" y="1111525"/>
            <a:ext cx="3503952" cy="2390972"/>
          </a:xfrm>
          <a:prstGeom prst="rect">
            <a:avLst/>
          </a:prstGeom>
        </p:spPr>
        <p:txBody>
          <a:bodyPr anchor="b" anchorCtr="0">
            <a:noAutofit/>
          </a:bodyPr>
          <a:lstStyle>
            <a:lvl1pPr algn="l">
              <a:defRPr sz="3600">
                <a:solidFill>
                  <a:schemeClr val="bg1"/>
                </a:solidFill>
              </a:defRPr>
            </a:lvl1pPr>
          </a:lstStyle>
          <a:p>
            <a:r>
              <a:rPr lang="en-US"/>
              <a:t>Insert your slide title here maximum of four lines</a:t>
            </a:r>
          </a:p>
        </p:txBody>
      </p:sp>
      <p:sp>
        <p:nvSpPr>
          <p:cNvPr id="14" name="Subtitle 2">
            <a:extLst>
              <a:ext uri="{FF2B5EF4-FFF2-40B4-BE49-F238E27FC236}">
                <a16:creationId xmlns:a16="http://schemas.microsoft.com/office/drawing/2014/main" id="{B088BB5C-5C7B-0E3F-0629-E297953C56D2}"/>
              </a:ext>
            </a:extLst>
          </p:cNvPr>
          <p:cNvSpPr>
            <a:spLocks noGrp="1"/>
          </p:cNvSpPr>
          <p:nvPr>
            <p:ph type="subTitle" idx="13" hasCustomPrompt="1"/>
          </p:nvPr>
        </p:nvSpPr>
        <p:spPr>
          <a:xfrm>
            <a:off x="288558" y="3515514"/>
            <a:ext cx="3503953" cy="436210"/>
          </a:xfrm>
          <a:prstGeom prst="rect">
            <a:avLst/>
          </a:prstGeo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divider subtitle</a:t>
            </a:r>
          </a:p>
        </p:txBody>
      </p:sp>
      <p:sp>
        <p:nvSpPr>
          <p:cNvPr id="15" name="Text Placeholder 10">
            <a:extLst>
              <a:ext uri="{FF2B5EF4-FFF2-40B4-BE49-F238E27FC236}">
                <a16:creationId xmlns:a16="http://schemas.microsoft.com/office/drawing/2014/main" id="{54422616-9A6B-BD2A-EEE6-5D4F31127FD9}"/>
              </a:ext>
            </a:extLst>
          </p:cNvPr>
          <p:cNvSpPr>
            <a:spLocks noGrp="1"/>
          </p:cNvSpPr>
          <p:nvPr>
            <p:ph type="body" sz="quarter" idx="14" hasCustomPrompt="1"/>
          </p:nvPr>
        </p:nvSpPr>
        <p:spPr>
          <a:xfrm>
            <a:off x="4290932" y="5985327"/>
            <a:ext cx="7595265" cy="365125"/>
          </a:xfrm>
          <a:prstGeom prst="rect">
            <a:avLst/>
          </a:prstGeo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4" name="TextBox 3">
            <a:extLst>
              <a:ext uri="{FF2B5EF4-FFF2-40B4-BE49-F238E27FC236}">
                <a16:creationId xmlns:a16="http://schemas.microsoft.com/office/drawing/2014/main" id="{0174E624-3EAC-7468-3A1E-B592623A7CE9}"/>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a:solidFill>
                  <a:schemeClr val="tx1">
                    <a:lumMod val="40000"/>
                    <a:lumOff val="60000"/>
                  </a:schemeClr>
                </a:solidFill>
              </a:rPr>
              <a:t>© 2024 Nielsen Consumer LLC. All Rights Reserved.</a:t>
            </a:r>
            <a:endParaRPr lang="en-US" sz="700" dirty="0">
              <a:solidFill>
                <a:schemeClr val="tx1">
                  <a:lumMod val="40000"/>
                  <a:lumOff val="60000"/>
                </a:schemeClr>
              </a:solidFill>
            </a:endParaRPr>
          </a:p>
        </p:txBody>
      </p:sp>
      <p:sp>
        <p:nvSpPr>
          <p:cNvPr id="2" name="Text Placeholder 6">
            <a:extLst>
              <a:ext uri="{FF2B5EF4-FFF2-40B4-BE49-F238E27FC236}">
                <a16:creationId xmlns:a16="http://schemas.microsoft.com/office/drawing/2014/main" id="{61C79840-3403-A742-3277-345AD86F5844}"/>
              </a:ext>
            </a:extLst>
          </p:cNvPr>
          <p:cNvSpPr>
            <a:spLocks noGrp="1" noChangeAspect="1"/>
          </p:cNvSpPr>
          <p:nvPr>
            <p:ph type="body" sz="quarter" idx="16" hasCustomPrompt="1"/>
          </p:nvPr>
        </p:nvSpPr>
        <p:spPr>
          <a:xfrm>
            <a:off x="4275692" y="788545"/>
            <a:ext cx="7595266" cy="677108"/>
          </a:xfrm>
          <a:prstGeom prst="rect">
            <a:avLst/>
          </a:prstGeom>
          <a:solidFill>
            <a:schemeClr val="tx2"/>
          </a:solidFill>
        </p:spPr>
        <p:txBody>
          <a:bodyPr lIns="91440" tIns="91440" rIns="91440" bIns="91440" anchor="ctr" anchorCtr="0">
            <a:noAutofit/>
          </a:bodyPr>
          <a:lstStyle>
            <a:lvl1pPr marL="0" indent="0" algn="l">
              <a:spcBef>
                <a:spcPts val="0"/>
              </a:spcBef>
              <a:spcAft>
                <a:spcPts val="0"/>
              </a:spcAft>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a:p>
            <a:pPr lvl="0"/>
            <a:r>
              <a:rPr lang="en-US"/>
              <a:t>Maximum of two lines</a:t>
            </a:r>
          </a:p>
        </p:txBody>
      </p:sp>
    </p:spTree>
    <p:extLst>
      <p:ext uri="{BB962C8B-B14F-4D97-AF65-F5344CB8AC3E}">
        <p14:creationId xmlns:p14="http://schemas.microsoft.com/office/powerpoint/2010/main" val="410445800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Inside - White blank" type="blank">
  <p:cSld name="Inside - White blank">
    <p:spTree>
      <p:nvGrpSpPr>
        <p:cNvPr id="1" name="Shape 96"/>
        <p:cNvGrpSpPr/>
        <p:nvPr/>
      </p:nvGrpSpPr>
      <p:grpSpPr>
        <a:xfrm>
          <a:off x="0" y="0"/>
          <a:ext cx="0" cy="0"/>
          <a:chOff x="0" y="0"/>
          <a:chExt cx="0" cy="0"/>
        </a:xfrm>
      </p:grpSpPr>
      <p:sp>
        <p:nvSpPr>
          <p:cNvPr id="98" name="Google Shape;98;p11"/>
          <p:cNvSpPr/>
          <p:nvPr/>
        </p:nvSpPr>
        <p:spPr>
          <a:xfrm>
            <a:off x="472867" y="6621800"/>
            <a:ext cx="6752000" cy="246400"/>
          </a:xfrm>
          <a:prstGeom prst="rect">
            <a:avLst/>
          </a:prstGeom>
          <a:noFill/>
          <a:ln>
            <a:noFill/>
          </a:ln>
        </p:spPr>
        <p:txBody>
          <a:bodyPr spcFirstLastPara="1" wrap="square" lIns="0" tIns="60933" rIns="0" bIns="60933"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67" dirty="0">
                <a:solidFill>
                  <a:srgbClr val="888888"/>
                </a:solidFill>
                <a:latin typeface="Montserrat" panose="00000500000000000000" pitchFamily="2" charset="0"/>
                <a:ea typeface="Montserrat Light"/>
                <a:cs typeface="Montserrat Light"/>
                <a:sym typeface="Montserrat Light"/>
              </a:rPr>
              <a:t>© 2022 </a:t>
            </a:r>
            <a:r>
              <a:rPr lang="en-GB" sz="667" dirty="0">
                <a:solidFill>
                  <a:srgbClr val="888888"/>
                </a:solidFill>
                <a:latin typeface="Montserrat" panose="00000500000000000000" pitchFamily="2" charset="0"/>
                <a:ea typeface="Montserrat Light"/>
                <a:cs typeface="Montserrat Light"/>
                <a:sym typeface="Montserrat Light"/>
              </a:rPr>
              <a:t>NielsenIQ</a:t>
            </a:r>
            <a:r>
              <a:rPr lang="en" sz="667" dirty="0">
                <a:solidFill>
                  <a:srgbClr val="888888"/>
                </a:solidFill>
                <a:latin typeface="Montserrat" panose="00000500000000000000" pitchFamily="2" charset="0"/>
                <a:ea typeface="Montserrat Light"/>
                <a:cs typeface="Montserrat Light"/>
                <a:sym typeface="Montserrat Light"/>
              </a:rPr>
              <a:t> Consumer LLC. All Rights Reserved.</a:t>
            </a:r>
            <a:endParaRPr sz="667" i="0" u="none" strike="noStrike" cap="none" dirty="0">
              <a:solidFill>
                <a:srgbClr val="888888"/>
              </a:solidFill>
              <a:latin typeface="Montserrat" panose="00000500000000000000" pitchFamily="2" charset="0"/>
              <a:ea typeface="Montserrat Light"/>
              <a:cs typeface="Montserrat Light"/>
              <a:sym typeface="Montserrat Light"/>
            </a:endParaRPr>
          </a:p>
        </p:txBody>
      </p:sp>
      <p:sp>
        <p:nvSpPr>
          <p:cNvPr id="99" name="Google Shape;99;p11"/>
          <p:cNvSpPr txBox="1">
            <a:spLocks noGrp="1"/>
          </p:cNvSpPr>
          <p:nvPr>
            <p:ph type="subTitle" idx="1"/>
          </p:nvPr>
        </p:nvSpPr>
        <p:spPr>
          <a:xfrm>
            <a:off x="472733" y="6372991"/>
            <a:ext cx="10878800" cy="2464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8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600"/>
              <a:buNone/>
              <a:defRPr sz="800">
                <a:solidFill>
                  <a:schemeClr val="accent5"/>
                </a:solidFill>
              </a:defRPr>
            </a:lvl2pPr>
            <a:lvl3pPr lvl="2" rtl="0">
              <a:lnSpc>
                <a:spcPct val="100000"/>
              </a:lnSpc>
              <a:spcBef>
                <a:spcPts val="0"/>
              </a:spcBef>
              <a:spcAft>
                <a:spcPts val="0"/>
              </a:spcAft>
              <a:buClr>
                <a:schemeClr val="accent5"/>
              </a:buClr>
              <a:buSzPts val="600"/>
              <a:buNone/>
              <a:defRPr sz="800">
                <a:solidFill>
                  <a:schemeClr val="accent5"/>
                </a:solidFill>
              </a:defRPr>
            </a:lvl3pPr>
            <a:lvl4pPr lvl="3" rtl="0">
              <a:lnSpc>
                <a:spcPct val="100000"/>
              </a:lnSpc>
              <a:spcBef>
                <a:spcPts val="0"/>
              </a:spcBef>
              <a:spcAft>
                <a:spcPts val="0"/>
              </a:spcAft>
              <a:buClr>
                <a:schemeClr val="accent5"/>
              </a:buClr>
              <a:buSzPts val="600"/>
              <a:buNone/>
              <a:defRPr sz="800">
                <a:solidFill>
                  <a:schemeClr val="accent5"/>
                </a:solidFill>
              </a:defRPr>
            </a:lvl4pPr>
            <a:lvl5pPr lvl="4" rtl="0">
              <a:lnSpc>
                <a:spcPct val="100000"/>
              </a:lnSpc>
              <a:spcBef>
                <a:spcPts val="0"/>
              </a:spcBef>
              <a:spcAft>
                <a:spcPts val="0"/>
              </a:spcAft>
              <a:buClr>
                <a:schemeClr val="accent5"/>
              </a:buClr>
              <a:buSzPts val="600"/>
              <a:buNone/>
              <a:defRPr sz="800">
                <a:solidFill>
                  <a:schemeClr val="accent5"/>
                </a:solidFill>
              </a:defRPr>
            </a:lvl5pPr>
            <a:lvl6pPr lvl="5" rtl="0">
              <a:lnSpc>
                <a:spcPct val="100000"/>
              </a:lnSpc>
              <a:spcBef>
                <a:spcPts val="0"/>
              </a:spcBef>
              <a:spcAft>
                <a:spcPts val="0"/>
              </a:spcAft>
              <a:buClr>
                <a:schemeClr val="accent5"/>
              </a:buClr>
              <a:buSzPts val="600"/>
              <a:buNone/>
              <a:defRPr sz="800">
                <a:solidFill>
                  <a:schemeClr val="accent5"/>
                </a:solidFill>
              </a:defRPr>
            </a:lvl6pPr>
            <a:lvl7pPr lvl="6" rtl="0">
              <a:lnSpc>
                <a:spcPct val="100000"/>
              </a:lnSpc>
              <a:spcBef>
                <a:spcPts val="0"/>
              </a:spcBef>
              <a:spcAft>
                <a:spcPts val="0"/>
              </a:spcAft>
              <a:buClr>
                <a:schemeClr val="accent5"/>
              </a:buClr>
              <a:buSzPts val="600"/>
              <a:buNone/>
              <a:defRPr sz="800">
                <a:solidFill>
                  <a:schemeClr val="accent5"/>
                </a:solidFill>
              </a:defRPr>
            </a:lvl7pPr>
            <a:lvl8pPr lvl="7" rtl="0">
              <a:lnSpc>
                <a:spcPct val="100000"/>
              </a:lnSpc>
              <a:spcBef>
                <a:spcPts val="0"/>
              </a:spcBef>
              <a:spcAft>
                <a:spcPts val="0"/>
              </a:spcAft>
              <a:buClr>
                <a:schemeClr val="accent5"/>
              </a:buClr>
              <a:buSzPts val="600"/>
              <a:buNone/>
              <a:defRPr sz="800">
                <a:solidFill>
                  <a:schemeClr val="accent5"/>
                </a:solidFill>
              </a:defRPr>
            </a:lvl8pPr>
            <a:lvl9pPr lvl="8" rtl="0">
              <a:lnSpc>
                <a:spcPct val="100000"/>
              </a:lnSpc>
              <a:spcBef>
                <a:spcPts val="0"/>
              </a:spcBef>
              <a:spcAft>
                <a:spcPts val="0"/>
              </a:spcAft>
              <a:buClr>
                <a:schemeClr val="accent5"/>
              </a:buClr>
              <a:buSzPts val="600"/>
              <a:buNone/>
              <a:defRPr sz="800">
                <a:solidFill>
                  <a:schemeClr val="accent5"/>
                </a:solidFill>
              </a:defRPr>
            </a:lvl9pPr>
          </a:lstStyle>
          <a:p>
            <a:endParaRPr dirty="0"/>
          </a:p>
        </p:txBody>
      </p:sp>
      <p:pic>
        <p:nvPicPr>
          <p:cNvPr id="100" name="Google Shape;100;p11"/>
          <p:cNvPicPr preferRelativeResize="0"/>
          <p:nvPr/>
        </p:nvPicPr>
        <p:blipFill>
          <a:blip r:embed="rId2">
            <a:alphaModFix/>
          </a:blip>
          <a:stretch>
            <a:fillRect/>
          </a:stretch>
        </p:blipFill>
        <p:spPr>
          <a:xfrm>
            <a:off x="0" y="1"/>
            <a:ext cx="472867" cy="474612"/>
          </a:xfrm>
          <a:prstGeom prst="rect">
            <a:avLst/>
          </a:prstGeom>
          <a:noFill/>
          <a:ln>
            <a:noFill/>
          </a:ln>
        </p:spPr>
      </p:pic>
      <p:sp>
        <p:nvSpPr>
          <p:cNvPr id="6" name="Slide Number Placeholder 1">
            <a:extLst>
              <a:ext uri="{FF2B5EF4-FFF2-40B4-BE49-F238E27FC236}">
                <a16:creationId xmlns:a16="http://schemas.microsoft.com/office/drawing/2014/main" id="{33E4119A-B785-460B-BC0C-F9FD211E8203}"/>
              </a:ext>
            </a:extLst>
          </p:cNvPr>
          <p:cNvSpPr txBox="1">
            <a:spLocks/>
          </p:cNvSpPr>
          <p:nvPr userDrawn="1"/>
        </p:nvSpPr>
        <p:spPr>
          <a:xfrm>
            <a:off x="8976067" y="6412498"/>
            <a:ext cx="2743200" cy="366183"/>
          </a:xfrm>
          <a:prstGeom prst="rect">
            <a:avLst/>
          </a:prstGeom>
        </p:spPr>
        <p:txBody>
          <a:bodyPr vert="horz" lIns="0" tIns="60960" rIns="0" bIns="6096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z="1333" smtClean="0">
                <a:solidFill>
                  <a:schemeClr val="tx1"/>
                </a:solidFill>
              </a:rPr>
              <a:pPr/>
              <a:t>‹#›</a:t>
            </a:fld>
            <a:endParaRPr lang="en-PH" sz="1333" dirty="0">
              <a:solidFill>
                <a:schemeClr val="tx1"/>
              </a:solidFill>
            </a:endParaRPr>
          </a:p>
        </p:txBody>
      </p:sp>
    </p:spTree>
    <p:extLst>
      <p:ext uri="{BB962C8B-B14F-4D97-AF65-F5344CB8AC3E}">
        <p14:creationId xmlns:p14="http://schemas.microsoft.com/office/powerpoint/2010/main" val="276463905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Inside - White/title/body text" userDrawn="1">
  <p:cSld name="1_Inside - White/title/body text">
    <p:spTree>
      <p:nvGrpSpPr>
        <p:cNvPr id="1" name="Shape 93"/>
        <p:cNvGrpSpPr/>
        <p:nvPr/>
      </p:nvGrpSpPr>
      <p:grpSpPr>
        <a:xfrm>
          <a:off x="0" y="0"/>
          <a:ext cx="0" cy="0"/>
          <a:chOff x="0" y="0"/>
          <a:chExt cx="0" cy="0"/>
        </a:xfrm>
      </p:grpSpPr>
      <p:pic>
        <p:nvPicPr>
          <p:cNvPr id="94" name="Google Shape;94;p10"/>
          <p:cNvPicPr preferRelativeResize="0"/>
          <p:nvPr/>
        </p:nvPicPr>
        <p:blipFill>
          <a:blip r:embed="rId2">
            <a:alphaModFix/>
          </a:blip>
          <a:stretch>
            <a:fillRect/>
          </a:stretch>
        </p:blipFill>
        <p:spPr>
          <a:xfrm>
            <a:off x="1" y="857"/>
            <a:ext cx="12191993" cy="6856283"/>
          </a:xfrm>
          <a:prstGeom prst="rect">
            <a:avLst/>
          </a:prstGeom>
          <a:noFill/>
          <a:ln>
            <a:noFill/>
          </a:ln>
        </p:spPr>
      </p:pic>
      <p:sp>
        <p:nvSpPr>
          <p:cNvPr id="95" name="Google Shape;95;p10"/>
          <p:cNvSpPr txBox="1">
            <a:spLocks noGrp="1"/>
          </p:cNvSpPr>
          <p:nvPr>
            <p:ph type="title"/>
          </p:nvPr>
        </p:nvSpPr>
        <p:spPr>
          <a:xfrm>
            <a:off x="472867" y="390167"/>
            <a:ext cx="11246400" cy="524800"/>
          </a:xfrm>
          <a:prstGeom prst="rect">
            <a:avLst/>
          </a:prstGeom>
        </p:spPr>
        <p:txBody>
          <a:bodyPr spcFirstLastPara="1" wrap="square" lIns="0" tIns="91425" rIns="0" bIns="91425" anchor="t" anchorCtr="0">
            <a:noAutofit/>
          </a:bodyPr>
          <a:lstStyle>
            <a:lvl1pPr lvl="0" rtl="0">
              <a:spcBef>
                <a:spcPts val="0"/>
              </a:spcBef>
              <a:spcAft>
                <a:spcPts val="0"/>
              </a:spcAft>
              <a:buSzPts val="1900"/>
              <a:buNone/>
              <a:defRPr>
                <a:latin typeface="Montserrat" panose="00000500000000000000" pitchFamily="2" charset="0"/>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a:endParaRPr dirty="0"/>
          </a:p>
        </p:txBody>
      </p:sp>
      <p:sp>
        <p:nvSpPr>
          <p:cNvPr id="96" name="Google Shape;96;p10"/>
          <p:cNvSpPr txBox="1">
            <a:spLocks noGrp="1"/>
          </p:cNvSpPr>
          <p:nvPr>
            <p:ph type="body" idx="1"/>
          </p:nvPr>
        </p:nvSpPr>
        <p:spPr>
          <a:xfrm>
            <a:off x="472867" y="1536633"/>
            <a:ext cx="11246400" cy="4555200"/>
          </a:xfrm>
          <a:prstGeom prst="rect">
            <a:avLst/>
          </a:prstGeom>
        </p:spPr>
        <p:txBody>
          <a:bodyPr spcFirstLastPara="1" wrap="square" lIns="0" tIns="91425" rIns="0" bIns="91425" anchor="t" anchorCtr="0">
            <a:noAutofit/>
          </a:bodyPr>
          <a:lstStyle>
            <a:lvl1pPr marL="365751" lvl="0" indent="-365751" rtl="0">
              <a:spcBef>
                <a:spcPts val="0"/>
              </a:spcBef>
              <a:spcAft>
                <a:spcPts val="0"/>
              </a:spcAft>
              <a:buSzPts val="1300"/>
              <a:buChar char="■"/>
              <a:defRPr>
                <a:latin typeface="Montserrat" panose="00000500000000000000" pitchFamily="2" charset="0"/>
              </a:defRPr>
            </a:lvl1pPr>
            <a:lvl2pPr marL="1219170" lvl="1" indent="-406390" rtl="0">
              <a:spcBef>
                <a:spcPts val="2133"/>
              </a:spcBef>
              <a:spcAft>
                <a:spcPts val="0"/>
              </a:spcAft>
              <a:buSzPts val="1200"/>
              <a:buChar char="⎼"/>
              <a:defRPr/>
            </a:lvl2pPr>
            <a:lvl3pPr marL="1828754" lvl="2" indent="-389457" rtl="0">
              <a:spcBef>
                <a:spcPts val="2133"/>
              </a:spcBef>
              <a:spcAft>
                <a:spcPts val="0"/>
              </a:spcAft>
              <a:buSzPts val="1000"/>
              <a:buChar char="○"/>
              <a:defRPr/>
            </a:lvl3pPr>
            <a:lvl4pPr marL="2438339" lvl="3" indent="-389457" rtl="0">
              <a:spcBef>
                <a:spcPts val="2133"/>
              </a:spcBef>
              <a:spcAft>
                <a:spcPts val="0"/>
              </a:spcAft>
              <a:buSzPts val="1000"/>
              <a:buChar char="■"/>
              <a:defRPr/>
            </a:lvl4pPr>
            <a:lvl5pPr marL="3047924" lvl="4" indent="-389457" rtl="0">
              <a:spcBef>
                <a:spcPts val="2133"/>
              </a:spcBef>
              <a:spcAft>
                <a:spcPts val="0"/>
              </a:spcAft>
              <a:buSzPts val="1000"/>
              <a:buChar char="⎼"/>
              <a:defRPr/>
            </a:lvl5pPr>
            <a:lvl6pPr marL="3657509" lvl="5" indent="-389457" rtl="0">
              <a:spcBef>
                <a:spcPts val="2133"/>
              </a:spcBef>
              <a:spcAft>
                <a:spcPts val="0"/>
              </a:spcAft>
              <a:buSzPts val="1000"/>
              <a:buChar char="○"/>
              <a:defRPr/>
            </a:lvl6pPr>
            <a:lvl7pPr marL="4267093" lvl="6" indent="-389457" rtl="0">
              <a:spcBef>
                <a:spcPts val="2133"/>
              </a:spcBef>
              <a:spcAft>
                <a:spcPts val="0"/>
              </a:spcAft>
              <a:buSzPts val="1000"/>
              <a:buChar char="■"/>
              <a:defRPr/>
            </a:lvl7pPr>
            <a:lvl8pPr marL="4876678" lvl="7" indent="-389457" rtl="0">
              <a:spcBef>
                <a:spcPts val="2133"/>
              </a:spcBef>
              <a:spcAft>
                <a:spcPts val="0"/>
              </a:spcAft>
              <a:buSzPts val="1000"/>
              <a:buChar char="⎼"/>
              <a:defRPr/>
            </a:lvl8pPr>
            <a:lvl9pPr marL="5486263" lvl="8" indent="-389457" rtl="0">
              <a:spcBef>
                <a:spcPts val="2133"/>
              </a:spcBef>
              <a:spcAft>
                <a:spcPts val="2133"/>
              </a:spcAft>
              <a:buSzPts val="1000"/>
              <a:buChar char="○"/>
              <a:defRPr/>
            </a:lvl9pPr>
          </a:lstStyle>
          <a:p>
            <a:endParaRPr dirty="0"/>
          </a:p>
        </p:txBody>
      </p:sp>
      <p:sp>
        <p:nvSpPr>
          <p:cNvPr id="97" name="Google Shape;97;p10"/>
          <p:cNvSpPr/>
          <p:nvPr/>
        </p:nvSpPr>
        <p:spPr>
          <a:xfrm>
            <a:off x="472867" y="6621800"/>
            <a:ext cx="6752000" cy="246400"/>
          </a:xfrm>
          <a:prstGeom prst="rect">
            <a:avLst/>
          </a:prstGeom>
          <a:noFill/>
          <a:ln>
            <a:noFill/>
          </a:ln>
        </p:spPr>
        <p:txBody>
          <a:bodyPr spcFirstLastPara="1" wrap="square" lIns="0" tIns="60933" rIns="0" bIns="60933"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67">
                <a:solidFill>
                  <a:srgbClr val="888888"/>
                </a:solidFill>
                <a:latin typeface="Montserrat" panose="00000500000000000000" pitchFamily="2" charset="0"/>
                <a:ea typeface="Montserrat Light"/>
                <a:cs typeface="Montserrat Light"/>
                <a:sym typeface="Montserrat Light"/>
              </a:rPr>
              <a:t>© 2021 Nielsen Consumer LLC. All Rights Reserved.</a:t>
            </a:r>
            <a:endParaRPr sz="667" i="0" u="none" strike="noStrike" cap="none" dirty="0">
              <a:solidFill>
                <a:srgbClr val="888888"/>
              </a:solidFill>
              <a:latin typeface="Montserrat" panose="00000500000000000000" pitchFamily="2" charset="0"/>
              <a:ea typeface="Montserrat Light"/>
              <a:cs typeface="Montserrat Light"/>
              <a:sym typeface="Montserrat Light"/>
            </a:endParaRPr>
          </a:p>
        </p:txBody>
      </p:sp>
      <p:sp>
        <p:nvSpPr>
          <p:cNvPr id="98" name="Google Shape;98;p10"/>
          <p:cNvSpPr txBox="1">
            <a:spLocks noGrp="1"/>
          </p:cNvSpPr>
          <p:nvPr>
            <p:ph type="subTitle" idx="2"/>
          </p:nvPr>
        </p:nvSpPr>
        <p:spPr>
          <a:xfrm>
            <a:off x="472867" y="827400"/>
            <a:ext cx="11246400" cy="5124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chemeClr val="accent5"/>
              </a:buClr>
              <a:buSzPts val="1500"/>
              <a:buNone/>
              <a:defRPr sz="20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1400"/>
              <a:buNone/>
              <a:defRPr sz="1867">
                <a:solidFill>
                  <a:schemeClr val="accent5"/>
                </a:solidFill>
              </a:defRPr>
            </a:lvl2pPr>
            <a:lvl3pPr lvl="2" rtl="0">
              <a:lnSpc>
                <a:spcPct val="100000"/>
              </a:lnSpc>
              <a:spcBef>
                <a:spcPts val="0"/>
              </a:spcBef>
              <a:spcAft>
                <a:spcPts val="0"/>
              </a:spcAft>
              <a:buClr>
                <a:schemeClr val="accent5"/>
              </a:buClr>
              <a:buSzPts val="1400"/>
              <a:buNone/>
              <a:defRPr sz="1867">
                <a:solidFill>
                  <a:schemeClr val="accent5"/>
                </a:solidFill>
              </a:defRPr>
            </a:lvl3pPr>
            <a:lvl4pPr lvl="3" rtl="0">
              <a:lnSpc>
                <a:spcPct val="100000"/>
              </a:lnSpc>
              <a:spcBef>
                <a:spcPts val="0"/>
              </a:spcBef>
              <a:spcAft>
                <a:spcPts val="0"/>
              </a:spcAft>
              <a:buClr>
                <a:schemeClr val="accent5"/>
              </a:buClr>
              <a:buSzPts val="1400"/>
              <a:buNone/>
              <a:defRPr sz="1867">
                <a:solidFill>
                  <a:schemeClr val="accent5"/>
                </a:solidFill>
              </a:defRPr>
            </a:lvl4pPr>
            <a:lvl5pPr lvl="4" rtl="0">
              <a:lnSpc>
                <a:spcPct val="100000"/>
              </a:lnSpc>
              <a:spcBef>
                <a:spcPts val="0"/>
              </a:spcBef>
              <a:spcAft>
                <a:spcPts val="0"/>
              </a:spcAft>
              <a:buClr>
                <a:schemeClr val="accent5"/>
              </a:buClr>
              <a:buSzPts val="1400"/>
              <a:buNone/>
              <a:defRPr sz="1867">
                <a:solidFill>
                  <a:schemeClr val="accent5"/>
                </a:solidFill>
              </a:defRPr>
            </a:lvl5pPr>
            <a:lvl6pPr lvl="5" rtl="0">
              <a:lnSpc>
                <a:spcPct val="100000"/>
              </a:lnSpc>
              <a:spcBef>
                <a:spcPts val="0"/>
              </a:spcBef>
              <a:spcAft>
                <a:spcPts val="0"/>
              </a:spcAft>
              <a:buClr>
                <a:schemeClr val="accent5"/>
              </a:buClr>
              <a:buSzPts val="1400"/>
              <a:buNone/>
              <a:defRPr sz="1867">
                <a:solidFill>
                  <a:schemeClr val="accent5"/>
                </a:solidFill>
              </a:defRPr>
            </a:lvl6pPr>
            <a:lvl7pPr lvl="6" rtl="0">
              <a:lnSpc>
                <a:spcPct val="100000"/>
              </a:lnSpc>
              <a:spcBef>
                <a:spcPts val="0"/>
              </a:spcBef>
              <a:spcAft>
                <a:spcPts val="0"/>
              </a:spcAft>
              <a:buClr>
                <a:schemeClr val="accent5"/>
              </a:buClr>
              <a:buSzPts val="1400"/>
              <a:buNone/>
              <a:defRPr sz="1867">
                <a:solidFill>
                  <a:schemeClr val="accent5"/>
                </a:solidFill>
              </a:defRPr>
            </a:lvl7pPr>
            <a:lvl8pPr lvl="7" rtl="0">
              <a:lnSpc>
                <a:spcPct val="100000"/>
              </a:lnSpc>
              <a:spcBef>
                <a:spcPts val="0"/>
              </a:spcBef>
              <a:spcAft>
                <a:spcPts val="0"/>
              </a:spcAft>
              <a:buClr>
                <a:schemeClr val="accent5"/>
              </a:buClr>
              <a:buSzPts val="1400"/>
              <a:buNone/>
              <a:defRPr sz="1867">
                <a:solidFill>
                  <a:schemeClr val="accent5"/>
                </a:solidFill>
              </a:defRPr>
            </a:lvl8pPr>
            <a:lvl9pPr lvl="8" rtl="0">
              <a:lnSpc>
                <a:spcPct val="100000"/>
              </a:lnSpc>
              <a:spcBef>
                <a:spcPts val="0"/>
              </a:spcBef>
              <a:spcAft>
                <a:spcPts val="0"/>
              </a:spcAft>
              <a:buClr>
                <a:schemeClr val="accent5"/>
              </a:buClr>
              <a:buSzPts val="1400"/>
              <a:buNone/>
              <a:defRPr sz="1867">
                <a:solidFill>
                  <a:schemeClr val="accent5"/>
                </a:solidFill>
              </a:defRPr>
            </a:lvl9pPr>
          </a:lstStyle>
          <a:p>
            <a:endParaRPr dirty="0"/>
          </a:p>
        </p:txBody>
      </p:sp>
      <p:sp>
        <p:nvSpPr>
          <p:cNvPr id="100" name="Google Shape;100;p10"/>
          <p:cNvSpPr txBox="1">
            <a:spLocks noGrp="1"/>
          </p:cNvSpPr>
          <p:nvPr>
            <p:ph type="subTitle" idx="3"/>
          </p:nvPr>
        </p:nvSpPr>
        <p:spPr>
          <a:xfrm>
            <a:off x="472867" y="6476016"/>
            <a:ext cx="10878800" cy="2464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8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600"/>
              <a:buNone/>
              <a:defRPr sz="800">
                <a:solidFill>
                  <a:schemeClr val="accent5"/>
                </a:solidFill>
              </a:defRPr>
            </a:lvl2pPr>
            <a:lvl3pPr lvl="2" rtl="0">
              <a:lnSpc>
                <a:spcPct val="100000"/>
              </a:lnSpc>
              <a:spcBef>
                <a:spcPts val="0"/>
              </a:spcBef>
              <a:spcAft>
                <a:spcPts val="0"/>
              </a:spcAft>
              <a:buClr>
                <a:schemeClr val="accent5"/>
              </a:buClr>
              <a:buSzPts val="600"/>
              <a:buNone/>
              <a:defRPr sz="800">
                <a:solidFill>
                  <a:schemeClr val="accent5"/>
                </a:solidFill>
              </a:defRPr>
            </a:lvl3pPr>
            <a:lvl4pPr lvl="3" rtl="0">
              <a:lnSpc>
                <a:spcPct val="100000"/>
              </a:lnSpc>
              <a:spcBef>
                <a:spcPts val="0"/>
              </a:spcBef>
              <a:spcAft>
                <a:spcPts val="0"/>
              </a:spcAft>
              <a:buClr>
                <a:schemeClr val="accent5"/>
              </a:buClr>
              <a:buSzPts val="600"/>
              <a:buNone/>
              <a:defRPr sz="800">
                <a:solidFill>
                  <a:schemeClr val="accent5"/>
                </a:solidFill>
              </a:defRPr>
            </a:lvl4pPr>
            <a:lvl5pPr lvl="4" rtl="0">
              <a:lnSpc>
                <a:spcPct val="100000"/>
              </a:lnSpc>
              <a:spcBef>
                <a:spcPts val="0"/>
              </a:spcBef>
              <a:spcAft>
                <a:spcPts val="0"/>
              </a:spcAft>
              <a:buClr>
                <a:schemeClr val="accent5"/>
              </a:buClr>
              <a:buSzPts val="600"/>
              <a:buNone/>
              <a:defRPr sz="800">
                <a:solidFill>
                  <a:schemeClr val="accent5"/>
                </a:solidFill>
              </a:defRPr>
            </a:lvl5pPr>
            <a:lvl6pPr lvl="5" rtl="0">
              <a:lnSpc>
                <a:spcPct val="100000"/>
              </a:lnSpc>
              <a:spcBef>
                <a:spcPts val="0"/>
              </a:spcBef>
              <a:spcAft>
                <a:spcPts val="0"/>
              </a:spcAft>
              <a:buClr>
                <a:schemeClr val="accent5"/>
              </a:buClr>
              <a:buSzPts val="600"/>
              <a:buNone/>
              <a:defRPr sz="800">
                <a:solidFill>
                  <a:schemeClr val="accent5"/>
                </a:solidFill>
              </a:defRPr>
            </a:lvl6pPr>
            <a:lvl7pPr lvl="6" rtl="0">
              <a:lnSpc>
                <a:spcPct val="100000"/>
              </a:lnSpc>
              <a:spcBef>
                <a:spcPts val="0"/>
              </a:spcBef>
              <a:spcAft>
                <a:spcPts val="0"/>
              </a:spcAft>
              <a:buClr>
                <a:schemeClr val="accent5"/>
              </a:buClr>
              <a:buSzPts val="600"/>
              <a:buNone/>
              <a:defRPr sz="800">
                <a:solidFill>
                  <a:schemeClr val="accent5"/>
                </a:solidFill>
              </a:defRPr>
            </a:lvl7pPr>
            <a:lvl8pPr lvl="7" rtl="0">
              <a:lnSpc>
                <a:spcPct val="100000"/>
              </a:lnSpc>
              <a:spcBef>
                <a:spcPts val="0"/>
              </a:spcBef>
              <a:spcAft>
                <a:spcPts val="0"/>
              </a:spcAft>
              <a:buClr>
                <a:schemeClr val="accent5"/>
              </a:buClr>
              <a:buSzPts val="600"/>
              <a:buNone/>
              <a:defRPr sz="800">
                <a:solidFill>
                  <a:schemeClr val="accent5"/>
                </a:solidFill>
              </a:defRPr>
            </a:lvl8pPr>
            <a:lvl9pPr lvl="8" rtl="0">
              <a:lnSpc>
                <a:spcPct val="100000"/>
              </a:lnSpc>
              <a:spcBef>
                <a:spcPts val="0"/>
              </a:spcBef>
              <a:spcAft>
                <a:spcPts val="0"/>
              </a:spcAft>
              <a:buClr>
                <a:schemeClr val="accent5"/>
              </a:buClr>
              <a:buSzPts val="600"/>
              <a:buNone/>
              <a:defRPr sz="800">
                <a:solidFill>
                  <a:schemeClr val="accent5"/>
                </a:solidFill>
              </a:defRPr>
            </a:lvl9pPr>
          </a:lstStyle>
          <a:p>
            <a:endParaRPr dirty="0"/>
          </a:p>
        </p:txBody>
      </p:sp>
      <p:pic>
        <p:nvPicPr>
          <p:cNvPr id="101" name="Google Shape;101;p10"/>
          <p:cNvPicPr preferRelativeResize="0"/>
          <p:nvPr/>
        </p:nvPicPr>
        <p:blipFill>
          <a:blip r:embed="rId3">
            <a:alphaModFix/>
          </a:blip>
          <a:stretch>
            <a:fillRect/>
          </a:stretch>
        </p:blipFill>
        <p:spPr>
          <a:xfrm>
            <a:off x="0" y="-31834"/>
            <a:ext cx="472867" cy="474593"/>
          </a:xfrm>
          <a:prstGeom prst="rect">
            <a:avLst/>
          </a:prstGeom>
          <a:noFill/>
          <a:ln>
            <a:noFill/>
          </a:ln>
        </p:spPr>
      </p:pic>
      <p:sp>
        <p:nvSpPr>
          <p:cNvPr id="10" name="Slide Number Placeholder 1">
            <a:extLst>
              <a:ext uri="{FF2B5EF4-FFF2-40B4-BE49-F238E27FC236}">
                <a16:creationId xmlns:a16="http://schemas.microsoft.com/office/drawing/2014/main" id="{66F27154-6590-4E08-9603-09EDBFC939DB}"/>
              </a:ext>
            </a:extLst>
          </p:cNvPr>
          <p:cNvSpPr txBox="1">
            <a:spLocks/>
          </p:cNvSpPr>
          <p:nvPr userDrawn="1"/>
        </p:nvSpPr>
        <p:spPr>
          <a:xfrm>
            <a:off x="8976067" y="6412498"/>
            <a:ext cx="2743200" cy="366183"/>
          </a:xfrm>
          <a:prstGeom prst="rect">
            <a:avLst/>
          </a:prstGeom>
        </p:spPr>
        <p:txBody>
          <a:bodyPr vert="horz" lIns="0" tIns="60960" rIns="0" bIns="6096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z="1333" smtClean="0">
                <a:solidFill>
                  <a:schemeClr val="tx1"/>
                </a:solidFill>
                <a:latin typeface="Montserrat" panose="00000500000000000000" pitchFamily="2" charset="0"/>
              </a:rPr>
              <a:pPr/>
              <a:t>‹#›</a:t>
            </a:fld>
            <a:endParaRPr lang="en-PH" sz="1333" dirty="0">
              <a:solidFill>
                <a:schemeClr val="tx1"/>
              </a:solidFill>
              <a:latin typeface="Montserrat" panose="00000500000000000000" pitchFamily="2" charset="0"/>
            </a:endParaRPr>
          </a:p>
        </p:txBody>
      </p:sp>
    </p:spTree>
    <p:extLst>
      <p:ext uri="{BB962C8B-B14F-4D97-AF65-F5344CB8AC3E}">
        <p14:creationId xmlns:p14="http://schemas.microsoft.com/office/powerpoint/2010/main" val="280731312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cSld name="2_content_and_description">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12" name="Content Placeholder 2">
            <a:extLst>
              <a:ext uri="{FF2B5EF4-FFF2-40B4-BE49-F238E27FC236}">
                <a16:creationId xmlns:a16="http://schemas.microsoft.com/office/drawing/2014/main" id="{B5C80055-36CD-03A0-FF2F-FB1F135FCA85}"/>
              </a:ext>
            </a:extLst>
          </p:cNvPr>
          <p:cNvSpPr>
            <a:spLocks noGrp="1"/>
          </p:cNvSpPr>
          <p:nvPr>
            <p:ph idx="1"/>
          </p:nvPr>
        </p:nvSpPr>
        <p:spPr>
          <a:xfrm>
            <a:off x="288558" y="1825625"/>
            <a:ext cx="8629974"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56DE0CA5-5C4E-EFCB-2BE8-EB8DC2300D09}"/>
              </a:ext>
            </a:extLst>
          </p:cNvPr>
          <p:cNvSpPr>
            <a:spLocks noGrp="1"/>
          </p:cNvSpPr>
          <p:nvPr>
            <p:ph idx="21"/>
          </p:nvPr>
        </p:nvSpPr>
        <p:spPr>
          <a:xfrm>
            <a:off x="9180311" y="1825625"/>
            <a:ext cx="2706889"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10">
            <a:extLst>
              <a:ext uri="{FF2B5EF4-FFF2-40B4-BE49-F238E27FC236}">
                <a16:creationId xmlns:a16="http://schemas.microsoft.com/office/drawing/2014/main" id="{6952DA69-BA1F-7BDB-448F-A4656CCF634C}"/>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5" name="Text Placeholder 6">
            <a:extLst>
              <a:ext uri="{FF2B5EF4-FFF2-40B4-BE49-F238E27FC236}">
                <a16:creationId xmlns:a16="http://schemas.microsoft.com/office/drawing/2014/main" id="{8B07040F-A6A3-5C15-F977-7D0228D3BCC2}"/>
              </a:ext>
            </a:extLst>
          </p:cNvPr>
          <p:cNvSpPr>
            <a:spLocks noGrp="1"/>
          </p:cNvSpPr>
          <p:nvPr>
            <p:ph type="body" sz="quarter" idx="13" hasCustomPrompt="1"/>
          </p:nvPr>
        </p:nvSpPr>
        <p:spPr>
          <a:xfrm>
            <a:off x="288558" y="579495"/>
            <a:ext cx="11582400"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7" name="Title 1">
            <a:extLst>
              <a:ext uri="{FF2B5EF4-FFF2-40B4-BE49-F238E27FC236}">
                <a16:creationId xmlns:a16="http://schemas.microsoft.com/office/drawing/2014/main" id="{E6C12688-D8F7-66BE-AD00-78D59546F8B4}"/>
              </a:ext>
            </a:extLst>
          </p:cNvPr>
          <p:cNvSpPr>
            <a:spLocks noGrp="1"/>
          </p:cNvSpPr>
          <p:nvPr>
            <p:ph type="title" hasCustomPrompt="1"/>
          </p:nvPr>
        </p:nvSpPr>
        <p:spPr>
          <a:xfrm>
            <a:off x="288558" y="178971"/>
            <a:ext cx="11582400" cy="397352"/>
          </a:xfrm>
          <a:prstGeom prst="rect">
            <a:avLst/>
          </a:prstGeom>
        </p:spPr>
        <p:txBody>
          <a:bodyPr anchor="ctr"/>
          <a:lstStyle>
            <a:lvl1pPr>
              <a:defRPr sz="2000"/>
            </a:lvl1pPr>
          </a:lstStyle>
          <a:p>
            <a:r>
              <a:rPr lang="en-US"/>
              <a:t>Insert your slide title in Arial bold 20pt</a:t>
            </a:r>
          </a:p>
        </p:txBody>
      </p:sp>
    </p:spTree>
    <p:extLst>
      <p:ext uri="{BB962C8B-B14F-4D97-AF65-F5344CB8AC3E}">
        <p14:creationId xmlns:p14="http://schemas.microsoft.com/office/powerpoint/2010/main" val="77588420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cSld name="20_content_and_photo_half">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3CD31E3-1810-8019-E4E8-32E37BC7DE8C}"/>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Picture Placeholder 13">
            <a:extLst>
              <a:ext uri="{FF2B5EF4-FFF2-40B4-BE49-F238E27FC236}">
                <a16:creationId xmlns:a16="http://schemas.microsoft.com/office/drawing/2014/main" id="{FEF3752C-36A7-544F-D2EB-65F4FAA75137}"/>
              </a:ext>
            </a:extLst>
          </p:cNvPr>
          <p:cNvSpPr>
            <a:spLocks noGrp="1"/>
          </p:cNvSpPr>
          <p:nvPr>
            <p:ph type="pic" sz="quarter" idx="14" hasCustomPrompt="1"/>
          </p:nvPr>
        </p:nvSpPr>
        <p:spPr>
          <a:xfrm>
            <a:off x="6096000" y="0"/>
            <a:ext cx="6096000" cy="6858000"/>
          </a:xfrm>
          <a:solidFill>
            <a:schemeClr val="tx1"/>
          </a:solidFill>
          <a:ln>
            <a:noFill/>
          </a:ln>
        </p:spPr>
        <p:txBody>
          <a:bodyPr anchor="ctr" anchorCtr="0"/>
          <a:lstStyle>
            <a:lvl1pPr marL="0" indent="0" algn="ctr">
              <a:buNone/>
              <a:defRPr>
                <a:solidFill>
                  <a:schemeClr val="bg1"/>
                </a:solidFill>
              </a:defRPr>
            </a:lvl1pPr>
          </a:lstStyle>
          <a:p>
            <a:r>
              <a:rPr lang="en-US" dirty="0"/>
              <a:t>Click picture icon to add photo</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lvl1pPr>
              <a:defRPr>
                <a:solidFill>
                  <a:schemeClr val="bg1"/>
                </a:solidFill>
              </a:defRPr>
            </a:lvl1pPr>
          </a:lstStyle>
          <a:p>
            <a:fld id="{403EF4E2-7A7A-0548-85F1-5479B7C9E1B2}" type="slidenum">
              <a:rPr lang="en-US" smtClean="0"/>
              <a:pPr/>
              <a:t>‹#›</a:t>
            </a:fld>
            <a:endParaRPr lang="en-US" dirty="0"/>
          </a:p>
        </p:txBody>
      </p:sp>
      <p:sp>
        <p:nvSpPr>
          <p:cNvPr id="11" name="Content Placeholder 2">
            <a:extLst>
              <a:ext uri="{FF2B5EF4-FFF2-40B4-BE49-F238E27FC236}">
                <a16:creationId xmlns:a16="http://schemas.microsoft.com/office/drawing/2014/main" id="{AE757F6A-9EA9-44EF-A958-2270491049E4}"/>
              </a:ext>
            </a:extLst>
          </p:cNvPr>
          <p:cNvSpPr>
            <a:spLocks noGrp="1"/>
          </p:cNvSpPr>
          <p:nvPr>
            <p:ph idx="1"/>
          </p:nvPr>
        </p:nvSpPr>
        <p:spPr>
          <a:xfrm>
            <a:off x="288559"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CC77EDE7-AEAD-C80E-B46F-DB1E1503E6EC}"/>
              </a:ext>
            </a:extLst>
          </p:cNvPr>
          <p:cNvCxnSpPr>
            <a:cxnSpLocks/>
          </p:cNvCxnSpPr>
          <p:nvPr/>
        </p:nvCxnSpPr>
        <p:spPr>
          <a:xfrm>
            <a:off x="278932" y="6395755"/>
            <a:ext cx="553725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877D676D-F2FB-4E29-6862-097B141AD572}"/>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solidFill>
              </a:rPr>
              <a:t>© 2023 Nielsen Consumer LLC. All Rights Reserved.</a:t>
            </a:r>
          </a:p>
        </p:txBody>
      </p:sp>
      <p:pic>
        <p:nvPicPr>
          <p:cNvPr id="5" name="Picture 4">
            <a:extLst>
              <a:ext uri="{FF2B5EF4-FFF2-40B4-BE49-F238E27FC236}">
                <a16:creationId xmlns:a16="http://schemas.microsoft.com/office/drawing/2014/main" id="{E267FD37-CDB2-08A7-64AD-5D8EA73570FE}"/>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10" name="Text Placeholder 10">
            <a:extLst>
              <a:ext uri="{FF2B5EF4-FFF2-40B4-BE49-F238E27FC236}">
                <a16:creationId xmlns:a16="http://schemas.microsoft.com/office/drawing/2014/main" id="{DB6EEB7D-9CC5-9D43-2008-279501423858}"/>
              </a:ext>
            </a:extLst>
          </p:cNvPr>
          <p:cNvSpPr>
            <a:spLocks noGrp="1"/>
          </p:cNvSpPr>
          <p:nvPr>
            <p:ph type="body" sz="quarter" idx="17" hasCustomPrompt="1"/>
          </p:nvPr>
        </p:nvSpPr>
        <p:spPr>
          <a:xfrm>
            <a:off x="288558" y="5985327"/>
            <a:ext cx="5537253"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12" name="Text Placeholder 6">
            <a:extLst>
              <a:ext uri="{FF2B5EF4-FFF2-40B4-BE49-F238E27FC236}">
                <a16:creationId xmlns:a16="http://schemas.microsoft.com/office/drawing/2014/main" id="{EF7F2BB9-8A14-A127-85D9-8C884D76268E}"/>
              </a:ext>
            </a:extLst>
          </p:cNvPr>
          <p:cNvSpPr>
            <a:spLocks noGrp="1"/>
          </p:cNvSpPr>
          <p:nvPr>
            <p:ph type="body" sz="quarter" idx="13" hasCustomPrompt="1"/>
          </p:nvPr>
        </p:nvSpPr>
        <p:spPr>
          <a:xfrm>
            <a:off x="288558" y="579495"/>
            <a:ext cx="5537253"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13" name="Title 1">
            <a:extLst>
              <a:ext uri="{FF2B5EF4-FFF2-40B4-BE49-F238E27FC236}">
                <a16:creationId xmlns:a16="http://schemas.microsoft.com/office/drawing/2014/main" id="{4B4DEEEB-841D-9E48-066D-74DF0347AE97}"/>
              </a:ext>
            </a:extLst>
          </p:cNvPr>
          <p:cNvSpPr>
            <a:spLocks noGrp="1"/>
          </p:cNvSpPr>
          <p:nvPr>
            <p:ph type="title" hasCustomPrompt="1"/>
          </p:nvPr>
        </p:nvSpPr>
        <p:spPr>
          <a:xfrm>
            <a:off x="288558" y="178971"/>
            <a:ext cx="5537253" cy="397352"/>
          </a:xfrm>
          <a:prstGeom prst="rect">
            <a:avLst/>
          </a:prstGeom>
        </p:spPr>
        <p:txBody>
          <a:bodyPr anchor="ctr"/>
          <a:lstStyle>
            <a:lvl1pPr>
              <a:defRPr sz="2000"/>
            </a:lvl1pPr>
          </a:lstStyle>
          <a:p>
            <a:r>
              <a:rPr lang="en-US"/>
              <a:t>Insert your slide title in Arial bold 20pt</a:t>
            </a:r>
          </a:p>
        </p:txBody>
      </p:sp>
    </p:spTree>
    <p:extLst>
      <p:ext uri="{BB962C8B-B14F-4D97-AF65-F5344CB8AC3E}">
        <p14:creationId xmlns:p14="http://schemas.microsoft.com/office/powerpoint/2010/main" val="4617373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ver - black" preserve="1">
  <p:cSld name="1_Cover - black">
    <p:bg>
      <p:bgPr>
        <a:solidFill>
          <a:schemeClr val="accent1"/>
        </a:solidFill>
        <a:effectLst/>
      </p:bgPr>
    </p:bg>
    <p:spTree>
      <p:nvGrpSpPr>
        <p:cNvPr id="1" name="Shape 9"/>
        <p:cNvGrpSpPr/>
        <p:nvPr/>
      </p:nvGrpSpPr>
      <p:grpSpPr>
        <a:xfrm>
          <a:off x="0" y="0"/>
          <a:ext cx="0" cy="0"/>
          <a:chOff x="0" y="0"/>
          <a:chExt cx="0" cy="0"/>
        </a:xfrm>
      </p:grpSpPr>
      <p:sp>
        <p:nvSpPr>
          <p:cNvPr id="2" name="Rectangle 1">
            <a:extLst>
              <a:ext uri="{FF2B5EF4-FFF2-40B4-BE49-F238E27FC236}">
                <a16:creationId xmlns:a16="http://schemas.microsoft.com/office/drawing/2014/main" id="{345CB4A4-7435-1A41-8813-A7FFEC34FAE2}"/>
              </a:ext>
            </a:extLst>
          </p:cNvPr>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n-lt"/>
            </a:endParaRPr>
          </a:p>
        </p:txBody>
      </p:sp>
      <p:sp>
        <p:nvSpPr>
          <p:cNvPr id="4" name="Slide Number Placeholder 5">
            <a:extLst>
              <a:ext uri="{FF2B5EF4-FFF2-40B4-BE49-F238E27FC236}">
                <a16:creationId xmlns:a16="http://schemas.microsoft.com/office/drawing/2014/main" id="{D0DB4F35-9ADE-ED35-28B3-71F80807EF03}"/>
              </a:ext>
            </a:extLst>
          </p:cNvPr>
          <p:cNvSpPr>
            <a:spLocks noGrp="1"/>
          </p:cNvSpPr>
          <p:nvPr>
            <p:ph type="sldNum" sz="quarter" idx="10"/>
          </p:nvPr>
        </p:nvSpPr>
        <p:spPr>
          <a:xfrm>
            <a:off x="10985325" y="6435204"/>
            <a:ext cx="901875" cy="365125"/>
          </a:xfrm>
          <a:prstGeom prst="rect">
            <a:avLst/>
          </a:prstGeom>
        </p:spPr>
        <p:txBody>
          <a:bodyPr vert="horz" lIns="0" tIns="45720" rIns="0" bIns="45720" rtlCol="0" anchor="ctr"/>
          <a:lstStyle>
            <a:lvl1pPr algn="r">
              <a:defRPr sz="1000">
                <a:solidFill>
                  <a:schemeClr val="bg1"/>
                </a:solidFill>
              </a:defRPr>
            </a:lvl1pPr>
          </a:lstStyle>
          <a:p>
            <a:fld id="{403EF4E2-7A7A-0548-85F1-5479B7C9E1B2}" type="slidenum">
              <a:rPr lang="en-US" smtClean="0"/>
              <a:pPr/>
              <a:t>‹#›</a:t>
            </a:fld>
            <a:endParaRPr lang="en-US" dirty="0"/>
          </a:p>
        </p:txBody>
      </p:sp>
      <p:sp>
        <p:nvSpPr>
          <p:cNvPr id="7" name="Google Shape;104;p13"/>
          <p:cNvSpPr txBox="1">
            <a:spLocks noGrp="1"/>
          </p:cNvSpPr>
          <p:nvPr>
            <p:ph type="ctrTitle"/>
          </p:nvPr>
        </p:nvSpPr>
        <p:spPr>
          <a:xfrm>
            <a:off x="655067" y="442767"/>
            <a:ext cx="6570000" cy="1852400"/>
          </a:xfrm>
          <a:prstGeom prst="rect">
            <a:avLst/>
          </a:prstGeom>
        </p:spPr>
        <p:txBody>
          <a:bodyPr spcFirstLastPara="1" wrap="square" lIns="0" tIns="91425" rIns="0" bIns="91425" anchor="t" anchorCtr="0">
            <a:noAutofit/>
          </a:bodyPr>
          <a:lstStyle>
            <a:lvl1pPr lvl="0" rtl="0">
              <a:spcBef>
                <a:spcPts val="0"/>
              </a:spcBef>
              <a:spcAft>
                <a:spcPts val="0"/>
              </a:spcAft>
              <a:buClr>
                <a:srgbClr val="FFFFFF"/>
              </a:buClr>
              <a:buSzPts val="3000"/>
              <a:buFont typeface="Montserrat"/>
              <a:buNone/>
              <a:defRPr sz="4400" b="1">
                <a:solidFill>
                  <a:srgbClr val="FFFFFF"/>
                </a:solidFill>
                <a:latin typeface="+mj-lt"/>
                <a:ea typeface="Montserrat"/>
                <a:cs typeface="Montserrat"/>
                <a:sym typeface="Montserrat"/>
              </a:defRPr>
            </a:lvl1pPr>
            <a:lvl2pPr lvl="1" algn="ctr" rtl="0">
              <a:spcBef>
                <a:spcPts val="0"/>
              </a:spcBef>
              <a:spcAft>
                <a:spcPts val="0"/>
              </a:spcAft>
              <a:buClr>
                <a:srgbClr val="FFFFFF"/>
              </a:buClr>
              <a:buSzPts val="5200"/>
              <a:buNone/>
              <a:defRPr sz="6933">
                <a:solidFill>
                  <a:srgbClr val="FFFFFF"/>
                </a:solidFill>
              </a:defRPr>
            </a:lvl2pPr>
            <a:lvl3pPr lvl="2" algn="ctr" rtl="0">
              <a:spcBef>
                <a:spcPts val="0"/>
              </a:spcBef>
              <a:spcAft>
                <a:spcPts val="0"/>
              </a:spcAft>
              <a:buClr>
                <a:srgbClr val="FFFFFF"/>
              </a:buClr>
              <a:buSzPts val="5200"/>
              <a:buNone/>
              <a:defRPr sz="6933">
                <a:solidFill>
                  <a:srgbClr val="FFFFFF"/>
                </a:solidFill>
              </a:defRPr>
            </a:lvl3pPr>
            <a:lvl4pPr lvl="3" algn="ctr" rtl="0">
              <a:spcBef>
                <a:spcPts val="0"/>
              </a:spcBef>
              <a:spcAft>
                <a:spcPts val="0"/>
              </a:spcAft>
              <a:buClr>
                <a:srgbClr val="FFFFFF"/>
              </a:buClr>
              <a:buSzPts val="5200"/>
              <a:buNone/>
              <a:defRPr sz="6933">
                <a:solidFill>
                  <a:srgbClr val="FFFFFF"/>
                </a:solidFill>
              </a:defRPr>
            </a:lvl4pPr>
            <a:lvl5pPr lvl="4" algn="ctr" rtl="0">
              <a:spcBef>
                <a:spcPts val="0"/>
              </a:spcBef>
              <a:spcAft>
                <a:spcPts val="0"/>
              </a:spcAft>
              <a:buClr>
                <a:srgbClr val="FFFFFF"/>
              </a:buClr>
              <a:buSzPts val="5200"/>
              <a:buNone/>
              <a:defRPr sz="6933">
                <a:solidFill>
                  <a:srgbClr val="FFFFFF"/>
                </a:solidFill>
              </a:defRPr>
            </a:lvl5pPr>
            <a:lvl6pPr lvl="5" algn="ctr" rtl="0">
              <a:spcBef>
                <a:spcPts val="0"/>
              </a:spcBef>
              <a:spcAft>
                <a:spcPts val="0"/>
              </a:spcAft>
              <a:buClr>
                <a:srgbClr val="FFFFFF"/>
              </a:buClr>
              <a:buSzPts val="5200"/>
              <a:buNone/>
              <a:defRPr sz="6933">
                <a:solidFill>
                  <a:srgbClr val="FFFFFF"/>
                </a:solidFill>
              </a:defRPr>
            </a:lvl6pPr>
            <a:lvl7pPr lvl="6" algn="ctr" rtl="0">
              <a:spcBef>
                <a:spcPts val="0"/>
              </a:spcBef>
              <a:spcAft>
                <a:spcPts val="0"/>
              </a:spcAft>
              <a:buClr>
                <a:srgbClr val="FFFFFF"/>
              </a:buClr>
              <a:buSzPts val="5200"/>
              <a:buNone/>
              <a:defRPr sz="6933">
                <a:solidFill>
                  <a:srgbClr val="FFFFFF"/>
                </a:solidFill>
              </a:defRPr>
            </a:lvl7pPr>
            <a:lvl8pPr lvl="7" algn="ctr" rtl="0">
              <a:spcBef>
                <a:spcPts val="0"/>
              </a:spcBef>
              <a:spcAft>
                <a:spcPts val="0"/>
              </a:spcAft>
              <a:buClr>
                <a:srgbClr val="FFFFFF"/>
              </a:buClr>
              <a:buSzPts val="5200"/>
              <a:buNone/>
              <a:defRPr sz="6933">
                <a:solidFill>
                  <a:srgbClr val="FFFFFF"/>
                </a:solidFill>
              </a:defRPr>
            </a:lvl8pPr>
            <a:lvl9pPr lvl="8" algn="ctr" rtl="0">
              <a:spcBef>
                <a:spcPts val="0"/>
              </a:spcBef>
              <a:spcAft>
                <a:spcPts val="0"/>
              </a:spcAft>
              <a:buClr>
                <a:srgbClr val="FFFFFF"/>
              </a:buClr>
              <a:buSzPts val="5200"/>
              <a:buNone/>
              <a:defRPr sz="6933">
                <a:solidFill>
                  <a:srgbClr val="FFFFFF"/>
                </a:solidFill>
              </a:defRPr>
            </a:lvl9pPr>
          </a:lstStyle>
          <a:p>
            <a:r>
              <a:rPr lang="en-US"/>
              <a:t>Click to edit Master title style</a:t>
            </a:r>
            <a:endParaRPr dirty="0"/>
          </a:p>
        </p:txBody>
      </p:sp>
      <p:sp>
        <p:nvSpPr>
          <p:cNvPr id="8" name="Google Shape;105;p13"/>
          <p:cNvSpPr txBox="1">
            <a:spLocks noGrp="1"/>
          </p:cNvSpPr>
          <p:nvPr>
            <p:ph type="subTitle" idx="1"/>
          </p:nvPr>
        </p:nvSpPr>
        <p:spPr>
          <a:xfrm>
            <a:off x="655068" y="3172800"/>
            <a:ext cx="6570000" cy="5124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chemeClr val="accent5"/>
              </a:buClr>
              <a:buSzPts val="1500"/>
              <a:buNone/>
              <a:defRPr sz="2000">
                <a:solidFill>
                  <a:schemeClr val="bg1"/>
                </a:solidFill>
              </a:defRPr>
            </a:lvl1pPr>
            <a:lvl2pPr lvl="1" rtl="0">
              <a:lnSpc>
                <a:spcPct val="100000"/>
              </a:lnSpc>
              <a:spcBef>
                <a:spcPts val="0"/>
              </a:spcBef>
              <a:spcAft>
                <a:spcPts val="0"/>
              </a:spcAft>
              <a:buClr>
                <a:schemeClr val="accent5"/>
              </a:buClr>
              <a:buSzPts val="1400"/>
              <a:buNone/>
              <a:defRPr sz="1867">
                <a:solidFill>
                  <a:schemeClr val="accent5"/>
                </a:solidFill>
              </a:defRPr>
            </a:lvl2pPr>
            <a:lvl3pPr lvl="2" rtl="0">
              <a:lnSpc>
                <a:spcPct val="100000"/>
              </a:lnSpc>
              <a:spcBef>
                <a:spcPts val="0"/>
              </a:spcBef>
              <a:spcAft>
                <a:spcPts val="0"/>
              </a:spcAft>
              <a:buClr>
                <a:schemeClr val="accent5"/>
              </a:buClr>
              <a:buSzPts val="1400"/>
              <a:buNone/>
              <a:defRPr sz="1867">
                <a:solidFill>
                  <a:schemeClr val="accent5"/>
                </a:solidFill>
              </a:defRPr>
            </a:lvl3pPr>
            <a:lvl4pPr lvl="3" rtl="0">
              <a:lnSpc>
                <a:spcPct val="100000"/>
              </a:lnSpc>
              <a:spcBef>
                <a:spcPts val="0"/>
              </a:spcBef>
              <a:spcAft>
                <a:spcPts val="0"/>
              </a:spcAft>
              <a:buClr>
                <a:schemeClr val="accent5"/>
              </a:buClr>
              <a:buSzPts val="1400"/>
              <a:buNone/>
              <a:defRPr sz="1867">
                <a:solidFill>
                  <a:schemeClr val="accent5"/>
                </a:solidFill>
              </a:defRPr>
            </a:lvl4pPr>
            <a:lvl5pPr lvl="4" rtl="0">
              <a:lnSpc>
                <a:spcPct val="100000"/>
              </a:lnSpc>
              <a:spcBef>
                <a:spcPts val="0"/>
              </a:spcBef>
              <a:spcAft>
                <a:spcPts val="0"/>
              </a:spcAft>
              <a:buClr>
                <a:schemeClr val="accent5"/>
              </a:buClr>
              <a:buSzPts val="1400"/>
              <a:buNone/>
              <a:defRPr sz="1867">
                <a:solidFill>
                  <a:schemeClr val="accent5"/>
                </a:solidFill>
              </a:defRPr>
            </a:lvl5pPr>
            <a:lvl6pPr lvl="5" rtl="0">
              <a:lnSpc>
                <a:spcPct val="100000"/>
              </a:lnSpc>
              <a:spcBef>
                <a:spcPts val="0"/>
              </a:spcBef>
              <a:spcAft>
                <a:spcPts val="0"/>
              </a:spcAft>
              <a:buClr>
                <a:schemeClr val="accent5"/>
              </a:buClr>
              <a:buSzPts val="1400"/>
              <a:buNone/>
              <a:defRPr sz="1867">
                <a:solidFill>
                  <a:schemeClr val="accent5"/>
                </a:solidFill>
              </a:defRPr>
            </a:lvl6pPr>
            <a:lvl7pPr lvl="6" rtl="0">
              <a:lnSpc>
                <a:spcPct val="100000"/>
              </a:lnSpc>
              <a:spcBef>
                <a:spcPts val="0"/>
              </a:spcBef>
              <a:spcAft>
                <a:spcPts val="0"/>
              </a:spcAft>
              <a:buClr>
                <a:schemeClr val="accent5"/>
              </a:buClr>
              <a:buSzPts val="1400"/>
              <a:buNone/>
              <a:defRPr sz="1867">
                <a:solidFill>
                  <a:schemeClr val="accent5"/>
                </a:solidFill>
              </a:defRPr>
            </a:lvl7pPr>
            <a:lvl8pPr lvl="7" rtl="0">
              <a:lnSpc>
                <a:spcPct val="100000"/>
              </a:lnSpc>
              <a:spcBef>
                <a:spcPts val="0"/>
              </a:spcBef>
              <a:spcAft>
                <a:spcPts val="0"/>
              </a:spcAft>
              <a:buClr>
                <a:schemeClr val="accent5"/>
              </a:buClr>
              <a:buSzPts val="1400"/>
              <a:buNone/>
              <a:defRPr sz="1867">
                <a:solidFill>
                  <a:schemeClr val="accent5"/>
                </a:solidFill>
              </a:defRPr>
            </a:lvl8pPr>
            <a:lvl9pPr lvl="8" rtl="0">
              <a:lnSpc>
                <a:spcPct val="100000"/>
              </a:lnSpc>
              <a:spcBef>
                <a:spcPts val="0"/>
              </a:spcBef>
              <a:spcAft>
                <a:spcPts val="0"/>
              </a:spcAft>
              <a:buClr>
                <a:schemeClr val="accent5"/>
              </a:buClr>
              <a:buSzPts val="1400"/>
              <a:buNone/>
              <a:defRPr sz="1867">
                <a:solidFill>
                  <a:schemeClr val="accent5"/>
                </a:solidFill>
              </a:defRPr>
            </a:lvl9pPr>
          </a:lstStyle>
          <a:p>
            <a:r>
              <a:rPr lang="en-US"/>
              <a:t>Click to edit Master subtitle style</a:t>
            </a:r>
            <a:endParaRPr dirty="0"/>
          </a:p>
        </p:txBody>
      </p:sp>
      <p:sp>
        <p:nvSpPr>
          <p:cNvPr id="10" name="TextBox 9">
            <a:extLst>
              <a:ext uri="{FF2B5EF4-FFF2-40B4-BE49-F238E27FC236}">
                <a16:creationId xmlns:a16="http://schemas.microsoft.com/office/drawing/2014/main" id="{7B60D9EE-C28D-6DB2-74C9-925C2BF28DFF}"/>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a:solidFill>
                  <a:schemeClr val="tx1">
                    <a:lumMod val="40000"/>
                    <a:lumOff val="60000"/>
                  </a:schemeClr>
                </a:solidFill>
              </a:rPr>
              <a:t>© 2024 Nielsen Consumer LLC. All Rights Reserved.</a:t>
            </a:r>
            <a:endParaRPr lang="en-US" sz="700" dirty="0">
              <a:solidFill>
                <a:schemeClr val="tx1">
                  <a:lumMod val="40000"/>
                  <a:lumOff val="60000"/>
                </a:schemeClr>
              </a:solidFill>
            </a:endParaRPr>
          </a:p>
        </p:txBody>
      </p:sp>
    </p:spTree>
    <p:extLst>
      <p:ext uri="{BB962C8B-B14F-4D97-AF65-F5344CB8AC3E}">
        <p14:creationId xmlns:p14="http://schemas.microsoft.com/office/powerpoint/2010/main" val="293766868"/>
      </p:ext>
    </p:extLst>
  </p:cSld>
  <p:clrMapOvr>
    <a:masterClrMapping/>
  </p:clrMapOvr>
  <p:hf hdr="0" ftr="0" dt="0"/>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2_divider_deep_blue">
    <p:bg>
      <p:bgPr>
        <a:solidFill>
          <a:schemeClr val="tx2"/>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bg1"/>
                </a:solidFill>
              </a:defRPr>
            </a:lvl1pPr>
          </a:lstStyle>
          <a:p>
            <a:fld id="{403EF4E2-7A7A-0548-85F1-5479B7C9E1B2}" type="slidenum">
              <a:rPr lang="en-US" smtClean="0"/>
              <a:pPr/>
              <a:t>‹#›</a:t>
            </a:fld>
            <a:endParaRPr lang="en-US" dirty="0"/>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p:nvCxnSpPr>
        <p:spPr>
          <a:xfrm>
            <a:off x="278932" y="6395755"/>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7D1AC422-8E8F-2A1A-877E-F8C5FD147D3C}"/>
              </a:ext>
            </a:extLst>
          </p:cNvPr>
          <p:cNvSpPr>
            <a:spLocks noGrp="1"/>
          </p:cNvSpPr>
          <p:nvPr>
            <p:ph type="ctrTitle" hasCustomPrompt="1"/>
          </p:nvPr>
        </p:nvSpPr>
        <p:spPr>
          <a:xfrm>
            <a:off x="288558" y="1671355"/>
            <a:ext cx="6679401" cy="2387600"/>
          </a:xfrm>
        </p:spPr>
        <p:txBody>
          <a:bodyPr anchor="b">
            <a:noAutofit/>
          </a:bodyPr>
          <a:lstStyle>
            <a:lvl1pPr algn="l">
              <a:defRPr sz="4400">
                <a:solidFill>
                  <a:schemeClr val="bg1"/>
                </a:solidFill>
              </a:defRPr>
            </a:lvl1pPr>
          </a:lstStyle>
          <a:p>
            <a:r>
              <a:rPr lang="en-US" dirty="0"/>
              <a:t>Insert your presentation title here maximum of three lines</a:t>
            </a:r>
          </a:p>
        </p:txBody>
      </p:sp>
      <p:sp>
        <p:nvSpPr>
          <p:cNvPr id="7" name="Subtitle 2">
            <a:extLst>
              <a:ext uri="{FF2B5EF4-FFF2-40B4-BE49-F238E27FC236}">
                <a16:creationId xmlns:a16="http://schemas.microsoft.com/office/drawing/2014/main" id="{E9CE78BA-5246-2FFE-D60D-98A0C5608686}"/>
              </a:ext>
            </a:extLst>
          </p:cNvPr>
          <p:cNvSpPr>
            <a:spLocks noGrp="1"/>
          </p:cNvSpPr>
          <p:nvPr>
            <p:ph type="subTitle" idx="1"/>
          </p:nvPr>
        </p:nvSpPr>
        <p:spPr>
          <a:xfrm>
            <a:off x="288558" y="4151030"/>
            <a:ext cx="6679401" cy="837882"/>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extBox 1">
            <a:extLst>
              <a:ext uri="{FF2B5EF4-FFF2-40B4-BE49-F238E27FC236}">
                <a16:creationId xmlns:a16="http://schemas.microsoft.com/office/drawing/2014/main" id="{96FAE4D6-0FBC-D546-E065-843A050CC164}"/>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a:solidFill>
                  <a:schemeClr val="tx1">
                    <a:lumMod val="40000"/>
                    <a:lumOff val="60000"/>
                  </a:schemeClr>
                </a:solidFill>
              </a:rPr>
              <a:t>© 2024 Nielsen Consumer LLC. All Rights Reserved.</a:t>
            </a:r>
            <a:endParaRPr lang="en-US" sz="700" dirty="0">
              <a:solidFill>
                <a:schemeClr val="tx1">
                  <a:lumMod val="40000"/>
                  <a:lumOff val="60000"/>
                </a:schemeClr>
              </a:solidFill>
            </a:endParaRPr>
          </a:p>
        </p:txBody>
      </p:sp>
      <p:pic>
        <p:nvPicPr>
          <p:cNvPr id="3" name="Picture 2">
            <a:extLst>
              <a:ext uri="{FF2B5EF4-FFF2-40B4-BE49-F238E27FC236}">
                <a16:creationId xmlns:a16="http://schemas.microsoft.com/office/drawing/2014/main" id="{21901150-267C-0CB6-0970-C8AA9D74E62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2395928562"/>
      </p:ext>
    </p:extLst>
  </p:cSld>
  <p:clrMapOvr>
    <a:overrideClrMapping bg1="lt1" tx1="dk1" bg2="lt2" tx2="dk2" accent1="accent1" accent2="accent2" accent3="accent3" accent4="accent4" accent5="accent5" accent6="accent6" hlink="hlink" folHlink="folHlink"/>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3_divider_lt_blue">
    <p:bg>
      <p:bgPr>
        <a:solidFill>
          <a:schemeClr val="accent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bg1"/>
                </a:solidFill>
              </a:defRPr>
            </a:lvl1pPr>
          </a:lstStyle>
          <a:p>
            <a:fld id="{403EF4E2-7A7A-0548-85F1-5479B7C9E1B2}" type="slidenum">
              <a:rPr lang="en-US" smtClean="0"/>
              <a:pPr/>
              <a:t>‹#›</a:t>
            </a:fld>
            <a:endParaRPr lang="en-US" dirty="0"/>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p:nvCxnSpPr>
        <p:spPr>
          <a:xfrm>
            <a:off x="278932" y="6395755"/>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7D1AC422-8E8F-2A1A-877E-F8C5FD147D3C}"/>
              </a:ext>
            </a:extLst>
          </p:cNvPr>
          <p:cNvSpPr>
            <a:spLocks noGrp="1"/>
          </p:cNvSpPr>
          <p:nvPr>
            <p:ph type="ctrTitle" hasCustomPrompt="1"/>
          </p:nvPr>
        </p:nvSpPr>
        <p:spPr>
          <a:xfrm>
            <a:off x="288558" y="1671355"/>
            <a:ext cx="6679401" cy="2387600"/>
          </a:xfrm>
        </p:spPr>
        <p:txBody>
          <a:bodyPr anchor="b">
            <a:noAutofit/>
          </a:bodyPr>
          <a:lstStyle>
            <a:lvl1pPr algn="l">
              <a:defRPr sz="4400">
                <a:solidFill>
                  <a:schemeClr val="tx2"/>
                </a:solidFill>
              </a:defRPr>
            </a:lvl1pPr>
          </a:lstStyle>
          <a:p>
            <a:r>
              <a:rPr lang="en-US" dirty="0"/>
              <a:t>Insert your presentation title here maximum of three lines</a:t>
            </a:r>
          </a:p>
        </p:txBody>
      </p:sp>
      <p:sp>
        <p:nvSpPr>
          <p:cNvPr id="7" name="Subtitle 2">
            <a:extLst>
              <a:ext uri="{FF2B5EF4-FFF2-40B4-BE49-F238E27FC236}">
                <a16:creationId xmlns:a16="http://schemas.microsoft.com/office/drawing/2014/main" id="{E9CE78BA-5246-2FFE-D60D-98A0C5608686}"/>
              </a:ext>
            </a:extLst>
          </p:cNvPr>
          <p:cNvSpPr>
            <a:spLocks noGrp="1"/>
          </p:cNvSpPr>
          <p:nvPr>
            <p:ph type="subTitle" idx="1"/>
          </p:nvPr>
        </p:nvSpPr>
        <p:spPr>
          <a:xfrm>
            <a:off x="288558" y="4151030"/>
            <a:ext cx="6679401" cy="837882"/>
          </a:xfrm>
        </p:spPr>
        <p:txBody>
          <a:bodyPr>
            <a:noAutofit/>
          </a:bodyPr>
          <a:lstStyle>
            <a:lvl1pPr marL="0" indent="0" algn="l">
              <a:spcBef>
                <a:spcPts val="0"/>
              </a:spcBef>
              <a:spcAft>
                <a:spcPts val="0"/>
              </a:spcAft>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extBox 1">
            <a:extLst>
              <a:ext uri="{FF2B5EF4-FFF2-40B4-BE49-F238E27FC236}">
                <a16:creationId xmlns:a16="http://schemas.microsoft.com/office/drawing/2014/main" id="{C1B2951F-358B-E079-C0A6-9038C3D0702A}"/>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a:solidFill>
                  <a:schemeClr val="tx1">
                    <a:lumMod val="40000"/>
                    <a:lumOff val="60000"/>
                  </a:schemeClr>
                </a:solidFill>
              </a:rPr>
              <a:t>© 2024 Nielsen Consumer LLC. All Rights Reserved.</a:t>
            </a:r>
            <a:endParaRPr lang="en-US" sz="700" dirty="0">
              <a:solidFill>
                <a:schemeClr val="tx1">
                  <a:lumMod val="40000"/>
                  <a:lumOff val="60000"/>
                </a:schemeClr>
              </a:solidFill>
            </a:endParaRPr>
          </a:p>
        </p:txBody>
      </p:sp>
      <p:pic>
        <p:nvPicPr>
          <p:cNvPr id="9" name="Picture 8">
            <a:extLst>
              <a:ext uri="{FF2B5EF4-FFF2-40B4-BE49-F238E27FC236}">
                <a16:creationId xmlns:a16="http://schemas.microsoft.com/office/drawing/2014/main" id="{3182C3F4-5D1B-AFA6-7C40-F198DA1257E9}"/>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90128" y="6495535"/>
            <a:ext cx="644652" cy="273455"/>
          </a:xfrm>
          <a:prstGeom prst="rect">
            <a:avLst/>
          </a:prstGeom>
        </p:spPr>
      </p:pic>
    </p:spTree>
    <p:extLst>
      <p:ext uri="{BB962C8B-B14F-4D97-AF65-F5344CB8AC3E}">
        <p14:creationId xmlns:p14="http://schemas.microsoft.com/office/powerpoint/2010/main" val="689412288"/>
      </p:ext>
    </p:extLst>
  </p:cSld>
  <p:clrMapOvr>
    <a:overrideClrMapping bg1="lt1" tx1="dk1" bg2="lt2" tx2="dk2" accent1="accent1" accent2="accent2" accent3="accent3" accent4="accent4" accent5="accent5" accent6="accent6" hlink="hlink" folHlink="folHlink"/>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4_divider_orange">
    <p:bg>
      <p:bgPr>
        <a:solidFill>
          <a:schemeClr val="accent2"/>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bg1"/>
                </a:solidFill>
              </a:defRPr>
            </a:lvl1pPr>
          </a:lstStyle>
          <a:p>
            <a:fld id="{403EF4E2-7A7A-0548-85F1-5479B7C9E1B2}" type="slidenum">
              <a:rPr lang="en-US" smtClean="0"/>
              <a:pPr/>
              <a:t>‹#›</a:t>
            </a:fld>
            <a:endParaRPr lang="en-US" dirty="0"/>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p:nvCxnSpPr>
        <p:spPr>
          <a:xfrm>
            <a:off x="278932" y="6395755"/>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7D1AC422-8E8F-2A1A-877E-F8C5FD147D3C}"/>
              </a:ext>
            </a:extLst>
          </p:cNvPr>
          <p:cNvSpPr>
            <a:spLocks noGrp="1"/>
          </p:cNvSpPr>
          <p:nvPr>
            <p:ph type="ctrTitle" hasCustomPrompt="1"/>
          </p:nvPr>
        </p:nvSpPr>
        <p:spPr>
          <a:xfrm>
            <a:off x="288558" y="1671355"/>
            <a:ext cx="6679401" cy="2387600"/>
          </a:xfrm>
        </p:spPr>
        <p:txBody>
          <a:bodyPr anchor="b">
            <a:noAutofit/>
          </a:bodyPr>
          <a:lstStyle>
            <a:lvl1pPr algn="l">
              <a:defRPr sz="4400">
                <a:solidFill>
                  <a:schemeClr val="bg1"/>
                </a:solidFill>
              </a:defRPr>
            </a:lvl1pPr>
          </a:lstStyle>
          <a:p>
            <a:r>
              <a:rPr lang="en-US" dirty="0"/>
              <a:t>Insert your presentation title here maximum of three lines</a:t>
            </a:r>
          </a:p>
        </p:txBody>
      </p:sp>
      <p:sp>
        <p:nvSpPr>
          <p:cNvPr id="7" name="Subtitle 2">
            <a:extLst>
              <a:ext uri="{FF2B5EF4-FFF2-40B4-BE49-F238E27FC236}">
                <a16:creationId xmlns:a16="http://schemas.microsoft.com/office/drawing/2014/main" id="{E9CE78BA-5246-2FFE-D60D-98A0C5608686}"/>
              </a:ext>
            </a:extLst>
          </p:cNvPr>
          <p:cNvSpPr>
            <a:spLocks noGrp="1"/>
          </p:cNvSpPr>
          <p:nvPr>
            <p:ph type="subTitle" idx="1"/>
          </p:nvPr>
        </p:nvSpPr>
        <p:spPr>
          <a:xfrm>
            <a:off x="288558" y="4151030"/>
            <a:ext cx="6679401" cy="837882"/>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9" name="TextBox 8">
            <a:extLst>
              <a:ext uri="{FF2B5EF4-FFF2-40B4-BE49-F238E27FC236}">
                <a16:creationId xmlns:a16="http://schemas.microsoft.com/office/drawing/2014/main" id="{5408F108-E005-1A2A-0097-54905854A471}"/>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a:solidFill>
                  <a:schemeClr val="tx1">
                    <a:lumMod val="40000"/>
                    <a:lumOff val="60000"/>
                  </a:schemeClr>
                </a:solidFill>
              </a:rPr>
              <a:t>© 2024 Nielsen Consumer LLC. All Rights Reserved.</a:t>
            </a:r>
            <a:endParaRPr lang="en-US" sz="700" dirty="0">
              <a:solidFill>
                <a:schemeClr val="tx1">
                  <a:lumMod val="40000"/>
                  <a:lumOff val="60000"/>
                </a:schemeClr>
              </a:solidFill>
            </a:endParaRPr>
          </a:p>
        </p:txBody>
      </p:sp>
      <p:pic>
        <p:nvPicPr>
          <p:cNvPr id="10" name="Picture 9">
            <a:extLst>
              <a:ext uri="{FF2B5EF4-FFF2-40B4-BE49-F238E27FC236}">
                <a16:creationId xmlns:a16="http://schemas.microsoft.com/office/drawing/2014/main" id="{ED539F00-B70C-05CA-94AF-D9454EC0AF6C}"/>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91144" y="6495535"/>
            <a:ext cx="642619" cy="273455"/>
          </a:xfrm>
          <a:prstGeom prst="rect">
            <a:avLst/>
          </a:prstGeom>
        </p:spPr>
      </p:pic>
    </p:spTree>
    <p:extLst>
      <p:ext uri="{BB962C8B-B14F-4D97-AF65-F5344CB8AC3E}">
        <p14:creationId xmlns:p14="http://schemas.microsoft.com/office/powerpoint/2010/main" val="931882665"/>
      </p:ext>
    </p:extLst>
  </p:cSld>
  <p:clrMapOvr>
    <a:overrideClrMapping bg1="lt1" tx1="dk1" bg2="lt2" tx2="dk2" accent1="accent1" accent2="accent2" accent3="accent3" accent4="accent4" accent5="accent5" accent6="accent6" hlink="hlink" folHlink="folHlink"/>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5_divider_violet">
    <p:bg>
      <p:bgPr>
        <a:solidFill>
          <a:schemeClr val="accent3"/>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bg1"/>
                </a:solidFill>
              </a:defRPr>
            </a:lvl1pPr>
          </a:lstStyle>
          <a:p>
            <a:fld id="{403EF4E2-7A7A-0548-85F1-5479B7C9E1B2}" type="slidenum">
              <a:rPr lang="en-US" smtClean="0"/>
              <a:pPr/>
              <a:t>‹#›</a:t>
            </a:fld>
            <a:endParaRPr lang="en-US" dirty="0"/>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p:nvCxnSpPr>
        <p:spPr>
          <a:xfrm>
            <a:off x="278932" y="6395755"/>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7D1AC422-8E8F-2A1A-877E-F8C5FD147D3C}"/>
              </a:ext>
            </a:extLst>
          </p:cNvPr>
          <p:cNvSpPr>
            <a:spLocks noGrp="1"/>
          </p:cNvSpPr>
          <p:nvPr>
            <p:ph type="ctrTitle" hasCustomPrompt="1"/>
          </p:nvPr>
        </p:nvSpPr>
        <p:spPr>
          <a:xfrm>
            <a:off x="288558" y="1671355"/>
            <a:ext cx="6679401" cy="2387600"/>
          </a:xfrm>
        </p:spPr>
        <p:txBody>
          <a:bodyPr anchor="b">
            <a:noAutofit/>
          </a:bodyPr>
          <a:lstStyle>
            <a:lvl1pPr algn="l">
              <a:defRPr sz="4400">
                <a:solidFill>
                  <a:schemeClr val="tx2"/>
                </a:solidFill>
              </a:defRPr>
            </a:lvl1pPr>
          </a:lstStyle>
          <a:p>
            <a:r>
              <a:rPr lang="en-US" dirty="0"/>
              <a:t>Insert your presentation title here maximum of three lines</a:t>
            </a:r>
          </a:p>
        </p:txBody>
      </p:sp>
      <p:sp>
        <p:nvSpPr>
          <p:cNvPr id="7" name="Subtitle 2">
            <a:extLst>
              <a:ext uri="{FF2B5EF4-FFF2-40B4-BE49-F238E27FC236}">
                <a16:creationId xmlns:a16="http://schemas.microsoft.com/office/drawing/2014/main" id="{E9CE78BA-5246-2FFE-D60D-98A0C5608686}"/>
              </a:ext>
            </a:extLst>
          </p:cNvPr>
          <p:cNvSpPr>
            <a:spLocks noGrp="1"/>
          </p:cNvSpPr>
          <p:nvPr>
            <p:ph type="subTitle" idx="1"/>
          </p:nvPr>
        </p:nvSpPr>
        <p:spPr>
          <a:xfrm>
            <a:off x="288558" y="4151030"/>
            <a:ext cx="6679401" cy="837882"/>
          </a:xfrm>
        </p:spPr>
        <p:txBody>
          <a:bodyPr>
            <a:noAutofit/>
          </a:bodyPr>
          <a:lstStyle>
            <a:lvl1pPr marL="0" indent="0" algn="l">
              <a:spcBef>
                <a:spcPts val="0"/>
              </a:spcBef>
              <a:spcAft>
                <a:spcPts val="0"/>
              </a:spcAft>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extBox 1">
            <a:extLst>
              <a:ext uri="{FF2B5EF4-FFF2-40B4-BE49-F238E27FC236}">
                <a16:creationId xmlns:a16="http://schemas.microsoft.com/office/drawing/2014/main" id="{7F9A3DC9-EEEF-C28D-D3EA-38058BEE6753}"/>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a:solidFill>
                  <a:schemeClr val="tx1">
                    <a:lumMod val="40000"/>
                    <a:lumOff val="60000"/>
                  </a:schemeClr>
                </a:solidFill>
              </a:rPr>
              <a:t>© 2024 Nielsen Consumer LLC. All Rights Reserved.</a:t>
            </a:r>
            <a:endParaRPr lang="en-US" sz="700" dirty="0">
              <a:solidFill>
                <a:schemeClr val="tx1">
                  <a:lumMod val="40000"/>
                  <a:lumOff val="60000"/>
                </a:schemeClr>
              </a:solidFill>
            </a:endParaRPr>
          </a:p>
        </p:txBody>
      </p:sp>
      <p:pic>
        <p:nvPicPr>
          <p:cNvPr id="9" name="Picture 8">
            <a:extLst>
              <a:ext uri="{FF2B5EF4-FFF2-40B4-BE49-F238E27FC236}">
                <a16:creationId xmlns:a16="http://schemas.microsoft.com/office/drawing/2014/main" id="{16329EE3-73E6-54F2-1656-7880EF603DF7}"/>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90128" y="6495535"/>
            <a:ext cx="644652" cy="273455"/>
          </a:xfrm>
          <a:prstGeom prst="rect">
            <a:avLst/>
          </a:prstGeom>
        </p:spPr>
      </p:pic>
    </p:spTree>
    <p:extLst>
      <p:ext uri="{BB962C8B-B14F-4D97-AF65-F5344CB8AC3E}">
        <p14:creationId xmlns:p14="http://schemas.microsoft.com/office/powerpoint/2010/main" val="1718531142"/>
      </p:ext>
    </p:extLst>
  </p:cSld>
  <p:clrMapOvr>
    <a:overrideClrMapping bg1="lt1" tx1="dk1" bg2="lt2" tx2="dk2" accent1="accent1" accent2="accent2" accent3="accent3" accent4="accent4" accent5="accent5" accent6="accent6" hlink="hlink" folHlink="folHlink"/>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6_divider_deep_violet">
    <p:bg>
      <p:bgPr>
        <a:solidFill>
          <a:schemeClr val="accent4"/>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bg1"/>
                </a:solidFill>
              </a:defRPr>
            </a:lvl1pPr>
          </a:lstStyle>
          <a:p>
            <a:fld id="{403EF4E2-7A7A-0548-85F1-5479B7C9E1B2}" type="slidenum">
              <a:rPr lang="en-US" smtClean="0"/>
              <a:pPr/>
              <a:t>‹#›</a:t>
            </a:fld>
            <a:endParaRPr lang="en-US" dirty="0"/>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p:nvCxnSpPr>
        <p:spPr>
          <a:xfrm>
            <a:off x="278932" y="6395755"/>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7D1AC422-8E8F-2A1A-877E-F8C5FD147D3C}"/>
              </a:ext>
            </a:extLst>
          </p:cNvPr>
          <p:cNvSpPr>
            <a:spLocks noGrp="1"/>
          </p:cNvSpPr>
          <p:nvPr>
            <p:ph type="ctrTitle" hasCustomPrompt="1"/>
          </p:nvPr>
        </p:nvSpPr>
        <p:spPr>
          <a:xfrm>
            <a:off x="288558" y="1671355"/>
            <a:ext cx="6679401" cy="2387600"/>
          </a:xfrm>
        </p:spPr>
        <p:txBody>
          <a:bodyPr anchor="b">
            <a:noAutofit/>
          </a:bodyPr>
          <a:lstStyle>
            <a:lvl1pPr algn="l">
              <a:defRPr sz="4400">
                <a:solidFill>
                  <a:schemeClr val="bg1"/>
                </a:solidFill>
              </a:defRPr>
            </a:lvl1pPr>
          </a:lstStyle>
          <a:p>
            <a:r>
              <a:rPr lang="en-US" dirty="0"/>
              <a:t>Insert your presentation title here maximum of three lines</a:t>
            </a:r>
          </a:p>
        </p:txBody>
      </p:sp>
      <p:sp>
        <p:nvSpPr>
          <p:cNvPr id="7" name="Subtitle 2">
            <a:extLst>
              <a:ext uri="{FF2B5EF4-FFF2-40B4-BE49-F238E27FC236}">
                <a16:creationId xmlns:a16="http://schemas.microsoft.com/office/drawing/2014/main" id="{E9CE78BA-5246-2FFE-D60D-98A0C5608686}"/>
              </a:ext>
            </a:extLst>
          </p:cNvPr>
          <p:cNvSpPr>
            <a:spLocks noGrp="1"/>
          </p:cNvSpPr>
          <p:nvPr>
            <p:ph type="subTitle" idx="1"/>
          </p:nvPr>
        </p:nvSpPr>
        <p:spPr>
          <a:xfrm>
            <a:off x="288558" y="4151030"/>
            <a:ext cx="6679401" cy="837882"/>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9" name="TextBox 8">
            <a:extLst>
              <a:ext uri="{FF2B5EF4-FFF2-40B4-BE49-F238E27FC236}">
                <a16:creationId xmlns:a16="http://schemas.microsoft.com/office/drawing/2014/main" id="{2BF749EA-836B-83E3-C743-0FC08B6657F8}"/>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a:solidFill>
                  <a:schemeClr val="tx1">
                    <a:lumMod val="40000"/>
                    <a:lumOff val="60000"/>
                  </a:schemeClr>
                </a:solidFill>
              </a:rPr>
              <a:t>© 2024 Nielsen Consumer LLC. All Rights Reserved.</a:t>
            </a:r>
            <a:endParaRPr lang="en-US" sz="700" dirty="0">
              <a:solidFill>
                <a:schemeClr val="tx1">
                  <a:lumMod val="40000"/>
                  <a:lumOff val="60000"/>
                </a:schemeClr>
              </a:solidFill>
            </a:endParaRPr>
          </a:p>
        </p:txBody>
      </p:sp>
      <p:pic>
        <p:nvPicPr>
          <p:cNvPr id="10" name="Picture 9">
            <a:extLst>
              <a:ext uri="{FF2B5EF4-FFF2-40B4-BE49-F238E27FC236}">
                <a16:creationId xmlns:a16="http://schemas.microsoft.com/office/drawing/2014/main" id="{AA994047-62B7-6144-8451-CFF471986DB5}"/>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91144" y="6495535"/>
            <a:ext cx="642619" cy="273455"/>
          </a:xfrm>
          <a:prstGeom prst="rect">
            <a:avLst/>
          </a:prstGeom>
        </p:spPr>
      </p:pic>
    </p:spTree>
    <p:extLst>
      <p:ext uri="{BB962C8B-B14F-4D97-AF65-F5344CB8AC3E}">
        <p14:creationId xmlns:p14="http://schemas.microsoft.com/office/powerpoint/2010/main" val="1824877264"/>
      </p:ext>
    </p:extLst>
  </p:cSld>
  <p:clrMapOvr>
    <a:overrideClrMapping bg1="lt1" tx1="dk1" bg2="lt2" tx2="dk2" accent1="accent1" accent2="accent2" accent3="accent3" accent4="accent4" accent5="accent5" accent6="accent6" hlink="hlink" folHlink="folHlink"/>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7_divider_white">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1550EA2-3CEF-F177-CDE5-F705D0B58CC8}"/>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Shape, circle&#10;&#10;Description automatically generated">
            <a:extLst>
              <a:ext uri="{FF2B5EF4-FFF2-40B4-BE49-F238E27FC236}">
                <a16:creationId xmlns:a16="http://schemas.microsoft.com/office/drawing/2014/main" id="{AE3F521A-60F1-72FB-2B10-CA78E2F93C8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1" y="-1"/>
            <a:ext cx="6305159" cy="6825131"/>
          </a:xfrm>
          <a:prstGeom prst="rect">
            <a:avLst/>
          </a:prstGeom>
        </p:spPr>
      </p:pic>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9" y="1671355"/>
            <a:ext cx="4481562" cy="1757645"/>
          </a:xfrm>
        </p:spPr>
        <p:txBody>
          <a:bodyPr anchor="b" anchorCtr="0">
            <a:noAutofit/>
          </a:bodyPr>
          <a:lstStyle>
            <a:lvl1pPr algn="l">
              <a:defRPr sz="3600">
                <a:solidFill>
                  <a:schemeClr val="bg1"/>
                </a:solidFill>
              </a:defRPr>
            </a:lvl1pPr>
          </a:lstStyle>
          <a:p>
            <a:r>
              <a:rPr lang="en-US" dirty="0"/>
              <a:t>Insert your divider title here maximum of three lines</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hasCustomPrompt="1"/>
          </p:nvPr>
        </p:nvSpPr>
        <p:spPr>
          <a:xfrm>
            <a:off x="288558" y="3492349"/>
            <a:ext cx="4481563" cy="436210"/>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divider subtitle</a:t>
            </a:r>
          </a:p>
        </p:txBody>
      </p:sp>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tx1"/>
                </a:solidFill>
              </a:defRPr>
            </a:lvl1pPr>
          </a:lstStyle>
          <a:p>
            <a:fld id="{403EF4E2-7A7A-0548-85F1-5479B7C9E1B2}" type="slidenum">
              <a:rPr lang="en-US" smtClean="0"/>
              <a:pPr/>
              <a:t>‹#›</a:t>
            </a:fld>
            <a:endParaRPr lang="en-US" dirty="0"/>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p:nvCxnSpPr>
        <p:spPr>
          <a:xfrm>
            <a:off x="278932" y="6395755"/>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0BDC489B-A4DB-E5A6-B175-9690631EDD08}"/>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a:solidFill>
                  <a:schemeClr val="tx1">
                    <a:lumMod val="40000"/>
                    <a:lumOff val="60000"/>
                  </a:schemeClr>
                </a:solidFill>
              </a:rPr>
              <a:t>© 2024 Nielsen Consumer LLC. All Rights Reserved.</a:t>
            </a:r>
            <a:endParaRPr lang="en-US" sz="700" dirty="0">
              <a:solidFill>
                <a:schemeClr val="tx1">
                  <a:lumMod val="40000"/>
                  <a:lumOff val="60000"/>
                </a:schemeClr>
              </a:solidFill>
            </a:endParaRPr>
          </a:p>
        </p:txBody>
      </p:sp>
      <p:pic>
        <p:nvPicPr>
          <p:cNvPr id="7" name="Picture 6">
            <a:extLst>
              <a:ext uri="{FF2B5EF4-FFF2-40B4-BE49-F238E27FC236}">
                <a16:creationId xmlns:a16="http://schemas.microsoft.com/office/drawing/2014/main" id="{F4091A94-5191-5296-450B-1F3CD6A56BC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1474340560"/>
      </p:ext>
    </p:extLst>
  </p:cSld>
  <p:clrMapOvr>
    <a:overrideClrMapping bg1="lt1" tx1="dk1" bg2="lt2" tx2="dk2" accent1="accent1" accent2="accent2" accent3="accent3" accent4="accent4" accent5="accent5" accent6="accent6" hlink="hlink" folHlink="folHlink"/>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8_divider_blue">
    <p:bg>
      <p:bgPr>
        <a:solidFill>
          <a:srgbClr val="0C3440"/>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1550EA2-3CEF-F177-CDE5-F705D0B58CC8}"/>
              </a:ext>
            </a:extLst>
          </p:cNvPr>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blue circle with a black background&#10;&#10;Description automatically generated with low confidence">
            <a:extLst>
              <a:ext uri="{FF2B5EF4-FFF2-40B4-BE49-F238E27FC236}">
                <a16:creationId xmlns:a16="http://schemas.microsoft.com/office/drawing/2014/main" id="{FE2460AD-71E3-F863-3332-2D91ADCA0385}"/>
              </a:ext>
            </a:extLst>
          </p:cNvPr>
          <p:cNvPicPr>
            <a:picLocks noChangeAspect="1"/>
          </p:cNvPicPr>
          <p:nvPr/>
        </p:nvPicPr>
        <p:blipFill rotWithShape="1">
          <a:blip r:embed="rId2" cstate="screen">
            <a:alphaModFix/>
            <a:extLst>
              <a:ext uri="{28A0092B-C50C-407E-A947-70E740481C1C}">
                <a14:useLocalDpi xmlns:a14="http://schemas.microsoft.com/office/drawing/2010/main"/>
              </a:ext>
            </a:extLst>
          </a:blip>
          <a:srcRect/>
          <a:stretch/>
        </p:blipFill>
        <p:spPr>
          <a:xfrm>
            <a:off x="-19251" y="-2"/>
            <a:ext cx="6289924" cy="6800329"/>
          </a:xfrm>
          <a:prstGeom prst="rect">
            <a:avLst/>
          </a:prstGeom>
        </p:spPr>
      </p:pic>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9" y="1671355"/>
            <a:ext cx="4481562" cy="1757645"/>
          </a:xfrm>
        </p:spPr>
        <p:txBody>
          <a:bodyPr anchor="b" anchorCtr="0">
            <a:noAutofit/>
          </a:bodyPr>
          <a:lstStyle>
            <a:lvl1pPr algn="l">
              <a:defRPr sz="3600">
                <a:solidFill>
                  <a:schemeClr val="bg1"/>
                </a:solidFill>
              </a:defRPr>
            </a:lvl1pPr>
          </a:lstStyle>
          <a:p>
            <a:r>
              <a:rPr lang="en-US" dirty="0"/>
              <a:t>Insert your divider title here maximum of three lines</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hasCustomPrompt="1"/>
          </p:nvPr>
        </p:nvSpPr>
        <p:spPr>
          <a:xfrm>
            <a:off x="288558" y="3492349"/>
            <a:ext cx="4481563" cy="436210"/>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divider subtitle</a:t>
            </a:r>
          </a:p>
        </p:txBody>
      </p:sp>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bg1"/>
                </a:solidFill>
              </a:defRPr>
            </a:lvl1pPr>
          </a:lstStyle>
          <a:p>
            <a:fld id="{403EF4E2-7A7A-0548-85F1-5479B7C9E1B2}" type="slidenum">
              <a:rPr lang="en-US" smtClean="0"/>
              <a:pPr/>
              <a:t>‹#›</a:t>
            </a:fld>
            <a:endParaRPr lang="en-US" dirty="0"/>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p:nvCxnSpPr>
        <p:spPr>
          <a:xfrm>
            <a:off x="278932" y="6395755"/>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6D7BA225-5FF4-D496-34D1-564C267F133E}"/>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a:solidFill>
                  <a:schemeClr val="tx1">
                    <a:lumMod val="40000"/>
                    <a:lumOff val="60000"/>
                  </a:schemeClr>
                </a:solidFill>
              </a:rPr>
              <a:t>© 2024 Nielsen Consumer LLC. All Rights Reserved.</a:t>
            </a:r>
            <a:endParaRPr lang="en-US" sz="700" dirty="0">
              <a:solidFill>
                <a:schemeClr val="tx1">
                  <a:lumMod val="40000"/>
                  <a:lumOff val="60000"/>
                </a:schemeClr>
              </a:solidFill>
            </a:endParaRPr>
          </a:p>
        </p:txBody>
      </p:sp>
      <p:pic>
        <p:nvPicPr>
          <p:cNvPr id="10" name="Picture 9">
            <a:extLst>
              <a:ext uri="{FF2B5EF4-FFF2-40B4-BE49-F238E27FC236}">
                <a16:creationId xmlns:a16="http://schemas.microsoft.com/office/drawing/2014/main" id="{E0FE4F64-CDE3-E6AC-B94F-5B61F05C322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91144" y="6495535"/>
            <a:ext cx="642619" cy="273455"/>
          </a:xfrm>
          <a:prstGeom prst="rect">
            <a:avLst/>
          </a:prstGeom>
        </p:spPr>
      </p:pic>
    </p:spTree>
    <p:extLst>
      <p:ext uri="{BB962C8B-B14F-4D97-AF65-F5344CB8AC3E}">
        <p14:creationId xmlns:p14="http://schemas.microsoft.com/office/powerpoint/2010/main" val="3209735003"/>
      </p:ext>
    </p:extLst>
  </p:cSld>
  <p:clrMapOvr>
    <a:overrideClrMapping bg1="lt1" tx1="dk1" bg2="lt2" tx2="dk2" accent1="accent1" accent2="accent2" accent3="accent3" accent4="accent4" accent5="accent5" accent6="accent6" hlink="hlink" folHlink="folHlink"/>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9_divider_lt_blue">
    <p:bg>
      <p:bgPr>
        <a:solidFill>
          <a:srgbClr val="0C3440"/>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1550EA2-3CEF-F177-CDE5-F705D0B58CC8}"/>
              </a:ext>
            </a:extLst>
          </p:cNvPr>
          <p:cNvSpPr/>
          <p:nvPr/>
        </p:nvSpPr>
        <p:spPr>
          <a:xfrm>
            <a:off x="0" y="0"/>
            <a:ext cx="12192000" cy="6858000"/>
          </a:xfrm>
          <a:prstGeom prst="rect">
            <a:avLst/>
          </a:prstGeom>
          <a:solidFill>
            <a:srgbClr val="0C34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Shape, circle&#10;&#10;Description automatically generated">
            <a:extLst>
              <a:ext uri="{FF2B5EF4-FFF2-40B4-BE49-F238E27FC236}">
                <a16:creationId xmlns:a16="http://schemas.microsoft.com/office/drawing/2014/main" id="{1898865F-F6D2-DB89-44A2-152129981AB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9251" y="-1"/>
            <a:ext cx="6289924" cy="6800329"/>
          </a:xfrm>
          <a:prstGeom prst="rect">
            <a:avLst/>
          </a:prstGeom>
        </p:spPr>
      </p:pic>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9" y="1671355"/>
            <a:ext cx="4481562" cy="1757645"/>
          </a:xfrm>
        </p:spPr>
        <p:txBody>
          <a:bodyPr anchor="b" anchorCtr="0">
            <a:noAutofit/>
          </a:bodyPr>
          <a:lstStyle>
            <a:lvl1pPr algn="l">
              <a:defRPr sz="3600">
                <a:solidFill>
                  <a:schemeClr val="bg1"/>
                </a:solidFill>
              </a:defRPr>
            </a:lvl1pPr>
          </a:lstStyle>
          <a:p>
            <a:r>
              <a:rPr lang="en-US" dirty="0"/>
              <a:t>Insert your divider title here maximum of three lines</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hasCustomPrompt="1"/>
          </p:nvPr>
        </p:nvSpPr>
        <p:spPr>
          <a:xfrm>
            <a:off x="288558" y="3492349"/>
            <a:ext cx="4481563" cy="436210"/>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divider subtitle</a:t>
            </a:r>
          </a:p>
        </p:txBody>
      </p:sp>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bg1"/>
                </a:solidFill>
              </a:defRPr>
            </a:lvl1pPr>
          </a:lstStyle>
          <a:p>
            <a:fld id="{403EF4E2-7A7A-0548-85F1-5479B7C9E1B2}" type="slidenum">
              <a:rPr lang="en-US" smtClean="0"/>
              <a:pPr/>
              <a:t>‹#›</a:t>
            </a:fld>
            <a:endParaRPr lang="en-US" dirty="0"/>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p:nvCxnSpPr>
        <p:spPr>
          <a:xfrm>
            <a:off x="278932" y="6395755"/>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E25C32D7-C729-3011-FEFB-46C3D0B902FF}"/>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a:solidFill>
                  <a:schemeClr val="tx1">
                    <a:lumMod val="40000"/>
                    <a:lumOff val="60000"/>
                  </a:schemeClr>
                </a:solidFill>
              </a:rPr>
              <a:t>© 2024 Nielsen Consumer LLC. All Rights Reserved.</a:t>
            </a:r>
            <a:endParaRPr lang="en-US" sz="700" dirty="0">
              <a:solidFill>
                <a:schemeClr val="tx1">
                  <a:lumMod val="40000"/>
                  <a:lumOff val="60000"/>
                </a:schemeClr>
              </a:solidFill>
            </a:endParaRPr>
          </a:p>
        </p:txBody>
      </p:sp>
      <p:pic>
        <p:nvPicPr>
          <p:cNvPr id="7" name="Picture 6">
            <a:extLst>
              <a:ext uri="{FF2B5EF4-FFF2-40B4-BE49-F238E27FC236}">
                <a16:creationId xmlns:a16="http://schemas.microsoft.com/office/drawing/2014/main" id="{C50D7612-FA3F-4420-3220-A5BFCB9C064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91144" y="6495535"/>
            <a:ext cx="642619" cy="273455"/>
          </a:xfrm>
          <a:prstGeom prst="rect">
            <a:avLst/>
          </a:prstGeom>
        </p:spPr>
      </p:pic>
    </p:spTree>
    <p:extLst>
      <p:ext uri="{BB962C8B-B14F-4D97-AF65-F5344CB8AC3E}">
        <p14:creationId xmlns:p14="http://schemas.microsoft.com/office/powerpoint/2010/main" val="2937751416"/>
      </p:ext>
    </p:extLst>
  </p:cSld>
  <p:clrMapOvr>
    <a:overrideClrMapping bg1="lt1" tx1="dk1" bg2="lt2" tx2="dk2" accent1="accent1" accent2="accent2" accent3="accent3" accent4="accent4" accent5="accent5" accent6="accent6" hlink="hlink" folHlink="folHlink"/>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10_divider_orange">
    <p:bg>
      <p:bgPr>
        <a:solidFill>
          <a:srgbClr val="3C1806"/>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0C5EA78-CDC0-1240-0F66-EED1BFA819E9}"/>
              </a:ext>
            </a:extLst>
          </p:cNvPr>
          <p:cNvSpPr/>
          <p:nvPr/>
        </p:nvSpPr>
        <p:spPr>
          <a:xfrm>
            <a:off x="0" y="0"/>
            <a:ext cx="12192000" cy="6858000"/>
          </a:xfrm>
          <a:prstGeom prst="rect">
            <a:avLst/>
          </a:prstGeom>
          <a:solidFill>
            <a:srgbClr val="3C18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Icon&#10;&#10;Description automatically generated">
            <a:extLst>
              <a:ext uri="{FF2B5EF4-FFF2-40B4-BE49-F238E27FC236}">
                <a16:creationId xmlns:a16="http://schemas.microsoft.com/office/drawing/2014/main" id="{B1E79715-2C31-D769-1270-E4A53A9E61F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557"/>
          <a:stretch/>
        </p:blipFill>
        <p:spPr>
          <a:xfrm>
            <a:off x="-19253" y="0"/>
            <a:ext cx="6583339" cy="6825342"/>
          </a:xfrm>
          <a:prstGeom prst="rect">
            <a:avLst/>
          </a:prstGeom>
        </p:spPr>
      </p:pic>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9" y="1671355"/>
            <a:ext cx="4481562" cy="1757645"/>
          </a:xfrm>
        </p:spPr>
        <p:txBody>
          <a:bodyPr anchor="b" anchorCtr="0">
            <a:noAutofit/>
          </a:bodyPr>
          <a:lstStyle>
            <a:lvl1pPr algn="l">
              <a:defRPr sz="3600">
                <a:solidFill>
                  <a:schemeClr val="bg1"/>
                </a:solidFill>
              </a:defRPr>
            </a:lvl1pPr>
          </a:lstStyle>
          <a:p>
            <a:r>
              <a:rPr lang="en-US" dirty="0"/>
              <a:t>Insert your divider title here maximum of three lines</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hasCustomPrompt="1"/>
          </p:nvPr>
        </p:nvSpPr>
        <p:spPr>
          <a:xfrm>
            <a:off x="288558" y="3492349"/>
            <a:ext cx="4481563" cy="436210"/>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divider subtitle</a:t>
            </a:r>
          </a:p>
        </p:txBody>
      </p:sp>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bg1"/>
                </a:solidFill>
              </a:defRPr>
            </a:lvl1pPr>
          </a:lstStyle>
          <a:p>
            <a:fld id="{403EF4E2-7A7A-0548-85F1-5479B7C9E1B2}" type="slidenum">
              <a:rPr lang="en-US" smtClean="0"/>
              <a:pPr/>
              <a:t>‹#›</a:t>
            </a:fld>
            <a:endParaRPr lang="en-US" dirty="0"/>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p:nvCxnSpPr>
        <p:spPr>
          <a:xfrm>
            <a:off x="278932" y="6395755"/>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046D5945-92E2-21F9-E630-7D1BAA17B71A}"/>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a:solidFill>
                  <a:schemeClr val="tx1">
                    <a:lumMod val="40000"/>
                    <a:lumOff val="60000"/>
                  </a:schemeClr>
                </a:solidFill>
              </a:rPr>
              <a:t>© 2024 Nielsen Consumer LLC. All Rights Reserved.</a:t>
            </a:r>
            <a:endParaRPr lang="en-US" sz="700" dirty="0">
              <a:solidFill>
                <a:schemeClr val="tx1">
                  <a:lumMod val="40000"/>
                  <a:lumOff val="60000"/>
                </a:schemeClr>
              </a:solidFill>
            </a:endParaRPr>
          </a:p>
        </p:txBody>
      </p:sp>
      <p:pic>
        <p:nvPicPr>
          <p:cNvPr id="10" name="Picture 9">
            <a:extLst>
              <a:ext uri="{FF2B5EF4-FFF2-40B4-BE49-F238E27FC236}">
                <a16:creationId xmlns:a16="http://schemas.microsoft.com/office/drawing/2014/main" id="{5BB685F0-42BF-350C-86D9-06FCE4B9DDA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91144" y="6495535"/>
            <a:ext cx="642619" cy="273455"/>
          </a:xfrm>
          <a:prstGeom prst="rect">
            <a:avLst/>
          </a:prstGeom>
        </p:spPr>
      </p:pic>
    </p:spTree>
    <p:extLst>
      <p:ext uri="{BB962C8B-B14F-4D97-AF65-F5344CB8AC3E}">
        <p14:creationId xmlns:p14="http://schemas.microsoft.com/office/powerpoint/2010/main" val="1127559356"/>
      </p:ext>
    </p:extLst>
  </p:cSld>
  <p:clrMapOvr>
    <a:overrideClrMapping bg1="lt1" tx1="dk1" bg2="lt2" tx2="dk2" accent1="accent1" accent2="accent2" accent3="accent3" accent4="accent4" accent5="accent5" accent6="accent6" hlink="hlink" folHlink="folHlink"/>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11_divider_violet">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1550EA2-3CEF-F177-CDE5-F705D0B58CC8}"/>
              </a:ext>
            </a:extLst>
          </p:cNvPr>
          <p:cNvSpPr/>
          <p:nvPr/>
        </p:nvSpPr>
        <p:spPr>
          <a:xfrm>
            <a:off x="0" y="0"/>
            <a:ext cx="12192000" cy="6858000"/>
          </a:xfrm>
          <a:prstGeom prst="rect">
            <a:avLst/>
          </a:prstGeom>
          <a:solidFill>
            <a:srgbClr val="292A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Shape, circle&#10;&#10;Description automatically generated">
            <a:extLst>
              <a:ext uri="{FF2B5EF4-FFF2-40B4-BE49-F238E27FC236}">
                <a16:creationId xmlns:a16="http://schemas.microsoft.com/office/drawing/2014/main" id="{E8A429FF-DA58-2C20-7EA0-A4BB5260614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2137" b="-632"/>
          <a:stretch/>
        </p:blipFill>
        <p:spPr>
          <a:xfrm>
            <a:off x="0" y="0"/>
            <a:ext cx="6431280" cy="6858000"/>
          </a:xfrm>
          <a:prstGeom prst="rect">
            <a:avLst/>
          </a:prstGeom>
        </p:spPr>
      </p:pic>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9" y="1671355"/>
            <a:ext cx="4481562" cy="1757645"/>
          </a:xfrm>
        </p:spPr>
        <p:txBody>
          <a:bodyPr anchor="b" anchorCtr="0">
            <a:noAutofit/>
          </a:bodyPr>
          <a:lstStyle>
            <a:lvl1pPr algn="l">
              <a:defRPr sz="3600">
                <a:solidFill>
                  <a:schemeClr val="bg1"/>
                </a:solidFill>
              </a:defRPr>
            </a:lvl1pPr>
          </a:lstStyle>
          <a:p>
            <a:r>
              <a:rPr lang="en-US" dirty="0"/>
              <a:t>Insert your divider title here maximum of three lines</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hasCustomPrompt="1"/>
          </p:nvPr>
        </p:nvSpPr>
        <p:spPr>
          <a:xfrm>
            <a:off x="288558" y="3492349"/>
            <a:ext cx="4481563" cy="436210"/>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divider subtitle</a:t>
            </a:r>
          </a:p>
        </p:txBody>
      </p:sp>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bg1"/>
                </a:solidFill>
              </a:defRPr>
            </a:lvl1pPr>
          </a:lstStyle>
          <a:p>
            <a:fld id="{403EF4E2-7A7A-0548-85F1-5479B7C9E1B2}" type="slidenum">
              <a:rPr lang="en-US" smtClean="0"/>
              <a:pPr/>
              <a:t>‹#›</a:t>
            </a:fld>
            <a:endParaRPr lang="en-US" dirty="0"/>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p:nvCxnSpPr>
        <p:spPr>
          <a:xfrm>
            <a:off x="278932" y="6395755"/>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75FE918E-7F33-33FB-4F73-7AE94E0BCDF2}"/>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a:solidFill>
                  <a:schemeClr val="tx1">
                    <a:lumMod val="40000"/>
                    <a:lumOff val="60000"/>
                  </a:schemeClr>
                </a:solidFill>
              </a:rPr>
              <a:t>© 2024 Nielsen Consumer LLC. All Rights Reserved.</a:t>
            </a:r>
            <a:endParaRPr lang="en-US" sz="700" dirty="0">
              <a:solidFill>
                <a:schemeClr val="tx1">
                  <a:lumMod val="40000"/>
                  <a:lumOff val="60000"/>
                </a:schemeClr>
              </a:solidFill>
            </a:endParaRPr>
          </a:p>
        </p:txBody>
      </p:sp>
      <p:pic>
        <p:nvPicPr>
          <p:cNvPr id="10" name="Picture 9">
            <a:extLst>
              <a:ext uri="{FF2B5EF4-FFF2-40B4-BE49-F238E27FC236}">
                <a16:creationId xmlns:a16="http://schemas.microsoft.com/office/drawing/2014/main" id="{6476F9A6-7DD9-B6E9-46E0-945536CB1CE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91144" y="6495535"/>
            <a:ext cx="642619" cy="273455"/>
          </a:xfrm>
          <a:prstGeom prst="rect">
            <a:avLst/>
          </a:prstGeom>
        </p:spPr>
      </p:pic>
    </p:spTree>
    <p:extLst>
      <p:ext uri="{BB962C8B-B14F-4D97-AF65-F5344CB8AC3E}">
        <p14:creationId xmlns:p14="http://schemas.microsoft.com/office/powerpoint/2010/main" val="3135934891"/>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slideLayout" Target="../slideLayouts/slideLayout52.xml"/><Relationship Id="rId39" Type="http://schemas.openxmlformats.org/officeDocument/2006/relationships/slideLayout" Target="../slideLayouts/slideLayout65.xml"/><Relationship Id="rId21" Type="http://schemas.openxmlformats.org/officeDocument/2006/relationships/slideLayout" Target="../slideLayouts/slideLayout47.xml"/><Relationship Id="rId34" Type="http://schemas.openxmlformats.org/officeDocument/2006/relationships/slideLayout" Target="../slideLayouts/slideLayout60.xml"/><Relationship Id="rId42" Type="http://schemas.openxmlformats.org/officeDocument/2006/relationships/slideLayout" Target="../slideLayouts/slideLayout68.xml"/><Relationship Id="rId47" Type="http://schemas.openxmlformats.org/officeDocument/2006/relationships/slideLayout" Target="../slideLayouts/slideLayout73.xml"/><Relationship Id="rId50" Type="http://schemas.openxmlformats.org/officeDocument/2006/relationships/slideLayout" Target="../slideLayouts/slideLayout76.xml"/><Relationship Id="rId55" Type="http://schemas.openxmlformats.org/officeDocument/2006/relationships/slideLayout" Target="../slideLayouts/slideLayout81.xml"/><Relationship Id="rId63" Type="http://schemas.openxmlformats.org/officeDocument/2006/relationships/slideLayout" Target="../slideLayouts/slideLayout89.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29" Type="http://schemas.openxmlformats.org/officeDocument/2006/relationships/slideLayout" Target="../slideLayouts/slideLayout55.xml"/><Relationship Id="rId41" Type="http://schemas.openxmlformats.org/officeDocument/2006/relationships/slideLayout" Target="../slideLayouts/slideLayout67.xml"/><Relationship Id="rId54" Type="http://schemas.openxmlformats.org/officeDocument/2006/relationships/slideLayout" Target="../slideLayouts/slideLayout80.xml"/><Relationship Id="rId62" Type="http://schemas.openxmlformats.org/officeDocument/2006/relationships/slideLayout" Target="../slideLayouts/slideLayout8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32" Type="http://schemas.openxmlformats.org/officeDocument/2006/relationships/slideLayout" Target="../slideLayouts/slideLayout58.xml"/><Relationship Id="rId37" Type="http://schemas.openxmlformats.org/officeDocument/2006/relationships/slideLayout" Target="../slideLayouts/slideLayout63.xml"/><Relationship Id="rId40" Type="http://schemas.openxmlformats.org/officeDocument/2006/relationships/slideLayout" Target="../slideLayouts/slideLayout66.xml"/><Relationship Id="rId45" Type="http://schemas.openxmlformats.org/officeDocument/2006/relationships/slideLayout" Target="../slideLayouts/slideLayout71.xml"/><Relationship Id="rId53" Type="http://schemas.openxmlformats.org/officeDocument/2006/relationships/slideLayout" Target="../slideLayouts/slideLayout79.xml"/><Relationship Id="rId58" Type="http://schemas.openxmlformats.org/officeDocument/2006/relationships/slideLayout" Target="../slideLayouts/slideLayout84.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28" Type="http://schemas.openxmlformats.org/officeDocument/2006/relationships/slideLayout" Target="../slideLayouts/slideLayout54.xml"/><Relationship Id="rId36" Type="http://schemas.openxmlformats.org/officeDocument/2006/relationships/slideLayout" Target="../slideLayouts/slideLayout62.xml"/><Relationship Id="rId49" Type="http://schemas.openxmlformats.org/officeDocument/2006/relationships/slideLayout" Target="../slideLayouts/slideLayout75.xml"/><Relationship Id="rId57" Type="http://schemas.openxmlformats.org/officeDocument/2006/relationships/slideLayout" Target="../slideLayouts/slideLayout83.xml"/><Relationship Id="rId61" Type="http://schemas.openxmlformats.org/officeDocument/2006/relationships/slideLayout" Target="../slideLayouts/slideLayout87.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31" Type="http://schemas.openxmlformats.org/officeDocument/2006/relationships/slideLayout" Target="../slideLayouts/slideLayout57.xml"/><Relationship Id="rId44" Type="http://schemas.openxmlformats.org/officeDocument/2006/relationships/slideLayout" Target="../slideLayouts/slideLayout70.xml"/><Relationship Id="rId52" Type="http://schemas.openxmlformats.org/officeDocument/2006/relationships/slideLayout" Target="../slideLayouts/slideLayout78.xml"/><Relationship Id="rId60" Type="http://schemas.openxmlformats.org/officeDocument/2006/relationships/slideLayout" Target="../slideLayouts/slideLayout86.xml"/><Relationship Id="rId65" Type="http://schemas.openxmlformats.org/officeDocument/2006/relationships/image" Target="../media/image1.png"/><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slideLayout" Target="../slideLayouts/slideLayout53.xml"/><Relationship Id="rId30" Type="http://schemas.openxmlformats.org/officeDocument/2006/relationships/slideLayout" Target="../slideLayouts/slideLayout56.xml"/><Relationship Id="rId35" Type="http://schemas.openxmlformats.org/officeDocument/2006/relationships/slideLayout" Target="../slideLayouts/slideLayout61.xml"/><Relationship Id="rId43" Type="http://schemas.openxmlformats.org/officeDocument/2006/relationships/slideLayout" Target="../slideLayouts/slideLayout69.xml"/><Relationship Id="rId48" Type="http://schemas.openxmlformats.org/officeDocument/2006/relationships/slideLayout" Target="../slideLayouts/slideLayout74.xml"/><Relationship Id="rId56" Type="http://schemas.openxmlformats.org/officeDocument/2006/relationships/slideLayout" Target="../slideLayouts/slideLayout82.xml"/><Relationship Id="rId64" Type="http://schemas.openxmlformats.org/officeDocument/2006/relationships/theme" Target="../theme/theme2.xml"/><Relationship Id="rId8" Type="http://schemas.openxmlformats.org/officeDocument/2006/relationships/slideLayout" Target="../slideLayouts/slideLayout34.xml"/><Relationship Id="rId51" Type="http://schemas.openxmlformats.org/officeDocument/2006/relationships/slideLayout" Target="../slideLayouts/slideLayout77.xml"/><Relationship Id="rId3" Type="http://schemas.openxmlformats.org/officeDocument/2006/relationships/slideLayout" Target="../slideLayouts/slideLayout29.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33" Type="http://schemas.openxmlformats.org/officeDocument/2006/relationships/slideLayout" Target="../slideLayouts/slideLayout59.xml"/><Relationship Id="rId38" Type="http://schemas.openxmlformats.org/officeDocument/2006/relationships/slideLayout" Target="../slideLayouts/slideLayout64.xml"/><Relationship Id="rId46" Type="http://schemas.openxmlformats.org/officeDocument/2006/relationships/slideLayout" Target="../slideLayouts/slideLayout72.xml"/><Relationship Id="rId59" Type="http://schemas.openxmlformats.org/officeDocument/2006/relationships/slideLayout" Target="../slideLayouts/slideLayout8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slideLayout" Target="../slideLayouts/slideLayout102.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5" Type="http://schemas.openxmlformats.org/officeDocument/2006/relationships/theme" Target="../theme/theme3.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slideLayout" Target="../slideLayouts/slideLayout10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slideLayout" Target="../slideLayouts/slideLayout116.xml"/><Relationship Id="rId18" Type="http://schemas.openxmlformats.org/officeDocument/2006/relationships/slideLayout" Target="../slideLayouts/slideLayout121.xml"/><Relationship Id="rId26" Type="http://schemas.openxmlformats.org/officeDocument/2006/relationships/slideLayout" Target="../slideLayouts/slideLayout129.xml"/><Relationship Id="rId3" Type="http://schemas.openxmlformats.org/officeDocument/2006/relationships/slideLayout" Target="../slideLayouts/slideLayout106.xml"/><Relationship Id="rId21" Type="http://schemas.openxmlformats.org/officeDocument/2006/relationships/slideLayout" Target="../slideLayouts/slideLayout124.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17" Type="http://schemas.openxmlformats.org/officeDocument/2006/relationships/slideLayout" Target="../slideLayouts/slideLayout120.xml"/><Relationship Id="rId25" Type="http://schemas.openxmlformats.org/officeDocument/2006/relationships/slideLayout" Target="../slideLayouts/slideLayout128.xml"/><Relationship Id="rId2" Type="http://schemas.openxmlformats.org/officeDocument/2006/relationships/slideLayout" Target="../slideLayouts/slideLayout105.xml"/><Relationship Id="rId16" Type="http://schemas.openxmlformats.org/officeDocument/2006/relationships/slideLayout" Target="../slideLayouts/slideLayout119.xml"/><Relationship Id="rId20" Type="http://schemas.openxmlformats.org/officeDocument/2006/relationships/slideLayout" Target="../slideLayouts/slideLayout123.xml"/><Relationship Id="rId29" Type="http://schemas.openxmlformats.org/officeDocument/2006/relationships/slideLayout" Target="../slideLayouts/slideLayout132.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24" Type="http://schemas.openxmlformats.org/officeDocument/2006/relationships/slideLayout" Target="../slideLayouts/slideLayout127.xml"/><Relationship Id="rId32" Type="http://schemas.openxmlformats.org/officeDocument/2006/relationships/image" Target="../media/image1.png"/><Relationship Id="rId5" Type="http://schemas.openxmlformats.org/officeDocument/2006/relationships/slideLayout" Target="../slideLayouts/slideLayout108.xml"/><Relationship Id="rId15" Type="http://schemas.openxmlformats.org/officeDocument/2006/relationships/slideLayout" Target="../slideLayouts/slideLayout118.xml"/><Relationship Id="rId23" Type="http://schemas.openxmlformats.org/officeDocument/2006/relationships/slideLayout" Target="../slideLayouts/slideLayout126.xml"/><Relationship Id="rId28" Type="http://schemas.openxmlformats.org/officeDocument/2006/relationships/slideLayout" Target="../slideLayouts/slideLayout131.xml"/><Relationship Id="rId10" Type="http://schemas.openxmlformats.org/officeDocument/2006/relationships/slideLayout" Target="../slideLayouts/slideLayout113.xml"/><Relationship Id="rId19" Type="http://schemas.openxmlformats.org/officeDocument/2006/relationships/slideLayout" Target="../slideLayouts/slideLayout122.xml"/><Relationship Id="rId31" Type="http://schemas.openxmlformats.org/officeDocument/2006/relationships/theme" Target="../theme/theme4.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slideLayout" Target="../slideLayouts/slideLayout117.xml"/><Relationship Id="rId22" Type="http://schemas.openxmlformats.org/officeDocument/2006/relationships/slideLayout" Target="../slideLayouts/slideLayout125.xml"/><Relationship Id="rId27" Type="http://schemas.openxmlformats.org/officeDocument/2006/relationships/slideLayout" Target="../slideLayouts/slideLayout130.xml"/><Relationship Id="rId30" Type="http://schemas.openxmlformats.org/officeDocument/2006/relationships/slideLayout" Target="../slideLayouts/slideLayout133.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36.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image" Target="../media/image1.png"/><Relationship Id="rId5" Type="http://schemas.openxmlformats.org/officeDocument/2006/relationships/theme" Target="../theme/theme5.xml"/><Relationship Id="rId4" Type="http://schemas.openxmlformats.org/officeDocument/2006/relationships/slideLayout" Target="../slideLayouts/slideLayout137.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4"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slideLayout" Target="../slideLayouts/slideLayout152.xml"/><Relationship Id="rId18" Type="http://schemas.openxmlformats.org/officeDocument/2006/relationships/slideLayout" Target="../slideLayouts/slideLayout157.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slideLayout" Target="../slideLayouts/slideLayout151.xml"/><Relationship Id="rId17" Type="http://schemas.openxmlformats.org/officeDocument/2006/relationships/slideLayout" Target="../slideLayouts/slideLayout156.xml"/><Relationship Id="rId2" Type="http://schemas.openxmlformats.org/officeDocument/2006/relationships/slideLayout" Target="../slideLayouts/slideLayout141.xml"/><Relationship Id="rId16" Type="http://schemas.openxmlformats.org/officeDocument/2006/relationships/slideLayout" Target="../slideLayouts/slideLayout155.xml"/><Relationship Id="rId20" Type="http://schemas.openxmlformats.org/officeDocument/2006/relationships/image" Target="../media/image1.png"/><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5" Type="http://schemas.openxmlformats.org/officeDocument/2006/relationships/slideLayout" Target="../slideLayouts/slideLayout154.xml"/><Relationship Id="rId10" Type="http://schemas.openxmlformats.org/officeDocument/2006/relationships/slideLayout" Target="../slideLayouts/slideLayout149.xml"/><Relationship Id="rId19" Type="http://schemas.openxmlformats.org/officeDocument/2006/relationships/theme" Target="../theme/theme7.xml"/><Relationship Id="rId4" Type="http://schemas.openxmlformats.org/officeDocument/2006/relationships/slideLayout" Target="../slideLayouts/slideLayout143.xml"/><Relationship Id="rId9" Type="http://schemas.openxmlformats.org/officeDocument/2006/relationships/slideLayout" Target="../slideLayouts/slideLayout148.xml"/><Relationship Id="rId14" Type="http://schemas.openxmlformats.org/officeDocument/2006/relationships/slideLayout" Target="../slideLayouts/slideLayout15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slideLayout" Target="../slideLayouts/slideLayout170.xml"/><Relationship Id="rId18" Type="http://schemas.openxmlformats.org/officeDocument/2006/relationships/slideLayout" Target="../slideLayouts/slideLayout175.xml"/><Relationship Id="rId26" Type="http://schemas.openxmlformats.org/officeDocument/2006/relationships/slideLayout" Target="../slideLayouts/slideLayout183.xml"/><Relationship Id="rId39" Type="http://schemas.openxmlformats.org/officeDocument/2006/relationships/slideLayout" Target="../slideLayouts/slideLayout196.xml"/><Relationship Id="rId3" Type="http://schemas.openxmlformats.org/officeDocument/2006/relationships/slideLayout" Target="../slideLayouts/slideLayout160.xml"/><Relationship Id="rId21" Type="http://schemas.openxmlformats.org/officeDocument/2006/relationships/slideLayout" Target="../slideLayouts/slideLayout178.xml"/><Relationship Id="rId34" Type="http://schemas.openxmlformats.org/officeDocument/2006/relationships/slideLayout" Target="../slideLayouts/slideLayout191.xml"/><Relationship Id="rId42" Type="http://schemas.openxmlformats.org/officeDocument/2006/relationships/slideLayout" Target="../slideLayouts/slideLayout199.xml"/><Relationship Id="rId7" Type="http://schemas.openxmlformats.org/officeDocument/2006/relationships/slideLayout" Target="../slideLayouts/slideLayout164.xml"/><Relationship Id="rId12" Type="http://schemas.openxmlformats.org/officeDocument/2006/relationships/slideLayout" Target="../slideLayouts/slideLayout169.xml"/><Relationship Id="rId17" Type="http://schemas.openxmlformats.org/officeDocument/2006/relationships/slideLayout" Target="../slideLayouts/slideLayout174.xml"/><Relationship Id="rId25" Type="http://schemas.openxmlformats.org/officeDocument/2006/relationships/slideLayout" Target="../slideLayouts/slideLayout182.xml"/><Relationship Id="rId33" Type="http://schemas.openxmlformats.org/officeDocument/2006/relationships/slideLayout" Target="../slideLayouts/slideLayout190.xml"/><Relationship Id="rId38" Type="http://schemas.openxmlformats.org/officeDocument/2006/relationships/slideLayout" Target="../slideLayouts/slideLayout195.xml"/><Relationship Id="rId2" Type="http://schemas.openxmlformats.org/officeDocument/2006/relationships/slideLayout" Target="../slideLayouts/slideLayout159.xml"/><Relationship Id="rId16" Type="http://schemas.openxmlformats.org/officeDocument/2006/relationships/slideLayout" Target="../slideLayouts/slideLayout173.xml"/><Relationship Id="rId20" Type="http://schemas.openxmlformats.org/officeDocument/2006/relationships/slideLayout" Target="../slideLayouts/slideLayout177.xml"/><Relationship Id="rId29" Type="http://schemas.openxmlformats.org/officeDocument/2006/relationships/slideLayout" Target="../slideLayouts/slideLayout186.xml"/><Relationship Id="rId41" Type="http://schemas.openxmlformats.org/officeDocument/2006/relationships/slideLayout" Target="../slideLayouts/slideLayout198.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24" Type="http://schemas.openxmlformats.org/officeDocument/2006/relationships/slideLayout" Target="../slideLayouts/slideLayout181.xml"/><Relationship Id="rId32" Type="http://schemas.openxmlformats.org/officeDocument/2006/relationships/slideLayout" Target="../slideLayouts/slideLayout189.xml"/><Relationship Id="rId37" Type="http://schemas.openxmlformats.org/officeDocument/2006/relationships/slideLayout" Target="../slideLayouts/slideLayout194.xml"/><Relationship Id="rId40" Type="http://schemas.openxmlformats.org/officeDocument/2006/relationships/slideLayout" Target="../slideLayouts/slideLayout197.xml"/><Relationship Id="rId45" Type="http://schemas.openxmlformats.org/officeDocument/2006/relationships/image" Target="../media/image1.png"/><Relationship Id="rId5" Type="http://schemas.openxmlformats.org/officeDocument/2006/relationships/slideLayout" Target="../slideLayouts/slideLayout162.xml"/><Relationship Id="rId15" Type="http://schemas.openxmlformats.org/officeDocument/2006/relationships/slideLayout" Target="../slideLayouts/slideLayout172.xml"/><Relationship Id="rId23" Type="http://schemas.openxmlformats.org/officeDocument/2006/relationships/slideLayout" Target="../slideLayouts/slideLayout180.xml"/><Relationship Id="rId28" Type="http://schemas.openxmlformats.org/officeDocument/2006/relationships/slideLayout" Target="../slideLayouts/slideLayout185.xml"/><Relationship Id="rId36" Type="http://schemas.openxmlformats.org/officeDocument/2006/relationships/slideLayout" Target="../slideLayouts/slideLayout193.xml"/><Relationship Id="rId10" Type="http://schemas.openxmlformats.org/officeDocument/2006/relationships/slideLayout" Target="../slideLayouts/slideLayout167.xml"/><Relationship Id="rId19" Type="http://schemas.openxmlformats.org/officeDocument/2006/relationships/slideLayout" Target="../slideLayouts/slideLayout176.xml"/><Relationship Id="rId31" Type="http://schemas.openxmlformats.org/officeDocument/2006/relationships/slideLayout" Target="../slideLayouts/slideLayout188.xml"/><Relationship Id="rId44" Type="http://schemas.openxmlformats.org/officeDocument/2006/relationships/theme" Target="../theme/theme8.xml"/><Relationship Id="rId4" Type="http://schemas.openxmlformats.org/officeDocument/2006/relationships/slideLayout" Target="../slideLayouts/slideLayout161.xml"/><Relationship Id="rId9" Type="http://schemas.openxmlformats.org/officeDocument/2006/relationships/slideLayout" Target="../slideLayouts/slideLayout166.xml"/><Relationship Id="rId14" Type="http://schemas.openxmlformats.org/officeDocument/2006/relationships/slideLayout" Target="../slideLayouts/slideLayout171.xml"/><Relationship Id="rId22" Type="http://schemas.openxmlformats.org/officeDocument/2006/relationships/slideLayout" Target="../slideLayouts/slideLayout179.xml"/><Relationship Id="rId27" Type="http://schemas.openxmlformats.org/officeDocument/2006/relationships/slideLayout" Target="../slideLayouts/slideLayout184.xml"/><Relationship Id="rId30" Type="http://schemas.openxmlformats.org/officeDocument/2006/relationships/slideLayout" Target="../slideLayouts/slideLayout187.xml"/><Relationship Id="rId35" Type="http://schemas.openxmlformats.org/officeDocument/2006/relationships/slideLayout" Target="../slideLayouts/slideLayout192.xml"/><Relationship Id="rId43" Type="http://schemas.openxmlformats.org/officeDocument/2006/relationships/slideLayout" Target="../slideLayouts/slideLayout20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5038869"/>
      </p:ext>
    </p:extLst>
  </p:cSld>
  <p:clrMap bg1="lt1" tx1="dk1" bg2="lt2" tx2="dk2" accent1="accent1" accent2="accent2" accent3="accent3" accent4="accent4" accent5="accent5" accent6="accent6" hlink="hlink" folHlink="folHlink"/>
  <p:sldLayoutIdLst>
    <p:sldLayoutId id="2147484149" r:id="rId1"/>
    <p:sldLayoutId id="2147484153" r:id="rId2"/>
    <p:sldLayoutId id="2147484157" r:id="rId3"/>
    <p:sldLayoutId id="2147484161" r:id="rId4"/>
    <p:sldLayoutId id="2147484165" r:id="rId5"/>
    <p:sldLayoutId id="2147484169" r:id="rId6"/>
    <p:sldLayoutId id="2147484173" r:id="rId7"/>
    <p:sldLayoutId id="2147484177" r:id="rId8"/>
    <p:sldLayoutId id="2147484181" r:id="rId9"/>
    <p:sldLayoutId id="2147484185" r:id="rId10"/>
    <p:sldLayoutId id="2147484189" r:id="rId11"/>
    <p:sldLayoutId id="2147484193" r:id="rId12"/>
    <p:sldLayoutId id="2147484196" r:id="rId13"/>
    <p:sldLayoutId id="2147484198" r:id="rId14"/>
    <p:sldLayoutId id="2147484200" r:id="rId15"/>
    <p:sldLayoutId id="2147484202" r:id="rId16"/>
    <p:sldLayoutId id="2147484204" r:id="rId17"/>
    <p:sldLayoutId id="2147484206" r:id="rId18"/>
    <p:sldLayoutId id="2147483667" r:id="rId19"/>
    <p:sldLayoutId id="2147483705" r:id="rId20"/>
    <p:sldLayoutId id="2147484269" r:id="rId21"/>
    <p:sldLayoutId id="2147484270" r:id="rId22"/>
    <p:sldLayoutId id="2147484271" r:id="rId23"/>
    <p:sldLayoutId id="2147484272" r:id="rId24"/>
    <p:sldLayoutId id="2147484273" r:id="rId25"/>
    <p:sldLayoutId id="2147484274" r:id="rId26"/>
  </p:sldLayoutIdLst>
  <p:hf hdr="0" ftr="0" dt="0"/>
  <p:txStyles>
    <p:titleStyle>
      <a:lvl1pPr algn="l" defTabSz="914400" rtl="0" eaLnBrk="1" latinLnBrk="0" hangingPunct="1">
        <a:lnSpc>
          <a:spcPct val="100000"/>
        </a:lnSpc>
        <a:spcBef>
          <a:spcPct val="0"/>
        </a:spcBef>
        <a:buNone/>
        <a:defRPr sz="2000" b="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160" userDrawn="1">
          <p15:clr>
            <a:srgbClr val="F26B43"/>
          </p15:clr>
        </p15:guide>
        <p15:guide id="4"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653F65-BA9C-1740-A28B-B1DAA4DD9CA1}"/>
              </a:ext>
            </a:extLst>
          </p:cNvPr>
          <p:cNvSpPr>
            <a:spLocks noGrp="1"/>
          </p:cNvSpPr>
          <p:nvPr>
            <p:ph type="title"/>
          </p:nvPr>
        </p:nvSpPr>
        <p:spPr>
          <a:xfrm>
            <a:off x="288558" y="175951"/>
            <a:ext cx="11582400" cy="436541"/>
          </a:xfrm>
          <a:prstGeom prst="rect">
            <a:avLst/>
          </a:prstGeom>
        </p:spPr>
        <p:txBody>
          <a:bodyPr vert="horz" lIns="0" tIns="45720" rIns="0" bIns="45720" rtlCol="0" anchor="ctr">
            <a:noAutofit/>
          </a:bodyPr>
          <a:lstStyle/>
          <a:p>
            <a:r>
              <a:rPr lang="en-US" dirty="0"/>
              <a:t>Insert your slide title in Arial bold 20pt</a:t>
            </a:r>
          </a:p>
        </p:txBody>
      </p:sp>
      <p:sp>
        <p:nvSpPr>
          <p:cNvPr id="3" name="Text Placeholder 2">
            <a:extLst>
              <a:ext uri="{FF2B5EF4-FFF2-40B4-BE49-F238E27FC236}">
                <a16:creationId xmlns:a16="http://schemas.microsoft.com/office/drawing/2014/main" id="{24B979C3-6A0F-BF4F-B648-934820FFA018}"/>
              </a:ext>
            </a:extLst>
          </p:cNvPr>
          <p:cNvSpPr>
            <a:spLocks noGrp="1"/>
          </p:cNvSpPr>
          <p:nvPr>
            <p:ph type="body" idx="1"/>
          </p:nvPr>
        </p:nvSpPr>
        <p:spPr>
          <a:xfrm>
            <a:off x="288558" y="1825625"/>
            <a:ext cx="11597639" cy="3836139"/>
          </a:xfrm>
          <a:prstGeom prst="rect">
            <a:avLst/>
          </a:prstGeom>
        </p:spPr>
        <p:txBody>
          <a:bodyPr vert="horz" lIns="0" tIns="45720" rIns="0" bIns="45720" rtlCol="0">
            <a:noAutofit/>
          </a:bodyPr>
          <a:lstStyle/>
          <a:p>
            <a:pPr lvl="0"/>
            <a:r>
              <a:rPr lang="en-US" dirty="0"/>
              <a:t>Insert your copy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0C11DF5-A807-A249-BC11-866DFE18866A}"/>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tx1"/>
                </a:solidFill>
              </a:defRPr>
            </a:lvl1pPr>
          </a:lstStyle>
          <a:p>
            <a:fld id="{403EF4E2-7A7A-0548-85F1-5479B7C9E1B2}" type="slidenum">
              <a:rPr lang="en-US" smtClean="0"/>
              <a:pPr/>
              <a:t>‹#›</a:t>
            </a:fld>
            <a:endParaRPr lang="en-US" dirty="0"/>
          </a:p>
        </p:txBody>
      </p:sp>
      <p:cxnSp>
        <p:nvCxnSpPr>
          <p:cNvPr id="15" name="Straight Connector 14">
            <a:extLst>
              <a:ext uri="{FF2B5EF4-FFF2-40B4-BE49-F238E27FC236}">
                <a16:creationId xmlns:a16="http://schemas.microsoft.com/office/drawing/2014/main" id="{01AEB538-380C-AB5A-CF46-BE17C122D67C}"/>
              </a:ext>
            </a:extLst>
          </p:cNvPr>
          <p:cNvCxnSpPr>
            <a:cxnSpLocks/>
          </p:cNvCxnSpPr>
          <p:nvPr/>
        </p:nvCxnSpPr>
        <p:spPr>
          <a:xfrm>
            <a:off x="278932" y="6395755"/>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ECA4AA68-4701-9381-97E1-D2141CD1A433}"/>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a:solidFill>
                  <a:schemeClr val="tx1">
                    <a:lumMod val="40000"/>
                    <a:lumOff val="60000"/>
                  </a:schemeClr>
                </a:solidFill>
              </a:rPr>
              <a:t>© 2024 Nielsen Consumer LLC. All Rights Reserved.</a:t>
            </a:r>
            <a:endParaRPr lang="en-US" sz="700" dirty="0">
              <a:solidFill>
                <a:schemeClr val="tx1">
                  <a:lumMod val="40000"/>
                  <a:lumOff val="60000"/>
                </a:schemeClr>
              </a:solidFill>
            </a:endParaRPr>
          </a:p>
        </p:txBody>
      </p:sp>
      <p:pic>
        <p:nvPicPr>
          <p:cNvPr id="5" name="Picture 4">
            <a:extLst>
              <a:ext uri="{FF2B5EF4-FFF2-40B4-BE49-F238E27FC236}">
                <a16:creationId xmlns:a16="http://schemas.microsoft.com/office/drawing/2014/main" id="{881A7956-2F7F-0C2D-A635-4DDDC2981061}"/>
              </a:ext>
            </a:extLst>
          </p:cNvPr>
          <p:cNvPicPr>
            <a:picLocks noChangeAspect="1"/>
          </p:cNvPicPr>
          <p:nvPr/>
        </p:nvPicPr>
        <p:blipFill>
          <a:blip r:embed="rId65"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67729225"/>
      </p:ext>
    </p:extLst>
  </p:cSld>
  <p:clrMap bg1="lt1" tx1="dk1" bg2="lt2" tx2="dk2" accent1="accent1" accent2="accent2" accent3="accent3" accent4="accent4" accent5="accent5" accent6="accent6" hlink="hlink" folHlink="folHlink"/>
  <p:sldLayoutIdLst>
    <p:sldLayoutId id="2147484276" r:id="rId1"/>
    <p:sldLayoutId id="2147484277" r:id="rId2"/>
    <p:sldLayoutId id="2147484278" r:id="rId3"/>
    <p:sldLayoutId id="2147484279" r:id="rId4"/>
    <p:sldLayoutId id="2147484280" r:id="rId5"/>
    <p:sldLayoutId id="2147484281" r:id="rId6"/>
    <p:sldLayoutId id="2147484282" r:id="rId7"/>
    <p:sldLayoutId id="2147484283" r:id="rId8"/>
    <p:sldLayoutId id="2147484284" r:id="rId9"/>
    <p:sldLayoutId id="2147484285" r:id="rId10"/>
    <p:sldLayoutId id="2147484286" r:id="rId11"/>
    <p:sldLayoutId id="2147484287" r:id="rId12"/>
    <p:sldLayoutId id="2147484288" r:id="rId13"/>
    <p:sldLayoutId id="2147484289" r:id="rId14"/>
    <p:sldLayoutId id="2147484290" r:id="rId15"/>
    <p:sldLayoutId id="2147484291" r:id="rId16"/>
    <p:sldLayoutId id="2147484292" r:id="rId17"/>
    <p:sldLayoutId id="2147484293" r:id="rId18"/>
    <p:sldLayoutId id="2147484294" r:id="rId19"/>
    <p:sldLayoutId id="2147484295" r:id="rId20"/>
    <p:sldLayoutId id="2147484296" r:id="rId21"/>
    <p:sldLayoutId id="2147484297" r:id="rId22"/>
    <p:sldLayoutId id="2147484298" r:id="rId23"/>
    <p:sldLayoutId id="2147484299" r:id="rId24"/>
    <p:sldLayoutId id="2147484300" r:id="rId25"/>
    <p:sldLayoutId id="2147484301" r:id="rId26"/>
    <p:sldLayoutId id="2147484302" r:id="rId27"/>
    <p:sldLayoutId id="2147484303" r:id="rId28"/>
    <p:sldLayoutId id="2147484304" r:id="rId29"/>
    <p:sldLayoutId id="2147484305" r:id="rId30"/>
    <p:sldLayoutId id="2147484306" r:id="rId31"/>
    <p:sldLayoutId id="2147484307" r:id="rId32"/>
    <p:sldLayoutId id="2147484308" r:id="rId33"/>
    <p:sldLayoutId id="2147484309" r:id="rId34"/>
    <p:sldLayoutId id="2147484310" r:id="rId35"/>
    <p:sldLayoutId id="2147484311" r:id="rId36"/>
    <p:sldLayoutId id="2147484312" r:id="rId37"/>
    <p:sldLayoutId id="2147484313" r:id="rId38"/>
    <p:sldLayoutId id="2147484314" r:id="rId39"/>
    <p:sldLayoutId id="2147484315" r:id="rId40"/>
    <p:sldLayoutId id="2147484316" r:id="rId41"/>
    <p:sldLayoutId id="2147484317" r:id="rId42"/>
    <p:sldLayoutId id="2147484318" r:id="rId43"/>
    <p:sldLayoutId id="2147484319" r:id="rId44"/>
    <p:sldLayoutId id="2147484320" r:id="rId45"/>
    <p:sldLayoutId id="2147484321" r:id="rId46"/>
    <p:sldLayoutId id="2147484322" r:id="rId47"/>
    <p:sldLayoutId id="2147484323" r:id="rId48"/>
    <p:sldLayoutId id="2147484324" r:id="rId49"/>
    <p:sldLayoutId id="2147484325" r:id="rId50"/>
    <p:sldLayoutId id="2147484326" r:id="rId51"/>
    <p:sldLayoutId id="2147484328" r:id="rId52"/>
    <p:sldLayoutId id="2147484329" r:id="rId53"/>
    <p:sldLayoutId id="2147484330" r:id="rId54"/>
    <p:sldLayoutId id="2147484331" r:id="rId55"/>
    <p:sldLayoutId id="2147484332" r:id="rId56"/>
    <p:sldLayoutId id="2147484333" r:id="rId57"/>
    <p:sldLayoutId id="2147484334" r:id="rId58"/>
    <p:sldLayoutId id="2147484335" r:id="rId59"/>
    <p:sldLayoutId id="2147484453" r:id="rId60"/>
    <p:sldLayoutId id="2147484454" r:id="rId61"/>
    <p:sldLayoutId id="2147484459" r:id="rId62"/>
    <p:sldLayoutId id="2147484461" r:id="rId63"/>
  </p:sldLayoutIdLst>
  <p:hf hdr="0" ftr="0" dt="0"/>
  <p:txStyles>
    <p:titleStyle>
      <a:lvl1pPr algn="l" defTabSz="914400" rtl="0" eaLnBrk="1" latinLnBrk="0" hangingPunct="1">
        <a:lnSpc>
          <a:spcPct val="100000"/>
        </a:lnSpc>
        <a:spcBef>
          <a:spcPct val="0"/>
        </a:spcBef>
        <a:buNone/>
        <a:defRPr sz="2000" b="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160" userDrawn="1">
          <p15:clr>
            <a:srgbClr val="F26B43"/>
          </p15:clr>
        </p15:guide>
        <p15:guide id="4"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653F65-BA9C-1740-A28B-B1DAA4DD9CA1}"/>
              </a:ext>
            </a:extLst>
          </p:cNvPr>
          <p:cNvSpPr>
            <a:spLocks noGrp="1"/>
          </p:cNvSpPr>
          <p:nvPr>
            <p:ph type="title"/>
          </p:nvPr>
        </p:nvSpPr>
        <p:spPr>
          <a:xfrm>
            <a:off x="288558" y="175951"/>
            <a:ext cx="11582400" cy="436541"/>
          </a:xfrm>
          <a:prstGeom prst="rect">
            <a:avLst/>
          </a:prstGeom>
        </p:spPr>
        <p:txBody>
          <a:bodyPr vert="horz" lIns="0" tIns="45720" rIns="0" bIns="45720" rtlCol="0" anchor="ctr">
            <a:noAutofit/>
          </a:bodyPr>
          <a:lstStyle/>
          <a:p>
            <a:r>
              <a:rPr lang="en-US" dirty="0"/>
              <a:t>Insert your slide title in Arial bold 20pt</a:t>
            </a:r>
          </a:p>
        </p:txBody>
      </p:sp>
      <p:sp>
        <p:nvSpPr>
          <p:cNvPr id="3" name="Text Placeholder 2">
            <a:extLst>
              <a:ext uri="{FF2B5EF4-FFF2-40B4-BE49-F238E27FC236}">
                <a16:creationId xmlns:a16="http://schemas.microsoft.com/office/drawing/2014/main" id="{24B979C3-6A0F-BF4F-B648-934820FFA018}"/>
              </a:ext>
            </a:extLst>
          </p:cNvPr>
          <p:cNvSpPr>
            <a:spLocks noGrp="1"/>
          </p:cNvSpPr>
          <p:nvPr>
            <p:ph type="body" idx="1"/>
          </p:nvPr>
        </p:nvSpPr>
        <p:spPr>
          <a:xfrm>
            <a:off x="288558" y="1825625"/>
            <a:ext cx="11597639" cy="3836139"/>
          </a:xfrm>
          <a:prstGeom prst="rect">
            <a:avLst/>
          </a:prstGeom>
        </p:spPr>
        <p:txBody>
          <a:bodyPr vert="horz" lIns="0" tIns="45720" rIns="0" bIns="45720" rtlCol="0">
            <a:noAutofit/>
          </a:bodyPr>
          <a:lstStyle/>
          <a:p>
            <a:pPr lvl="0"/>
            <a:r>
              <a:rPr lang="en-US" dirty="0"/>
              <a:t>Insert your copy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0C11DF5-A807-A249-BC11-866DFE18866A}"/>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tx1"/>
                </a:solidFill>
              </a:defRPr>
            </a:lvl1pPr>
          </a:lstStyle>
          <a:p>
            <a:fld id="{403EF4E2-7A7A-0548-85F1-5479B7C9E1B2}" type="slidenum">
              <a:rPr lang="en-US" smtClean="0"/>
              <a:pPr/>
              <a:t>‹#›</a:t>
            </a:fld>
            <a:endParaRPr lang="en-US" dirty="0"/>
          </a:p>
        </p:txBody>
      </p:sp>
      <p:cxnSp>
        <p:nvCxnSpPr>
          <p:cNvPr id="15" name="Straight Connector 14">
            <a:extLst>
              <a:ext uri="{FF2B5EF4-FFF2-40B4-BE49-F238E27FC236}">
                <a16:creationId xmlns:a16="http://schemas.microsoft.com/office/drawing/2014/main" id="{01AEB538-380C-AB5A-CF46-BE17C122D67C}"/>
              </a:ext>
            </a:extLst>
          </p:cNvPr>
          <p:cNvCxnSpPr>
            <a:cxnSpLocks/>
          </p:cNvCxnSpPr>
          <p:nvPr/>
        </p:nvCxnSpPr>
        <p:spPr>
          <a:xfrm>
            <a:off x="278932" y="6395755"/>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8652324"/>
      </p:ext>
    </p:extLst>
  </p:cSld>
  <p:clrMap bg1="lt1" tx1="dk1" bg2="lt2" tx2="dk2" accent1="accent1" accent2="accent2" accent3="accent3" accent4="accent4" accent5="accent5" accent6="accent6" hlink="hlink" folHlink="folHlink"/>
  <p:sldLayoutIdLst>
    <p:sldLayoutId id="2147484338" r:id="rId1"/>
    <p:sldLayoutId id="2147484339" r:id="rId2"/>
    <p:sldLayoutId id="2147484340" r:id="rId3"/>
    <p:sldLayoutId id="2147484341" r:id="rId4"/>
    <p:sldLayoutId id="2147484342" r:id="rId5"/>
    <p:sldLayoutId id="2147484343" r:id="rId6"/>
    <p:sldLayoutId id="2147484344" r:id="rId7"/>
    <p:sldLayoutId id="2147484345" r:id="rId8"/>
    <p:sldLayoutId id="2147484346" r:id="rId9"/>
    <p:sldLayoutId id="2147484347" r:id="rId10"/>
    <p:sldLayoutId id="2147484348" r:id="rId11"/>
    <p:sldLayoutId id="2147484349" r:id="rId12"/>
    <p:sldLayoutId id="2147484350" r:id="rId13"/>
    <p:sldLayoutId id="2147484351" r:id="rId14"/>
  </p:sldLayoutIdLst>
  <p:hf hdr="0" ftr="0" dt="0"/>
  <p:txStyles>
    <p:titleStyle>
      <a:lvl1pPr algn="l" defTabSz="914400" rtl="0" eaLnBrk="1" latinLnBrk="0" hangingPunct="1">
        <a:lnSpc>
          <a:spcPct val="100000"/>
        </a:lnSpc>
        <a:spcBef>
          <a:spcPct val="0"/>
        </a:spcBef>
        <a:buNone/>
        <a:defRPr sz="2000" b="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653F65-BA9C-1740-A28B-B1DAA4DD9CA1}"/>
              </a:ext>
            </a:extLst>
          </p:cNvPr>
          <p:cNvSpPr>
            <a:spLocks noGrp="1"/>
          </p:cNvSpPr>
          <p:nvPr>
            <p:ph type="title"/>
          </p:nvPr>
        </p:nvSpPr>
        <p:spPr>
          <a:xfrm>
            <a:off x="288558" y="175951"/>
            <a:ext cx="11582400" cy="436541"/>
          </a:xfrm>
          <a:prstGeom prst="rect">
            <a:avLst/>
          </a:prstGeom>
        </p:spPr>
        <p:txBody>
          <a:bodyPr vert="horz" lIns="0" tIns="45720" rIns="0" bIns="45720" rtlCol="0" anchor="ctr">
            <a:noAutofit/>
          </a:bodyPr>
          <a:lstStyle/>
          <a:p>
            <a:r>
              <a:rPr lang="en-US" dirty="0"/>
              <a:t>Insert your slide title in Arial bold 20pt</a:t>
            </a:r>
          </a:p>
        </p:txBody>
      </p:sp>
      <p:sp>
        <p:nvSpPr>
          <p:cNvPr id="3" name="Text Placeholder 2">
            <a:extLst>
              <a:ext uri="{FF2B5EF4-FFF2-40B4-BE49-F238E27FC236}">
                <a16:creationId xmlns:a16="http://schemas.microsoft.com/office/drawing/2014/main" id="{24B979C3-6A0F-BF4F-B648-934820FFA018}"/>
              </a:ext>
            </a:extLst>
          </p:cNvPr>
          <p:cNvSpPr>
            <a:spLocks noGrp="1"/>
          </p:cNvSpPr>
          <p:nvPr>
            <p:ph type="body" idx="1"/>
          </p:nvPr>
        </p:nvSpPr>
        <p:spPr>
          <a:xfrm>
            <a:off x="288558" y="1825625"/>
            <a:ext cx="11597639" cy="3836139"/>
          </a:xfrm>
          <a:prstGeom prst="rect">
            <a:avLst/>
          </a:prstGeom>
        </p:spPr>
        <p:txBody>
          <a:bodyPr vert="horz" lIns="0" tIns="45720" rIns="0" bIns="45720" rtlCol="0">
            <a:noAutofit/>
          </a:bodyPr>
          <a:lstStyle/>
          <a:p>
            <a:pPr lvl="0"/>
            <a:r>
              <a:rPr lang="en-US" dirty="0"/>
              <a:t>Insert your copy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0C11DF5-A807-A249-BC11-866DFE18866A}"/>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tx1"/>
                </a:solidFill>
              </a:defRPr>
            </a:lvl1pPr>
          </a:lstStyle>
          <a:p>
            <a:fld id="{403EF4E2-7A7A-0548-85F1-5479B7C9E1B2}" type="slidenum">
              <a:rPr lang="en-US" smtClean="0"/>
              <a:pPr/>
              <a:t>‹#›</a:t>
            </a:fld>
            <a:endParaRPr lang="en-US" dirty="0"/>
          </a:p>
        </p:txBody>
      </p:sp>
      <p:cxnSp>
        <p:nvCxnSpPr>
          <p:cNvPr id="15" name="Straight Connector 14">
            <a:extLst>
              <a:ext uri="{FF2B5EF4-FFF2-40B4-BE49-F238E27FC236}">
                <a16:creationId xmlns:a16="http://schemas.microsoft.com/office/drawing/2014/main" id="{01AEB538-380C-AB5A-CF46-BE17C122D67C}"/>
              </a:ext>
            </a:extLst>
          </p:cNvPr>
          <p:cNvCxnSpPr>
            <a:cxnSpLocks/>
          </p:cNvCxnSpPr>
          <p:nvPr/>
        </p:nvCxnSpPr>
        <p:spPr>
          <a:xfrm>
            <a:off x="278932" y="6395755"/>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87725D1A-C062-68AE-5D1A-DF162B10E713}"/>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a:solidFill>
                  <a:schemeClr val="tx1">
                    <a:lumMod val="40000"/>
                    <a:lumOff val="60000"/>
                  </a:schemeClr>
                </a:solidFill>
              </a:rPr>
              <a:t>© 2024 Nielsen Consumer LLC. All Rights Reserved.</a:t>
            </a:r>
            <a:endParaRPr lang="en-US" sz="700" dirty="0">
              <a:solidFill>
                <a:schemeClr val="tx1">
                  <a:lumMod val="40000"/>
                  <a:lumOff val="60000"/>
                </a:schemeClr>
              </a:solidFill>
            </a:endParaRPr>
          </a:p>
        </p:txBody>
      </p:sp>
      <p:pic>
        <p:nvPicPr>
          <p:cNvPr id="5" name="Picture 4">
            <a:extLst>
              <a:ext uri="{FF2B5EF4-FFF2-40B4-BE49-F238E27FC236}">
                <a16:creationId xmlns:a16="http://schemas.microsoft.com/office/drawing/2014/main" id="{6140DCC3-C184-E296-80E1-52E3FDD9938B}"/>
              </a:ext>
            </a:extLst>
          </p:cNvPr>
          <p:cNvPicPr>
            <a:picLocks noChangeAspect="1"/>
          </p:cNvPicPr>
          <p:nvPr/>
        </p:nvPicPr>
        <p:blipFill>
          <a:blip r:embed="rId3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30688223"/>
      </p:ext>
    </p:extLst>
  </p:cSld>
  <p:clrMap bg1="lt1" tx1="dk1" bg2="lt2" tx2="dk2" accent1="accent1" accent2="accent2" accent3="accent3" accent4="accent4" accent5="accent5" accent6="accent6" hlink="hlink" folHlink="folHlink"/>
  <p:sldLayoutIdLst>
    <p:sldLayoutId id="2147484353" r:id="rId1"/>
    <p:sldLayoutId id="2147484354" r:id="rId2"/>
    <p:sldLayoutId id="2147484355" r:id="rId3"/>
    <p:sldLayoutId id="2147484356" r:id="rId4"/>
    <p:sldLayoutId id="2147484357" r:id="rId5"/>
    <p:sldLayoutId id="2147484358" r:id="rId6"/>
    <p:sldLayoutId id="2147484359" r:id="rId7"/>
    <p:sldLayoutId id="2147484360" r:id="rId8"/>
    <p:sldLayoutId id="2147484361" r:id="rId9"/>
    <p:sldLayoutId id="2147484362" r:id="rId10"/>
    <p:sldLayoutId id="2147484363" r:id="rId11"/>
    <p:sldLayoutId id="2147484364" r:id="rId12"/>
    <p:sldLayoutId id="2147484365" r:id="rId13"/>
    <p:sldLayoutId id="2147484366" r:id="rId14"/>
    <p:sldLayoutId id="2147484367" r:id="rId15"/>
    <p:sldLayoutId id="2147484368" r:id="rId16"/>
    <p:sldLayoutId id="2147484369" r:id="rId17"/>
    <p:sldLayoutId id="2147484370" r:id="rId18"/>
    <p:sldLayoutId id="2147484371" r:id="rId19"/>
    <p:sldLayoutId id="2147484372" r:id="rId20"/>
    <p:sldLayoutId id="2147484373" r:id="rId21"/>
    <p:sldLayoutId id="2147484374" r:id="rId22"/>
    <p:sldLayoutId id="2147484375" r:id="rId23"/>
    <p:sldLayoutId id="2147484376" r:id="rId24"/>
    <p:sldLayoutId id="2147484377" r:id="rId25"/>
    <p:sldLayoutId id="2147484378" r:id="rId26"/>
    <p:sldLayoutId id="2147484379" r:id="rId27"/>
    <p:sldLayoutId id="2147484380" r:id="rId28"/>
    <p:sldLayoutId id="2147484381" r:id="rId29"/>
    <p:sldLayoutId id="2147484458" r:id="rId30"/>
  </p:sldLayoutIdLst>
  <p:hf hdr="0" ftr="0" dt="0"/>
  <p:txStyles>
    <p:titleStyle>
      <a:lvl1pPr algn="l" defTabSz="914400" rtl="0" eaLnBrk="1" latinLnBrk="0" hangingPunct="1">
        <a:lnSpc>
          <a:spcPct val="100000"/>
        </a:lnSpc>
        <a:spcBef>
          <a:spcPct val="0"/>
        </a:spcBef>
        <a:buNone/>
        <a:defRPr sz="2000" b="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653F65-BA9C-1740-A28B-B1DAA4DD9CA1}"/>
              </a:ext>
            </a:extLst>
          </p:cNvPr>
          <p:cNvSpPr>
            <a:spLocks noGrp="1"/>
          </p:cNvSpPr>
          <p:nvPr>
            <p:ph type="title"/>
          </p:nvPr>
        </p:nvSpPr>
        <p:spPr>
          <a:xfrm>
            <a:off x="288558" y="175950"/>
            <a:ext cx="11582400" cy="436541"/>
          </a:xfrm>
          <a:prstGeom prst="rect">
            <a:avLst/>
          </a:prstGeom>
        </p:spPr>
        <p:txBody>
          <a:bodyPr vert="horz" lIns="0" tIns="45720" rIns="0" bIns="45720" rtlCol="0" anchor="ctr">
            <a:noAutofit/>
          </a:bodyPr>
          <a:lstStyle/>
          <a:p>
            <a:r>
              <a:rPr lang="en-US" dirty="0"/>
              <a:t>Insert your slide title in Arial bold 20pt</a:t>
            </a:r>
          </a:p>
        </p:txBody>
      </p:sp>
      <p:sp>
        <p:nvSpPr>
          <p:cNvPr id="3" name="Text Placeholder 2">
            <a:extLst>
              <a:ext uri="{FF2B5EF4-FFF2-40B4-BE49-F238E27FC236}">
                <a16:creationId xmlns:a16="http://schemas.microsoft.com/office/drawing/2014/main" id="{24B979C3-6A0F-BF4F-B648-934820FFA018}"/>
              </a:ext>
            </a:extLst>
          </p:cNvPr>
          <p:cNvSpPr>
            <a:spLocks noGrp="1"/>
          </p:cNvSpPr>
          <p:nvPr>
            <p:ph type="body" idx="1"/>
          </p:nvPr>
        </p:nvSpPr>
        <p:spPr>
          <a:xfrm>
            <a:off x="288558" y="1825625"/>
            <a:ext cx="11597639" cy="3836139"/>
          </a:xfrm>
          <a:prstGeom prst="rect">
            <a:avLst/>
          </a:prstGeom>
        </p:spPr>
        <p:txBody>
          <a:bodyPr vert="horz" lIns="0" tIns="45720" rIns="0" bIns="45720" rtlCol="0">
            <a:noAutofit/>
          </a:bodyPr>
          <a:lstStyle/>
          <a:p>
            <a:pPr lvl="0"/>
            <a:r>
              <a:rPr lang="en-US" dirty="0"/>
              <a:t>Insert your copy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0C11DF5-A807-A249-BC11-866DFE18866A}"/>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tx1"/>
                </a:solidFill>
              </a:defRPr>
            </a:lvl1pPr>
          </a:lstStyle>
          <a:p>
            <a:fld id="{403EF4E2-7A7A-0548-85F1-5479B7C9E1B2}" type="slidenum">
              <a:rPr lang="en-US" smtClean="0"/>
              <a:pPr/>
              <a:t>‹#›</a:t>
            </a:fld>
            <a:endParaRPr lang="en-US" dirty="0"/>
          </a:p>
        </p:txBody>
      </p:sp>
      <p:cxnSp>
        <p:nvCxnSpPr>
          <p:cNvPr id="15" name="Straight Connector 14">
            <a:extLst>
              <a:ext uri="{FF2B5EF4-FFF2-40B4-BE49-F238E27FC236}">
                <a16:creationId xmlns:a16="http://schemas.microsoft.com/office/drawing/2014/main" id="{01AEB538-380C-AB5A-CF46-BE17C122D67C}"/>
              </a:ext>
            </a:extLst>
          </p:cNvPr>
          <p:cNvCxnSpPr>
            <a:cxnSpLocks/>
          </p:cNvCxnSpPr>
          <p:nvPr/>
        </p:nvCxnSpPr>
        <p:spPr>
          <a:xfrm>
            <a:off x="278932" y="6395755"/>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ABDC7FF3-9784-16DD-1F92-9122F79BB1EF}"/>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a:solidFill>
                  <a:schemeClr val="tx1">
                    <a:lumMod val="40000"/>
                    <a:lumOff val="60000"/>
                  </a:schemeClr>
                </a:solidFill>
              </a:rPr>
              <a:t>© 2024 Nielsen Consumer LLC. All Rights Reserved.</a:t>
            </a:r>
            <a:endParaRPr lang="en-US" sz="700" dirty="0">
              <a:solidFill>
                <a:schemeClr val="tx1">
                  <a:lumMod val="40000"/>
                  <a:lumOff val="60000"/>
                </a:schemeClr>
              </a:solidFill>
            </a:endParaRPr>
          </a:p>
        </p:txBody>
      </p:sp>
      <p:pic>
        <p:nvPicPr>
          <p:cNvPr id="5" name="Picture 4">
            <a:extLst>
              <a:ext uri="{FF2B5EF4-FFF2-40B4-BE49-F238E27FC236}">
                <a16:creationId xmlns:a16="http://schemas.microsoft.com/office/drawing/2014/main" id="{592FA6D9-97B9-70F0-18CE-9141EEAB7FD8}"/>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3721879946"/>
      </p:ext>
    </p:extLst>
  </p:cSld>
  <p:clrMap bg1="lt1" tx1="dk1" bg2="lt2" tx2="dk2" accent1="accent1" accent2="accent2" accent3="accent3" accent4="accent4" accent5="accent5" accent6="accent6" hlink="hlink" folHlink="folHlink"/>
  <p:sldLayoutIdLst>
    <p:sldLayoutId id="2147484383" r:id="rId1"/>
    <p:sldLayoutId id="2147484384" r:id="rId2"/>
    <p:sldLayoutId id="2147484385" r:id="rId3"/>
    <p:sldLayoutId id="2147484386" r:id="rId4"/>
  </p:sldLayoutIdLst>
  <p:hf hdr="0" ftr="0" dt="0"/>
  <p:txStyles>
    <p:titleStyle>
      <a:lvl1pPr algn="l" defTabSz="914400" rtl="0" eaLnBrk="1" latinLnBrk="0" hangingPunct="1">
        <a:lnSpc>
          <a:spcPct val="100000"/>
        </a:lnSpc>
        <a:spcBef>
          <a:spcPct val="0"/>
        </a:spcBef>
        <a:buNone/>
        <a:defRPr sz="2000" b="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653F65-BA9C-1740-A28B-B1DAA4DD9CA1}"/>
              </a:ext>
            </a:extLst>
          </p:cNvPr>
          <p:cNvSpPr>
            <a:spLocks noGrp="1"/>
          </p:cNvSpPr>
          <p:nvPr>
            <p:ph type="title"/>
          </p:nvPr>
        </p:nvSpPr>
        <p:spPr>
          <a:xfrm>
            <a:off x="288558" y="175951"/>
            <a:ext cx="11582400" cy="436541"/>
          </a:xfrm>
          <a:prstGeom prst="rect">
            <a:avLst/>
          </a:prstGeom>
        </p:spPr>
        <p:txBody>
          <a:bodyPr vert="horz" lIns="0" tIns="45720" rIns="0" bIns="45720" rtlCol="0" anchor="ctr">
            <a:noAutofit/>
          </a:bodyPr>
          <a:lstStyle/>
          <a:p>
            <a:r>
              <a:rPr lang="en-US" dirty="0"/>
              <a:t>Insert your slide title in Arial bold 20pt</a:t>
            </a:r>
          </a:p>
        </p:txBody>
      </p:sp>
      <p:sp>
        <p:nvSpPr>
          <p:cNvPr id="3" name="Text Placeholder 2">
            <a:extLst>
              <a:ext uri="{FF2B5EF4-FFF2-40B4-BE49-F238E27FC236}">
                <a16:creationId xmlns:a16="http://schemas.microsoft.com/office/drawing/2014/main" id="{24B979C3-6A0F-BF4F-B648-934820FFA018}"/>
              </a:ext>
            </a:extLst>
          </p:cNvPr>
          <p:cNvSpPr>
            <a:spLocks noGrp="1"/>
          </p:cNvSpPr>
          <p:nvPr>
            <p:ph type="body" idx="1"/>
          </p:nvPr>
        </p:nvSpPr>
        <p:spPr>
          <a:xfrm>
            <a:off x="288558" y="1825625"/>
            <a:ext cx="11597639" cy="3836139"/>
          </a:xfrm>
          <a:prstGeom prst="rect">
            <a:avLst/>
          </a:prstGeom>
        </p:spPr>
        <p:txBody>
          <a:bodyPr vert="horz" lIns="0" tIns="45720" rIns="0" bIns="45720" rtlCol="0">
            <a:noAutofit/>
          </a:bodyPr>
          <a:lstStyle/>
          <a:p>
            <a:pPr lvl="0"/>
            <a:r>
              <a:rPr lang="en-US" dirty="0"/>
              <a:t>Insert your copy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0C11DF5-A807-A249-BC11-866DFE18866A}"/>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tx1"/>
                </a:solidFill>
              </a:defRPr>
            </a:lvl1pPr>
          </a:lstStyle>
          <a:p>
            <a:fld id="{403EF4E2-7A7A-0548-85F1-5479B7C9E1B2}" type="slidenum">
              <a:rPr lang="en-US" smtClean="0"/>
              <a:pPr/>
              <a:t>‹#›</a:t>
            </a:fld>
            <a:endParaRPr lang="en-US" dirty="0"/>
          </a:p>
        </p:txBody>
      </p:sp>
      <p:cxnSp>
        <p:nvCxnSpPr>
          <p:cNvPr id="15" name="Straight Connector 14">
            <a:extLst>
              <a:ext uri="{FF2B5EF4-FFF2-40B4-BE49-F238E27FC236}">
                <a16:creationId xmlns:a16="http://schemas.microsoft.com/office/drawing/2014/main" id="{01AEB538-380C-AB5A-CF46-BE17C122D67C}"/>
              </a:ext>
            </a:extLst>
          </p:cNvPr>
          <p:cNvCxnSpPr>
            <a:cxnSpLocks/>
          </p:cNvCxnSpPr>
          <p:nvPr/>
        </p:nvCxnSpPr>
        <p:spPr>
          <a:xfrm>
            <a:off x="278932" y="6395755"/>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93477CA6-1C99-FF6B-DEF9-8594D75D27A8}"/>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a:solidFill>
                  <a:schemeClr val="tx1">
                    <a:lumMod val="40000"/>
                    <a:lumOff val="60000"/>
                  </a:schemeClr>
                </a:solidFill>
              </a:rPr>
              <a:t>© 2024 Nielsen Consumer LLC. All Rights Reserved.</a:t>
            </a:r>
            <a:endParaRPr lang="en-US" sz="700" dirty="0">
              <a:solidFill>
                <a:schemeClr val="tx1">
                  <a:lumMod val="40000"/>
                  <a:lumOff val="60000"/>
                </a:schemeClr>
              </a:solidFill>
            </a:endParaRPr>
          </a:p>
        </p:txBody>
      </p:sp>
      <p:pic>
        <p:nvPicPr>
          <p:cNvPr id="5" name="Picture 4">
            <a:extLst>
              <a:ext uri="{FF2B5EF4-FFF2-40B4-BE49-F238E27FC236}">
                <a16:creationId xmlns:a16="http://schemas.microsoft.com/office/drawing/2014/main" id="{0CA92560-F69A-3A8B-D852-E64A8A5A1137}"/>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745140496"/>
      </p:ext>
    </p:extLst>
  </p:cSld>
  <p:clrMap bg1="lt1" tx1="dk1" bg2="lt2" tx2="dk2" accent1="accent1" accent2="accent2" accent3="accent3" accent4="accent4" accent5="accent5" accent6="accent6" hlink="hlink" folHlink="folHlink"/>
  <p:sldLayoutIdLst>
    <p:sldLayoutId id="2147484388" r:id="rId1"/>
    <p:sldLayoutId id="2147484389" r:id="rId2"/>
  </p:sldLayoutIdLst>
  <p:hf hdr="0" ftr="0" dt="0"/>
  <p:txStyles>
    <p:titleStyle>
      <a:lvl1pPr algn="l" defTabSz="914400" rtl="0" eaLnBrk="1" latinLnBrk="0" hangingPunct="1">
        <a:lnSpc>
          <a:spcPct val="100000"/>
        </a:lnSpc>
        <a:spcBef>
          <a:spcPct val="0"/>
        </a:spcBef>
        <a:buNone/>
        <a:defRPr sz="2000" b="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653F65-BA9C-1740-A28B-B1DAA4DD9CA1}"/>
              </a:ext>
            </a:extLst>
          </p:cNvPr>
          <p:cNvSpPr>
            <a:spLocks noGrp="1"/>
          </p:cNvSpPr>
          <p:nvPr>
            <p:ph type="title"/>
          </p:nvPr>
        </p:nvSpPr>
        <p:spPr>
          <a:xfrm>
            <a:off x="288558" y="150857"/>
            <a:ext cx="11582400" cy="436541"/>
          </a:xfrm>
          <a:prstGeom prst="rect">
            <a:avLst/>
          </a:prstGeom>
        </p:spPr>
        <p:txBody>
          <a:bodyPr vert="horz" lIns="0" tIns="45720" rIns="0" bIns="45720" rtlCol="0" anchor="ctr">
            <a:noAutofit/>
          </a:bodyPr>
          <a:lstStyle/>
          <a:p>
            <a:r>
              <a:rPr lang="en-US" dirty="0"/>
              <a:t>Insert your slide title in Arial bold 20pt</a:t>
            </a:r>
          </a:p>
        </p:txBody>
      </p:sp>
      <p:sp>
        <p:nvSpPr>
          <p:cNvPr id="3" name="Text Placeholder 2">
            <a:extLst>
              <a:ext uri="{FF2B5EF4-FFF2-40B4-BE49-F238E27FC236}">
                <a16:creationId xmlns:a16="http://schemas.microsoft.com/office/drawing/2014/main" id="{24B979C3-6A0F-BF4F-B648-934820FFA018}"/>
              </a:ext>
            </a:extLst>
          </p:cNvPr>
          <p:cNvSpPr>
            <a:spLocks noGrp="1"/>
          </p:cNvSpPr>
          <p:nvPr>
            <p:ph type="body" idx="1"/>
          </p:nvPr>
        </p:nvSpPr>
        <p:spPr>
          <a:xfrm>
            <a:off x="288558" y="1825625"/>
            <a:ext cx="11597639" cy="3836139"/>
          </a:xfrm>
          <a:prstGeom prst="rect">
            <a:avLst/>
          </a:prstGeom>
        </p:spPr>
        <p:txBody>
          <a:bodyPr vert="horz" lIns="0" tIns="45720" rIns="0" bIns="45720" rtlCol="0">
            <a:noAutofit/>
          </a:bodyPr>
          <a:lstStyle/>
          <a:p>
            <a:pPr lvl="0"/>
            <a:r>
              <a:rPr lang="en-US" dirty="0"/>
              <a:t>Insert your copy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0C11DF5-A807-A249-BC11-866DFE18866A}"/>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tx1"/>
                </a:solidFill>
              </a:defRPr>
            </a:lvl1pPr>
          </a:lstStyle>
          <a:p>
            <a:fld id="{403EF4E2-7A7A-0548-85F1-5479B7C9E1B2}" type="slidenum">
              <a:rPr lang="en-US" smtClean="0"/>
              <a:pPr/>
              <a:t>‹#›</a:t>
            </a:fld>
            <a:endParaRPr lang="en-US" dirty="0"/>
          </a:p>
        </p:txBody>
      </p:sp>
      <p:sp>
        <p:nvSpPr>
          <p:cNvPr id="13" name="TextBox 12">
            <a:extLst>
              <a:ext uri="{FF2B5EF4-FFF2-40B4-BE49-F238E27FC236}">
                <a16:creationId xmlns:a16="http://schemas.microsoft.com/office/drawing/2014/main" id="{E6F4DD64-3534-DEB8-AEE5-0372CCAEBF2E}"/>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a:solidFill>
                  <a:schemeClr val="tx1">
                    <a:lumMod val="40000"/>
                    <a:lumOff val="60000"/>
                  </a:schemeClr>
                </a:solidFill>
              </a:rPr>
              <a:t>© 2024 Nielsen Consumer LLC. All Rights Reserved.</a:t>
            </a:r>
            <a:endParaRPr lang="en-US" sz="700" dirty="0">
              <a:solidFill>
                <a:schemeClr val="tx1">
                  <a:lumMod val="40000"/>
                  <a:lumOff val="60000"/>
                </a:schemeClr>
              </a:solidFill>
            </a:endParaRPr>
          </a:p>
        </p:txBody>
      </p:sp>
      <p:cxnSp>
        <p:nvCxnSpPr>
          <p:cNvPr id="15" name="Straight Connector 14">
            <a:extLst>
              <a:ext uri="{FF2B5EF4-FFF2-40B4-BE49-F238E27FC236}">
                <a16:creationId xmlns:a16="http://schemas.microsoft.com/office/drawing/2014/main" id="{01AEB538-380C-AB5A-CF46-BE17C122D67C}"/>
              </a:ext>
            </a:extLst>
          </p:cNvPr>
          <p:cNvCxnSpPr>
            <a:cxnSpLocks/>
          </p:cNvCxnSpPr>
          <p:nvPr/>
        </p:nvCxnSpPr>
        <p:spPr>
          <a:xfrm>
            <a:off x="278932" y="6395755"/>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E54681E9-32B0-5055-E5A7-6DDCD23B8EFC}"/>
              </a:ext>
            </a:extLst>
          </p:cNvPr>
          <p:cNvPicPr>
            <a:picLocks noChangeAspect="1"/>
          </p:cNvPicPr>
          <p:nvPr/>
        </p:nvPicPr>
        <p:blipFill>
          <a:blip r:embed="rId20"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3244033224"/>
      </p:ext>
    </p:extLst>
  </p:cSld>
  <p:clrMap bg1="lt1" tx1="dk1" bg2="lt2" tx2="dk2" accent1="accent1" accent2="accent2" accent3="accent3" accent4="accent4" accent5="accent5" accent6="accent6" hlink="hlink" folHlink="folHlink"/>
  <p:sldLayoutIdLst>
    <p:sldLayoutId id="2147484391" r:id="rId1"/>
    <p:sldLayoutId id="2147484392" r:id="rId2"/>
    <p:sldLayoutId id="2147484393" r:id="rId3"/>
    <p:sldLayoutId id="2147484394" r:id="rId4"/>
    <p:sldLayoutId id="2147484395" r:id="rId5"/>
    <p:sldLayoutId id="2147484396" r:id="rId6"/>
    <p:sldLayoutId id="2147484397" r:id="rId7"/>
    <p:sldLayoutId id="2147484398" r:id="rId8"/>
    <p:sldLayoutId id="2147484399" r:id="rId9"/>
    <p:sldLayoutId id="2147484400" r:id="rId10"/>
    <p:sldLayoutId id="2147484401" r:id="rId11"/>
    <p:sldLayoutId id="2147484402" r:id="rId12"/>
    <p:sldLayoutId id="2147484403" r:id="rId13"/>
    <p:sldLayoutId id="2147484404" r:id="rId14"/>
    <p:sldLayoutId id="2147484405" r:id="rId15"/>
    <p:sldLayoutId id="2147484406" r:id="rId16"/>
    <p:sldLayoutId id="2147484407" r:id="rId17"/>
    <p:sldLayoutId id="2147484408" r:id="rId18"/>
  </p:sldLayoutIdLst>
  <p:hf hdr="0" ftr="0" dt="0"/>
  <p:txStyles>
    <p:titleStyle>
      <a:lvl1pPr algn="l" defTabSz="914400" rtl="0" eaLnBrk="1" latinLnBrk="0" hangingPunct="1">
        <a:lnSpc>
          <a:spcPct val="100000"/>
        </a:lnSpc>
        <a:spcBef>
          <a:spcPct val="0"/>
        </a:spcBef>
        <a:buNone/>
        <a:defRPr sz="2000" b="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653F65-BA9C-1740-A28B-B1DAA4DD9CA1}"/>
              </a:ext>
            </a:extLst>
          </p:cNvPr>
          <p:cNvSpPr>
            <a:spLocks noGrp="1"/>
          </p:cNvSpPr>
          <p:nvPr>
            <p:ph type="title"/>
          </p:nvPr>
        </p:nvSpPr>
        <p:spPr>
          <a:xfrm>
            <a:off x="288558" y="175951"/>
            <a:ext cx="11582400" cy="436541"/>
          </a:xfrm>
          <a:prstGeom prst="rect">
            <a:avLst/>
          </a:prstGeom>
        </p:spPr>
        <p:txBody>
          <a:bodyPr vert="horz" lIns="0" tIns="45720" rIns="0" bIns="45720" rtlCol="0" anchor="ctr">
            <a:noAutofit/>
          </a:bodyPr>
          <a:lstStyle/>
          <a:p>
            <a:r>
              <a:rPr lang="en-US" dirty="0"/>
              <a:t>Insert your slide title in Arial bold 20pt</a:t>
            </a:r>
          </a:p>
        </p:txBody>
      </p:sp>
      <p:sp>
        <p:nvSpPr>
          <p:cNvPr id="3" name="Text Placeholder 2">
            <a:extLst>
              <a:ext uri="{FF2B5EF4-FFF2-40B4-BE49-F238E27FC236}">
                <a16:creationId xmlns:a16="http://schemas.microsoft.com/office/drawing/2014/main" id="{24B979C3-6A0F-BF4F-B648-934820FFA018}"/>
              </a:ext>
            </a:extLst>
          </p:cNvPr>
          <p:cNvSpPr>
            <a:spLocks noGrp="1"/>
          </p:cNvSpPr>
          <p:nvPr>
            <p:ph type="body" idx="1"/>
          </p:nvPr>
        </p:nvSpPr>
        <p:spPr>
          <a:xfrm>
            <a:off x="288558" y="1825625"/>
            <a:ext cx="11597639" cy="3836139"/>
          </a:xfrm>
          <a:prstGeom prst="rect">
            <a:avLst/>
          </a:prstGeom>
        </p:spPr>
        <p:txBody>
          <a:bodyPr vert="horz" lIns="0" tIns="45720" rIns="0" bIns="45720" rtlCol="0">
            <a:noAutofit/>
          </a:bodyPr>
          <a:lstStyle/>
          <a:p>
            <a:pPr lvl="0"/>
            <a:r>
              <a:rPr lang="en-US" dirty="0"/>
              <a:t>Insert your copy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0C11DF5-A807-A249-BC11-866DFE18866A}"/>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tx1"/>
                </a:solidFill>
              </a:defRPr>
            </a:lvl1pPr>
          </a:lstStyle>
          <a:p>
            <a:fld id="{403EF4E2-7A7A-0548-85F1-5479B7C9E1B2}" type="slidenum">
              <a:rPr lang="en-US" smtClean="0"/>
              <a:pPr/>
              <a:t>‹#›</a:t>
            </a:fld>
            <a:endParaRPr lang="en-US" dirty="0"/>
          </a:p>
        </p:txBody>
      </p:sp>
      <p:cxnSp>
        <p:nvCxnSpPr>
          <p:cNvPr id="15" name="Straight Connector 14">
            <a:extLst>
              <a:ext uri="{FF2B5EF4-FFF2-40B4-BE49-F238E27FC236}">
                <a16:creationId xmlns:a16="http://schemas.microsoft.com/office/drawing/2014/main" id="{01AEB538-380C-AB5A-CF46-BE17C122D67C}"/>
              </a:ext>
            </a:extLst>
          </p:cNvPr>
          <p:cNvCxnSpPr>
            <a:cxnSpLocks/>
          </p:cNvCxnSpPr>
          <p:nvPr/>
        </p:nvCxnSpPr>
        <p:spPr>
          <a:xfrm>
            <a:off x="278932" y="6395755"/>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87725D1A-C062-68AE-5D1A-DF162B10E713}"/>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a:solidFill>
                  <a:schemeClr val="tx1">
                    <a:lumMod val="40000"/>
                    <a:lumOff val="60000"/>
                  </a:schemeClr>
                </a:solidFill>
              </a:rPr>
              <a:t>© 2024 Nielsen Consumer LLC. All Rights Reserved.</a:t>
            </a:r>
            <a:endParaRPr lang="en-US" sz="700" dirty="0">
              <a:solidFill>
                <a:schemeClr val="tx1">
                  <a:lumMod val="40000"/>
                  <a:lumOff val="60000"/>
                </a:schemeClr>
              </a:solidFill>
            </a:endParaRPr>
          </a:p>
        </p:txBody>
      </p:sp>
      <p:pic>
        <p:nvPicPr>
          <p:cNvPr id="5" name="Picture 4">
            <a:extLst>
              <a:ext uri="{FF2B5EF4-FFF2-40B4-BE49-F238E27FC236}">
                <a16:creationId xmlns:a16="http://schemas.microsoft.com/office/drawing/2014/main" id="{6140DCC3-C184-E296-80E1-52E3FDD9938B}"/>
              </a:ext>
            </a:extLst>
          </p:cNvPr>
          <p:cNvPicPr>
            <a:picLocks noChangeAspect="1"/>
          </p:cNvPicPr>
          <p:nvPr/>
        </p:nvPicPr>
        <p:blipFill>
          <a:blip r:embed="rId45"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1529123239"/>
      </p:ext>
    </p:extLst>
  </p:cSld>
  <p:clrMap bg1="lt1" tx1="dk1" bg2="lt2" tx2="dk2" accent1="accent1" accent2="accent2" accent3="accent3" accent4="accent4" accent5="accent5" accent6="accent6" hlink="hlink" folHlink="folHlink"/>
  <p:sldLayoutIdLst>
    <p:sldLayoutId id="2147484410" r:id="rId1"/>
    <p:sldLayoutId id="2147484411" r:id="rId2"/>
    <p:sldLayoutId id="2147484412" r:id="rId3"/>
    <p:sldLayoutId id="2147484413" r:id="rId4"/>
    <p:sldLayoutId id="2147484414" r:id="rId5"/>
    <p:sldLayoutId id="2147484415" r:id="rId6"/>
    <p:sldLayoutId id="2147484416" r:id="rId7"/>
    <p:sldLayoutId id="2147484417" r:id="rId8"/>
    <p:sldLayoutId id="2147484418" r:id="rId9"/>
    <p:sldLayoutId id="2147484419" r:id="rId10"/>
    <p:sldLayoutId id="2147484420" r:id="rId11"/>
    <p:sldLayoutId id="2147484421" r:id="rId12"/>
    <p:sldLayoutId id="2147484422" r:id="rId13"/>
    <p:sldLayoutId id="2147484423" r:id="rId14"/>
    <p:sldLayoutId id="2147484424" r:id="rId15"/>
    <p:sldLayoutId id="2147484425" r:id="rId16"/>
    <p:sldLayoutId id="2147484426" r:id="rId17"/>
    <p:sldLayoutId id="2147484427" r:id="rId18"/>
    <p:sldLayoutId id="2147484428" r:id="rId19"/>
    <p:sldLayoutId id="2147484429" r:id="rId20"/>
    <p:sldLayoutId id="2147484430" r:id="rId21"/>
    <p:sldLayoutId id="2147484431" r:id="rId22"/>
    <p:sldLayoutId id="2147484432" r:id="rId23"/>
    <p:sldLayoutId id="2147484433" r:id="rId24"/>
    <p:sldLayoutId id="2147484434" r:id="rId25"/>
    <p:sldLayoutId id="2147484435" r:id="rId26"/>
    <p:sldLayoutId id="2147484436" r:id="rId27"/>
    <p:sldLayoutId id="2147484437" r:id="rId28"/>
    <p:sldLayoutId id="2147484438" r:id="rId29"/>
    <p:sldLayoutId id="2147484439" r:id="rId30"/>
    <p:sldLayoutId id="2147484440" r:id="rId31"/>
    <p:sldLayoutId id="2147484441" r:id="rId32"/>
    <p:sldLayoutId id="2147484442" r:id="rId33"/>
    <p:sldLayoutId id="2147484443" r:id="rId34"/>
    <p:sldLayoutId id="2147484444" r:id="rId35"/>
    <p:sldLayoutId id="2147484445" r:id="rId36"/>
    <p:sldLayoutId id="2147484446" r:id="rId37"/>
    <p:sldLayoutId id="2147484447" r:id="rId38"/>
    <p:sldLayoutId id="2147484448" r:id="rId39"/>
    <p:sldLayoutId id="2147484449" r:id="rId40"/>
    <p:sldLayoutId id="2147484450" r:id="rId41"/>
    <p:sldLayoutId id="2147484451" r:id="rId42"/>
    <p:sldLayoutId id="2147484452" r:id="rId43"/>
  </p:sldLayoutIdLst>
  <p:hf hdr="0" ftr="0" dt="0"/>
  <p:txStyles>
    <p:titleStyle>
      <a:lvl1pPr algn="l" defTabSz="914400" rtl="0" eaLnBrk="1" latinLnBrk="0" hangingPunct="1">
        <a:lnSpc>
          <a:spcPct val="100000"/>
        </a:lnSpc>
        <a:spcBef>
          <a:spcPct val="0"/>
        </a:spcBef>
        <a:buNone/>
        <a:defRPr sz="2000" b="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82.xml"/><Relationship Id="rId4" Type="http://schemas.openxmlformats.org/officeDocument/2006/relationships/image" Target="../media/image42.jpeg"/></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80.xml"/><Relationship Id="rId1" Type="http://schemas.openxmlformats.org/officeDocument/2006/relationships/tags" Target="../tags/tag2.xml"/><Relationship Id="rId4" Type="http://schemas.openxmlformats.org/officeDocument/2006/relationships/image" Target="../media/image39.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1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8.xml"/><Relationship Id="rId1" Type="http://schemas.openxmlformats.org/officeDocument/2006/relationships/slideLayout" Target="../slideLayouts/slideLayout81.xml"/></Relationships>
</file>

<file path=ppt/slides/_rels/slide1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9.xml"/><Relationship Id="rId1" Type="http://schemas.openxmlformats.org/officeDocument/2006/relationships/slideLayout" Target="../slideLayouts/slideLayout83.xml"/><Relationship Id="rId4" Type="http://schemas.openxmlformats.org/officeDocument/2006/relationships/chart" Target="../charts/chart6.xml"/></Relationships>
</file>

<file path=ppt/slides/_rels/slide1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notesSlide" Target="../notesSlides/notesSlide10.xml"/><Relationship Id="rId7" Type="http://schemas.openxmlformats.org/officeDocument/2006/relationships/image" Target="../media/image44.png"/><Relationship Id="rId2" Type="http://schemas.openxmlformats.org/officeDocument/2006/relationships/slideLayout" Target="../slideLayouts/slideLayout80.xml"/><Relationship Id="rId1" Type="http://schemas.openxmlformats.org/officeDocument/2006/relationships/tags" Target="../tags/tag3.xml"/><Relationship Id="rId6" Type="http://schemas.openxmlformats.org/officeDocument/2006/relationships/image" Target="../media/image43.png"/><Relationship Id="rId5" Type="http://schemas.openxmlformats.org/officeDocument/2006/relationships/image" Target="../media/image39.emf"/><Relationship Id="rId4" Type="http://schemas.openxmlformats.org/officeDocument/2006/relationships/oleObject" Target="../embeddings/oleObject3.bin"/><Relationship Id="rId9"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1.xml"/><Relationship Id="rId1" Type="http://schemas.openxmlformats.org/officeDocument/2006/relationships/slideLayout" Target="../slideLayouts/slideLayout84.xml"/></Relationships>
</file>

<file path=ppt/slides/_rels/slide18.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79.xml"/></Relationships>
</file>

<file path=ppt/slides/_rels/slide1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79.xml"/><Relationship Id="rId4" Type="http://schemas.openxmlformats.org/officeDocument/2006/relationships/chart" Target="../charts/char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22.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81.xml"/></Relationships>
</file>

<file path=ppt/slides/_rels/slide23.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81.xml"/></Relationships>
</file>

<file path=ppt/slides/_rels/slide24.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81.xml"/></Relationships>
</file>

<file path=ppt/slides/_rels/slide25.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81.xml"/></Relationships>
</file>

<file path=ppt/slides/_rels/slide26.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12.xml"/><Relationship Id="rId1" Type="http://schemas.openxmlformats.org/officeDocument/2006/relationships/slideLayout" Target="../slideLayouts/slideLayout84.xml"/></Relationships>
</file>

<file path=ppt/slides/_rels/slide27.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chart" Target="../charts/chart17.xml"/><Relationship Id="rId1" Type="http://schemas.openxmlformats.org/officeDocument/2006/relationships/slideLayout" Target="../slideLayouts/slideLayout78.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84.xml"/></Relationships>
</file>

<file path=ppt/slides/_rels/slide29.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13.xml"/><Relationship Id="rId1" Type="http://schemas.openxmlformats.org/officeDocument/2006/relationships/slideLayout" Target="../slideLayouts/slideLayout7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8.png"/><Relationship Id="rId1" Type="http://schemas.openxmlformats.org/officeDocument/2006/relationships/slideLayout" Target="../slideLayouts/slideLayout1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3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8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9.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84.xml"/></Relationships>
</file>

<file path=ppt/slides/_rels/slide36.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16.xml"/><Relationship Id="rId1" Type="http://schemas.openxmlformats.org/officeDocument/2006/relationships/slideLayout" Target="../slideLayouts/slideLayout84.xml"/></Relationships>
</file>

<file path=ppt/slides/_rels/slide37.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7.xml"/><Relationship Id="rId1" Type="http://schemas.openxmlformats.org/officeDocument/2006/relationships/slideLayout" Target="../slideLayouts/slideLayout79.xml"/><Relationship Id="rId6" Type="http://schemas.openxmlformats.org/officeDocument/2006/relationships/chart" Target="../charts/chart24.xml"/><Relationship Id="rId5" Type="http://schemas.openxmlformats.org/officeDocument/2006/relationships/chart" Target="../charts/chart23.xml"/><Relationship Id="rId4" Type="http://schemas.openxmlformats.org/officeDocument/2006/relationships/chart" Target="../charts/chart2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39.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18" Type="http://schemas.openxmlformats.org/officeDocument/2006/relationships/image" Target="../media/image66.pn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60.png"/><Relationship Id="rId17" Type="http://schemas.openxmlformats.org/officeDocument/2006/relationships/image" Target="../media/image65.png"/><Relationship Id="rId2" Type="http://schemas.openxmlformats.org/officeDocument/2006/relationships/notesSlide" Target="../notesSlides/notesSlide18.xml"/><Relationship Id="rId16" Type="http://schemas.openxmlformats.org/officeDocument/2006/relationships/image" Target="../media/image64.png"/><Relationship Id="rId1" Type="http://schemas.openxmlformats.org/officeDocument/2006/relationships/slideLayout" Target="../slideLayouts/slideLayout85.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5" Type="http://schemas.openxmlformats.org/officeDocument/2006/relationships/image" Target="../media/image63.png"/><Relationship Id="rId10" Type="http://schemas.openxmlformats.org/officeDocument/2006/relationships/image" Target="../media/image58.png"/><Relationship Id="rId19" Type="http://schemas.openxmlformats.org/officeDocument/2006/relationships/image" Target="../media/image67.png"/><Relationship Id="rId4" Type="http://schemas.openxmlformats.org/officeDocument/2006/relationships/image" Target="../media/image52.png"/><Relationship Id="rId9" Type="http://schemas.openxmlformats.org/officeDocument/2006/relationships/image" Target="../media/image57.png"/><Relationship Id="rId14" Type="http://schemas.openxmlformats.org/officeDocument/2006/relationships/image" Target="../media/image6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9.xml"/></Relationships>
</file>

<file path=ppt/slides/_rels/slide40.xml.rels><?xml version="1.0" encoding="UTF-8" standalone="yes"?>
<Relationships xmlns="http://schemas.openxmlformats.org/package/2006/relationships"><Relationship Id="rId2" Type="http://schemas.openxmlformats.org/officeDocument/2006/relationships/chart" Target="../charts/chart25.xml"/><Relationship Id="rId1" Type="http://schemas.openxmlformats.org/officeDocument/2006/relationships/slideLayout" Target="../slideLayouts/slideLayout8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4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4.xml"/></Relationships>
</file>

<file path=ppt/slides/_rels/slide44.xml.rels><?xml version="1.0" encoding="UTF-8" standalone="yes"?>
<Relationships xmlns="http://schemas.openxmlformats.org/package/2006/relationships"><Relationship Id="rId2" Type="http://schemas.openxmlformats.org/officeDocument/2006/relationships/chart" Target="../charts/chart26.xml"/><Relationship Id="rId1" Type="http://schemas.openxmlformats.org/officeDocument/2006/relationships/slideLayout" Target="../slideLayouts/slideLayout81.xml"/></Relationships>
</file>

<file path=ppt/slides/_rels/slide4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88.xml"/><Relationship Id="rId6" Type="http://schemas.microsoft.com/office/2007/relationships/hdphoto" Target="../media/hdphoto1.wdp"/><Relationship Id="rId5" Type="http://schemas.openxmlformats.org/officeDocument/2006/relationships/image" Target="../media/image72.png"/><Relationship Id="rId4" Type="http://schemas.openxmlformats.org/officeDocument/2006/relationships/image" Target="../media/image71.png"/></Relationships>
</file>

<file path=ppt/slides/_rels/slide4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0.xml"/><Relationship Id="rId1" Type="http://schemas.openxmlformats.org/officeDocument/2006/relationships/slideLayout" Target="../slideLayouts/slideLayout81.xml"/><Relationship Id="rId5" Type="http://schemas.openxmlformats.org/officeDocument/2006/relationships/image" Target="../media/image75.jpeg"/><Relationship Id="rId4" Type="http://schemas.openxmlformats.org/officeDocument/2006/relationships/image" Target="../media/image74.jpeg"/></Relationships>
</file>

<file path=ppt/slides/_rels/slide47.xml.rels><?xml version="1.0" encoding="UTF-8" standalone="yes"?>
<Relationships xmlns="http://schemas.openxmlformats.org/package/2006/relationships"><Relationship Id="rId2" Type="http://schemas.openxmlformats.org/officeDocument/2006/relationships/chart" Target="../charts/chart27.xml"/><Relationship Id="rId1" Type="http://schemas.openxmlformats.org/officeDocument/2006/relationships/slideLayout" Target="../slideLayouts/slideLayout88.xml"/></Relationships>
</file>

<file path=ppt/slides/_rels/slide48.xml.rels><?xml version="1.0" encoding="UTF-8" standalone="yes"?>
<Relationships xmlns="http://schemas.openxmlformats.org/package/2006/relationships"><Relationship Id="rId3" Type="http://schemas.openxmlformats.org/officeDocument/2006/relationships/image" Target="../media/image77.jpeg"/><Relationship Id="rId7" Type="http://schemas.openxmlformats.org/officeDocument/2006/relationships/image" Target="../media/image81.png"/><Relationship Id="rId2" Type="http://schemas.openxmlformats.org/officeDocument/2006/relationships/image" Target="../media/image76.jpeg"/><Relationship Id="rId1" Type="http://schemas.openxmlformats.org/officeDocument/2006/relationships/slideLayout" Target="../slideLayouts/slideLayout81.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4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chart" Target="../charts/chart28.xml"/><Relationship Id="rId1" Type="http://schemas.openxmlformats.org/officeDocument/2006/relationships/slideLayout" Target="../slideLayouts/slideLayout8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50.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8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5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1.xml"/><Relationship Id="rId1" Type="http://schemas.openxmlformats.org/officeDocument/2006/relationships/slideLayout" Target="../slideLayouts/slideLayout84.xml"/></Relationships>
</file>

<file path=ppt/slides/_rels/slide5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2.xml"/><Relationship Id="rId1" Type="http://schemas.openxmlformats.org/officeDocument/2006/relationships/slideLayout" Target="../slideLayouts/slideLayout84.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79.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80.xml"/><Relationship Id="rId1" Type="http://schemas.openxmlformats.org/officeDocument/2006/relationships/tags" Target="../tags/tag1.xml"/><Relationship Id="rId5" Type="http://schemas.openxmlformats.org/officeDocument/2006/relationships/image" Target="../media/image39.emf"/><Relationship Id="rId4" Type="http://schemas.openxmlformats.org/officeDocument/2006/relationships/oleObject" Target="../embeddings/oleObject1.bin"/></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81.xml"/></Relationships>
</file>

<file path=ppt/slides/_rels/slide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7.xml"/><Relationship Id="rId1" Type="http://schemas.openxmlformats.org/officeDocument/2006/relationships/slideLayout" Target="../slideLayouts/slideLayout8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3234D-0D5B-68A5-4F55-BDAD5C80002B}"/>
              </a:ext>
            </a:extLst>
          </p:cNvPr>
          <p:cNvSpPr>
            <a:spLocks noGrp="1"/>
          </p:cNvSpPr>
          <p:nvPr>
            <p:ph type="ctrTitle"/>
          </p:nvPr>
        </p:nvSpPr>
        <p:spPr/>
        <p:txBody>
          <a:bodyPr/>
          <a:lstStyle/>
          <a:p>
            <a:r>
              <a:rPr lang="en-US" dirty="0">
                <a:latin typeface="Montserrat" panose="00000500000000000000" pitchFamily="2" charset="0"/>
              </a:rPr>
              <a:t>NIQ Total Till Executive Summary</a:t>
            </a:r>
            <a:endParaRPr lang="en-US" dirty="0"/>
          </a:p>
        </p:txBody>
      </p:sp>
      <p:sp>
        <p:nvSpPr>
          <p:cNvPr id="3" name="Subtitle 2">
            <a:extLst>
              <a:ext uri="{FF2B5EF4-FFF2-40B4-BE49-F238E27FC236}">
                <a16:creationId xmlns:a16="http://schemas.microsoft.com/office/drawing/2014/main" id="{3E1061DD-C98F-535E-B2FA-138DD853FBEE}"/>
              </a:ext>
            </a:extLst>
          </p:cNvPr>
          <p:cNvSpPr>
            <a:spLocks noGrp="1"/>
          </p:cNvSpPr>
          <p:nvPr>
            <p:ph type="subTitle" idx="1"/>
          </p:nvPr>
        </p:nvSpPr>
        <p:spPr/>
        <p:txBody>
          <a:bodyPr/>
          <a:lstStyle/>
          <a:p>
            <a:r>
              <a:rPr lang="en-PH" dirty="0">
                <a:latin typeface="Montserrat" panose="00000500000000000000" pitchFamily="2" charset="0"/>
              </a:rPr>
              <a:t>4 weeks ending 24</a:t>
            </a:r>
            <a:r>
              <a:rPr lang="en-PH" baseline="30000" dirty="0">
                <a:latin typeface="Montserrat" panose="00000500000000000000" pitchFamily="2" charset="0"/>
              </a:rPr>
              <a:t>th</a:t>
            </a:r>
            <a:r>
              <a:rPr lang="en-PH" dirty="0">
                <a:latin typeface="Montserrat" panose="00000500000000000000" pitchFamily="2" charset="0"/>
              </a:rPr>
              <a:t> February 2024</a:t>
            </a:r>
          </a:p>
        </p:txBody>
      </p:sp>
      <p:sp>
        <p:nvSpPr>
          <p:cNvPr id="4" name="Text Placeholder 3">
            <a:extLst>
              <a:ext uri="{FF2B5EF4-FFF2-40B4-BE49-F238E27FC236}">
                <a16:creationId xmlns:a16="http://schemas.microsoft.com/office/drawing/2014/main" id="{3CB75549-D5D8-B7CF-ECBA-00AA11486B32}"/>
              </a:ext>
            </a:extLst>
          </p:cNvPr>
          <p:cNvSpPr>
            <a:spLocks noGrp="1"/>
          </p:cNvSpPr>
          <p:nvPr>
            <p:ph type="body" sz="quarter" idx="10"/>
          </p:nvPr>
        </p:nvSpPr>
        <p:spPr/>
        <p:txBody>
          <a:bodyPr/>
          <a:lstStyle/>
          <a:p>
            <a:r>
              <a:rPr lang="en-US" dirty="0"/>
              <a:t>Sally Cowen</a:t>
            </a:r>
          </a:p>
        </p:txBody>
      </p:sp>
      <p:sp>
        <p:nvSpPr>
          <p:cNvPr id="5" name="Text Placeholder 4">
            <a:extLst>
              <a:ext uri="{FF2B5EF4-FFF2-40B4-BE49-F238E27FC236}">
                <a16:creationId xmlns:a16="http://schemas.microsoft.com/office/drawing/2014/main" id="{31F179E1-7A18-91DF-7035-6E94F7CADD02}"/>
              </a:ext>
            </a:extLst>
          </p:cNvPr>
          <p:cNvSpPr>
            <a:spLocks noGrp="1"/>
          </p:cNvSpPr>
          <p:nvPr>
            <p:ph type="body" sz="quarter" idx="11"/>
          </p:nvPr>
        </p:nvSpPr>
        <p:spPr/>
        <p:txBody>
          <a:bodyPr/>
          <a:lstStyle/>
          <a:p>
            <a:r>
              <a:rPr lang="en-GB" altLang="en-US" dirty="0">
                <a:latin typeface="Montserrat" panose="00000500000000000000" pitchFamily="2" charset="0"/>
                <a:cs typeface="Calibri" pitchFamily="34" charset="0"/>
                <a:sym typeface="Arial" pitchFamily="34" charset="0"/>
              </a:rPr>
              <a:t>Retailer &amp; Business Insights Team</a:t>
            </a:r>
            <a:endParaRPr lang="en-PH" dirty="0">
              <a:latin typeface="Montserrat" panose="00000500000000000000" pitchFamily="2" charset="0"/>
            </a:endParaRPr>
          </a:p>
        </p:txBody>
      </p:sp>
      <p:sp>
        <p:nvSpPr>
          <p:cNvPr id="6" name="Text Placeholder 5">
            <a:extLst>
              <a:ext uri="{FF2B5EF4-FFF2-40B4-BE49-F238E27FC236}">
                <a16:creationId xmlns:a16="http://schemas.microsoft.com/office/drawing/2014/main" id="{6C0FE920-8F7D-0CA6-3380-A2C01C5CD1FD}"/>
              </a:ext>
            </a:extLst>
          </p:cNvPr>
          <p:cNvSpPr>
            <a:spLocks noGrp="1"/>
          </p:cNvSpPr>
          <p:nvPr>
            <p:ph type="body" sz="quarter" idx="12"/>
          </p:nvPr>
        </p:nvSpPr>
        <p:spPr/>
        <p:txBody>
          <a:bodyPr/>
          <a:lstStyle/>
          <a:p>
            <a:r>
              <a:rPr lang="en-US" dirty="0"/>
              <a:t>7</a:t>
            </a:r>
            <a:r>
              <a:rPr lang="en-US" baseline="30000" dirty="0"/>
              <a:t>th</a:t>
            </a:r>
            <a:r>
              <a:rPr lang="en-US" dirty="0"/>
              <a:t> March 2024</a:t>
            </a:r>
          </a:p>
        </p:txBody>
      </p:sp>
    </p:spTree>
    <p:extLst>
      <p:ext uri="{BB962C8B-B14F-4D97-AF65-F5344CB8AC3E}">
        <p14:creationId xmlns:p14="http://schemas.microsoft.com/office/powerpoint/2010/main" val="16181708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53A4919-8606-2174-540F-C5C1B26AA72A}"/>
              </a:ext>
            </a:extLst>
          </p:cNvPr>
          <p:cNvSpPr>
            <a:spLocks noGrp="1"/>
          </p:cNvSpPr>
          <p:nvPr>
            <p:ph idx="1"/>
          </p:nvPr>
        </p:nvSpPr>
        <p:spPr>
          <a:xfrm>
            <a:off x="288559" y="4044415"/>
            <a:ext cx="3684352" cy="1662920"/>
          </a:xfrm>
        </p:spPr>
        <p:txBody>
          <a:bodyPr/>
          <a:lstStyle/>
          <a:p>
            <a:pPr marL="0" indent="0">
              <a:buNone/>
            </a:pPr>
            <a:r>
              <a:rPr lang="en-GB" dirty="0"/>
              <a:t>Spend per visit increased to </a:t>
            </a:r>
            <a:r>
              <a:rPr lang="en-GB" b="1" dirty="0">
                <a:latin typeface="Georgia" panose="02040502050405020303" pitchFamily="18" charset="0"/>
              </a:rPr>
              <a:t>£19.59</a:t>
            </a:r>
            <a:r>
              <a:rPr lang="en-GB" dirty="0"/>
              <a:t>from £19.00</a:t>
            </a:r>
          </a:p>
        </p:txBody>
      </p:sp>
      <p:sp>
        <p:nvSpPr>
          <p:cNvPr id="3" name="Slide Number Placeholder 2">
            <a:extLst>
              <a:ext uri="{FF2B5EF4-FFF2-40B4-BE49-F238E27FC236}">
                <a16:creationId xmlns:a16="http://schemas.microsoft.com/office/drawing/2014/main" id="{B5D2ABB6-15B6-5F05-0AE4-D98F65E0E206}"/>
              </a:ext>
            </a:extLst>
          </p:cNvPr>
          <p:cNvSpPr>
            <a:spLocks noGrp="1"/>
          </p:cNvSpPr>
          <p:nvPr>
            <p:ph type="sldNum" sz="quarter" idx="12"/>
          </p:nvPr>
        </p:nvSpPr>
        <p:spPr/>
        <p:txBody>
          <a:bodyPr/>
          <a:lstStyle/>
          <a:p>
            <a:fld id="{403EF4E2-7A7A-0548-85F1-5479B7C9E1B2}" type="slidenum">
              <a:rPr lang="en-US" smtClean="0"/>
              <a:t>10</a:t>
            </a:fld>
            <a:endParaRPr lang="en-US" dirty="0"/>
          </a:p>
        </p:txBody>
      </p:sp>
      <p:sp>
        <p:nvSpPr>
          <p:cNvPr id="4" name="Content Placeholder 3">
            <a:extLst>
              <a:ext uri="{FF2B5EF4-FFF2-40B4-BE49-F238E27FC236}">
                <a16:creationId xmlns:a16="http://schemas.microsoft.com/office/drawing/2014/main" id="{AAE38DE4-E0D6-40DC-D513-77195488A53A}"/>
              </a:ext>
            </a:extLst>
          </p:cNvPr>
          <p:cNvSpPr>
            <a:spLocks noGrp="1"/>
          </p:cNvSpPr>
          <p:nvPr>
            <p:ph idx="14"/>
          </p:nvPr>
        </p:nvSpPr>
        <p:spPr>
          <a:xfrm>
            <a:off x="4237582" y="4044415"/>
            <a:ext cx="3684352" cy="1662920"/>
          </a:xfrm>
        </p:spPr>
        <p:txBody>
          <a:bodyPr/>
          <a:lstStyle/>
          <a:p>
            <a:pPr marL="0" indent="0">
              <a:buNone/>
            </a:pPr>
            <a:r>
              <a:rPr lang="en-GB" dirty="0"/>
              <a:t>Items in basket are</a:t>
            </a:r>
            <a:r>
              <a:rPr lang="en-GB" b="1" dirty="0"/>
              <a:t> </a:t>
            </a:r>
            <a:r>
              <a:rPr lang="en-GB" b="1" dirty="0">
                <a:latin typeface="Georgia" panose="02040502050405020303" pitchFamily="18" charset="0"/>
              </a:rPr>
              <a:t>10.4</a:t>
            </a:r>
            <a:r>
              <a:rPr lang="en-GB" dirty="0"/>
              <a:t> down from 10.6 last year</a:t>
            </a:r>
          </a:p>
          <a:p>
            <a:endParaRPr lang="en-GB" dirty="0"/>
          </a:p>
        </p:txBody>
      </p:sp>
      <p:sp>
        <p:nvSpPr>
          <p:cNvPr id="5" name="Content Placeholder 4">
            <a:extLst>
              <a:ext uri="{FF2B5EF4-FFF2-40B4-BE49-F238E27FC236}">
                <a16:creationId xmlns:a16="http://schemas.microsoft.com/office/drawing/2014/main" id="{45E3B490-8FBF-CEE1-0999-3674C402B915}"/>
              </a:ext>
            </a:extLst>
          </p:cNvPr>
          <p:cNvSpPr>
            <a:spLocks noGrp="1"/>
          </p:cNvSpPr>
          <p:nvPr>
            <p:ph idx="15"/>
          </p:nvPr>
        </p:nvSpPr>
        <p:spPr>
          <a:xfrm>
            <a:off x="8186606" y="4044415"/>
            <a:ext cx="3684352" cy="1662920"/>
          </a:xfrm>
        </p:spPr>
        <p:txBody>
          <a:bodyPr/>
          <a:lstStyle/>
          <a:p>
            <a:pPr marL="0" indent="0">
              <a:buNone/>
            </a:pPr>
            <a:r>
              <a:rPr lang="en-GB" dirty="0"/>
              <a:t>Frequency of visit improved to </a:t>
            </a:r>
            <a:r>
              <a:rPr lang="en-GB" b="1" dirty="0">
                <a:latin typeface="Georgia" panose="02040502050405020303" pitchFamily="18" charset="0"/>
              </a:rPr>
              <a:t>18.1</a:t>
            </a:r>
            <a:r>
              <a:rPr lang="en-GB" dirty="0"/>
              <a:t> trips from 18.0 last year</a:t>
            </a:r>
          </a:p>
          <a:p>
            <a:pPr marL="0" indent="0">
              <a:buNone/>
            </a:pPr>
            <a:endParaRPr lang="en-GB" dirty="0"/>
          </a:p>
        </p:txBody>
      </p:sp>
      <p:pic>
        <p:nvPicPr>
          <p:cNvPr id="1028" name="Picture 4">
            <a:extLst>
              <a:ext uri="{FF2B5EF4-FFF2-40B4-BE49-F238E27FC236}">
                <a16:creationId xmlns:a16="http://schemas.microsoft.com/office/drawing/2014/main" id="{56790BC4-A296-55C0-15AF-45C0E9331F5B}"/>
              </a:ext>
            </a:extLst>
          </p:cNvPr>
          <p:cNvPicPr>
            <a:picLocks noGrp="1" noChangeAspect="1" noChangeArrowheads="1"/>
          </p:cNvPicPr>
          <p:nvPr>
            <p:ph type="pic" sz="quarter" idx="20"/>
          </p:nvPr>
        </p:nvPicPr>
        <p:blipFill rotWithShape="1">
          <a:blip r:embed="rId2">
            <a:extLst>
              <a:ext uri="{28A0092B-C50C-407E-A947-70E740481C1C}">
                <a14:useLocalDpi xmlns:a14="http://schemas.microsoft.com/office/drawing/2010/main" val="0"/>
              </a:ext>
            </a:extLst>
          </a:blip>
          <a:srcRect t="8458" b="8458"/>
          <a:stretch/>
        </p:blipFill>
        <p:spPr bwMode="auto">
          <a:xfrm>
            <a:off x="275741" y="1940029"/>
            <a:ext cx="3684352" cy="204111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Placeholder 23">
            <a:extLst>
              <a:ext uri="{FF2B5EF4-FFF2-40B4-BE49-F238E27FC236}">
                <a16:creationId xmlns:a16="http://schemas.microsoft.com/office/drawing/2014/main" id="{93FB3200-151E-78C6-C4AA-B3C166A3ADFD}"/>
              </a:ext>
            </a:extLst>
          </p:cNvPr>
          <p:cNvPicPr>
            <a:picLocks noGrp="1" noChangeAspect="1"/>
          </p:cNvPicPr>
          <p:nvPr>
            <p:ph type="pic" sz="quarter" idx="21"/>
          </p:nvPr>
        </p:nvPicPr>
        <p:blipFill>
          <a:blip r:embed="rId3"/>
          <a:srcRect t="8458" b="8458"/>
          <a:stretch>
            <a:fillRect/>
          </a:stretch>
        </p:blipFill>
        <p:spPr>
          <a:xfrm>
            <a:off x="4237582" y="1914392"/>
            <a:ext cx="3684352" cy="2041112"/>
          </a:xfrm>
          <a:prstGeom prst="rect">
            <a:avLst/>
          </a:prstGeom>
        </p:spPr>
      </p:pic>
      <p:pic>
        <p:nvPicPr>
          <p:cNvPr id="1026" name="Picture 2">
            <a:extLst>
              <a:ext uri="{FF2B5EF4-FFF2-40B4-BE49-F238E27FC236}">
                <a16:creationId xmlns:a16="http://schemas.microsoft.com/office/drawing/2014/main" id="{D9CA649E-D60C-7C81-2CAC-DD72952E5579}"/>
              </a:ext>
            </a:extLst>
          </p:cNvPr>
          <p:cNvPicPr>
            <a:picLocks noGrp="1" noChangeAspect="1" noChangeArrowheads="1"/>
          </p:cNvPicPr>
          <p:nvPr>
            <p:ph type="pic" sz="quarter" idx="22"/>
          </p:nvPr>
        </p:nvPicPr>
        <p:blipFill rotWithShape="1">
          <a:blip r:embed="rId4">
            <a:extLst>
              <a:ext uri="{28A0092B-C50C-407E-A947-70E740481C1C}">
                <a14:useLocalDpi xmlns:a14="http://schemas.microsoft.com/office/drawing/2010/main" val="0"/>
              </a:ext>
            </a:extLst>
          </a:blip>
          <a:srcRect t="8515" b="8515"/>
          <a:stretch/>
        </p:blipFill>
        <p:spPr bwMode="auto">
          <a:xfrm>
            <a:off x="8165241" y="1893028"/>
            <a:ext cx="3684352" cy="2041112"/>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8">
            <a:extLst>
              <a:ext uri="{FF2B5EF4-FFF2-40B4-BE49-F238E27FC236}">
                <a16:creationId xmlns:a16="http://schemas.microsoft.com/office/drawing/2014/main" id="{92B6FAE3-2379-2832-171F-D4B22D14CBA0}"/>
              </a:ext>
            </a:extLst>
          </p:cNvPr>
          <p:cNvSpPr>
            <a:spLocks noGrp="1"/>
          </p:cNvSpPr>
          <p:nvPr>
            <p:ph type="body" sz="quarter" idx="17"/>
          </p:nvPr>
        </p:nvSpPr>
        <p:spPr>
          <a:xfrm>
            <a:off x="8154148" y="1527408"/>
            <a:ext cx="3684352" cy="436542"/>
          </a:xfrm>
        </p:spPr>
        <p:txBody>
          <a:bodyPr/>
          <a:lstStyle/>
          <a:p>
            <a:r>
              <a:rPr lang="en-GB" sz="3200" b="1" dirty="0">
                <a:solidFill>
                  <a:schemeClr val="tx2"/>
                </a:solidFill>
                <a:latin typeface="Georgia" panose="02040502050405020303" pitchFamily="18" charset="0"/>
              </a:rPr>
              <a:t>+0.2%</a:t>
            </a:r>
          </a:p>
        </p:txBody>
      </p:sp>
      <p:sp>
        <p:nvSpPr>
          <p:cNvPr id="7" name="Text Placeholder 6">
            <a:extLst>
              <a:ext uri="{FF2B5EF4-FFF2-40B4-BE49-F238E27FC236}">
                <a16:creationId xmlns:a16="http://schemas.microsoft.com/office/drawing/2014/main" id="{3561E549-AFC0-3CE0-7823-3498E19F1BEF}"/>
              </a:ext>
            </a:extLst>
          </p:cNvPr>
          <p:cNvSpPr>
            <a:spLocks noGrp="1"/>
          </p:cNvSpPr>
          <p:nvPr>
            <p:ph type="body" sz="quarter" idx="13"/>
          </p:nvPr>
        </p:nvSpPr>
        <p:spPr>
          <a:xfrm>
            <a:off x="294476" y="1353544"/>
            <a:ext cx="3684352" cy="436542"/>
          </a:xfrm>
        </p:spPr>
        <p:txBody>
          <a:bodyPr/>
          <a:lstStyle/>
          <a:p>
            <a:r>
              <a:rPr lang="en-US" sz="3200" b="1" dirty="0">
                <a:solidFill>
                  <a:schemeClr val="tx2"/>
                </a:solidFill>
                <a:latin typeface="Georgia" panose="02040502050405020303" pitchFamily="18" charset="0"/>
              </a:rPr>
              <a:t>+3.2%</a:t>
            </a:r>
          </a:p>
        </p:txBody>
      </p:sp>
      <p:sp>
        <p:nvSpPr>
          <p:cNvPr id="11" name="Title 10">
            <a:extLst>
              <a:ext uri="{FF2B5EF4-FFF2-40B4-BE49-F238E27FC236}">
                <a16:creationId xmlns:a16="http://schemas.microsoft.com/office/drawing/2014/main" id="{5C7ABC06-B6C0-85D9-A077-8A7CBA2732ED}"/>
              </a:ext>
            </a:extLst>
          </p:cNvPr>
          <p:cNvSpPr>
            <a:spLocks noGrp="1"/>
          </p:cNvSpPr>
          <p:nvPr>
            <p:ph type="title"/>
          </p:nvPr>
        </p:nvSpPr>
        <p:spPr>
          <a:xfrm>
            <a:off x="288558" y="167096"/>
            <a:ext cx="11582400" cy="397352"/>
          </a:xfrm>
        </p:spPr>
        <p:txBody>
          <a:bodyPr/>
          <a:lstStyle/>
          <a:p>
            <a:r>
              <a:rPr lang="en-GB" b="0" dirty="0">
                <a:latin typeface="Georgia" panose="02040502050405020303" pitchFamily="18" charset="0"/>
              </a:rPr>
              <a:t>Shoppers made </a:t>
            </a:r>
            <a:r>
              <a:rPr lang="en-GB" i="1" dirty="0">
                <a:latin typeface="Georgia" panose="02040502050405020303" pitchFamily="18" charset="0"/>
              </a:rPr>
              <a:t>5m</a:t>
            </a:r>
            <a:r>
              <a:rPr lang="en-GB" b="0" dirty="0">
                <a:latin typeface="Georgia" panose="02040502050405020303" pitchFamily="18" charset="0"/>
              </a:rPr>
              <a:t> </a:t>
            </a:r>
            <a:r>
              <a:rPr lang="en-GB" b="0" dirty="0">
                <a:latin typeface="+mn-lt"/>
              </a:rPr>
              <a:t>more</a:t>
            </a:r>
            <a:r>
              <a:rPr lang="en-GB" b="0" i="1" dirty="0">
                <a:latin typeface="+mn-lt"/>
              </a:rPr>
              <a:t> </a:t>
            </a:r>
            <a:r>
              <a:rPr lang="en-GB" b="0" dirty="0">
                <a:latin typeface="Georgia" panose="02040502050405020303" pitchFamily="18" charset="0"/>
              </a:rPr>
              <a:t>shopping trips, spent </a:t>
            </a:r>
            <a:r>
              <a:rPr lang="en-GB" i="1" dirty="0">
                <a:latin typeface="Georgia" panose="02040502050405020303" pitchFamily="18" charset="0"/>
              </a:rPr>
              <a:t>£0.61 MORE </a:t>
            </a:r>
            <a:r>
              <a:rPr lang="en-GB" b="0" dirty="0">
                <a:latin typeface="Georgia" panose="02040502050405020303" pitchFamily="18" charset="0"/>
              </a:rPr>
              <a:t>per occasion but bought, on average </a:t>
            </a:r>
            <a:r>
              <a:rPr lang="en-GB" i="1" dirty="0">
                <a:latin typeface="Georgia" panose="02040502050405020303" pitchFamily="18" charset="0"/>
              </a:rPr>
              <a:t>0.2 FEWER </a:t>
            </a:r>
            <a:r>
              <a:rPr lang="en-GB" b="0" dirty="0">
                <a:latin typeface="Georgia" panose="02040502050405020303" pitchFamily="18" charset="0"/>
              </a:rPr>
              <a:t>FMCG items per trip</a:t>
            </a:r>
            <a:endParaRPr lang="en-US" b="0" dirty="0">
              <a:latin typeface="Georgia" panose="02040502050405020303" pitchFamily="18" charset="0"/>
            </a:endParaRPr>
          </a:p>
        </p:txBody>
      </p:sp>
      <p:sp>
        <p:nvSpPr>
          <p:cNvPr id="12" name="Text Placeholder 6">
            <a:extLst>
              <a:ext uri="{FF2B5EF4-FFF2-40B4-BE49-F238E27FC236}">
                <a16:creationId xmlns:a16="http://schemas.microsoft.com/office/drawing/2014/main" id="{56F0293D-E347-1EE7-E0DD-247D7886355F}"/>
              </a:ext>
            </a:extLst>
          </p:cNvPr>
          <p:cNvSpPr>
            <a:spLocks noGrp="1"/>
          </p:cNvSpPr>
          <p:nvPr>
            <p:ph type="body" sz="quarter" idx="16"/>
          </p:nvPr>
        </p:nvSpPr>
        <p:spPr>
          <a:xfrm>
            <a:off x="288559" y="6126907"/>
            <a:ext cx="11582399" cy="365125"/>
          </a:xfrm>
        </p:spPr>
        <p:txBody>
          <a:bodyPr/>
          <a:lstStyle/>
          <a:p>
            <a:r>
              <a:rPr lang="en-US" sz="700" b="0" dirty="0">
                <a:solidFill>
                  <a:schemeClr val="tx2"/>
                </a:solidFill>
              </a:rPr>
              <a:t>Source:  NIQ Homescan FMCG Total GB 4w/e 4</a:t>
            </a:r>
            <a:r>
              <a:rPr lang="en-US" sz="700" b="0" baseline="30000" dirty="0">
                <a:solidFill>
                  <a:schemeClr val="tx2"/>
                </a:solidFill>
              </a:rPr>
              <a:t>th</a:t>
            </a:r>
            <a:r>
              <a:rPr lang="en-US" sz="700" b="0" dirty="0">
                <a:solidFill>
                  <a:schemeClr val="tx2"/>
                </a:solidFill>
              </a:rPr>
              <a:t> February2024 vs 4w/e 25</a:t>
            </a:r>
            <a:r>
              <a:rPr lang="en-US" sz="700" b="0" baseline="30000" dirty="0">
                <a:solidFill>
                  <a:schemeClr val="tx2"/>
                </a:solidFill>
              </a:rPr>
              <a:t>th</a:t>
            </a:r>
            <a:r>
              <a:rPr lang="en-US" sz="700" b="0" dirty="0">
                <a:solidFill>
                  <a:schemeClr val="tx2"/>
                </a:solidFill>
              </a:rPr>
              <a:t> February 2023</a:t>
            </a:r>
          </a:p>
        </p:txBody>
      </p:sp>
      <p:sp>
        <p:nvSpPr>
          <p:cNvPr id="21" name="Text Placeholder 20">
            <a:extLst>
              <a:ext uri="{FF2B5EF4-FFF2-40B4-BE49-F238E27FC236}">
                <a16:creationId xmlns:a16="http://schemas.microsoft.com/office/drawing/2014/main" id="{D0246440-4F46-BEF4-45DA-F2D2E18491A7}"/>
              </a:ext>
            </a:extLst>
          </p:cNvPr>
          <p:cNvSpPr>
            <a:spLocks noGrp="1"/>
          </p:cNvSpPr>
          <p:nvPr>
            <p:ph type="body" sz="quarter" idx="18"/>
          </p:nvPr>
        </p:nvSpPr>
        <p:spPr>
          <a:xfrm>
            <a:off x="4250200" y="1443696"/>
            <a:ext cx="3684352" cy="436542"/>
          </a:xfrm>
        </p:spPr>
        <p:txBody>
          <a:bodyPr/>
          <a:lstStyle/>
          <a:p>
            <a:r>
              <a:rPr lang="en-GB" sz="3200" dirty="0">
                <a:solidFill>
                  <a:schemeClr val="tx2"/>
                </a:solidFill>
                <a:latin typeface="Georgia" panose="02040502050405020303" pitchFamily="18" charset="0"/>
              </a:rPr>
              <a:t>-1.1%</a:t>
            </a:r>
          </a:p>
        </p:txBody>
      </p:sp>
      <p:sp>
        <p:nvSpPr>
          <p:cNvPr id="15" name="Text Placeholder 6">
            <a:extLst>
              <a:ext uri="{FF2B5EF4-FFF2-40B4-BE49-F238E27FC236}">
                <a16:creationId xmlns:a16="http://schemas.microsoft.com/office/drawing/2014/main" id="{76A6FA56-7DC4-306D-E3FB-7D85A7077DA5}"/>
              </a:ext>
            </a:extLst>
          </p:cNvPr>
          <p:cNvSpPr txBox="1">
            <a:spLocks/>
          </p:cNvSpPr>
          <p:nvPr/>
        </p:nvSpPr>
        <p:spPr>
          <a:xfrm>
            <a:off x="4237582" y="2585088"/>
            <a:ext cx="3684352" cy="436542"/>
          </a:xfrm>
          <a:prstGeom prst="rect">
            <a:avLst/>
          </a:prstGeom>
        </p:spPr>
        <p:txBody>
          <a:bodyPr vert="horz" lIns="0" tIns="45720" rIns="0" bIns="45720" rtlCol="0" anchor="b" anchorCtr="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600" b="1" kern="1200">
                <a:solidFill>
                  <a:schemeClr val="bg2"/>
                </a:solidFill>
                <a:latin typeface="+mn-lt"/>
                <a:ea typeface="+mn-ea"/>
                <a:cs typeface="+mn-cs"/>
              </a:defRPr>
            </a:lvl1pPr>
            <a:lvl2pPr marL="457200" indent="0" algn="l" defTabSz="914400" rtl="0" eaLnBrk="1" latinLnBrk="0" hangingPunct="1">
              <a:lnSpc>
                <a:spcPct val="100000"/>
              </a:lnSpc>
              <a:spcBef>
                <a:spcPts val="0"/>
              </a:spcBef>
              <a:spcAft>
                <a:spcPts val="600"/>
              </a:spcAft>
              <a:buSzPct val="100000"/>
              <a:buFont typeface="System Font Regular"/>
              <a:buNone/>
              <a:defRPr sz="1400" kern="1200">
                <a:solidFill>
                  <a:schemeClr val="tx1"/>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3600" dirty="0"/>
          </a:p>
        </p:txBody>
      </p:sp>
      <p:sp>
        <p:nvSpPr>
          <p:cNvPr id="17" name="Text Placeholder 7">
            <a:extLst>
              <a:ext uri="{FF2B5EF4-FFF2-40B4-BE49-F238E27FC236}">
                <a16:creationId xmlns:a16="http://schemas.microsoft.com/office/drawing/2014/main" id="{6396B61E-BE38-DF38-4156-C0B7AFE18DAC}"/>
              </a:ext>
            </a:extLst>
          </p:cNvPr>
          <p:cNvSpPr txBox="1">
            <a:spLocks/>
          </p:cNvSpPr>
          <p:nvPr/>
        </p:nvSpPr>
        <p:spPr>
          <a:xfrm>
            <a:off x="8186605" y="2585088"/>
            <a:ext cx="3684352" cy="436542"/>
          </a:xfrm>
          <a:prstGeom prst="rect">
            <a:avLst/>
          </a:prstGeom>
        </p:spPr>
        <p:txBody>
          <a:bodyPr vert="horz" lIns="0" tIns="45720" rIns="0" bIns="45720" rtlCol="0" anchor="b" anchorCtr="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600" b="1" kern="1200">
                <a:solidFill>
                  <a:schemeClr val="bg2"/>
                </a:solidFill>
                <a:latin typeface="+mn-lt"/>
                <a:ea typeface="+mn-ea"/>
                <a:cs typeface="+mn-cs"/>
              </a:defRPr>
            </a:lvl1pPr>
            <a:lvl2pPr marL="457200" indent="0" algn="l" defTabSz="914400" rtl="0" eaLnBrk="1" latinLnBrk="0" hangingPunct="1">
              <a:lnSpc>
                <a:spcPct val="100000"/>
              </a:lnSpc>
              <a:spcBef>
                <a:spcPts val="0"/>
              </a:spcBef>
              <a:spcAft>
                <a:spcPts val="600"/>
              </a:spcAft>
              <a:buSzPct val="100000"/>
              <a:buFont typeface="System Font Regular"/>
              <a:buNone/>
              <a:defRPr sz="1400" kern="1200">
                <a:solidFill>
                  <a:schemeClr val="tx1"/>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3600" dirty="0"/>
          </a:p>
        </p:txBody>
      </p:sp>
    </p:spTree>
    <p:extLst>
      <p:ext uri="{BB962C8B-B14F-4D97-AF65-F5344CB8AC3E}">
        <p14:creationId xmlns:p14="http://schemas.microsoft.com/office/powerpoint/2010/main" val="30367864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D24FBE8C-C8AA-4179-B366-3DCC4997E1F2}"/>
              </a:ext>
            </a:extLst>
          </p:cNvPr>
          <p:cNvGraphicFramePr>
            <a:graphicFrameLocks noChangeAspect="1"/>
          </p:cNvGraphicFramePr>
          <p:nvPr>
            <p:custDataLst>
              <p:tags r:id="rId1"/>
            </p:custData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4" name="Object 3" hidden="1">
                        <a:extLst>
                          <a:ext uri="{FF2B5EF4-FFF2-40B4-BE49-F238E27FC236}">
                            <a16:creationId xmlns:a16="http://schemas.microsoft.com/office/drawing/2014/main" id="{D24FBE8C-C8AA-4179-B366-3DCC4997E1F2}"/>
                          </a:ext>
                        </a:extLst>
                      </p:cNvPr>
                      <p:cNvPicPr/>
                      <p:nvPr/>
                    </p:nvPicPr>
                    <p:blipFill>
                      <a:blip r:embed="rId4"/>
                      <a:stretch>
                        <a:fillRect/>
                      </a:stretch>
                    </p:blipFill>
                    <p:spPr>
                      <a:xfrm>
                        <a:off x="2118" y="2118"/>
                        <a:ext cx="2117" cy="2117"/>
                      </a:xfrm>
                      <a:prstGeom prst="rect">
                        <a:avLst/>
                      </a:prstGeom>
                    </p:spPr>
                  </p:pic>
                </p:oleObj>
              </mc:Fallback>
            </mc:AlternateContent>
          </a:graphicData>
        </a:graphic>
      </p:graphicFrame>
      <p:graphicFrame>
        <p:nvGraphicFramePr>
          <p:cNvPr id="45" name="Table 45">
            <a:extLst>
              <a:ext uri="{FF2B5EF4-FFF2-40B4-BE49-F238E27FC236}">
                <a16:creationId xmlns:a16="http://schemas.microsoft.com/office/drawing/2014/main" id="{F5077DE2-9E16-DBA4-FEA4-8D0DBE6E463D}"/>
              </a:ext>
            </a:extLst>
          </p:cNvPr>
          <p:cNvGraphicFramePr>
            <a:graphicFrameLocks noGrp="1"/>
          </p:cNvGraphicFramePr>
          <p:nvPr>
            <p:ph idx="1"/>
            <p:extLst>
              <p:ext uri="{D42A27DB-BD31-4B8C-83A1-F6EECF244321}">
                <p14:modId xmlns:p14="http://schemas.microsoft.com/office/powerpoint/2010/main" val="1181897578"/>
              </p:ext>
            </p:extLst>
          </p:nvPr>
        </p:nvGraphicFramePr>
        <p:xfrm>
          <a:off x="1248032" y="1297460"/>
          <a:ext cx="9604118" cy="4273585"/>
        </p:xfrm>
        <a:graphic>
          <a:graphicData uri="http://schemas.openxmlformats.org/drawingml/2006/table">
            <a:tbl>
              <a:tblPr firstRow="1" bandRow="1">
                <a:tableStyleId>{073A0DAA-6AF3-43AB-8588-CEC1D06C72B9}</a:tableStyleId>
              </a:tblPr>
              <a:tblGrid>
                <a:gridCol w="1392137">
                  <a:extLst>
                    <a:ext uri="{9D8B030D-6E8A-4147-A177-3AD203B41FA5}">
                      <a16:colId xmlns:a16="http://schemas.microsoft.com/office/drawing/2014/main" val="2730304933"/>
                    </a:ext>
                  </a:extLst>
                </a:gridCol>
                <a:gridCol w="4076163">
                  <a:extLst>
                    <a:ext uri="{9D8B030D-6E8A-4147-A177-3AD203B41FA5}">
                      <a16:colId xmlns:a16="http://schemas.microsoft.com/office/drawing/2014/main" val="907276787"/>
                    </a:ext>
                  </a:extLst>
                </a:gridCol>
                <a:gridCol w="4135818">
                  <a:extLst>
                    <a:ext uri="{9D8B030D-6E8A-4147-A177-3AD203B41FA5}">
                      <a16:colId xmlns:a16="http://schemas.microsoft.com/office/drawing/2014/main" val="732061466"/>
                    </a:ext>
                  </a:extLst>
                </a:gridCol>
              </a:tblGrid>
              <a:tr h="721611">
                <a:tc>
                  <a:txBody>
                    <a:bodyPr/>
                    <a:lstStyle/>
                    <a:p>
                      <a:endParaRPr lang="en-GB" dirty="0">
                        <a:latin typeface="Arial" panose="020B0604020202020204" pitchFamily="34" charset="0"/>
                      </a:endParaRPr>
                    </a:p>
                  </a:txBody>
                  <a:tcPr>
                    <a:solidFill>
                      <a:schemeClr val="tx2"/>
                    </a:solidFill>
                  </a:tcPr>
                </a:tc>
                <a:tc>
                  <a:txBody>
                    <a:bodyPr/>
                    <a:lstStyle/>
                    <a:p>
                      <a:pPr algn="ctr"/>
                      <a:r>
                        <a:rPr lang="en-GB" sz="1700" b="1" dirty="0">
                          <a:latin typeface="Arial" panose="020B0604020202020204" pitchFamily="34" charset="0"/>
                        </a:rPr>
                        <a:t>Careful start to New Year</a:t>
                      </a:r>
                    </a:p>
                    <a:p>
                      <a:pPr algn="ctr"/>
                      <a:r>
                        <a:rPr lang="en-GB" sz="1400" dirty="0">
                          <a:latin typeface="Arial" panose="020B0604020202020204" pitchFamily="34" charset="0"/>
                        </a:rPr>
                        <a:t>4w/e 27</a:t>
                      </a:r>
                      <a:r>
                        <a:rPr lang="en-GB" sz="1400" baseline="30000" dirty="0">
                          <a:latin typeface="Arial" panose="020B0604020202020204" pitchFamily="34" charset="0"/>
                        </a:rPr>
                        <a:t>th</a:t>
                      </a:r>
                      <a:r>
                        <a:rPr lang="en-GB" sz="1400" dirty="0">
                          <a:latin typeface="Arial" panose="020B0604020202020204" pitchFamily="34" charset="0"/>
                        </a:rPr>
                        <a:t> January 2024</a:t>
                      </a:r>
                    </a:p>
                  </a:txBody>
                  <a:tcPr>
                    <a:solidFill>
                      <a:schemeClr val="tx2"/>
                    </a:solidFill>
                  </a:tcPr>
                </a:tc>
                <a:tc>
                  <a:txBody>
                    <a:bodyPr/>
                    <a:lstStyle/>
                    <a:p>
                      <a:pPr algn="ctr"/>
                      <a:r>
                        <a:rPr lang="en-GB" sz="1700" b="1" dirty="0">
                          <a:latin typeface="Arial" panose="020B0604020202020204" pitchFamily="34" charset="0"/>
                        </a:rPr>
                        <a:t>Events helped fuel more visits in Feb</a:t>
                      </a:r>
                    </a:p>
                    <a:p>
                      <a:pPr algn="ctr"/>
                      <a:r>
                        <a:rPr lang="en-GB" sz="1400" dirty="0">
                          <a:latin typeface="Arial" panose="020B0604020202020204" pitchFamily="34" charset="0"/>
                        </a:rPr>
                        <a:t>4w/e 24</a:t>
                      </a:r>
                      <a:r>
                        <a:rPr lang="en-GB" sz="1400" baseline="30000" dirty="0">
                          <a:latin typeface="Arial" panose="020B0604020202020204" pitchFamily="34" charset="0"/>
                        </a:rPr>
                        <a:t>th</a:t>
                      </a:r>
                      <a:r>
                        <a:rPr lang="en-GB" sz="1400" dirty="0">
                          <a:latin typeface="Arial" panose="020B0604020202020204" pitchFamily="34" charset="0"/>
                        </a:rPr>
                        <a:t> February 2024</a:t>
                      </a:r>
                    </a:p>
                  </a:txBody>
                  <a:tcPr>
                    <a:solidFill>
                      <a:schemeClr val="bg2"/>
                    </a:solidFill>
                  </a:tcPr>
                </a:tc>
                <a:extLst>
                  <a:ext uri="{0D108BD9-81ED-4DB2-BD59-A6C34878D82A}">
                    <a16:rowId xmlns:a16="http://schemas.microsoft.com/office/drawing/2014/main" val="2349305710"/>
                  </a:ext>
                </a:extLst>
              </a:tr>
              <a:tr h="788523">
                <a:tc>
                  <a:txBody>
                    <a:bodyPr/>
                    <a:lstStyle/>
                    <a:p>
                      <a:pPr marL="73660" lvl="0" indent="0" algn="l" rtl="0">
                        <a:spcBef>
                          <a:spcPts val="0"/>
                        </a:spcBef>
                        <a:spcAft>
                          <a:spcPts val="0"/>
                        </a:spcAft>
                        <a:buClr>
                          <a:srgbClr val="FFFFFF"/>
                        </a:buClr>
                        <a:buSzPts val="1000"/>
                        <a:buFont typeface="Montserrat Light"/>
                        <a:buNone/>
                      </a:pPr>
                      <a:r>
                        <a:rPr lang="en" sz="1400" b="1" baseline="0" dirty="0">
                          <a:solidFill>
                            <a:srgbClr val="FFFFFF"/>
                          </a:solidFill>
                          <a:latin typeface="Arial" panose="020B0604020202020204" pitchFamily="34" charset="0"/>
                          <a:ea typeface="Montserrat Light"/>
                          <a:cs typeface="Montserrat Light"/>
                          <a:sym typeface="Montserrat Light"/>
                        </a:rPr>
                        <a:t>Basket Size</a:t>
                      </a:r>
                      <a:endParaRPr sz="1400" b="1" dirty="0">
                        <a:solidFill>
                          <a:schemeClr val="accent1"/>
                        </a:solidFill>
                        <a:latin typeface="Arial" panose="020B0604020202020204" pitchFamily="34" charset="0"/>
                        <a:ea typeface="Montserrat Light"/>
                        <a:cs typeface="Montserrat Light"/>
                        <a:sym typeface="Montserrat Light"/>
                      </a:endParaRPr>
                    </a:p>
                  </a:txBody>
                  <a:tcPr marL="91425" marR="91425" marT="91425" marB="91425">
                    <a:solidFill>
                      <a:schemeClr val="tx2"/>
                    </a:solidFill>
                  </a:tcPr>
                </a:tc>
                <a:tc>
                  <a:txBody>
                    <a:bodyPr/>
                    <a:lstStyle/>
                    <a:p>
                      <a:pPr marL="365760" lvl="0" indent="-292100" algn="l" rtl="0">
                        <a:spcBef>
                          <a:spcPts val="0"/>
                        </a:spcBef>
                        <a:spcAft>
                          <a:spcPts val="0"/>
                        </a:spcAft>
                        <a:buClr>
                          <a:srgbClr val="FFFFFF"/>
                        </a:buClr>
                        <a:buSzPts val="1000"/>
                        <a:buFont typeface="Montserrat Light"/>
                        <a:buChar char="■"/>
                      </a:pPr>
                      <a:r>
                        <a:rPr lang="en-GB" sz="900" b="1" dirty="0">
                          <a:solidFill>
                            <a:schemeClr val="accent1"/>
                          </a:solidFill>
                          <a:latin typeface="Arial" panose="020B0604020202020204" pitchFamily="34" charset="0"/>
                          <a:ea typeface="Montserrat Light"/>
                          <a:cs typeface="Montserrat Light"/>
                          <a:sym typeface="Montserrat Light"/>
                        </a:rPr>
                        <a:t>£19.72</a:t>
                      </a:r>
                    </a:p>
                    <a:p>
                      <a:pPr marL="365760" lvl="0" indent="-292100" algn="l" rtl="0">
                        <a:spcBef>
                          <a:spcPts val="600"/>
                        </a:spcBef>
                        <a:spcAft>
                          <a:spcPts val="0"/>
                        </a:spcAft>
                        <a:buClr>
                          <a:srgbClr val="FFFFFF"/>
                        </a:buClr>
                        <a:buSzPts val="1000"/>
                        <a:buFont typeface="Montserrat Light"/>
                        <a:buChar char="■"/>
                      </a:pPr>
                      <a:r>
                        <a:rPr lang="en-GB" sz="900" dirty="0">
                          <a:solidFill>
                            <a:srgbClr val="FFFFFF"/>
                          </a:solidFill>
                          <a:latin typeface="Arial" panose="020B0604020202020204" pitchFamily="34" charset="0"/>
                          <a:ea typeface="Montserrat Light"/>
                          <a:cs typeface="Montserrat Light"/>
                          <a:sym typeface="Montserrat Light"/>
                        </a:rPr>
                        <a:t>+£0.90/</a:t>
                      </a:r>
                      <a:r>
                        <a:rPr lang="en-GB" sz="900" b="1" dirty="0">
                          <a:solidFill>
                            <a:schemeClr val="accent1"/>
                          </a:solidFill>
                          <a:latin typeface="Arial" panose="020B0604020202020204" pitchFamily="34" charset="0"/>
                          <a:ea typeface="Montserrat Light"/>
                          <a:cs typeface="Montserrat Light"/>
                          <a:sym typeface="Montserrat Light"/>
                        </a:rPr>
                        <a:t>+4.8% </a:t>
                      </a:r>
                      <a:r>
                        <a:rPr lang="en-GB" sz="900" baseline="0" dirty="0">
                          <a:solidFill>
                            <a:srgbClr val="FFFFFF"/>
                          </a:solidFill>
                          <a:latin typeface="Arial" panose="020B0604020202020204" pitchFamily="34" charset="0"/>
                          <a:ea typeface="Montserrat Light"/>
                          <a:cs typeface="Montserrat Light"/>
                          <a:sym typeface="Montserrat Light"/>
                        </a:rPr>
                        <a:t>vs last year and </a:t>
                      </a:r>
                      <a:r>
                        <a:rPr lang="en-GB" sz="900" b="1" baseline="0" dirty="0">
                          <a:solidFill>
                            <a:schemeClr val="bg1"/>
                          </a:solidFill>
                          <a:latin typeface="Arial" panose="020B0604020202020204" pitchFamily="34" charset="0"/>
                          <a:ea typeface="Montserrat Light"/>
                          <a:cs typeface="Montserrat Light"/>
                          <a:sym typeface="Montserrat Light"/>
                        </a:rPr>
                        <a:t>-10.6% </a:t>
                      </a:r>
                      <a:r>
                        <a:rPr lang="en-GB" sz="900" baseline="0" dirty="0">
                          <a:solidFill>
                            <a:srgbClr val="FFFFFF"/>
                          </a:solidFill>
                          <a:latin typeface="Arial" panose="020B0604020202020204" pitchFamily="34" charset="0"/>
                          <a:ea typeface="Montserrat Light"/>
                          <a:cs typeface="Montserrat Light"/>
                          <a:sym typeface="Montserrat Light"/>
                        </a:rPr>
                        <a:t>vs last month</a:t>
                      </a:r>
                    </a:p>
                    <a:p>
                      <a:pPr marL="365760" marR="0" lvl="0" indent="-292100" algn="l" defTabSz="914400" rtl="0" eaLnBrk="1" fontAlgn="auto" latinLnBrk="0" hangingPunct="1">
                        <a:lnSpc>
                          <a:spcPct val="100000"/>
                        </a:lnSpc>
                        <a:spcBef>
                          <a:spcPts val="600"/>
                        </a:spcBef>
                        <a:spcAft>
                          <a:spcPts val="0"/>
                        </a:spcAft>
                        <a:buClr>
                          <a:srgbClr val="FFFFFF"/>
                        </a:buClr>
                        <a:buSzPts val="1000"/>
                        <a:buFont typeface="Montserrat Light"/>
                        <a:buChar char="■"/>
                        <a:tabLst/>
                        <a:defRPr/>
                      </a:pPr>
                      <a:r>
                        <a:rPr lang="en-GB" sz="900" b="1" baseline="0" dirty="0">
                          <a:solidFill>
                            <a:schemeClr val="accent1"/>
                          </a:solidFill>
                          <a:latin typeface="Arial" panose="020B0604020202020204" pitchFamily="34" charset="0"/>
                          <a:ea typeface="Montserrat"/>
                          <a:cs typeface="Montserrat"/>
                          <a:sym typeface="Montserrat Light"/>
                        </a:rPr>
                        <a:t>10.5 </a:t>
                      </a:r>
                      <a:r>
                        <a:rPr lang="en-GB" sz="900" baseline="0" dirty="0">
                          <a:solidFill>
                            <a:srgbClr val="FFFFFF"/>
                          </a:solidFill>
                          <a:latin typeface="Arial" panose="020B0604020202020204" pitchFamily="34" charset="0"/>
                          <a:ea typeface="Montserrat"/>
                          <a:cs typeface="Montserrat"/>
                          <a:sym typeface="Montserrat Light"/>
                        </a:rPr>
                        <a:t>items (</a:t>
                      </a:r>
                      <a:r>
                        <a:rPr lang="en-GB" sz="900" b="1" baseline="0" dirty="0">
                          <a:solidFill>
                            <a:schemeClr val="bg1"/>
                          </a:solidFill>
                          <a:latin typeface="Arial" panose="020B0604020202020204" pitchFamily="34" charset="0"/>
                          <a:ea typeface="Montserrat"/>
                          <a:cs typeface="Montserrat"/>
                          <a:sym typeface="Montserrat Light"/>
                        </a:rPr>
                        <a:t>-1.1% </a:t>
                      </a:r>
                      <a:r>
                        <a:rPr lang="en-GB" sz="900" b="0" baseline="0" dirty="0">
                          <a:solidFill>
                            <a:srgbClr val="FFFFFF"/>
                          </a:solidFill>
                          <a:latin typeface="Arial" panose="020B0604020202020204" pitchFamily="34" charset="0"/>
                          <a:ea typeface="Montserrat"/>
                          <a:cs typeface="Montserrat"/>
                          <a:sym typeface="Montserrat Light"/>
                        </a:rPr>
                        <a:t>vs last year </a:t>
                      </a:r>
                      <a:r>
                        <a:rPr lang="en-GB" sz="900" b="0" baseline="0" dirty="0">
                          <a:solidFill>
                            <a:schemeClr val="bg1"/>
                          </a:solidFill>
                          <a:latin typeface="Arial" panose="020B0604020202020204" pitchFamily="34" charset="0"/>
                          <a:ea typeface="Montserrat"/>
                          <a:cs typeface="Montserrat"/>
                          <a:sym typeface="Montserrat Light"/>
                        </a:rPr>
                        <a:t>and </a:t>
                      </a:r>
                      <a:r>
                        <a:rPr lang="en-GB" sz="900" b="1" baseline="0" dirty="0">
                          <a:solidFill>
                            <a:schemeClr val="bg1"/>
                          </a:solidFill>
                          <a:latin typeface="Arial" panose="020B0604020202020204" pitchFamily="34" charset="0"/>
                          <a:ea typeface="Montserrat"/>
                          <a:cs typeface="Montserrat"/>
                          <a:sym typeface="Montserrat Light"/>
                        </a:rPr>
                        <a:t>-5.4% vs </a:t>
                      </a:r>
                      <a:r>
                        <a:rPr lang="en-GB" sz="900" b="1" baseline="0" dirty="0">
                          <a:solidFill>
                            <a:srgbClr val="FFFFFF"/>
                          </a:solidFill>
                          <a:latin typeface="Arial" panose="020B0604020202020204" pitchFamily="34" charset="0"/>
                          <a:ea typeface="Montserrat"/>
                          <a:cs typeface="Montserrat"/>
                          <a:sym typeface="Montserrat Light"/>
                        </a:rPr>
                        <a:t>last month</a:t>
                      </a:r>
                      <a:r>
                        <a:rPr lang="en-GB" sz="900" b="0" baseline="0" dirty="0">
                          <a:solidFill>
                            <a:srgbClr val="FFFFFF"/>
                          </a:solidFill>
                          <a:latin typeface="Arial" panose="020B0604020202020204" pitchFamily="34" charset="0"/>
                          <a:ea typeface="Montserrat"/>
                          <a:cs typeface="Montserrat"/>
                          <a:sym typeface="Montserrat Light"/>
                        </a:rPr>
                        <a:t>)</a:t>
                      </a:r>
                      <a:endParaRPr lang="en-GB" sz="900" dirty="0">
                        <a:solidFill>
                          <a:srgbClr val="FFFFFF"/>
                        </a:solidFill>
                        <a:highlight>
                          <a:srgbClr val="C0C0C0"/>
                        </a:highlight>
                        <a:latin typeface="Arial" panose="020B0604020202020204" pitchFamily="34" charset="0"/>
                        <a:ea typeface="Montserrat"/>
                        <a:cs typeface="Montserrat"/>
                        <a:sym typeface="Montserrat"/>
                      </a:endParaRPr>
                    </a:p>
                  </a:txBody>
                  <a:tcPr marL="91425" marR="91425" marT="91425" marB="91425">
                    <a:solidFill>
                      <a:schemeClr val="tx2"/>
                    </a:solidFill>
                  </a:tcPr>
                </a:tc>
                <a:tc>
                  <a:txBody>
                    <a:bodyPr/>
                    <a:lstStyle/>
                    <a:p>
                      <a:pPr marL="365760" lvl="0" indent="-292100" algn="l" rtl="0">
                        <a:spcBef>
                          <a:spcPts val="0"/>
                        </a:spcBef>
                        <a:spcAft>
                          <a:spcPts val="0"/>
                        </a:spcAft>
                        <a:buClr>
                          <a:srgbClr val="FFFFFF"/>
                        </a:buClr>
                        <a:buSzPts val="1000"/>
                        <a:buFont typeface="Montserrat Light"/>
                        <a:buChar char="■"/>
                      </a:pPr>
                      <a:r>
                        <a:rPr lang="en-GB" sz="900" b="1" dirty="0">
                          <a:solidFill>
                            <a:schemeClr val="accent1"/>
                          </a:solidFill>
                          <a:latin typeface="Arial" panose="020B0604020202020204" pitchFamily="34" charset="0"/>
                          <a:ea typeface="Montserrat Light"/>
                          <a:cs typeface="Montserrat Light"/>
                          <a:sym typeface="Montserrat Light"/>
                        </a:rPr>
                        <a:t>£19.59</a:t>
                      </a:r>
                    </a:p>
                    <a:p>
                      <a:pPr marL="365760" lvl="0" indent="-292100" algn="l" rtl="0">
                        <a:spcBef>
                          <a:spcPts val="600"/>
                        </a:spcBef>
                        <a:spcAft>
                          <a:spcPts val="0"/>
                        </a:spcAft>
                        <a:buClr>
                          <a:srgbClr val="FFFFFF"/>
                        </a:buClr>
                        <a:buSzPts val="1000"/>
                        <a:buFont typeface="Montserrat Light"/>
                        <a:buChar char="■"/>
                      </a:pPr>
                      <a:r>
                        <a:rPr lang="en-GB" sz="900" dirty="0">
                          <a:solidFill>
                            <a:srgbClr val="FFFFFF"/>
                          </a:solidFill>
                          <a:latin typeface="Arial" panose="020B0604020202020204" pitchFamily="34" charset="0"/>
                          <a:ea typeface="Montserrat Light"/>
                          <a:cs typeface="Montserrat Light"/>
                          <a:sym typeface="Montserrat Light"/>
                        </a:rPr>
                        <a:t>+£0.61/</a:t>
                      </a:r>
                      <a:r>
                        <a:rPr lang="en-GB" sz="900" b="1" dirty="0">
                          <a:solidFill>
                            <a:schemeClr val="accent1"/>
                          </a:solidFill>
                          <a:latin typeface="Arial" panose="020B0604020202020204" pitchFamily="34" charset="0"/>
                          <a:ea typeface="Montserrat Light"/>
                          <a:cs typeface="Montserrat Light"/>
                          <a:sym typeface="Montserrat Light"/>
                        </a:rPr>
                        <a:t>+3.2% </a:t>
                      </a:r>
                      <a:r>
                        <a:rPr lang="en-GB" sz="900" baseline="0" dirty="0">
                          <a:solidFill>
                            <a:srgbClr val="FFFFFF"/>
                          </a:solidFill>
                          <a:latin typeface="Arial" panose="020B0604020202020204" pitchFamily="34" charset="0"/>
                          <a:ea typeface="Montserrat Light"/>
                          <a:cs typeface="Montserrat Light"/>
                          <a:sym typeface="Montserrat Light"/>
                        </a:rPr>
                        <a:t>vs last year and </a:t>
                      </a:r>
                      <a:r>
                        <a:rPr lang="en-GB" sz="900" b="1" baseline="0" dirty="0">
                          <a:solidFill>
                            <a:schemeClr val="bg1"/>
                          </a:solidFill>
                          <a:latin typeface="Arial" panose="020B0604020202020204" pitchFamily="34" charset="0"/>
                          <a:ea typeface="Montserrat Light"/>
                          <a:cs typeface="Montserrat Light"/>
                          <a:sym typeface="Montserrat Light"/>
                        </a:rPr>
                        <a:t>-0.9% </a:t>
                      </a:r>
                      <a:r>
                        <a:rPr lang="en-GB" sz="900" baseline="0" dirty="0">
                          <a:solidFill>
                            <a:srgbClr val="FFFFFF"/>
                          </a:solidFill>
                          <a:latin typeface="Arial" panose="020B0604020202020204" pitchFamily="34" charset="0"/>
                          <a:ea typeface="Montserrat Light"/>
                          <a:cs typeface="Montserrat Light"/>
                          <a:sym typeface="Montserrat Light"/>
                        </a:rPr>
                        <a:t>vs last month</a:t>
                      </a:r>
                    </a:p>
                    <a:p>
                      <a:pPr marL="365760" marR="0" lvl="0" indent="-292100" algn="l" defTabSz="914400" rtl="0" eaLnBrk="1" fontAlgn="auto" latinLnBrk="0" hangingPunct="1">
                        <a:lnSpc>
                          <a:spcPct val="100000"/>
                        </a:lnSpc>
                        <a:spcBef>
                          <a:spcPts val="600"/>
                        </a:spcBef>
                        <a:spcAft>
                          <a:spcPts val="0"/>
                        </a:spcAft>
                        <a:buClr>
                          <a:srgbClr val="FFFFFF"/>
                        </a:buClr>
                        <a:buSzPts val="1000"/>
                        <a:buFont typeface="Montserrat Light"/>
                        <a:buChar char="■"/>
                        <a:tabLst/>
                        <a:defRPr/>
                      </a:pPr>
                      <a:r>
                        <a:rPr lang="en-GB" sz="900" b="1" baseline="0" dirty="0">
                          <a:solidFill>
                            <a:schemeClr val="accent1"/>
                          </a:solidFill>
                          <a:latin typeface="Arial" panose="020B0604020202020204" pitchFamily="34" charset="0"/>
                          <a:ea typeface="Montserrat"/>
                          <a:cs typeface="Montserrat"/>
                          <a:sym typeface="Montserrat Light"/>
                        </a:rPr>
                        <a:t>10.4 </a:t>
                      </a:r>
                      <a:r>
                        <a:rPr lang="en-GB" sz="900" baseline="0" dirty="0">
                          <a:solidFill>
                            <a:srgbClr val="FFFFFF"/>
                          </a:solidFill>
                          <a:latin typeface="Arial" panose="020B0604020202020204" pitchFamily="34" charset="0"/>
                          <a:ea typeface="Montserrat"/>
                          <a:cs typeface="Montserrat"/>
                          <a:sym typeface="Montserrat Light"/>
                        </a:rPr>
                        <a:t>items (</a:t>
                      </a:r>
                      <a:r>
                        <a:rPr lang="en-GB" sz="900" b="1" baseline="0" dirty="0">
                          <a:solidFill>
                            <a:schemeClr val="bg1"/>
                          </a:solidFill>
                          <a:latin typeface="Arial" panose="020B0604020202020204" pitchFamily="34" charset="0"/>
                          <a:ea typeface="Montserrat"/>
                          <a:cs typeface="Montserrat"/>
                          <a:sym typeface="Montserrat Light"/>
                        </a:rPr>
                        <a:t>-1.9% </a:t>
                      </a:r>
                      <a:r>
                        <a:rPr lang="en-GB" sz="900" b="0" baseline="0" dirty="0">
                          <a:solidFill>
                            <a:srgbClr val="FFFFFF"/>
                          </a:solidFill>
                          <a:latin typeface="Arial" panose="020B0604020202020204" pitchFamily="34" charset="0"/>
                          <a:ea typeface="Montserrat"/>
                          <a:cs typeface="Montserrat"/>
                          <a:sym typeface="Montserrat Light"/>
                        </a:rPr>
                        <a:t>vs last year </a:t>
                      </a:r>
                      <a:r>
                        <a:rPr lang="en-GB" sz="900" b="0" baseline="0" dirty="0">
                          <a:solidFill>
                            <a:schemeClr val="bg1"/>
                          </a:solidFill>
                          <a:latin typeface="Arial" panose="020B0604020202020204" pitchFamily="34" charset="0"/>
                          <a:ea typeface="Montserrat"/>
                          <a:cs typeface="Montserrat"/>
                          <a:sym typeface="Montserrat Light"/>
                        </a:rPr>
                        <a:t>and </a:t>
                      </a:r>
                      <a:r>
                        <a:rPr lang="en-GB" sz="900" b="1" baseline="0" dirty="0">
                          <a:solidFill>
                            <a:schemeClr val="bg1"/>
                          </a:solidFill>
                          <a:latin typeface="Arial" panose="020B0604020202020204" pitchFamily="34" charset="0"/>
                          <a:ea typeface="Montserrat"/>
                          <a:cs typeface="Montserrat"/>
                          <a:sym typeface="Montserrat Light"/>
                        </a:rPr>
                        <a:t>-0.2% vs </a:t>
                      </a:r>
                      <a:r>
                        <a:rPr lang="en-GB" sz="900" b="1" baseline="0" dirty="0">
                          <a:solidFill>
                            <a:srgbClr val="FFFFFF"/>
                          </a:solidFill>
                          <a:latin typeface="Arial" panose="020B0604020202020204" pitchFamily="34" charset="0"/>
                          <a:ea typeface="Montserrat"/>
                          <a:cs typeface="Montserrat"/>
                          <a:sym typeface="Montserrat Light"/>
                        </a:rPr>
                        <a:t>last month</a:t>
                      </a:r>
                      <a:r>
                        <a:rPr lang="en-GB" sz="900" b="0" baseline="0" dirty="0">
                          <a:solidFill>
                            <a:srgbClr val="FFFFFF"/>
                          </a:solidFill>
                          <a:latin typeface="Arial" panose="020B0604020202020204" pitchFamily="34" charset="0"/>
                          <a:ea typeface="Montserrat"/>
                          <a:cs typeface="Montserrat"/>
                          <a:sym typeface="Montserrat Light"/>
                        </a:rPr>
                        <a:t>)</a:t>
                      </a:r>
                      <a:endParaRPr lang="en-GB" sz="900" dirty="0">
                        <a:solidFill>
                          <a:srgbClr val="FFFFFF"/>
                        </a:solidFill>
                        <a:highlight>
                          <a:srgbClr val="C0C0C0"/>
                        </a:highlight>
                        <a:latin typeface="Arial" panose="020B0604020202020204" pitchFamily="34" charset="0"/>
                        <a:ea typeface="Montserrat"/>
                        <a:cs typeface="Montserrat"/>
                        <a:sym typeface="Montserrat"/>
                      </a:endParaRPr>
                    </a:p>
                  </a:txBody>
                  <a:tcPr marL="91425" marR="91425" marT="91425" marB="91425">
                    <a:solidFill>
                      <a:schemeClr val="bg2"/>
                    </a:solidFill>
                  </a:tcPr>
                </a:tc>
                <a:extLst>
                  <a:ext uri="{0D108BD9-81ED-4DB2-BD59-A6C34878D82A}">
                    <a16:rowId xmlns:a16="http://schemas.microsoft.com/office/drawing/2014/main" val="2462473271"/>
                  </a:ext>
                </a:extLst>
              </a:tr>
              <a:tr h="830688">
                <a:tc>
                  <a:txBody>
                    <a:bodyPr/>
                    <a:lstStyle/>
                    <a:p>
                      <a:pPr marL="73660" lvl="0" indent="0" algn="l" rtl="0">
                        <a:spcBef>
                          <a:spcPts val="0"/>
                        </a:spcBef>
                        <a:spcAft>
                          <a:spcPts val="0"/>
                        </a:spcAft>
                        <a:buClr>
                          <a:srgbClr val="FFFFFF"/>
                        </a:buClr>
                        <a:buSzPts val="1000"/>
                        <a:buFont typeface="Montserrat Light"/>
                        <a:buNone/>
                      </a:pPr>
                      <a:r>
                        <a:rPr lang="en-GB" sz="1400" b="1" dirty="0">
                          <a:solidFill>
                            <a:srgbClr val="FFFFFF"/>
                          </a:solidFill>
                          <a:latin typeface="Arial" panose="020B0604020202020204" pitchFamily="34" charset="0"/>
                          <a:ea typeface="Montserrat"/>
                          <a:cs typeface="Montserrat"/>
                          <a:sym typeface="Montserrat"/>
                        </a:rPr>
                        <a:t>Bricks &amp; Mortar </a:t>
                      </a:r>
                      <a:r>
                        <a:rPr lang="en-GB" sz="1400" dirty="0">
                          <a:solidFill>
                            <a:srgbClr val="FFFFFF"/>
                          </a:solidFill>
                          <a:latin typeface="Arial" panose="020B0604020202020204" pitchFamily="34" charset="0"/>
                          <a:ea typeface="Montserrat"/>
                          <a:cs typeface="Montserrat"/>
                          <a:sym typeface="Montserrat"/>
                        </a:rPr>
                        <a:t>shopping trips</a:t>
                      </a:r>
                    </a:p>
                  </a:txBody>
                  <a:tcPr marL="91425" marR="91425" marT="91425" marB="91425">
                    <a:solidFill>
                      <a:schemeClr val="tx2"/>
                    </a:solidFill>
                  </a:tcPr>
                </a:tc>
                <a:tc>
                  <a:txBody>
                    <a:bodyPr/>
                    <a:lstStyle/>
                    <a:p>
                      <a:pPr marL="365760" lvl="0" indent="-292100" algn="l" rtl="0">
                        <a:spcBef>
                          <a:spcPts val="0"/>
                        </a:spcBef>
                        <a:spcAft>
                          <a:spcPts val="0"/>
                        </a:spcAft>
                        <a:buClr>
                          <a:srgbClr val="FFFFFF"/>
                        </a:buClr>
                        <a:buSzPts val="1000"/>
                        <a:buFont typeface="Montserrat Light"/>
                        <a:buChar char="■"/>
                      </a:pPr>
                      <a:r>
                        <a:rPr lang="en" sz="900" dirty="0">
                          <a:solidFill>
                            <a:srgbClr val="FFFFFF"/>
                          </a:solidFill>
                          <a:latin typeface="Arial" panose="020B0604020202020204" pitchFamily="34" charset="0"/>
                          <a:ea typeface="Montserrat Light"/>
                          <a:cs typeface="Montserrat Light"/>
                          <a:sym typeface="Montserrat Light"/>
                        </a:rPr>
                        <a:t>474m shopping occasions</a:t>
                      </a:r>
                      <a:endParaRPr sz="900" dirty="0">
                        <a:solidFill>
                          <a:srgbClr val="FFFFFF"/>
                        </a:solidFill>
                        <a:latin typeface="Arial" panose="020B0604020202020204" pitchFamily="34" charset="0"/>
                        <a:ea typeface="Montserrat Light"/>
                        <a:cs typeface="Montserrat Light"/>
                        <a:sym typeface="Montserrat Light"/>
                      </a:endParaRPr>
                    </a:p>
                    <a:p>
                      <a:pPr marL="365760" lvl="0" indent="-292100" algn="l" rtl="0">
                        <a:spcBef>
                          <a:spcPts val="600"/>
                        </a:spcBef>
                        <a:spcAft>
                          <a:spcPts val="0"/>
                        </a:spcAft>
                        <a:buClr>
                          <a:srgbClr val="FFFFFF"/>
                        </a:buClr>
                        <a:buSzPts val="1000"/>
                        <a:buFont typeface="Montserrat Light"/>
                        <a:buChar char="■"/>
                      </a:pPr>
                      <a:r>
                        <a:rPr lang="en" sz="900" dirty="0">
                          <a:solidFill>
                            <a:srgbClr val="FFFFFF"/>
                          </a:solidFill>
                          <a:latin typeface="Arial" panose="020B0604020202020204" pitchFamily="34" charset="0"/>
                          <a:ea typeface="Montserrat Light"/>
                          <a:cs typeface="Montserrat Light"/>
                          <a:sym typeface="Montserrat Light"/>
                        </a:rPr>
                        <a:t>+0.7%/+3m</a:t>
                      </a:r>
                      <a:r>
                        <a:rPr lang="en" sz="900" baseline="0" dirty="0">
                          <a:solidFill>
                            <a:srgbClr val="FFFFFF"/>
                          </a:solidFill>
                          <a:latin typeface="Arial" panose="020B0604020202020204" pitchFamily="34" charset="0"/>
                          <a:ea typeface="Montserrat Light"/>
                          <a:cs typeface="Montserrat Light"/>
                          <a:sym typeface="Montserrat Light"/>
                        </a:rPr>
                        <a:t> </a:t>
                      </a:r>
                      <a:r>
                        <a:rPr lang="en" sz="900" b="1" baseline="0" dirty="0">
                          <a:solidFill>
                            <a:schemeClr val="accent1"/>
                          </a:solidFill>
                          <a:latin typeface="Arial" panose="020B0604020202020204" pitchFamily="34" charset="0"/>
                          <a:ea typeface="Montserrat Light"/>
                          <a:cs typeface="Montserrat Light"/>
                          <a:sym typeface="Montserrat Light"/>
                        </a:rPr>
                        <a:t>MORE</a:t>
                      </a:r>
                      <a:r>
                        <a:rPr lang="en" sz="900" baseline="0" dirty="0">
                          <a:solidFill>
                            <a:srgbClr val="FFFFFF"/>
                          </a:solidFill>
                          <a:latin typeface="Arial" panose="020B0604020202020204" pitchFamily="34" charset="0"/>
                          <a:ea typeface="Montserrat Light"/>
                          <a:cs typeface="Montserrat Light"/>
                          <a:sym typeface="Montserrat Light"/>
                        </a:rPr>
                        <a:t> than last year </a:t>
                      </a:r>
                      <a:r>
                        <a:rPr lang="en" sz="900" b="0" baseline="0" dirty="0">
                          <a:solidFill>
                            <a:srgbClr val="FFFFFF"/>
                          </a:solidFill>
                          <a:latin typeface="Arial" panose="020B0604020202020204" pitchFamily="34" charset="0"/>
                          <a:ea typeface="Montserrat Light"/>
                          <a:cs typeface="Montserrat Light"/>
                          <a:sym typeface="Montserrat Light"/>
                        </a:rPr>
                        <a:t>and </a:t>
                      </a:r>
                      <a:r>
                        <a:rPr lang="en" sz="900" b="1" baseline="0" dirty="0">
                          <a:solidFill>
                            <a:schemeClr val="bg1"/>
                          </a:solidFill>
                          <a:latin typeface="Arial" panose="020B0604020202020204" pitchFamily="34" charset="0"/>
                          <a:ea typeface="Montserrat Light"/>
                          <a:cs typeface="Montserrat Light"/>
                          <a:sym typeface="Montserrat Light"/>
                        </a:rPr>
                        <a:t>-5.7% </a:t>
                      </a:r>
                      <a:r>
                        <a:rPr lang="en" sz="900" b="1" baseline="0" dirty="0">
                          <a:solidFill>
                            <a:schemeClr val="accent1"/>
                          </a:solidFill>
                          <a:latin typeface="Arial" panose="020B0604020202020204" pitchFamily="34" charset="0"/>
                          <a:ea typeface="Montserrat Light"/>
                          <a:cs typeface="Montserrat Light"/>
                          <a:sym typeface="Montserrat Light"/>
                        </a:rPr>
                        <a:t>FEWER</a:t>
                      </a:r>
                      <a:r>
                        <a:rPr lang="en" sz="900" b="1" baseline="0" dirty="0">
                          <a:solidFill>
                            <a:srgbClr val="FFFFFF"/>
                          </a:solidFill>
                          <a:latin typeface="Arial" panose="020B0604020202020204" pitchFamily="34" charset="0"/>
                          <a:ea typeface="Montserrat Light"/>
                          <a:cs typeface="Montserrat Light"/>
                          <a:sym typeface="Montserrat Light"/>
                        </a:rPr>
                        <a:t> trips v last month</a:t>
                      </a:r>
                      <a:endParaRPr sz="900" b="1" dirty="0">
                        <a:solidFill>
                          <a:schemeClr val="accent1"/>
                        </a:solidFill>
                        <a:latin typeface="Arial" panose="020B0604020202020204" pitchFamily="34" charset="0"/>
                        <a:ea typeface="Montserrat Light"/>
                        <a:cs typeface="Montserrat Light"/>
                        <a:sym typeface="Montserrat Light"/>
                      </a:endParaRPr>
                    </a:p>
                  </a:txBody>
                  <a:tcPr marL="91425" marR="91425" marT="91425" marB="91425">
                    <a:solidFill>
                      <a:schemeClr val="tx2"/>
                    </a:solidFill>
                  </a:tcPr>
                </a:tc>
                <a:tc>
                  <a:txBody>
                    <a:bodyPr/>
                    <a:lstStyle/>
                    <a:p>
                      <a:pPr marL="365760" lvl="0" indent="-292100" algn="l" rtl="0">
                        <a:spcBef>
                          <a:spcPts val="0"/>
                        </a:spcBef>
                        <a:spcAft>
                          <a:spcPts val="0"/>
                        </a:spcAft>
                        <a:buClr>
                          <a:srgbClr val="FFFFFF"/>
                        </a:buClr>
                        <a:buSzPts val="1000"/>
                        <a:buFont typeface="Montserrat Light"/>
                        <a:buChar char="■"/>
                      </a:pPr>
                      <a:r>
                        <a:rPr lang="en" sz="900" dirty="0">
                          <a:solidFill>
                            <a:srgbClr val="FFFFFF"/>
                          </a:solidFill>
                          <a:latin typeface="Arial" panose="020B0604020202020204" pitchFamily="34" charset="0"/>
                          <a:ea typeface="Montserrat Light"/>
                          <a:cs typeface="Montserrat Light"/>
                          <a:sym typeface="Montserrat Light"/>
                        </a:rPr>
                        <a:t>509</a:t>
                      </a:r>
                      <a:r>
                        <a:rPr lang="en-GB" sz="900" dirty="0">
                          <a:solidFill>
                            <a:srgbClr val="FFFFFF"/>
                          </a:solidFill>
                          <a:latin typeface="Arial" panose="020B0604020202020204" pitchFamily="34" charset="0"/>
                          <a:ea typeface="Montserrat Light"/>
                          <a:cs typeface="Montserrat Light"/>
                          <a:sym typeface="Montserrat Light"/>
                        </a:rPr>
                        <a:t>m shopping occasions</a:t>
                      </a:r>
                    </a:p>
                    <a:p>
                      <a:pPr marL="365760" lvl="0" indent="-292100" algn="l" rtl="0">
                        <a:spcBef>
                          <a:spcPts val="600"/>
                        </a:spcBef>
                        <a:spcAft>
                          <a:spcPts val="0"/>
                        </a:spcAft>
                        <a:buClr>
                          <a:srgbClr val="FFFFFF"/>
                        </a:buClr>
                        <a:buSzPts val="1000"/>
                        <a:buFont typeface="Montserrat Light"/>
                        <a:buChar char="■"/>
                      </a:pPr>
                      <a:r>
                        <a:rPr lang="en-GB" sz="900" dirty="0">
                          <a:solidFill>
                            <a:srgbClr val="FFFFFF"/>
                          </a:solidFill>
                          <a:latin typeface="Arial" panose="020B0604020202020204" pitchFamily="34" charset="0"/>
                          <a:ea typeface="Montserrat Light"/>
                          <a:cs typeface="Montserrat Light"/>
                          <a:sym typeface="Montserrat Light"/>
                        </a:rPr>
                        <a:t>+0.9%/+4.6m</a:t>
                      </a:r>
                      <a:r>
                        <a:rPr lang="en-GB" sz="900" baseline="0" dirty="0">
                          <a:solidFill>
                            <a:srgbClr val="FFFFFF"/>
                          </a:solidFill>
                          <a:latin typeface="Arial" panose="020B0604020202020204" pitchFamily="34" charset="0"/>
                          <a:ea typeface="Montserrat Light"/>
                          <a:cs typeface="Montserrat Light"/>
                          <a:sym typeface="Montserrat Light"/>
                        </a:rPr>
                        <a:t> </a:t>
                      </a:r>
                      <a:r>
                        <a:rPr lang="en-GB" sz="900" b="1" baseline="0" dirty="0">
                          <a:solidFill>
                            <a:schemeClr val="accent1"/>
                          </a:solidFill>
                          <a:latin typeface="Arial" panose="020B0604020202020204" pitchFamily="34" charset="0"/>
                          <a:ea typeface="Montserrat Light"/>
                          <a:cs typeface="Montserrat Light"/>
                          <a:sym typeface="Montserrat Light"/>
                        </a:rPr>
                        <a:t>MORE</a:t>
                      </a:r>
                      <a:r>
                        <a:rPr lang="en-GB" sz="900" baseline="0" dirty="0">
                          <a:solidFill>
                            <a:srgbClr val="FFFFFF"/>
                          </a:solidFill>
                          <a:latin typeface="Arial" panose="020B0604020202020204" pitchFamily="34" charset="0"/>
                          <a:ea typeface="Montserrat Light"/>
                          <a:cs typeface="Montserrat Light"/>
                          <a:sym typeface="Montserrat Light"/>
                        </a:rPr>
                        <a:t> than last year </a:t>
                      </a:r>
                      <a:r>
                        <a:rPr lang="en-GB" sz="900" b="0" baseline="0" dirty="0">
                          <a:solidFill>
                            <a:srgbClr val="FFFFFF"/>
                          </a:solidFill>
                          <a:latin typeface="Arial" panose="020B0604020202020204" pitchFamily="34" charset="0"/>
                          <a:ea typeface="Montserrat Light"/>
                          <a:cs typeface="Montserrat Light"/>
                          <a:sym typeface="Montserrat Light"/>
                        </a:rPr>
                        <a:t>and </a:t>
                      </a:r>
                      <a:r>
                        <a:rPr lang="en-GB" sz="900" b="1" baseline="0" dirty="0">
                          <a:solidFill>
                            <a:schemeClr val="bg1"/>
                          </a:solidFill>
                          <a:latin typeface="Arial" panose="020B0604020202020204" pitchFamily="34" charset="0"/>
                          <a:ea typeface="Montserrat Light"/>
                          <a:cs typeface="Montserrat Light"/>
                          <a:sym typeface="Montserrat Light"/>
                        </a:rPr>
                        <a:t>+7.1% </a:t>
                      </a:r>
                      <a:r>
                        <a:rPr lang="en-GB" sz="900" b="1" baseline="0" dirty="0">
                          <a:solidFill>
                            <a:schemeClr val="accent1"/>
                          </a:solidFill>
                          <a:latin typeface="Arial" panose="020B0604020202020204" pitchFamily="34" charset="0"/>
                          <a:ea typeface="Montserrat Light"/>
                          <a:cs typeface="Montserrat Light"/>
                          <a:sym typeface="Montserrat Light"/>
                        </a:rPr>
                        <a:t>MORE</a:t>
                      </a:r>
                      <a:r>
                        <a:rPr lang="en-GB" sz="900" b="1" baseline="0" dirty="0">
                          <a:solidFill>
                            <a:srgbClr val="FFFFFF"/>
                          </a:solidFill>
                          <a:latin typeface="Arial" panose="020B0604020202020204" pitchFamily="34" charset="0"/>
                          <a:ea typeface="Montserrat Light"/>
                          <a:cs typeface="Montserrat Light"/>
                          <a:sym typeface="Montserrat Light"/>
                        </a:rPr>
                        <a:t> trips v last month</a:t>
                      </a:r>
                      <a:endParaRPr lang="en-GB" sz="900" b="1" dirty="0">
                        <a:solidFill>
                          <a:schemeClr val="accent1"/>
                        </a:solidFill>
                        <a:latin typeface="Arial" panose="020B0604020202020204" pitchFamily="34" charset="0"/>
                        <a:ea typeface="Montserrat Light"/>
                        <a:cs typeface="Montserrat Light"/>
                        <a:sym typeface="Montserrat Light"/>
                      </a:endParaRPr>
                    </a:p>
                  </a:txBody>
                  <a:tcPr marL="91425" marR="91425" marT="91425" marB="91425">
                    <a:solidFill>
                      <a:schemeClr val="bg2"/>
                    </a:solidFill>
                  </a:tcPr>
                </a:tc>
                <a:extLst>
                  <a:ext uri="{0D108BD9-81ED-4DB2-BD59-A6C34878D82A}">
                    <a16:rowId xmlns:a16="http://schemas.microsoft.com/office/drawing/2014/main" val="1517686310"/>
                  </a:ext>
                </a:extLst>
              </a:tr>
              <a:tr h="930462">
                <a:tc>
                  <a:txBody>
                    <a:bodyPr/>
                    <a:lstStyle/>
                    <a:p>
                      <a:pPr marL="73660" lvl="0" indent="0" algn="l" rtl="0">
                        <a:spcBef>
                          <a:spcPts val="0"/>
                        </a:spcBef>
                        <a:spcAft>
                          <a:spcPts val="0"/>
                        </a:spcAft>
                        <a:buClr>
                          <a:srgbClr val="FFFFFF"/>
                        </a:buClr>
                        <a:buSzPts val="1000"/>
                        <a:buFont typeface="Montserrat Light"/>
                        <a:buNone/>
                      </a:pPr>
                      <a:r>
                        <a:rPr lang="en-GB" sz="1400" b="1" dirty="0">
                          <a:solidFill>
                            <a:srgbClr val="FFFFFF"/>
                          </a:solidFill>
                          <a:latin typeface="Arial" panose="020B0604020202020204" pitchFamily="34" charset="0"/>
                          <a:ea typeface="Montserrat"/>
                          <a:cs typeface="Montserrat"/>
                          <a:sym typeface="Montserrat"/>
                        </a:rPr>
                        <a:t>Online </a:t>
                      </a:r>
                      <a:r>
                        <a:rPr lang="en-GB" sz="1400" dirty="0">
                          <a:solidFill>
                            <a:srgbClr val="FFFFFF"/>
                          </a:solidFill>
                          <a:latin typeface="Arial" panose="020B0604020202020204" pitchFamily="34" charset="0"/>
                          <a:ea typeface="Montserrat"/>
                          <a:cs typeface="Montserrat"/>
                          <a:sym typeface="Montserrat"/>
                        </a:rPr>
                        <a:t>penetration</a:t>
                      </a:r>
                    </a:p>
                  </a:txBody>
                  <a:tcPr marL="91425" marR="91425" marT="91425" marB="91425">
                    <a:solidFill>
                      <a:schemeClr val="tx2"/>
                    </a:solidFill>
                  </a:tcPr>
                </a:tc>
                <a:tc>
                  <a:txBody>
                    <a:bodyPr/>
                    <a:lstStyle/>
                    <a:p>
                      <a:pPr marL="365760" lvl="0" indent="-292100" algn="l" rtl="0">
                        <a:spcBef>
                          <a:spcPts val="0"/>
                        </a:spcBef>
                        <a:spcAft>
                          <a:spcPts val="0"/>
                        </a:spcAft>
                        <a:buClr>
                          <a:srgbClr val="FFFFFF"/>
                        </a:buClr>
                        <a:buSzPts val="1000"/>
                        <a:buFont typeface="Montserrat Light"/>
                        <a:buChar char="■"/>
                      </a:pPr>
                      <a:r>
                        <a:rPr lang="en-GB" sz="900" b="1" dirty="0">
                          <a:solidFill>
                            <a:schemeClr val="accent1"/>
                          </a:solidFill>
                          <a:latin typeface="Arial" panose="020B0604020202020204" pitchFamily="34" charset="0"/>
                          <a:ea typeface="Montserrat Light"/>
                          <a:cs typeface="Montserrat Light"/>
                          <a:sym typeface="Montserrat Light"/>
                        </a:rPr>
                        <a:t>25%</a:t>
                      </a:r>
                      <a:r>
                        <a:rPr lang="en-GB" sz="900" dirty="0">
                          <a:solidFill>
                            <a:srgbClr val="FFFFFF"/>
                          </a:solidFill>
                          <a:latin typeface="Arial" panose="020B0604020202020204" pitchFamily="34" charset="0"/>
                          <a:ea typeface="Montserrat Light"/>
                          <a:cs typeface="Montserrat Light"/>
                          <a:sym typeface="Montserrat Light"/>
                        </a:rPr>
                        <a:t> of GB shoppers</a:t>
                      </a:r>
                    </a:p>
                    <a:p>
                      <a:pPr marL="365760" lvl="0" indent="-292100" algn="l" rtl="0">
                        <a:spcBef>
                          <a:spcPts val="600"/>
                        </a:spcBef>
                        <a:spcAft>
                          <a:spcPts val="0"/>
                        </a:spcAft>
                        <a:buClr>
                          <a:srgbClr val="FFFFFF"/>
                        </a:buClr>
                        <a:buSzPts val="1000"/>
                        <a:buFont typeface="Montserrat Light"/>
                        <a:buChar char="■"/>
                      </a:pPr>
                      <a:r>
                        <a:rPr lang="en-GB" sz="900" dirty="0">
                          <a:solidFill>
                            <a:srgbClr val="FFFFFF"/>
                          </a:solidFill>
                          <a:latin typeface="Arial" panose="020B0604020202020204" pitchFamily="34" charset="0"/>
                          <a:ea typeface="Montserrat Light"/>
                          <a:cs typeface="Montserrat Light"/>
                          <a:sym typeface="Montserrat Light"/>
                        </a:rPr>
                        <a:t>-1.5%/-109k </a:t>
                      </a:r>
                      <a:r>
                        <a:rPr lang="en-GB" sz="900" b="1" dirty="0">
                          <a:solidFill>
                            <a:schemeClr val="accent1"/>
                          </a:solidFill>
                          <a:latin typeface="Arial" panose="020B0604020202020204" pitchFamily="34" charset="0"/>
                          <a:ea typeface="Montserrat Light"/>
                          <a:cs typeface="Montserrat Light"/>
                          <a:sym typeface="Montserrat Light"/>
                        </a:rPr>
                        <a:t>FEWER </a:t>
                      </a:r>
                      <a:r>
                        <a:rPr lang="en-GB" sz="900" baseline="0" dirty="0">
                          <a:solidFill>
                            <a:srgbClr val="FFFFFF"/>
                          </a:solidFill>
                          <a:latin typeface="Arial" panose="020B0604020202020204" pitchFamily="34" charset="0"/>
                          <a:ea typeface="Montserrat Light"/>
                          <a:cs typeface="Montserrat Light"/>
                          <a:sym typeface="Montserrat Light"/>
                        </a:rPr>
                        <a:t>shoppers vs last year</a:t>
                      </a:r>
                    </a:p>
                    <a:p>
                      <a:pPr marL="365760" lvl="0" indent="-292100" algn="l" rtl="0">
                        <a:spcBef>
                          <a:spcPts val="600"/>
                        </a:spcBef>
                        <a:spcAft>
                          <a:spcPts val="0"/>
                        </a:spcAft>
                        <a:buClr>
                          <a:srgbClr val="FFFFFF"/>
                        </a:buClr>
                        <a:buSzPts val="1000"/>
                        <a:buFont typeface="Montserrat Light"/>
                        <a:buChar char="■"/>
                      </a:pPr>
                      <a:r>
                        <a:rPr lang="en-GB" sz="900" b="1" baseline="0" dirty="0">
                          <a:solidFill>
                            <a:schemeClr val="bg1"/>
                          </a:solidFill>
                          <a:latin typeface="Arial" panose="020B0604020202020204" pitchFamily="34" charset="0"/>
                          <a:ea typeface="Montserrat"/>
                          <a:cs typeface="Montserrat"/>
                          <a:sym typeface="Montserrat Light"/>
                        </a:rPr>
                        <a:t>-6.2%</a:t>
                      </a:r>
                      <a:r>
                        <a:rPr lang="en-GB" sz="900" baseline="0" dirty="0">
                          <a:solidFill>
                            <a:srgbClr val="FFFFFF"/>
                          </a:solidFill>
                          <a:latin typeface="Arial" panose="020B0604020202020204" pitchFamily="34" charset="0"/>
                          <a:ea typeface="Montserrat"/>
                          <a:cs typeface="Montserrat"/>
                          <a:sym typeface="Montserrat Light"/>
                        </a:rPr>
                        <a:t>/</a:t>
                      </a:r>
                      <a:r>
                        <a:rPr lang="en-GB" sz="900" baseline="0" dirty="0">
                          <a:solidFill>
                            <a:schemeClr val="bg1"/>
                          </a:solidFill>
                          <a:latin typeface="Arial" panose="020B0604020202020204" pitchFamily="34" charset="0"/>
                          <a:ea typeface="Montserrat"/>
                          <a:cs typeface="Montserrat"/>
                          <a:sym typeface="Montserrat Light"/>
                        </a:rPr>
                        <a:t>-</a:t>
                      </a:r>
                      <a:r>
                        <a:rPr lang="en-GB" sz="900" baseline="0" dirty="0">
                          <a:solidFill>
                            <a:srgbClr val="FFFFFF"/>
                          </a:solidFill>
                          <a:latin typeface="Arial" panose="020B0604020202020204" pitchFamily="34" charset="0"/>
                          <a:ea typeface="Montserrat"/>
                          <a:cs typeface="Montserrat"/>
                          <a:sym typeface="Montserrat Light"/>
                        </a:rPr>
                        <a:t>487k </a:t>
                      </a:r>
                      <a:r>
                        <a:rPr lang="en-GB" sz="900" b="1" baseline="0" dirty="0">
                          <a:solidFill>
                            <a:schemeClr val="accent1"/>
                          </a:solidFill>
                          <a:latin typeface="Arial" panose="020B0604020202020204" pitchFamily="34" charset="0"/>
                          <a:ea typeface="Montserrat"/>
                          <a:cs typeface="Montserrat"/>
                          <a:sym typeface="Montserrat Light"/>
                        </a:rPr>
                        <a:t>FEWER </a:t>
                      </a:r>
                      <a:r>
                        <a:rPr lang="en-GB" sz="900" baseline="0" dirty="0">
                          <a:solidFill>
                            <a:srgbClr val="FFFFFF"/>
                          </a:solidFill>
                          <a:latin typeface="Arial" panose="020B0604020202020204" pitchFamily="34" charset="0"/>
                          <a:ea typeface="Montserrat"/>
                          <a:cs typeface="Montserrat"/>
                          <a:sym typeface="Montserrat Light"/>
                        </a:rPr>
                        <a:t>shoppers than </a:t>
                      </a:r>
                      <a:r>
                        <a:rPr lang="en-GB" sz="900" b="1" baseline="0" dirty="0">
                          <a:solidFill>
                            <a:srgbClr val="FFFFFF"/>
                          </a:solidFill>
                          <a:latin typeface="Arial" panose="020B0604020202020204" pitchFamily="34" charset="0"/>
                          <a:ea typeface="Montserrat"/>
                          <a:cs typeface="Montserrat"/>
                          <a:sym typeface="Montserrat Light"/>
                        </a:rPr>
                        <a:t>last</a:t>
                      </a:r>
                      <a:r>
                        <a:rPr lang="en-GB" sz="900" baseline="0" dirty="0">
                          <a:solidFill>
                            <a:srgbClr val="FFFFFF"/>
                          </a:solidFill>
                          <a:latin typeface="Arial" panose="020B0604020202020204" pitchFamily="34" charset="0"/>
                          <a:ea typeface="Montserrat"/>
                          <a:cs typeface="Montserrat"/>
                          <a:sym typeface="Montserrat Light"/>
                        </a:rPr>
                        <a:t> month</a:t>
                      </a:r>
                    </a:p>
                    <a:p>
                      <a:pPr marL="365760" lvl="0" indent="-292100" algn="l" rtl="0">
                        <a:spcBef>
                          <a:spcPts val="600"/>
                        </a:spcBef>
                        <a:spcAft>
                          <a:spcPts val="0"/>
                        </a:spcAft>
                        <a:buClr>
                          <a:srgbClr val="FFFFFF"/>
                        </a:buClr>
                        <a:buSzPts val="1000"/>
                        <a:buFont typeface="Montserrat Light"/>
                        <a:buChar char="■"/>
                      </a:pPr>
                      <a:r>
                        <a:rPr lang="en-GB" sz="900" b="1" dirty="0">
                          <a:solidFill>
                            <a:schemeClr val="accent1"/>
                          </a:solidFill>
                          <a:latin typeface="Arial" panose="020B0604020202020204" pitchFamily="34" charset="0"/>
                          <a:ea typeface="Montserrat"/>
                          <a:cs typeface="Montserrat"/>
                          <a:sym typeface="Montserrat"/>
                        </a:rPr>
                        <a:t>+0.4%</a:t>
                      </a:r>
                      <a:r>
                        <a:rPr lang="en-GB" sz="900" dirty="0">
                          <a:solidFill>
                            <a:srgbClr val="FFFFFF"/>
                          </a:solidFill>
                          <a:latin typeface="Arial" panose="020B0604020202020204" pitchFamily="34" charset="0"/>
                          <a:ea typeface="Montserrat"/>
                          <a:cs typeface="Montserrat"/>
                          <a:sym typeface="Montserrat"/>
                        </a:rPr>
                        <a:t>/+84k </a:t>
                      </a:r>
                      <a:r>
                        <a:rPr lang="en-GB" sz="900" b="1" dirty="0">
                          <a:solidFill>
                            <a:schemeClr val="accent1"/>
                          </a:solidFill>
                          <a:latin typeface="Arial" panose="020B0604020202020204" pitchFamily="34" charset="0"/>
                          <a:ea typeface="Montserrat"/>
                          <a:cs typeface="Montserrat"/>
                          <a:sym typeface="Montserrat"/>
                        </a:rPr>
                        <a:t>MORE </a:t>
                      </a:r>
                      <a:r>
                        <a:rPr lang="en-GB" sz="900" b="0" dirty="0">
                          <a:solidFill>
                            <a:schemeClr val="bg1"/>
                          </a:solidFill>
                          <a:latin typeface="Arial" panose="020B0604020202020204" pitchFamily="34" charset="0"/>
                          <a:ea typeface="Montserrat"/>
                          <a:cs typeface="Montserrat"/>
                          <a:sym typeface="Montserrat"/>
                        </a:rPr>
                        <a:t>orders than last year and -5.7%/-1.1m </a:t>
                      </a:r>
                      <a:r>
                        <a:rPr lang="en-GB" sz="900" b="1" dirty="0">
                          <a:solidFill>
                            <a:schemeClr val="accent1"/>
                          </a:solidFill>
                          <a:latin typeface="Arial" panose="020B0604020202020204" pitchFamily="34" charset="0"/>
                          <a:ea typeface="Montserrat"/>
                          <a:cs typeface="Montserrat"/>
                          <a:sym typeface="Montserrat"/>
                        </a:rPr>
                        <a:t>FEWER</a:t>
                      </a:r>
                      <a:r>
                        <a:rPr lang="en-GB" sz="900" b="0" dirty="0">
                          <a:solidFill>
                            <a:schemeClr val="bg1"/>
                          </a:solidFill>
                          <a:latin typeface="Arial" panose="020B0604020202020204" pitchFamily="34" charset="0"/>
                          <a:ea typeface="Montserrat"/>
                          <a:cs typeface="Montserrat"/>
                          <a:sym typeface="Montserrat"/>
                        </a:rPr>
                        <a:t> than last month</a:t>
                      </a:r>
                    </a:p>
                  </a:txBody>
                  <a:tcPr marL="91425" marR="91425" marT="91425" marB="91425">
                    <a:solidFill>
                      <a:schemeClr val="tx2"/>
                    </a:solidFill>
                  </a:tcPr>
                </a:tc>
                <a:tc>
                  <a:txBody>
                    <a:bodyPr/>
                    <a:lstStyle/>
                    <a:p>
                      <a:pPr marL="365760" lvl="0" indent="-292100" algn="l" rtl="0">
                        <a:spcBef>
                          <a:spcPts val="0"/>
                        </a:spcBef>
                        <a:spcAft>
                          <a:spcPts val="0"/>
                        </a:spcAft>
                        <a:buClr>
                          <a:srgbClr val="FFFFFF"/>
                        </a:buClr>
                        <a:buSzPts val="1000"/>
                        <a:buFont typeface="Montserrat Light"/>
                        <a:buChar char="■"/>
                      </a:pPr>
                      <a:r>
                        <a:rPr lang="en-GB" sz="900" b="1" dirty="0">
                          <a:solidFill>
                            <a:schemeClr val="accent1"/>
                          </a:solidFill>
                          <a:latin typeface="Arial" panose="020B0604020202020204" pitchFamily="34" charset="0"/>
                          <a:ea typeface="Montserrat Light"/>
                          <a:cs typeface="Montserrat Light"/>
                          <a:sym typeface="Montserrat Light"/>
                        </a:rPr>
                        <a:t>26%</a:t>
                      </a:r>
                      <a:r>
                        <a:rPr lang="en-GB" sz="900" dirty="0">
                          <a:solidFill>
                            <a:srgbClr val="FFFFFF"/>
                          </a:solidFill>
                          <a:latin typeface="Arial" panose="020B0604020202020204" pitchFamily="34" charset="0"/>
                          <a:ea typeface="Montserrat Light"/>
                          <a:cs typeface="Montserrat Light"/>
                          <a:sym typeface="Montserrat Light"/>
                        </a:rPr>
                        <a:t> of GB shoppers</a:t>
                      </a:r>
                    </a:p>
                    <a:p>
                      <a:pPr marL="365760" lvl="0" indent="-292100" algn="l" rtl="0">
                        <a:spcBef>
                          <a:spcPts val="600"/>
                        </a:spcBef>
                        <a:spcAft>
                          <a:spcPts val="0"/>
                        </a:spcAft>
                        <a:buClr>
                          <a:srgbClr val="FFFFFF"/>
                        </a:buClr>
                        <a:buSzPts val="1000"/>
                        <a:buFont typeface="Montserrat Light"/>
                        <a:buChar char="■"/>
                      </a:pPr>
                      <a:r>
                        <a:rPr lang="en-GB" sz="900" dirty="0">
                          <a:solidFill>
                            <a:srgbClr val="FFFFFF"/>
                          </a:solidFill>
                          <a:latin typeface="Arial" panose="020B0604020202020204" pitchFamily="34" charset="0"/>
                          <a:ea typeface="Montserrat Light"/>
                          <a:cs typeface="Montserrat Light"/>
                          <a:sym typeface="Montserrat Light"/>
                        </a:rPr>
                        <a:t>+0.5%/+157k </a:t>
                      </a:r>
                      <a:r>
                        <a:rPr lang="en-GB" sz="900" b="1" dirty="0">
                          <a:solidFill>
                            <a:schemeClr val="accent1"/>
                          </a:solidFill>
                          <a:latin typeface="Arial" panose="020B0604020202020204" pitchFamily="34" charset="0"/>
                          <a:ea typeface="Montserrat Light"/>
                          <a:cs typeface="Montserrat Light"/>
                          <a:sym typeface="Montserrat Light"/>
                        </a:rPr>
                        <a:t>MORE </a:t>
                      </a:r>
                      <a:r>
                        <a:rPr lang="en-GB" sz="900" baseline="0" dirty="0">
                          <a:solidFill>
                            <a:srgbClr val="FFFFFF"/>
                          </a:solidFill>
                          <a:latin typeface="Arial" panose="020B0604020202020204" pitchFamily="34" charset="0"/>
                          <a:ea typeface="Montserrat Light"/>
                          <a:cs typeface="Montserrat Light"/>
                          <a:sym typeface="Montserrat Light"/>
                        </a:rPr>
                        <a:t>shoppers vs last year</a:t>
                      </a:r>
                    </a:p>
                    <a:p>
                      <a:pPr marL="365760" lvl="0" indent="-292100" algn="l" rtl="0">
                        <a:spcBef>
                          <a:spcPts val="600"/>
                        </a:spcBef>
                        <a:spcAft>
                          <a:spcPts val="0"/>
                        </a:spcAft>
                        <a:buClr>
                          <a:srgbClr val="FFFFFF"/>
                        </a:buClr>
                        <a:buSzPts val="1000"/>
                        <a:buFont typeface="Montserrat Light"/>
                        <a:buChar char="■"/>
                      </a:pPr>
                      <a:r>
                        <a:rPr lang="en-GB" sz="900" b="1" baseline="0" dirty="0">
                          <a:solidFill>
                            <a:schemeClr val="bg1"/>
                          </a:solidFill>
                          <a:latin typeface="Arial" panose="020B0604020202020204" pitchFamily="34" charset="0"/>
                          <a:ea typeface="Montserrat"/>
                          <a:cs typeface="Montserrat"/>
                          <a:sym typeface="Montserrat Light"/>
                        </a:rPr>
                        <a:t>+2.7%</a:t>
                      </a:r>
                      <a:r>
                        <a:rPr lang="en-GB" sz="900" baseline="0" dirty="0">
                          <a:solidFill>
                            <a:srgbClr val="FFFFFF"/>
                          </a:solidFill>
                          <a:latin typeface="Arial" panose="020B0604020202020204" pitchFamily="34" charset="0"/>
                          <a:ea typeface="Montserrat"/>
                          <a:cs typeface="Montserrat"/>
                          <a:sym typeface="Montserrat Light"/>
                        </a:rPr>
                        <a:t>/</a:t>
                      </a:r>
                      <a:r>
                        <a:rPr lang="en-GB" sz="900" baseline="0" dirty="0">
                          <a:solidFill>
                            <a:schemeClr val="bg1"/>
                          </a:solidFill>
                          <a:latin typeface="Arial" panose="020B0604020202020204" pitchFamily="34" charset="0"/>
                          <a:ea typeface="Montserrat"/>
                          <a:cs typeface="Montserrat"/>
                          <a:sym typeface="Montserrat Light"/>
                        </a:rPr>
                        <a:t>+106</a:t>
                      </a:r>
                      <a:r>
                        <a:rPr lang="en-GB" sz="900" baseline="0" dirty="0">
                          <a:solidFill>
                            <a:srgbClr val="FFFFFF"/>
                          </a:solidFill>
                          <a:latin typeface="Arial" panose="020B0604020202020204" pitchFamily="34" charset="0"/>
                          <a:ea typeface="Montserrat"/>
                          <a:cs typeface="Montserrat"/>
                          <a:sym typeface="Montserrat Light"/>
                        </a:rPr>
                        <a:t>k </a:t>
                      </a:r>
                      <a:r>
                        <a:rPr lang="en-GB" sz="900" b="1" baseline="0" dirty="0">
                          <a:solidFill>
                            <a:schemeClr val="accent1"/>
                          </a:solidFill>
                          <a:latin typeface="Arial" panose="020B0604020202020204" pitchFamily="34" charset="0"/>
                          <a:ea typeface="Montserrat"/>
                          <a:cs typeface="Montserrat"/>
                          <a:sym typeface="Montserrat Light"/>
                        </a:rPr>
                        <a:t>MORE </a:t>
                      </a:r>
                      <a:r>
                        <a:rPr lang="en-GB" sz="900" baseline="0" dirty="0">
                          <a:solidFill>
                            <a:srgbClr val="FFFFFF"/>
                          </a:solidFill>
                          <a:latin typeface="Arial" panose="020B0604020202020204" pitchFamily="34" charset="0"/>
                          <a:ea typeface="Montserrat"/>
                          <a:cs typeface="Montserrat"/>
                          <a:sym typeface="Montserrat Light"/>
                        </a:rPr>
                        <a:t>shoppers than </a:t>
                      </a:r>
                      <a:r>
                        <a:rPr lang="en-GB" sz="900" b="1" baseline="0" dirty="0">
                          <a:solidFill>
                            <a:srgbClr val="FFFFFF"/>
                          </a:solidFill>
                          <a:latin typeface="Arial" panose="020B0604020202020204" pitchFamily="34" charset="0"/>
                          <a:ea typeface="Montserrat"/>
                          <a:cs typeface="Montserrat"/>
                          <a:sym typeface="Montserrat Light"/>
                        </a:rPr>
                        <a:t>last</a:t>
                      </a:r>
                      <a:r>
                        <a:rPr lang="en-GB" sz="900" baseline="0" dirty="0">
                          <a:solidFill>
                            <a:srgbClr val="FFFFFF"/>
                          </a:solidFill>
                          <a:latin typeface="Arial" panose="020B0604020202020204" pitchFamily="34" charset="0"/>
                          <a:ea typeface="Montserrat"/>
                          <a:cs typeface="Montserrat"/>
                          <a:sym typeface="Montserrat Light"/>
                        </a:rPr>
                        <a:t> month</a:t>
                      </a:r>
                    </a:p>
                    <a:p>
                      <a:pPr marL="365760" lvl="0" indent="-292100" algn="l" rtl="0">
                        <a:spcBef>
                          <a:spcPts val="600"/>
                        </a:spcBef>
                        <a:spcAft>
                          <a:spcPts val="0"/>
                        </a:spcAft>
                        <a:buClr>
                          <a:srgbClr val="FFFFFF"/>
                        </a:buClr>
                        <a:buSzPts val="1000"/>
                        <a:buFont typeface="Montserrat Light"/>
                        <a:buChar char="■"/>
                      </a:pPr>
                      <a:r>
                        <a:rPr lang="en-GB" sz="900" b="1" dirty="0">
                          <a:solidFill>
                            <a:schemeClr val="accent1"/>
                          </a:solidFill>
                          <a:latin typeface="Arial" panose="020B0604020202020204" pitchFamily="34" charset="0"/>
                          <a:ea typeface="Montserrat"/>
                          <a:cs typeface="Montserrat"/>
                          <a:sym typeface="Montserrat"/>
                        </a:rPr>
                        <a:t>+3.7%</a:t>
                      </a:r>
                      <a:r>
                        <a:rPr lang="en-GB" sz="900" dirty="0">
                          <a:solidFill>
                            <a:srgbClr val="FFFFFF"/>
                          </a:solidFill>
                          <a:latin typeface="Arial" panose="020B0604020202020204" pitchFamily="34" charset="0"/>
                          <a:ea typeface="Montserrat"/>
                          <a:cs typeface="Montserrat"/>
                          <a:sym typeface="Montserrat"/>
                        </a:rPr>
                        <a:t>/+703k </a:t>
                      </a:r>
                      <a:r>
                        <a:rPr lang="en-GB" sz="900" b="1" dirty="0">
                          <a:solidFill>
                            <a:schemeClr val="accent1"/>
                          </a:solidFill>
                          <a:latin typeface="Arial" panose="020B0604020202020204" pitchFamily="34" charset="0"/>
                          <a:ea typeface="Montserrat"/>
                          <a:cs typeface="Montserrat"/>
                          <a:sym typeface="Montserrat"/>
                        </a:rPr>
                        <a:t>MORE </a:t>
                      </a:r>
                      <a:r>
                        <a:rPr lang="en-GB" sz="900" b="0" dirty="0">
                          <a:solidFill>
                            <a:schemeClr val="bg1"/>
                          </a:solidFill>
                          <a:latin typeface="Arial" panose="020B0604020202020204" pitchFamily="34" charset="0"/>
                          <a:ea typeface="Montserrat"/>
                          <a:cs typeface="Montserrat"/>
                          <a:sym typeface="Montserrat"/>
                        </a:rPr>
                        <a:t>orders than last year and +4.2%/+791m </a:t>
                      </a:r>
                      <a:r>
                        <a:rPr lang="en-GB" sz="900" b="1" dirty="0">
                          <a:solidFill>
                            <a:schemeClr val="accent1"/>
                          </a:solidFill>
                          <a:latin typeface="Arial" panose="020B0604020202020204" pitchFamily="34" charset="0"/>
                          <a:ea typeface="Montserrat"/>
                          <a:cs typeface="Montserrat"/>
                          <a:sym typeface="Montserrat"/>
                        </a:rPr>
                        <a:t>MORE</a:t>
                      </a:r>
                      <a:r>
                        <a:rPr lang="en-GB" sz="900" b="0" dirty="0">
                          <a:solidFill>
                            <a:schemeClr val="bg1"/>
                          </a:solidFill>
                          <a:latin typeface="Arial" panose="020B0604020202020204" pitchFamily="34" charset="0"/>
                          <a:ea typeface="Montserrat"/>
                          <a:cs typeface="Montserrat"/>
                          <a:sym typeface="Montserrat"/>
                        </a:rPr>
                        <a:t> than last month</a:t>
                      </a:r>
                    </a:p>
                  </a:txBody>
                  <a:tcPr marL="91425" marR="91425" marT="91425" marB="91425">
                    <a:solidFill>
                      <a:schemeClr val="bg2"/>
                    </a:solidFill>
                  </a:tcPr>
                </a:tc>
                <a:extLst>
                  <a:ext uri="{0D108BD9-81ED-4DB2-BD59-A6C34878D82A}">
                    <a16:rowId xmlns:a16="http://schemas.microsoft.com/office/drawing/2014/main" val="1277159317"/>
                  </a:ext>
                </a:extLst>
              </a:tr>
              <a:tr h="835513">
                <a:tc>
                  <a:txBody>
                    <a:bodyPr/>
                    <a:lstStyle/>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400" b="1" dirty="0">
                          <a:solidFill>
                            <a:srgbClr val="FFFFFF"/>
                          </a:solidFill>
                          <a:latin typeface="Arial" panose="020B0604020202020204" pitchFamily="34" charset="0"/>
                          <a:ea typeface="Montserrat"/>
                          <a:cs typeface="Montserrat"/>
                          <a:sym typeface="Montserrat"/>
                        </a:rPr>
                        <a:t>Growth </a:t>
                      </a:r>
                      <a:r>
                        <a:rPr lang="en-GB" sz="1400" b="0" dirty="0">
                          <a:solidFill>
                            <a:srgbClr val="FFFFFF"/>
                          </a:solidFill>
                          <a:latin typeface="Arial" panose="020B0604020202020204" pitchFamily="34" charset="0"/>
                          <a:ea typeface="Montserrat"/>
                          <a:cs typeface="Montserrat"/>
                          <a:sym typeface="Montserrat"/>
                        </a:rPr>
                        <a:t>of the</a:t>
                      </a:r>
                      <a:r>
                        <a:rPr lang="en-GB" sz="1400" b="1" dirty="0">
                          <a:solidFill>
                            <a:srgbClr val="FFFFFF"/>
                          </a:solidFill>
                          <a:latin typeface="Arial" panose="020B0604020202020204" pitchFamily="34" charset="0"/>
                          <a:ea typeface="Montserrat"/>
                          <a:cs typeface="Montserrat"/>
                          <a:sym typeface="Montserrat"/>
                        </a:rPr>
                        <a:t> Discounters</a:t>
                      </a:r>
                    </a:p>
                  </a:txBody>
                  <a:tcPr marL="91425" marR="91425" marT="91425" marB="91425">
                    <a:solidFill>
                      <a:schemeClr val="tx2"/>
                    </a:solidFill>
                  </a:tcPr>
                </a:tc>
                <a:tc>
                  <a:txBody>
                    <a:bodyPr/>
                    <a:lstStyle/>
                    <a:p>
                      <a:pPr marL="365760" lvl="0" indent="-292100" algn="l" rtl="0">
                        <a:spcBef>
                          <a:spcPts val="0"/>
                        </a:spcBef>
                        <a:spcAft>
                          <a:spcPts val="0"/>
                        </a:spcAft>
                        <a:buClr>
                          <a:srgbClr val="FFFFFF"/>
                        </a:buClr>
                        <a:buSzPts val="1000"/>
                        <a:buFont typeface="Montserrat Light"/>
                        <a:buChar char="■"/>
                      </a:pPr>
                      <a:r>
                        <a:rPr lang="en-GB" sz="900" b="1" dirty="0">
                          <a:solidFill>
                            <a:schemeClr val="accent1"/>
                          </a:solidFill>
                          <a:latin typeface="Arial" panose="020B0604020202020204" pitchFamily="34" charset="0"/>
                          <a:ea typeface="Montserrat Light"/>
                          <a:cs typeface="Montserrat Light"/>
                          <a:sym typeface="Montserrat Light"/>
                        </a:rPr>
                        <a:t>63%</a:t>
                      </a:r>
                      <a:r>
                        <a:rPr lang="en-GB" sz="900" dirty="0">
                          <a:solidFill>
                            <a:srgbClr val="FFFFFF"/>
                          </a:solidFill>
                          <a:latin typeface="Arial" panose="020B0604020202020204" pitchFamily="34" charset="0"/>
                          <a:ea typeface="Montserrat Light"/>
                          <a:cs typeface="Montserrat Light"/>
                          <a:sym typeface="Montserrat Light"/>
                        </a:rPr>
                        <a:t> of GB shoppers, </a:t>
                      </a:r>
                      <a:r>
                        <a:rPr lang="en-GB" sz="900" b="1" dirty="0">
                          <a:solidFill>
                            <a:schemeClr val="accent1"/>
                          </a:solidFill>
                          <a:latin typeface="Arial" panose="020B0604020202020204" pitchFamily="34" charset="0"/>
                          <a:ea typeface="Montserrat Light"/>
                          <a:cs typeface="Montserrat Light"/>
                          <a:sym typeface="Montserrat Light"/>
                        </a:rPr>
                        <a:t>+1.9%/+342k MORE</a:t>
                      </a:r>
                      <a:r>
                        <a:rPr lang="en-GB" sz="900" dirty="0">
                          <a:solidFill>
                            <a:srgbClr val="FFFFFF"/>
                          </a:solidFill>
                          <a:latin typeface="Arial" panose="020B0604020202020204" pitchFamily="34" charset="0"/>
                          <a:ea typeface="Montserrat Light"/>
                          <a:cs typeface="Montserrat Light"/>
                          <a:sym typeface="Montserrat Light"/>
                        </a:rPr>
                        <a:t> v last year</a:t>
                      </a:r>
                    </a:p>
                    <a:p>
                      <a:pPr marL="365760" lvl="0" indent="-292100" algn="l" rtl="0">
                        <a:spcBef>
                          <a:spcPts val="600"/>
                        </a:spcBef>
                        <a:spcAft>
                          <a:spcPts val="0"/>
                        </a:spcAft>
                        <a:buClr>
                          <a:srgbClr val="FFFFFF"/>
                        </a:buClr>
                        <a:buSzPts val="1000"/>
                        <a:buFont typeface="Montserrat Light"/>
                        <a:buChar char="■"/>
                      </a:pPr>
                      <a:r>
                        <a:rPr lang="en-GB" sz="900" b="1" dirty="0">
                          <a:solidFill>
                            <a:schemeClr val="accent1"/>
                          </a:solidFill>
                          <a:latin typeface="Arial" panose="020B0604020202020204" pitchFamily="34" charset="0"/>
                          <a:ea typeface="Montserrat Light"/>
                          <a:cs typeface="Montserrat Light"/>
                          <a:sym typeface="Montserrat Light"/>
                        </a:rPr>
                        <a:t>+6.7%/+5.1m MORE</a:t>
                      </a:r>
                      <a:r>
                        <a:rPr lang="en-GB" sz="900" b="1" dirty="0">
                          <a:solidFill>
                            <a:schemeClr val="bg1"/>
                          </a:solidFill>
                          <a:latin typeface="Arial" panose="020B0604020202020204" pitchFamily="34" charset="0"/>
                          <a:ea typeface="Montserrat Light"/>
                          <a:cs typeface="Montserrat Light"/>
                          <a:sym typeface="Montserrat Light"/>
                        </a:rPr>
                        <a:t> </a:t>
                      </a:r>
                      <a:r>
                        <a:rPr lang="en-GB" sz="900" baseline="0" dirty="0">
                          <a:solidFill>
                            <a:srgbClr val="FFFFFF"/>
                          </a:solidFill>
                          <a:latin typeface="Arial" panose="020B0604020202020204" pitchFamily="34" charset="0"/>
                          <a:ea typeface="Montserrat Light"/>
                          <a:cs typeface="Montserrat Light"/>
                          <a:sym typeface="Montserrat Light"/>
                        </a:rPr>
                        <a:t>shopping occasions v last year and </a:t>
                      </a:r>
                      <a:r>
                        <a:rPr lang="en-GB" sz="900" b="1" baseline="0" dirty="0">
                          <a:solidFill>
                            <a:schemeClr val="bg1"/>
                          </a:solidFill>
                          <a:latin typeface="Arial" panose="020B0604020202020204" pitchFamily="34" charset="0"/>
                          <a:ea typeface="Montserrat Light"/>
                          <a:cs typeface="Montserrat Light"/>
                          <a:sym typeface="Montserrat Light"/>
                        </a:rPr>
                        <a:t>-0.7%/-569k </a:t>
                      </a:r>
                      <a:r>
                        <a:rPr lang="en-GB" sz="900" b="1" baseline="0" dirty="0">
                          <a:solidFill>
                            <a:schemeClr val="accent1"/>
                          </a:solidFill>
                          <a:latin typeface="Arial" panose="020B0604020202020204" pitchFamily="34" charset="0"/>
                          <a:ea typeface="Montserrat Light"/>
                          <a:cs typeface="Montserrat Light"/>
                          <a:sym typeface="Montserrat Light"/>
                        </a:rPr>
                        <a:t>FEWER </a:t>
                      </a:r>
                      <a:r>
                        <a:rPr lang="en-GB" sz="900" baseline="0" dirty="0">
                          <a:solidFill>
                            <a:srgbClr val="FFFFFF"/>
                          </a:solidFill>
                          <a:latin typeface="Arial" panose="020B0604020202020204" pitchFamily="34" charset="0"/>
                          <a:ea typeface="Montserrat Light"/>
                          <a:cs typeface="Montserrat Light"/>
                          <a:sym typeface="Montserrat Light"/>
                        </a:rPr>
                        <a:t>trips vs </a:t>
                      </a:r>
                      <a:r>
                        <a:rPr lang="en-GB" sz="900" b="1" baseline="0" dirty="0">
                          <a:solidFill>
                            <a:schemeClr val="accent1"/>
                          </a:solidFill>
                          <a:latin typeface="Arial" panose="020B0604020202020204" pitchFamily="34" charset="0"/>
                          <a:ea typeface="Montserrat Light"/>
                          <a:cs typeface="Montserrat Light"/>
                          <a:sym typeface="Montserrat Light"/>
                        </a:rPr>
                        <a:t>last month</a:t>
                      </a:r>
                      <a:r>
                        <a:rPr lang="en-GB" sz="900" baseline="0" dirty="0">
                          <a:solidFill>
                            <a:srgbClr val="FFFFFF"/>
                          </a:solidFill>
                          <a:latin typeface="Arial" panose="020B0604020202020204" pitchFamily="34" charset="0"/>
                          <a:ea typeface="Montserrat Light"/>
                          <a:cs typeface="Montserrat Light"/>
                          <a:sym typeface="Montserrat Light"/>
                        </a:rPr>
                        <a:t>.</a:t>
                      </a:r>
                      <a:endParaRPr lang="en-GB" sz="900" dirty="0">
                        <a:solidFill>
                          <a:srgbClr val="FFFFFF"/>
                        </a:solidFill>
                        <a:latin typeface="Arial" panose="020B0604020202020204" pitchFamily="34" charset="0"/>
                        <a:ea typeface="Montserrat"/>
                        <a:cs typeface="Montserrat"/>
                        <a:sym typeface="Montserrat"/>
                      </a:endParaRPr>
                    </a:p>
                  </a:txBody>
                  <a:tcPr marL="91425" marR="91425" marT="91425" marB="91425">
                    <a:solidFill>
                      <a:schemeClr val="tx2"/>
                    </a:solidFill>
                  </a:tcPr>
                </a:tc>
                <a:tc>
                  <a:txBody>
                    <a:bodyPr/>
                    <a:lstStyle/>
                    <a:p>
                      <a:pPr marL="365760" lvl="0" indent="-292100" algn="l" rtl="0">
                        <a:spcBef>
                          <a:spcPts val="0"/>
                        </a:spcBef>
                        <a:spcAft>
                          <a:spcPts val="0"/>
                        </a:spcAft>
                        <a:buClr>
                          <a:srgbClr val="FFFFFF"/>
                        </a:buClr>
                        <a:buSzPts val="1000"/>
                        <a:buFont typeface="Montserrat Light"/>
                        <a:buChar char="■"/>
                      </a:pPr>
                      <a:r>
                        <a:rPr lang="en-GB" sz="900" b="1" dirty="0">
                          <a:solidFill>
                            <a:schemeClr val="accent1"/>
                          </a:solidFill>
                          <a:latin typeface="Arial" panose="020B0604020202020204" pitchFamily="34" charset="0"/>
                          <a:ea typeface="Montserrat Light"/>
                          <a:cs typeface="Montserrat Light"/>
                          <a:sym typeface="Montserrat Light"/>
                        </a:rPr>
                        <a:t>64%</a:t>
                      </a:r>
                      <a:r>
                        <a:rPr lang="en-GB" sz="900" dirty="0">
                          <a:solidFill>
                            <a:srgbClr val="FFFFFF"/>
                          </a:solidFill>
                          <a:latin typeface="Arial" panose="020B0604020202020204" pitchFamily="34" charset="0"/>
                          <a:ea typeface="Montserrat Light"/>
                          <a:cs typeface="Montserrat Light"/>
                          <a:sym typeface="Montserrat Light"/>
                        </a:rPr>
                        <a:t> of GB shoppers, </a:t>
                      </a:r>
                      <a:r>
                        <a:rPr lang="en-GB" sz="900" b="1" dirty="0">
                          <a:solidFill>
                            <a:schemeClr val="accent1"/>
                          </a:solidFill>
                          <a:latin typeface="Arial" panose="020B0604020202020204" pitchFamily="34" charset="0"/>
                          <a:ea typeface="Montserrat Light"/>
                          <a:cs typeface="Montserrat Light"/>
                          <a:sym typeface="Montserrat Light"/>
                        </a:rPr>
                        <a:t>-0.2%/+46k MORE</a:t>
                      </a:r>
                      <a:r>
                        <a:rPr lang="en-GB" sz="900" dirty="0">
                          <a:solidFill>
                            <a:schemeClr val="accent1"/>
                          </a:solidFill>
                          <a:latin typeface="Arial" panose="020B0604020202020204" pitchFamily="34" charset="0"/>
                          <a:ea typeface="Montserrat Light"/>
                          <a:cs typeface="Montserrat Light"/>
                          <a:sym typeface="Montserrat Light"/>
                        </a:rPr>
                        <a:t> </a:t>
                      </a:r>
                      <a:r>
                        <a:rPr lang="en-GB" sz="900" dirty="0">
                          <a:solidFill>
                            <a:srgbClr val="FFFFFF"/>
                          </a:solidFill>
                          <a:latin typeface="Arial" panose="020B0604020202020204" pitchFamily="34" charset="0"/>
                          <a:ea typeface="Montserrat Light"/>
                          <a:cs typeface="Montserrat Light"/>
                          <a:sym typeface="Montserrat Light"/>
                        </a:rPr>
                        <a:t>v last year</a:t>
                      </a:r>
                    </a:p>
                    <a:p>
                      <a:pPr marL="365760" lvl="0" indent="-292100" algn="l" rtl="0">
                        <a:spcBef>
                          <a:spcPts val="600"/>
                        </a:spcBef>
                        <a:spcAft>
                          <a:spcPts val="0"/>
                        </a:spcAft>
                        <a:buClr>
                          <a:srgbClr val="FFFFFF"/>
                        </a:buClr>
                        <a:buSzPts val="1000"/>
                        <a:buFont typeface="Montserrat Light"/>
                        <a:buChar char="■"/>
                      </a:pPr>
                      <a:r>
                        <a:rPr lang="en-GB" sz="900" b="1" dirty="0">
                          <a:solidFill>
                            <a:schemeClr val="accent1"/>
                          </a:solidFill>
                          <a:latin typeface="Arial" panose="020B0604020202020204" pitchFamily="34" charset="0"/>
                          <a:ea typeface="Montserrat Light"/>
                          <a:cs typeface="Montserrat Light"/>
                          <a:sym typeface="Montserrat Light"/>
                        </a:rPr>
                        <a:t>+6.2%/+5.2m MORE</a:t>
                      </a:r>
                      <a:r>
                        <a:rPr lang="en-GB" sz="900" b="1" dirty="0">
                          <a:solidFill>
                            <a:schemeClr val="bg1"/>
                          </a:solidFill>
                          <a:latin typeface="Arial" panose="020B0604020202020204" pitchFamily="34" charset="0"/>
                          <a:ea typeface="Montserrat Light"/>
                          <a:cs typeface="Montserrat Light"/>
                          <a:sym typeface="Montserrat Light"/>
                        </a:rPr>
                        <a:t> </a:t>
                      </a:r>
                      <a:r>
                        <a:rPr lang="en-GB" sz="900" baseline="0" dirty="0">
                          <a:solidFill>
                            <a:srgbClr val="FFFFFF"/>
                          </a:solidFill>
                          <a:latin typeface="Arial" panose="020B0604020202020204" pitchFamily="34" charset="0"/>
                          <a:ea typeface="Montserrat Light"/>
                          <a:cs typeface="Montserrat Light"/>
                          <a:sym typeface="Montserrat Light"/>
                        </a:rPr>
                        <a:t>shopping occasions v last year and </a:t>
                      </a:r>
                      <a:r>
                        <a:rPr lang="en-GB" sz="900" b="1" baseline="0" dirty="0">
                          <a:solidFill>
                            <a:schemeClr val="bg1"/>
                          </a:solidFill>
                          <a:latin typeface="Arial" panose="020B0604020202020204" pitchFamily="34" charset="0"/>
                          <a:ea typeface="Montserrat Light"/>
                          <a:cs typeface="Montserrat Light"/>
                          <a:sym typeface="Montserrat Light"/>
                        </a:rPr>
                        <a:t>+8.6%/+7m </a:t>
                      </a:r>
                      <a:r>
                        <a:rPr lang="en-GB" sz="900" b="1" baseline="0" dirty="0">
                          <a:solidFill>
                            <a:schemeClr val="accent1"/>
                          </a:solidFill>
                          <a:latin typeface="Arial" panose="020B0604020202020204" pitchFamily="34" charset="0"/>
                          <a:ea typeface="Montserrat Light"/>
                          <a:cs typeface="Montserrat Light"/>
                          <a:sym typeface="Montserrat Light"/>
                        </a:rPr>
                        <a:t>MORE </a:t>
                      </a:r>
                      <a:r>
                        <a:rPr lang="en-GB" sz="900" baseline="0" dirty="0">
                          <a:solidFill>
                            <a:srgbClr val="FFFFFF"/>
                          </a:solidFill>
                          <a:latin typeface="Arial" panose="020B0604020202020204" pitchFamily="34" charset="0"/>
                          <a:ea typeface="Montserrat Light"/>
                          <a:cs typeface="Montserrat Light"/>
                          <a:sym typeface="Montserrat Light"/>
                        </a:rPr>
                        <a:t>trips vs </a:t>
                      </a:r>
                      <a:r>
                        <a:rPr lang="en-GB" sz="900" b="1" baseline="0" dirty="0">
                          <a:solidFill>
                            <a:schemeClr val="accent1"/>
                          </a:solidFill>
                          <a:latin typeface="Arial" panose="020B0604020202020204" pitchFamily="34" charset="0"/>
                          <a:ea typeface="Montserrat Light"/>
                          <a:cs typeface="Montserrat Light"/>
                          <a:sym typeface="Montserrat Light"/>
                        </a:rPr>
                        <a:t>last month</a:t>
                      </a:r>
                      <a:r>
                        <a:rPr lang="en-GB" sz="900" baseline="0" dirty="0">
                          <a:solidFill>
                            <a:srgbClr val="FFFFFF"/>
                          </a:solidFill>
                          <a:latin typeface="Arial" panose="020B0604020202020204" pitchFamily="34" charset="0"/>
                          <a:ea typeface="Montserrat Light"/>
                          <a:cs typeface="Montserrat Light"/>
                          <a:sym typeface="Montserrat Light"/>
                        </a:rPr>
                        <a:t>.</a:t>
                      </a:r>
                      <a:endParaRPr lang="en-GB" sz="900" dirty="0">
                        <a:solidFill>
                          <a:srgbClr val="FFFFFF"/>
                        </a:solidFill>
                        <a:latin typeface="Arial" panose="020B0604020202020204" pitchFamily="34" charset="0"/>
                        <a:ea typeface="Montserrat"/>
                        <a:cs typeface="Montserrat"/>
                        <a:sym typeface="Montserrat"/>
                      </a:endParaRPr>
                    </a:p>
                  </a:txBody>
                  <a:tcPr marL="91425" marR="91425" marT="91425" marB="91425">
                    <a:solidFill>
                      <a:schemeClr val="bg2"/>
                    </a:solidFill>
                  </a:tcPr>
                </a:tc>
                <a:extLst>
                  <a:ext uri="{0D108BD9-81ED-4DB2-BD59-A6C34878D82A}">
                    <a16:rowId xmlns:a16="http://schemas.microsoft.com/office/drawing/2014/main" val="4178510154"/>
                  </a:ext>
                </a:extLst>
              </a:tr>
            </a:tbl>
          </a:graphicData>
        </a:graphic>
      </p:graphicFrame>
      <p:sp>
        <p:nvSpPr>
          <p:cNvPr id="13" name="Text Placeholder 12">
            <a:extLst>
              <a:ext uri="{FF2B5EF4-FFF2-40B4-BE49-F238E27FC236}">
                <a16:creationId xmlns:a16="http://schemas.microsoft.com/office/drawing/2014/main" id="{71A57341-1DE4-C426-2C86-2C7F9521F3D4}"/>
              </a:ext>
            </a:extLst>
          </p:cNvPr>
          <p:cNvSpPr>
            <a:spLocks noGrp="1"/>
          </p:cNvSpPr>
          <p:nvPr>
            <p:ph type="body" sz="quarter" idx="13"/>
          </p:nvPr>
        </p:nvSpPr>
        <p:spPr>
          <a:xfrm>
            <a:off x="237043" y="6201123"/>
            <a:ext cx="11582400" cy="436542"/>
          </a:xfrm>
        </p:spPr>
        <p:txBody>
          <a:bodyPr/>
          <a:lstStyle/>
          <a:p>
            <a:r>
              <a:rPr lang="en-US" sz="800" dirty="0">
                <a:latin typeface="Arial" panose="020B0604020202020204" pitchFamily="34" charset="0"/>
              </a:rPr>
              <a:t>Source:  NIQ Homescan GB FMCG</a:t>
            </a:r>
          </a:p>
        </p:txBody>
      </p:sp>
      <p:sp>
        <p:nvSpPr>
          <p:cNvPr id="51" name="TextBox 50">
            <a:extLst>
              <a:ext uri="{FF2B5EF4-FFF2-40B4-BE49-F238E27FC236}">
                <a16:creationId xmlns:a16="http://schemas.microsoft.com/office/drawing/2014/main" id="{4FDF5172-B62B-41EB-EAB9-A74D07098FB5}"/>
              </a:ext>
            </a:extLst>
          </p:cNvPr>
          <p:cNvSpPr txBox="1"/>
          <p:nvPr/>
        </p:nvSpPr>
        <p:spPr>
          <a:xfrm>
            <a:off x="181232" y="516958"/>
            <a:ext cx="12010768" cy="400110"/>
          </a:xfrm>
          <a:prstGeom prst="rect">
            <a:avLst/>
          </a:prstGeom>
          <a:noFill/>
        </p:spPr>
        <p:txBody>
          <a:bodyPr wrap="square">
            <a:spAutoFit/>
          </a:bodyPr>
          <a:lstStyle/>
          <a:p>
            <a:r>
              <a:rPr lang="en-GB" sz="2000" dirty="0"/>
              <a:t>Shoppers spent </a:t>
            </a:r>
            <a:r>
              <a:rPr lang="en-GB" sz="2000" b="1" dirty="0"/>
              <a:t>6% more </a:t>
            </a:r>
            <a:r>
              <a:rPr lang="en-GB" sz="2000" dirty="0"/>
              <a:t>than January, an uplift in visits was the key driver</a:t>
            </a:r>
          </a:p>
        </p:txBody>
      </p:sp>
    </p:spTree>
    <p:extLst>
      <p:ext uri="{BB962C8B-B14F-4D97-AF65-F5344CB8AC3E}">
        <p14:creationId xmlns:p14="http://schemas.microsoft.com/office/powerpoint/2010/main" val="33265286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72D6BF3-AF01-8C10-0D1D-DD2FEB017C62}"/>
              </a:ext>
            </a:extLst>
          </p:cNvPr>
          <p:cNvSpPr>
            <a:spLocks noGrp="1"/>
          </p:cNvSpPr>
          <p:nvPr>
            <p:ph type="sldNum" sz="quarter" idx="4"/>
          </p:nvPr>
        </p:nvSpPr>
        <p:spPr/>
        <p:txBody>
          <a:bodyPr/>
          <a:lstStyle/>
          <a:p>
            <a:fld id="{403EF4E2-7A7A-0548-85F1-5479B7C9E1B2}" type="slidenum">
              <a:rPr lang="en-US" smtClean="0"/>
              <a:pPr/>
              <a:t>12</a:t>
            </a:fld>
            <a:endParaRPr lang="en-US" dirty="0"/>
          </a:p>
        </p:txBody>
      </p:sp>
      <p:sp>
        <p:nvSpPr>
          <p:cNvPr id="3" name="TextBox 2">
            <a:extLst>
              <a:ext uri="{FF2B5EF4-FFF2-40B4-BE49-F238E27FC236}">
                <a16:creationId xmlns:a16="http://schemas.microsoft.com/office/drawing/2014/main" id="{277785AC-941E-E3D2-B985-93EFA5F0B134}"/>
              </a:ext>
            </a:extLst>
          </p:cNvPr>
          <p:cNvSpPr txBox="1"/>
          <p:nvPr/>
        </p:nvSpPr>
        <p:spPr>
          <a:xfrm>
            <a:off x="2262778" y="1898370"/>
            <a:ext cx="7962263" cy="4862870"/>
          </a:xfrm>
          <a:prstGeom prst="rect">
            <a:avLst/>
          </a:prstGeom>
          <a:noFill/>
        </p:spPr>
        <p:txBody>
          <a:bodyPr wrap="square">
            <a:spAutoFit/>
          </a:bodyPr>
          <a:lstStyle/>
          <a:p>
            <a:pPr algn="l">
              <a:spcAft>
                <a:spcPts val="600"/>
              </a:spcAft>
            </a:pPr>
            <a:r>
              <a:rPr lang="en-US" sz="2800" dirty="0">
                <a:latin typeface="Georgia" panose="02040502050405020303" pitchFamily="18" charset="0"/>
              </a:rPr>
              <a:t>Most retailers took advantage of the ‘</a:t>
            </a:r>
            <a:r>
              <a:rPr lang="en-US" sz="2800" b="1" dirty="0">
                <a:latin typeface="Georgia" panose="02040502050405020303" pitchFamily="18" charset="0"/>
              </a:rPr>
              <a:t>dine-in</a:t>
            </a:r>
            <a:r>
              <a:rPr lang="en-US" sz="2800" dirty="0">
                <a:latin typeface="Georgia" panose="02040502050405020303" pitchFamily="18" charset="0"/>
              </a:rPr>
              <a:t>’ meal deals, which will have helped to drive </a:t>
            </a:r>
            <a:r>
              <a:rPr lang="en-US" sz="2800" b="1" dirty="0">
                <a:latin typeface="Georgia" panose="02040502050405020303" pitchFamily="18" charset="0"/>
              </a:rPr>
              <a:t>incremental visits </a:t>
            </a:r>
            <a:r>
              <a:rPr lang="en-US" sz="2800" dirty="0">
                <a:latin typeface="Georgia" panose="02040502050405020303" pitchFamily="18" charset="0"/>
              </a:rPr>
              <a:t>and </a:t>
            </a:r>
            <a:r>
              <a:rPr lang="en-US" sz="2800" b="1" dirty="0">
                <a:latin typeface="Georgia" panose="02040502050405020303" pitchFamily="18" charset="0"/>
              </a:rPr>
              <a:t>basket spend. </a:t>
            </a:r>
          </a:p>
          <a:p>
            <a:pPr algn="l">
              <a:spcAft>
                <a:spcPts val="600"/>
              </a:spcAft>
            </a:pPr>
            <a:endParaRPr lang="en-US" sz="2800" b="1" dirty="0">
              <a:latin typeface="Georgia" panose="02040502050405020303" pitchFamily="18" charset="0"/>
            </a:endParaRPr>
          </a:p>
          <a:p>
            <a:pPr algn="l">
              <a:spcAft>
                <a:spcPts val="600"/>
              </a:spcAft>
            </a:pPr>
            <a:r>
              <a:rPr lang="en-US" sz="2400" b="1" dirty="0">
                <a:latin typeface="Georgia" panose="02040502050405020303" pitchFamily="18" charset="0"/>
              </a:rPr>
              <a:t>Pancake day </a:t>
            </a:r>
            <a:r>
              <a:rPr lang="en-US" sz="2400" dirty="0">
                <a:latin typeface="Georgia" panose="02040502050405020303" pitchFamily="18" charset="0"/>
              </a:rPr>
              <a:t>falling in </a:t>
            </a:r>
            <a:r>
              <a:rPr lang="en-US" sz="2400" b="1" dirty="0">
                <a:latin typeface="Georgia" panose="02040502050405020303" pitchFamily="18" charset="0"/>
              </a:rPr>
              <a:t>half term </a:t>
            </a:r>
            <a:r>
              <a:rPr lang="en-US" sz="2400" dirty="0">
                <a:latin typeface="Georgia" panose="02040502050405020303" pitchFamily="18" charset="0"/>
              </a:rPr>
              <a:t>will also have given </a:t>
            </a:r>
            <a:r>
              <a:rPr lang="en-US" sz="2400" b="1" dirty="0">
                <a:latin typeface="Georgia" panose="02040502050405020303" pitchFamily="18" charset="0"/>
              </a:rPr>
              <a:t>more time </a:t>
            </a:r>
            <a:r>
              <a:rPr lang="en-US" sz="2400" dirty="0">
                <a:latin typeface="Georgia" panose="02040502050405020303" pitchFamily="18" charset="0"/>
              </a:rPr>
              <a:t>for shoppers to </a:t>
            </a:r>
            <a:r>
              <a:rPr lang="en-US" sz="2400" b="1" dirty="0">
                <a:latin typeface="Georgia" panose="02040502050405020303" pitchFamily="18" charset="0"/>
              </a:rPr>
              <a:t>enjoy</a:t>
            </a:r>
            <a:r>
              <a:rPr lang="en-US" sz="2400" dirty="0">
                <a:latin typeface="Georgia" panose="02040502050405020303" pitchFamily="18" charset="0"/>
              </a:rPr>
              <a:t> the </a:t>
            </a:r>
            <a:r>
              <a:rPr lang="en-US" sz="2400" b="1" dirty="0">
                <a:latin typeface="Georgia" panose="02040502050405020303" pitchFamily="18" charset="0"/>
              </a:rPr>
              <a:t>event</a:t>
            </a:r>
            <a:r>
              <a:rPr lang="en-US" sz="2400" dirty="0">
                <a:latin typeface="Georgia" panose="02040502050405020303" pitchFamily="18" charset="0"/>
              </a:rPr>
              <a:t>.</a:t>
            </a:r>
            <a:endParaRPr lang="en-US" sz="2800" dirty="0">
              <a:latin typeface="Georgia" panose="02040502050405020303" pitchFamily="18" charset="0"/>
            </a:endParaRPr>
          </a:p>
          <a:p>
            <a:pPr algn="l">
              <a:spcAft>
                <a:spcPts val="600"/>
              </a:spcAft>
            </a:pPr>
            <a:endParaRPr lang="en-US" sz="2800" dirty="0">
              <a:latin typeface="Georgia" panose="02040502050405020303" pitchFamily="18" charset="0"/>
            </a:endParaRPr>
          </a:p>
          <a:p>
            <a:pPr algn="l">
              <a:spcAft>
                <a:spcPts val="600"/>
              </a:spcAft>
            </a:pPr>
            <a:endParaRPr lang="en-US" sz="2800" dirty="0">
              <a:latin typeface="Georgia" panose="02040502050405020303" pitchFamily="18" charset="0"/>
            </a:endParaRPr>
          </a:p>
          <a:p>
            <a:pPr algn="l">
              <a:spcAft>
                <a:spcPts val="600"/>
              </a:spcAft>
            </a:pPr>
            <a:endParaRPr lang="en-US" sz="2800" dirty="0">
              <a:latin typeface="Georgia" panose="02040502050405020303" pitchFamily="18" charset="0"/>
            </a:endParaRPr>
          </a:p>
          <a:p>
            <a:pPr algn="l">
              <a:spcAft>
                <a:spcPts val="600"/>
              </a:spcAft>
            </a:pPr>
            <a:endParaRPr lang="en-US" sz="2800" b="1" i="1" dirty="0">
              <a:latin typeface="Georgia" panose="02040502050405020303" pitchFamily="18" charset="0"/>
            </a:endParaRPr>
          </a:p>
        </p:txBody>
      </p:sp>
    </p:spTree>
    <p:extLst>
      <p:ext uri="{BB962C8B-B14F-4D97-AF65-F5344CB8AC3E}">
        <p14:creationId xmlns:p14="http://schemas.microsoft.com/office/powerpoint/2010/main" val="12437610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9FDE9AC-C271-808D-F989-7FF2313B14C5}"/>
              </a:ext>
            </a:extLst>
          </p:cNvPr>
          <p:cNvSpPr>
            <a:spLocks noGrp="1"/>
          </p:cNvSpPr>
          <p:nvPr>
            <p:ph type="sldNum" sz="quarter" idx="4"/>
          </p:nvPr>
        </p:nvSpPr>
        <p:spPr/>
        <p:txBody>
          <a:bodyPr/>
          <a:lstStyle/>
          <a:p>
            <a:fld id="{403EF4E2-7A7A-0548-85F1-5479B7C9E1B2}" type="slidenum">
              <a:rPr lang="en-US" smtClean="0"/>
              <a:t>13</a:t>
            </a:fld>
            <a:endParaRPr lang="en-US" dirty="0"/>
          </a:p>
        </p:txBody>
      </p:sp>
      <p:sp>
        <p:nvSpPr>
          <p:cNvPr id="7" name="Title 6">
            <a:extLst>
              <a:ext uri="{FF2B5EF4-FFF2-40B4-BE49-F238E27FC236}">
                <a16:creationId xmlns:a16="http://schemas.microsoft.com/office/drawing/2014/main" id="{F653AFC8-66EC-2037-C112-DEC563E0AA8D}"/>
              </a:ext>
            </a:extLst>
          </p:cNvPr>
          <p:cNvSpPr>
            <a:spLocks noGrp="1"/>
          </p:cNvSpPr>
          <p:nvPr>
            <p:ph type="ctrTitle"/>
          </p:nvPr>
        </p:nvSpPr>
        <p:spPr/>
        <p:txBody>
          <a:bodyPr/>
          <a:lstStyle/>
          <a:p>
            <a:r>
              <a:rPr lang="en-GB" dirty="0"/>
              <a:t>Category</a:t>
            </a:r>
          </a:p>
        </p:txBody>
      </p:sp>
      <p:sp>
        <p:nvSpPr>
          <p:cNvPr id="9" name="Subtitle 8">
            <a:extLst>
              <a:ext uri="{FF2B5EF4-FFF2-40B4-BE49-F238E27FC236}">
                <a16:creationId xmlns:a16="http://schemas.microsoft.com/office/drawing/2014/main" id="{CF6AED20-99E6-5ADB-54B3-BE858A22AD8F}"/>
              </a:ext>
            </a:extLst>
          </p:cNvPr>
          <p:cNvSpPr>
            <a:spLocks noGrp="1"/>
          </p:cNvSpPr>
          <p:nvPr>
            <p:ph type="subTitle" idx="1"/>
          </p:nvPr>
        </p:nvSpPr>
        <p:spPr/>
        <p:txBody>
          <a:bodyPr/>
          <a:lstStyle/>
          <a:p>
            <a:endParaRPr lang="en-GB" dirty="0"/>
          </a:p>
        </p:txBody>
      </p:sp>
    </p:spTree>
    <p:extLst>
      <p:ext uri="{BB962C8B-B14F-4D97-AF65-F5344CB8AC3E}">
        <p14:creationId xmlns:p14="http://schemas.microsoft.com/office/powerpoint/2010/main" val="40426180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394C7C9-9AF0-D1AC-9373-0C2BF62EADA8}"/>
              </a:ext>
            </a:extLst>
          </p:cNvPr>
          <p:cNvSpPr>
            <a:spLocks noGrp="1"/>
          </p:cNvSpPr>
          <p:nvPr>
            <p:ph type="sldNum" sz="quarter" idx="12"/>
          </p:nvPr>
        </p:nvSpPr>
        <p:spPr/>
        <p:txBody>
          <a:bodyPr/>
          <a:lstStyle/>
          <a:p>
            <a:fld id="{403EF4E2-7A7A-0548-85F1-5479B7C9E1B2}" type="slidenum">
              <a:rPr lang="en-US" smtClean="0"/>
              <a:t>14</a:t>
            </a:fld>
            <a:endParaRPr lang="en-US" dirty="0"/>
          </a:p>
        </p:txBody>
      </p:sp>
      <p:sp>
        <p:nvSpPr>
          <p:cNvPr id="5" name="Text Placeholder 4">
            <a:extLst>
              <a:ext uri="{FF2B5EF4-FFF2-40B4-BE49-F238E27FC236}">
                <a16:creationId xmlns:a16="http://schemas.microsoft.com/office/drawing/2014/main" id="{2B858C7A-4054-D1E3-8073-3B18802F8103}"/>
              </a:ext>
            </a:extLst>
          </p:cNvPr>
          <p:cNvSpPr>
            <a:spLocks noGrp="1"/>
          </p:cNvSpPr>
          <p:nvPr>
            <p:ph type="body" sz="quarter" idx="13"/>
          </p:nvPr>
        </p:nvSpPr>
        <p:spPr>
          <a:xfrm>
            <a:off x="275679" y="6014379"/>
            <a:ext cx="11582400" cy="436542"/>
          </a:xfrm>
        </p:spPr>
        <p:txBody>
          <a:bodyPr/>
          <a:lstStyle/>
          <a:p>
            <a:r>
              <a:rPr lang="en-GB" sz="700" dirty="0"/>
              <a:t>* TSR (Total Store Read) excludes General Merchandise &amp; Tobacco</a:t>
            </a:r>
          </a:p>
          <a:p>
            <a:r>
              <a:rPr lang="en-GB" sz="700" dirty="0"/>
              <a:t>Source:  NiQ Scantrack Grocery Multiples, 4w/e 24</a:t>
            </a:r>
            <a:r>
              <a:rPr lang="en-GB" sz="700" baseline="30000" dirty="0"/>
              <a:t>th</a:t>
            </a:r>
            <a:r>
              <a:rPr lang="en-GB" sz="700" dirty="0"/>
              <a:t> February 2024</a:t>
            </a:r>
          </a:p>
          <a:p>
            <a:r>
              <a:rPr lang="en-GB" sz="700" dirty="0"/>
              <a:t>Derived Inflation:  Difference between Value Sales growth and Unit Sales growth</a:t>
            </a:r>
          </a:p>
        </p:txBody>
      </p:sp>
      <p:sp>
        <p:nvSpPr>
          <p:cNvPr id="6" name="Title 5">
            <a:extLst>
              <a:ext uri="{FF2B5EF4-FFF2-40B4-BE49-F238E27FC236}">
                <a16:creationId xmlns:a16="http://schemas.microsoft.com/office/drawing/2014/main" id="{97476595-97EE-0F0C-5FDA-3267B5162C41}"/>
              </a:ext>
            </a:extLst>
          </p:cNvPr>
          <p:cNvSpPr>
            <a:spLocks noGrp="1"/>
          </p:cNvSpPr>
          <p:nvPr>
            <p:ph type="title"/>
          </p:nvPr>
        </p:nvSpPr>
        <p:spPr>
          <a:xfrm>
            <a:off x="43259" y="460574"/>
            <a:ext cx="12116585" cy="440397"/>
          </a:xfrm>
        </p:spPr>
        <p:txBody>
          <a:bodyPr/>
          <a:lstStyle/>
          <a:p>
            <a:r>
              <a:rPr lang="en-GB" sz="1700" b="0" dirty="0">
                <a:latin typeface="+mn-lt"/>
              </a:rPr>
              <a:t>As highlighted by the BRC, </a:t>
            </a:r>
            <a:r>
              <a:rPr lang="en-GB" sz="1700" dirty="0">
                <a:latin typeface="+mn-lt"/>
              </a:rPr>
              <a:t>easing supply chain prices </a:t>
            </a:r>
            <a:r>
              <a:rPr lang="en-GB" sz="1700" b="0" dirty="0">
                <a:latin typeface="+mn-lt"/>
              </a:rPr>
              <a:t>have begun feeding through to retail prices and </a:t>
            </a:r>
            <a:r>
              <a:rPr lang="en-GB" sz="1700" dirty="0">
                <a:latin typeface="+mn-lt"/>
              </a:rPr>
              <a:t>most categories </a:t>
            </a:r>
            <a:r>
              <a:rPr lang="en-GB" sz="1700" b="0" dirty="0">
                <a:latin typeface="+mn-lt"/>
              </a:rPr>
              <a:t>are seeing </a:t>
            </a:r>
            <a:r>
              <a:rPr lang="en-GB" sz="1700" dirty="0">
                <a:latin typeface="+mn-lt"/>
              </a:rPr>
              <a:t>growth slow</a:t>
            </a:r>
            <a:r>
              <a:rPr lang="en-GB" sz="1700" b="0" dirty="0">
                <a:latin typeface="+mn-lt"/>
              </a:rPr>
              <a:t>, confectionery remains an outlier</a:t>
            </a:r>
            <a:endParaRPr lang="en-GB" sz="1700" i="1" dirty="0"/>
          </a:p>
        </p:txBody>
      </p:sp>
      <p:graphicFrame>
        <p:nvGraphicFramePr>
          <p:cNvPr id="7" name="Chart Placeholder 6">
            <a:extLst>
              <a:ext uri="{FF2B5EF4-FFF2-40B4-BE49-F238E27FC236}">
                <a16:creationId xmlns:a16="http://schemas.microsoft.com/office/drawing/2014/main" id="{4981373C-6725-C79A-FD61-B9C04D2CB700}"/>
              </a:ext>
            </a:extLst>
          </p:cNvPr>
          <p:cNvGraphicFramePr>
            <a:graphicFrameLocks/>
          </p:cNvGraphicFramePr>
          <p:nvPr>
            <p:extLst>
              <p:ext uri="{D42A27DB-BD31-4B8C-83A1-F6EECF244321}">
                <p14:modId xmlns:p14="http://schemas.microsoft.com/office/powerpoint/2010/main" val="2263451774"/>
              </p:ext>
            </p:extLst>
          </p:nvPr>
        </p:nvGraphicFramePr>
        <p:xfrm>
          <a:off x="307878" y="1721297"/>
          <a:ext cx="11582398" cy="3920066"/>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AF0EB9BF-77A0-494B-4499-7751F531FCB0}"/>
              </a:ext>
            </a:extLst>
          </p:cNvPr>
          <p:cNvSpPr txBox="1"/>
          <p:nvPr/>
        </p:nvSpPr>
        <p:spPr>
          <a:xfrm>
            <a:off x="327195" y="1539453"/>
            <a:ext cx="4369726" cy="307777"/>
          </a:xfrm>
          <a:prstGeom prst="rect">
            <a:avLst/>
          </a:prstGeom>
          <a:noFill/>
        </p:spPr>
        <p:txBody>
          <a:bodyPr wrap="square" lIns="0" rIns="0" rtlCol="0" anchor="ctr">
            <a:spAutoFit/>
          </a:bodyPr>
          <a:lstStyle/>
          <a:p>
            <a:pPr defTabSz="685800"/>
            <a:r>
              <a:rPr lang="en-GB" sz="1400" b="1" dirty="0">
                <a:latin typeface="Arial" panose="020B0604020202020204" pitchFamily="34" charset="0"/>
                <a:cs typeface="Arial" panose="020B0604020202020204" pitchFamily="34" charset="0"/>
              </a:rPr>
              <a:t>Derived Inflation/Deflation</a:t>
            </a:r>
          </a:p>
        </p:txBody>
      </p:sp>
      <p:sp>
        <p:nvSpPr>
          <p:cNvPr id="2" name="TextBox 1">
            <a:extLst>
              <a:ext uri="{FF2B5EF4-FFF2-40B4-BE49-F238E27FC236}">
                <a16:creationId xmlns:a16="http://schemas.microsoft.com/office/drawing/2014/main" id="{23C6BC7A-A399-27B0-7759-7A0BE39481B8}"/>
              </a:ext>
            </a:extLst>
          </p:cNvPr>
          <p:cNvSpPr txBox="1"/>
          <p:nvPr/>
        </p:nvSpPr>
        <p:spPr>
          <a:xfrm>
            <a:off x="3367532" y="2079193"/>
            <a:ext cx="914400" cy="375739"/>
          </a:xfrm>
          <a:prstGeom prst="rect">
            <a:avLst/>
          </a:prstGeom>
          <a:noFill/>
        </p:spPr>
        <p:txBody>
          <a:bodyPr wrap="none" lIns="0" rIns="0" rtlCol="0">
            <a:noAutofit/>
          </a:bodyPr>
          <a:lstStyle/>
          <a:p>
            <a:pPr algn="l">
              <a:spcAft>
                <a:spcPts val="600"/>
              </a:spcAft>
            </a:pPr>
            <a:r>
              <a:rPr lang="en-GB" sz="1600" b="1" i="1" dirty="0">
                <a:latin typeface="Georgia" panose="02040502050405020303" pitchFamily="18" charset="0"/>
              </a:rPr>
              <a:t>+5.0%~</a:t>
            </a:r>
          </a:p>
        </p:txBody>
      </p:sp>
      <p:sp>
        <p:nvSpPr>
          <p:cNvPr id="4" name="TextBox 3">
            <a:extLst>
              <a:ext uri="{FF2B5EF4-FFF2-40B4-BE49-F238E27FC236}">
                <a16:creationId xmlns:a16="http://schemas.microsoft.com/office/drawing/2014/main" id="{E308D46C-6271-5729-9D6A-10AFF9EB6334}"/>
              </a:ext>
            </a:extLst>
          </p:cNvPr>
          <p:cNvSpPr txBox="1"/>
          <p:nvPr/>
        </p:nvSpPr>
        <p:spPr>
          <a:xfrm>
            <a:off x="9606202" y="6068683"/>
            <a:ext cx="2274419" cy="272911"/>
          </a:xfrm>
          <a:prstGeom prst="rect">
            <a:avLst/>
          </a:prstGeom>
          <a:noFill/>
        </p:spPr>
        <p:txBody>
          <a:bodyPr wrap="none" lIns="0" rIns="0" rtlCol="0">
            <a:noAutofit/>
          </a:bodyPr>
          <a:lstStyle/>
          <a:p>
            <a:pPr algn="l">
              <a:spcAft>
                <a:spcPts val="600"/>
              </a:spcAft>
            </a:pPr>
            <a:r>
              <a:rPr lang="en-GB" sz="800" dirty="0"/>
              <a:t>~BRC-NIQ Food Shop Price Inflation Jan24</a:t>
            </a:r>
          </a:p>
        </p:txBody>
      </p:sp>
    </p:spTree>
    <p:extLst>
      <p:ext uri="{BB962C8B-B14F-4D97-AF65-F5344CB8AC3E}">
        <p14:creationId xmlns:p14="http://schemas.microsoft.com/office/powerpoint/2010/main" val="24689280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8F12E5C-DDDB-579F-D278-128D1607BCA6}"/>
              </a:ext>
            </a:extLst>
          </p:cNvPr>
          <p:cNvSpPr/>
          <p:nvPr/>
        </p:nvSpPr>
        <p:spPr>
          <a:xfrm>
            <a:off x="0" y="-88099"/>
            <a:ext cx="12192000" cy="8705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endParaRPr lang="en-GB" sz="1600" dirty="0">
              <a:solidFill>
                <a:schemeClr val="bg1"/>
              </a:solidFill>
            </a:endParaRPr>
          </a:p>
        </p:txBody>
      </p:sp>
      <p:sp>
        <p:nvSpPr>
          <p:cNvPr id="2" name="Slide Number Placeholder 1">
            <a:extLst>
              <a:ext uri="{FF2B5EF4-FFF2-40B4-BE49-F238E27FC236}">
                <a16:creationId xmlns:a16="http://schemas.microsoft.com/office/drawing/2014/main" id="{4A5FA84A-E98F-4F11-F5D0-3D55314F09A2}"/>
              </a:ext>
            </a:extLst>
          </p:cNvPr>
          <p:cNvSpPr>
            <a:spLocks noGrp="1"/>
          </p:cNvSpPr>
          <p:nvPr>
            <p:ph type="sldNum" sz="quarter" idx="4"/>
          </p:nvPr>
        </p:nvSpPr>
        <p:spPr/>
        <p:txBody>
          <a:bodyPr/>
          <a:lstStyle/>
          <a:p>
            <a:fld id="{403EF4E2-7A7A-0548-85F1-5479B7C9E1B2}" type="slidenum">
              <a:rPr lang="en-US" smtClean="0"/>
              <a:pPr/>
              <a:t>15</a:t>
            </a:fld>
            <a:endParaRPr lang="en-US" dirty="0"/>
          </a:p>
        </p:txBody>
      </p:sp>
      <p:sp>
        <p:nvSpPr>
          <p:cNvPr id="3" name="TextBox 2">
            <a:extLst>
              <a:ext uri="{FF2B5EF4-FFF2-40B4-BE49-F238E27FC236}">
                <a16:creationId xmlns:a16="http://schemas.microsoft.com/office/drawing/2014/main" id="{F8BEB502-3DAD-2BA3-6167-B382D4733EDE}"/>
              </a:ext>
            </a:extLst>
          </p:cNvPr>
          <p:cNvSpPr txBox="1"/>
          <p:nvPr/>
        </p:nvSpPr>
        <p:spPr>
          <a:xfrm>
            <a:off x="742950" y="5729288"/>
            <a:ext cx="0" cy="0"/>
          </a:xfrm>
          <a:prstGeom prst="rect">
            <a:avLst/>
          </a:prstGeom>
          <a:noFill/>
        </p:spPr>
        <p:txBody>
          <a:bodyPr wrap="none" lIns="0" rIns="0" rtlCol="0">
            <a:noAutofit/>
          </a:bodyPr>
          <a:lstStyle/>
          <a:p>
            <a:pPr algn="l">
              <a:spcAft>
                <a:spcPts val="600"/>
              </a:spcAft>
            </a:pPr>
            <a:endParaRPr lang="en-US" sz="1600" dirty="0"/>
          </a:p>
        </p:txBody>
      </p:sp>
      <p:sp>
        <p:nvSpPr>
          <p:cNvPr id="11" name="Text Placeholder 4">
            <a:extLst>
              <a:ext uri="{FF2B5EF4-FFF2-40B4-BE49-F238E27FC236}">
                <a16:creationId xmlns:a16="http://schemas.microsoft.com/office/drawing/2014/main" id="{936CA35D-E146-4E63-1009-4036AEF795A9}"/>
              </a:ext>
            </a:extLst>
          </p:cNvPr>
          <p:cNvSpPr txBox="1">
            <a:spLocks/>
          </p:cNvSpPr>
          <p:nvPr/>
        </p:nvSpPr>
        <p:spPr>
          <a:xfrm>
            <a:off x="219666" y="6198269"/>
            <a:ext cx="5335628" cy="215057"/>
          </a:xfrm>
          <a:prstGeom prst="rect">
            <a:avLst/>
          </a:prstGeom>
        </p:spPr>
        <p:txBody>
          <a:bodyPr/>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800" dirty="0"/>
              <a:t>Source:  NIQ Scantrack Grocery Multiples </a:t>
            </a:r>
          </a:p>
        </p:txBody>
      </p:sp>
      <p:graphicFrame>
        <p:nvGraphicFramePr>
          <p:cNvPr id="13" name="Chart 12">
            <a:extLst>
              <a:ext uri="{FF2B5EF4-FFF2-40B4-BE49-F238E27FC236}">
                <a16:creationId xmlns:a16="http://schemas.microsoft.com/office/drawing/2014/main" id="{49A4BEEE-ECE0-42FF-FACF-9E3FD0278C16}"/>
              </a:ext>
            </a:extLst>
          </p:cNvPr>
          <p:cNvGraphicFramePr/>
          <p:nvPr>
            <p:extLst>
              <p:ext uri="{D42A27DB-BD31-4B8C-83A1-F6EECF244321}">
                <p14:modId xmlns:p14="http://schemas.microsoft.com/office/powerpoint/2010/main" val="1417394523"/>
              </p:ext>
            </p:extLst>
          </p:nvPr>
        </p:nvGraphicFramePr>
        <p:xfrm>
          <a:off x="288558" y="1745725"/>
          <a:ext cx="5517256" cy="4154851"/>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3">
            <a:extLst>
              <a:ext uri="{FF2B5EF4-FFF2-40B4-BE49-F238E27FC236}">
                <a16:creationId xmlns:a16="http://schemas.microsoft.com/office/drawing/2014/main" id="{5E0B1E30-C452-B3C1-F5D3-2E38DD18C95B}"/>
              </a:ext>
            </a:extLst>
          </p:cNvPr>
          <p:cNvSpPr txBox="1"/>
          <p:nvPr/>
        </p:nvSpPr>
        <p:spPr>
          <a:xfrm>
            <a:off x="8640045" y="6112082"/>
            <a:ext cx="3488455" cy="369332"/>
          </a:xfrm>
          <a:prstGeom prst="rect">
            <a:avLst/>
          </a:prstGeom>
          <a:noFill/>
        </p:spPr>
        <p:txBody>
          <a:bodyPr wrap="none" rtlCol="0">
            <a:spAutoFit/>
          </a:bodyPr>
          <a:lstStyle/>
          <a:p>
            <a:pPr algn="r"/>
            <a:r>
              <a:rPr lang="en-GB" sz="600" dirty="0">
                <a:latin typeface="Montserrat" panose="00000500000000000000" pitchFamily="2" charset="0"/>
              </a:rPr>
              <a:t>~Health, Beauty, Toiletries &amp; Baby</a:t>
            </a:r>
          </a:p>
          <a:p>
            <a:pPr algn="r"/>
            <a:r>
              <a:rPr lang="en-GB" sz="600" dirty="0">
                <a:latin typeface="Montserrat" panose="00000500000000000000" pitchFamily="2" charset="0"/>
              </a:rPr>
              <a:t>*Confectionery, Crisps &amp; Snacks, Nuts &amp; Seeds</a:t>
            </a:r>
          </a:p>
          <a:p>
            <a:pPr algn="r"/>
            <a:r>
              <a:rPr lang="en-GB" sz="600" dirty="0">
                <a:latin typeface="Montserrat" panose="00000500000000000000" pitchFamily="2" charset="0"/>
              </a:rPr>
              <a:t>#Clothing, Entertainment, Electrical, Home, Sports &amp; Leisure, Seasonal, Stationery, Toys</a:t>
            </a:r>
          </a:p>
        </p:txBody>
      </p:sp>
      <p:sp>
        <p:nvSpPr>
          <p:cNvPr id="12" name="TextBox 11">
            <a:extLst>
              <a:ext uri="{FF2B5EF4-FFF2-40B4-BE49-F238E27FC236}">
                <a16:creationId xmlns:a16="http://schemas.microsoft.com/office/drawing/2014/main" id="{4A93504E-B8E3-B2D5-0F8D-862EBA4F221B}"/>
              </a:ext>
            </a:extLst>
          </p:cNvPr>
          <p:cNvSpPr txBox="1"/>
          <p:nvPr/>
        </p:nvSpPr>
        <p:spPr>
          <a:xfrm>
            <a:off x="288558" y="1422652"/>
            <a:ext cx="4369726" cy="523220"/>
          </a:xfrm>
          <a:prstGeom prst="rect">
            <a:avLst/>
          </a:prstGeom>
          <a:noFill/>
        </p:spPr>
        <p:txBody>
          <a:bodyPr wrap="square" lIns="0" rIns="0" rtlCol="0" anchor="ctr">
            <a:spAutoFit/>
          </a:bodyPr>
          <a:lstStyle/>
          <a:p>
            <a:pPr defTabSz="685800"/>
            <a:r>
              <a:rPr lang="en-GB" sz="1600" b="1" dirty="0">
                <a:latin typeface="Arial" panose="020B0604020202020204" pitchFamily="34" charset="0"/>
                <a:cs typeface="Arial" panose="020B0604020202020204" pitchFamily="34" charset="0"/>
              </a:rPr>
              <a:t>Category overview</a:t>
            </a:r>
          </a:p>
          <a:p>
            <a:pPr defTabSz="685800"/>
            <a:r>
              <a:rPr lang="en-GB" sz="1200" i="1" dirty="0">
                <a:latin typeface="Arial" panose="020B0604020202020204" pitchFamily="34" charset="0"/>
                <a:cs typeface="Arial" panose="020B0604020202020204" pitchFamily="34" charset="0"/>
              </a:rPr>
              <a:t>4w/e 24</a:t>
            </a:r>
            <a:r>
              <a:rPr lang="en-GB" sz="1200" i="1" baseline="30000" dirty="0">
                <a:latin typeface="Arial" panose="020B0604020202020204" pitchFamily="34" charset="0"/>
                <a:cs typeface="Arial" panose="020B0604020202020204" pitchFamily="34" charset="0"/>
              </a:rPr>
              <a:t>th</a:t>
            </a:r>
            <a:r>
              <a:rPr lang="en-GB" sz="1200" i="1" dirty="0">
                <a:latin typeface="Arial" panose="020B0604020202020204" pitchFamily="34" charset="0"/>
                <a:cs typeface="Arial" panose="020B0604020202020204" pitchFamily="34" charset="0"/>
              </a:rPr>
              <a:t> February 2024 Value Growth</a:t>
            </a:r>
          </a:p>
        </p:txBody>
      </p:sp>
      <p:sp>
        <p:nvSpPr>
          <p:cNvPr id="15" name="TextBox 14">
            <a:extLst>
              <a:ext uri="{FF2B5EF4-FFF2-40B4-BE49-F238E27FC236}">
                <a16:creationId xmlns:a16="http://schemas.microsoft.com/office/drawing/2014/main" id="{39647F71-E28E-3291-AC54-A5359A50D57E}"/>
              </a:ext>
            </a:extLst>
          </p:cNvPr>
          <p:cNvSpPr txBox="1"/>
          <p:nvPr/>
        </p:nvSpPr>
        <p:spPr>
          <a:xfrm>
            <a:off x="5999962" y="1422652"/>
            <a:ext cx="4369726" cy="523220"/>
          </a:xfrm>
          <a:prstGeom prst="rect">
            <a:avLst/>
          </a:prstGeom>
          <a:noFill/>
        </p:spPr>
        <p:txBody>
          <a:bodyPr wrap="square" lIns="0" rIns="0" rtlCol="0" anchor="ctr">
            <a:spAutoFit/>
          </a:bodyPr>
          <a:lstStyle/>
          <a:p>
            <a:pPr defTabSz="685800"/>
            <a:r>
              <a:rPr lang="en" sz="1600" b="1" dirty="0">
                <a:latin typeface="Arial" panose="020B0604020202020204" pitchFamily="34" charset="0"/>
                <a:cs typeface="Arial" panose="020B0604020202020204" pitchFamily="34" charset="0"/>
                <a:sym typeface="Montserrat"/>
              </a:rPr>
              <a:t>Supercategory performance </a:t>
            </a:r>
          </a:p>
          <a:p>
            <a:pPr defTabSz="685800"/>
            <a:r>
              <a:rPr lang="en-GB" sz="1200" i="1" dirty="0">
                <a:latin typeface="Arial" panose="020B0604020202020204" pitchFamily="34" charset="0"/>
                <a:cs typeface="Arial" panose="020B0604020202020204" pitchFamily="34" charset="0"/>
              </a:rPr>
              <a:t>4w/e 24</a:t>
            </a:r>
            <a:r>
              <a:rPr lang="en-GB" sz="1200" i="1" baseline="30000" dirty="0">
                <a:latin typeface="Arial" panose="020B0604020202020204" pitchFamily="34" charset="0"/>
                <a:cs typeface="Arial" panose="020B0604020202020204" pitchFamily="34" charset="0"/>
              </a:rPr>
              <a:t>th</a:t>
            </a:r>
            <a:r>
              <a:rPr lang="en-GB" sz="1200" i="1" dirty="0">
                <a:latin typeface="Arial" panose="020B0604020202020204" pitchFamily="34" charset="0"/>
                <a:cs typeface="Arial" panose="020B0604020202020204" pitchFamily="34" charset="0"/>
              </a:rPr>
              <a:t> February 2024 Value Growth</a:t>
            </a:r>
          </a:p>
        </p:txBody>
      </p:sp>
      <p:graphicFrame>
        <p:nvGraphicFramePr>
          <p:cNvPr id="16" name="Chart 15">
            <a:extLst>
              <a:ext uri="{FF2B5EF4-FFF2-40B4-BE49-F238E27FC236}">
                <a16:creationId xmlns:a16="http://schemas.microsoft.com/office/drawing/2014/main" id="{40C52E21-EC8A-0613-834D-DF3BF9E263CF}"/>
              </a:ext>
            </a:extLst>
          </p:cNvPr>
          <p:cNvGraphicFramePr/>
          <p:nvPr>
            <p:extLst>
              <p:ext uri="{D42A27DB-BD31-4B8C-83A1-F6EECF244321}">
                <p14:modId xmlns:p14="http://schemas.microsoft.com/office/powerpoint/2010/main" val="2839767681"/>
              </p:ext>
            </p:extLst>
          </p:nvPr>
        </p:nvGraphicFramePr>
        <p:xfrm>
          <a:off x="6331373" y="2005218"/>
          <a:ext cx="5520266" cy="3882479"/>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a:extLst>
              <a:ext uri="{FF2B5EF4-FFF2-40B4-BE49-F238E27FC236}">
                <a16:creationId xmlns:a16="http://schemas.microsoft.com/office/drawing/2014/main" id="{E07F33F6-D4B8-ACB6-DEBD-521FC4D8DE08}"/>
              </a:ext>
            </a:extLst>
          </p:cNvPr>
          <p:cNvSpPr txBox="1"/>
          <p:nvPr/>
        </p:nvSpPr>
        <p:spPr>
          <a:xfrm>
            <a:off x="0" y="-67734"/>
            <a:ext cx="12192000" cy="677108"/>
          </a:xfrm>
          <a:prstGeom prst="rect">
            <a:avLst/>
          </a:prstGeom>
          <a:noFill/>
        </p:spPr>
        <p:txBody>
          <a:bodyPr wrap="square">
            <a:spAutoFit/>
          </a:bodyPr>
          <a:lstStyle/>
          <a:p>
            <a:r>
              <a:rPr lang="en-GB" sz="1900" b="1" dirty="0">
                <a:latin typeface="Georgia" panose="02040502050405020303" pitchFamily="18" charset="0"/>
              </a:rPr>
              <a:t>Sales</a:t>
            </a:r>
            <a:r>
              <a:rPr lang="en-GB" sz="1900" dirty="0">
                <a:latin typeface="Georgia" panose="02040502050405020303" pitchFamily="18" charset="0"/>
              </a:rPr>
              <a:t> were </a:t>
            </a:r>
            <a:r>
              <a:rPr lang="en-GB" sz="1900" b="1" dirty="0">
                <a:latin typeface="Georgia" panose="02040502050405020303" pitchFamily="18" charset="0"/>
              </a:rPr>
              <a:t>more robust </a:t>
            </a:r>
            <a:r>
              <a:rPr lang="en-GB" sz="1900" dirty="0">
                <a:latin typeface="Georgia" panose="02040502050405020303" pitchFamily="18" charset="0"/>
              </a:rPr>
              <a:t>than last month, lifted by Confectionery, BWS and Produce as shoppers </a:t>
            </a:r>
            <a:r>
              <a:rPr lang="en-GB" sz="1900" b="1" dirty="0">
                <a:latin typeface="Georgia" panose="02040502050405020303" pitchFamily="18" charset="0"/>
              </a:rPr>
              <a:t>toasted</a:t>
            </a:r>
            <a:r>
              <a:rPr lang="en-GB" sz="1900" dirty="0">
                <a:latin typeface="Georgia" panose="02040502050405020303" pitchFamily="18" charset="0"/>
              </a:rPr>
              <a:t> the end of Dry January, </a:t>
            </a:r>
            <a:r>
              <a:rPr lang="en-GB" sz="1900" b="1" dirty="0">
                <a:latin typeface="Georgia" panose="02040502050405020303" pitchFamily="18" charset="0"/>
              </a:rPr>
              <a:t>celebrated</a:t>
            </a:r>
            <a:r>
              <a:rPr lang="en-GB" sz="1900" dirty="0">
                <a:latin typeface="Georgia" panose="02040502050405020303" pitchFamily="18" charset="0"/>
              </a:rPr>
              <a:t> loved ones, </a:t>
            </a:r>
            <a:r>
              <a:rPr lang="en-GB" sz="1900" b="1" dirty="0">
                <a:latin typeface="Georgia" panose="02040502050405020303" pitchFamily="18" charset="0"/>
              </a:rPr>
              <a:t>bought early </a:t>
            </a:r>
            <a:r>
              <a:rPr lang="en-GB" sz="1900" dirty="0">
                <a:latin typeface="Georgia" panose="02040502050405020303" pitchFamily="18" charset="0"/>
              </a:rPr>
              <a:t>for Events and adopted </a:t>
            </a:r>
            <a:r>
              <a:rPr lang="en-GB" sz="1900" b="1" dirty="0">
                <a:latin typeface="Georgia" panose="02040502050405020303" pitchFamily="18" charset="0"/>
              </a:rPr>
              <a:t>healthier</a:t>
            </a:r>
            <a:r>
              <a:rPr lang="en-GB" sz="1900" dirty="0">
                <a:latin typeface="Georgia" panose="02040502050405020303" pitchFamily="18" charset="0"/>
              </a:rPr>
              <a:t> eating habits</a:t>
            </a:r>
          </a:p>
        </p:txBody>
      </p:sp>
    </p:spTree>
    <p:extLst>
      <p:ext uri="{BB962C8B-B14F-4D97-AF65-F5344CB8AC3E}">
        <p14:creationId xmlns:p14="http://schemas.microsoft.com/office/powerpoint/2010/main" val="16657256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D24FBE8C-C8AA-4179-B366-3DCC4997E1F2}"/>
              </a:ext>
            </a:extLst>
          </p:cNvPr>
          <p:cNvGraphicFramePr>
            <a:graphicFrameLocks noChangeAspect="1"/>
          </p:cNvGraphicFramePr>
          <p:nvPr>
            <p:custDataLst>
              <p:tags r:id="rId1"/>
            </p:custData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4" name="Object 3" hidden="1">
                        <a:extLst>
                          <a:ext uri="{FF2B5EF4-FFF2-40B4-BE49-F238E27FC236}">
                            <a16:creationId xmlns:a16="http://schemas.microsoft.com/office/drawing/2014/main" id="{D24FBE8C-C8AA-4179-B366-3DCC4997E1F2}"/>
                          </a:ext>
                        </a:extLst>
                      </p:cNvPr>
                      <p:cNvPicPr/>
                      <p:nvPr/>
                    </p:nvPicPr>
                    <p:blipFill>
                      <a:blip r:embed="rId5"/>
                      <a:stretch>
                        <a:fillRect/>
                      </a:stretch>
                    </p:blipFill>
                    <p:spPr>
                      <a:xfrm>
                        <a:off x="2118" y="2118"/>
                        <a:ext cx="2117" cy="2117"/>
                      </a:xfrm>
                      <a:prstGeom prst="rect">
                        <a:avLst/>
                      </a:prstGeom>
                    </p:spPr>
                  </p:pic>
                </p:oleObj>
              </mc:Fallback>
            </mc:AlternateContent>
          </a:graphicData>
        </a:graphic>
      </p:graphicFrame>
      <p:graphicFrame>
        <p:nvGraphicFramePr>
          <p:cNvPr id="45" name="Table 45">
            <a:extLst>
              <a:ext uri="{FF2B5EF4-FFF2-40B4-BE49-F238E27FC236}">
                <a16:creationId xmlns:a16="http://schemas.microsoft.com/office/drawing/2014/main" id="{F5077DE2-9E16-DBA4-FEA4-8D0DBE6E463D}"/>
              </a:ext>
            </a:extLst>
          </p:cNvPr>
          <p:cNvGraphicFramePr>
            <a:graphicFrameLocks noGrp="1"/>
          </p:cNvGraphicFramePr>
          <p:nvPr>
            <p:ph idx="1"/>
            <p:extLst>
              <p:ext uri="{D42A27DB-BD31-4B8C-83A1-F6EECF244321}">
                <p14:modId xmlns:p14="http://schemas.microsoft.com/office/powerpoint/2010/main" val="3100034639"/>
              </p:ext>
            </p:extLst>
          </p:nvPr>
        </p:nvGraphicFramePr>
        <p:xfrm>
          <a:off x="1058723" y="898513"/>
          <a:ext cx="9813702" cy="5120580"/>
        </p:xfrm>
        <a:graphic>
          <a:graphicData uri="http://schemas.openxmlformats.org/drawingml/2006/table">
            <a:tbl>
              <a:tblPr firstRow="1" bandRow="1">
                <a:tableStyleId>{073A0DAA-6AF3-43AB-8588-CEC1D06C72B9}</a:tableStyleId>
              </a:tblPr>
              <a:tblGrid>
                <a:gridCol w="2434931">
                  <a:extLst>
                    <a:ext uri="{9D8B030D-6E8A-4147-A177-3AD203B41FA5}">
                      <a16:colId xmlns:a16="http://schemas.microsoft.com/office/drawing/2014/main" val="2730304933"/>
                    </a:ext>
                  </a:extLst>
                </a:gridCol>
                <a:gridCol w="2365024">
                  <a:extLst>
                    <a:ext uri="{9D8B030D-6E8A-4147-A177-3AD203B41FA5}">
                      <a16:colId xmlns:a16="http://schemas.microsoft.com/office/drawing/2014/main" val="907276787"/>
                    </a:ext>
                  </a:extLst>
                </a:gridCol>
                <a:gridCol w="2514487">
                  <a:extLst>
                    <a:ext uri="{9D8B030D-6E8A-4147-A177-3AD203B41FA5}">
                      <a16:colId xmlns:a16="http://schemas.microsoft.com/office/drawing/2014/main" val="1623438103"/>
                    </a:ext>
                  </a:extLst>
                </a:gridCol>
                <a:gridCol w="2499260">
                  <a:extLst>
                    <a:ext uri="{9D8B030D-6E8A-4147-A177-3AD203B41FA5}">
                      <a16:colId xmlns:a16="http://schemas.microsoft.com/office/drawing/2014/main" val="732061466"/>
                    </a:ext>
                  </a:extLst>
                </a:gridCol>
              </a:tblGrid>
              <a:tr h="303725">
                <a:tc>
                  <a:txBody>
                    <a:bodyPr/>
                    <a:lstStyle/>
                    <a:p>
                      <a:pPr algn="r"/>
                      <a:r>
                        <a:rPr lang="en-GB" sz="1800" dirty="0">
                          <a:latin typeface="+mj-lt"/>
                        </a:rPr>
                        <a:t>Household, </a:t>
                      </a:r>
                    </a:p>
                    <a:p>
                      <a:pPr algn="r"/>
                      <a:r>
                        <a:rPr lang="en-GB" sz="1800" dirty="0">
                          <a:latin typeface="+mj-lt"/>
                        </a:rPr>
                        <a:t>Health &amp; Beauty</a:t>
                      </a:r>
                    </a:p>
                  </a:txBody>
                  <a:tcPr>
                    <a:solidFill>
                      <a:schemeClr val="bg1">
                        <a:lumMod val="65000"/>
                      </a:schemeClr>
                    </a:solidFill>
                  </a:tcPr>
                </a:tc>
                <a:tc>
                  <a:txBody>
                    <a:bodyPr/>
                    <a:lstStyle/>
                    <a:p>
                      <a:pPr algn="r"/>
                      <a:r>
                        <a:rPr lang="en-GB" sz="1800" dirty="0">
                          <a:latin typeface="+mj-lt"/>
                        </a:rPr>
                        <a:t>Core Grocery</a:t>
                      </a:r>
                    </a:p>
                  </a:txBody>
                  <a:tcPr>
                    <a:solidFill>
                      <a:schemeClr val="bg1">
                        <a:lumMod val="65000"/>
                      </a:schemeClr>
                    </a:solidFill>
                  </a:tcPr>
                </a:tc>
                <a:tc>
                  <a:txBody>
                    <a:bodyPr/>
                    <a:lstStyle/>
                    <a:p>
                      <a:pPr algn="r"/>
                      <a:r>
                        <a:rPr lang="en-GB" sz="1800" dirty="0">
                          <a:latin typeface="+mj-lt"/>
                        </a:rPr>
                        <a:t>Convenience</a:t>
                      </a:r>
                    </a:p>
                  </a:txBody>
                  <a:tcPr>
                    <a:solidFill>
                      <a:schemeClr val="bg1">
                        <a:lumMod val="65000"/>
                      </a:schemeClr>
                    </a:solidFill>
                  </a:tcPr>
                </a:tc>
                <a:tc>
                  <a:txBody>
                    <a:bodyPr/>
                    <a:lstStyle/>
                    <a:p>
                      <a:pPr algn="r"/>
                      <a:r>
                        <a:rPr lang="en-GB" sz="1800" dirty="0">
                          <a:latin typeface="+mj-lt"/>
                        </a:rPr>
                        <a:t>Discretionary/</a:t>
                      </a:r>
                    </a:p>
                    <a:p>
                      <a:pPr algn="r"/>
                      <a:r>
                        <a:rPr lang="en-GB" sz="1800" dirty="0">
                          <a:latin typeface="+mj-lt"/>
                        </a:rPr>
                        <a:t>Treats</a:t>
                      </a:r>
                    </a:p>
                  </a:txBody>
                  <a:tcPr>
                    <a:solidFill>
                      <a:schemeClr val="bg1">
                        <a:lumMod val="65000"/>
                      </a:schemeClr>
                    </a:solidFill>
                  </a:tcPr>
                </a:tc>
                <a:extLst>
                  <a:ext uri="{0D108BD9-81ED-4DB2-BD59-A6C34878D82A}">
                    <a16:rowId xmlns:a16="http://schemas.microsoft.com/office/drawing/2014/main" val="2349305710"/>
                  </a:ext>
                </a:extLst>
              </a:tr>
              <a:tr h="2685956">
                <a:tc>
                  <a:txBody>
                    <a:bodyPr/>
                    <a:lstStyle/>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200" b="1" kern="1200" baseline="0" dirty="0">
                          <a:solidFill>
                            <a:schemeClr val="tx1"/>
                          </a:solidFill>
                          <a:latin typeface="+mn-lt"/>
                          <a:ea typeface="Montserrat Light"/>
                          <a:cs typeface="Montserrat Light"/>
                          <a:sym typeface="Montserrat Light"/>
                        </a:rPr>
                        <a:t>Children’s Medicines +25%</a:t>
                      </a:r>
                    </a:p>
                    <a:p>
                      <a:pPr marL="73660" lvl="0" indent="0" algn="l" rtl="0">
                        <a:spcBef>
                          <a:spcPts val="0"/>
                        </a:spcBef>
                        <a:spcAft>
                          <a:spcPts val="0"/>
                        </a:spcAft>
                        <a:buClr>
                          <a:srgbClr val="FFFFFF"/>
                        </a:buClr>
                        <a:buSzPts val="1000"/>
                        <a:buFont typeface="Montserrat Light"/>
                        <a:buNone/>
                      </a:pPr>
                      <a:r>
                        <a:rPr lang="en-GB" sz="1200" b="1" baseline="0" dirty="0">
                          <a:solidFill>
                            <a:schemeClr val="tx1"/>
                          </a:solidFill>
                          <a:latin typeface="+mj-lt"/>
                          <a:ea typeface="Montserrat Light"/>
                          <a:cs typeface="Montserrat Light"/>
                          <a:sym typeface="Montserrat Light"/>
                        </a:rPr>
                        <a:t>Anti Smoking +25</a:t>
                      </a:r>
                      <a:r>
                        <a:rPr lang="en-GB" sz="1200" b="1" kern="1200" baseline="0" dirty="0">
                          <a:solidFill>
                            <a:schemeClr val="tx1"/>
                          </a:solidFill>
                          <a:latin typeface="+mn-lt"/>
                          <a:ea typeface="Montserrat Light"/>
                          <a:cs typeface="Montserrat Light"/>
                          <a:sym typeface="Montserrat Light"/>
                        </a:rPr>
                        <a:t>%</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200" b="1" kern="1200" baseline="0" dirty="0">
                          <a:solidFill>
                            <a:schemeClr val="tx1"/>
                          </a:solidFill>
                          <a:latin typeface="+mn-lt"/>
                          <a:ea typeface="Montserrat Light"/>
                          <a:cs typeface="Montserrat Light"/>
                          <a:sym typeface="Montserrat Light"/>
                        </a:rPr>
                        <a:t>Glasses &amp; Lenses +19%</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200" b="1" kern="1200" baseline="0" dirty="0">
                          <a:solidFill>
                            <a:schemeClr val="tx1"/>
                          </a:solidFill>
                          <a:latin typeface="+mn-lt"/>
                          <a:ea typeface="Montserrat Light"/>
                          <a:cs typeface="Montserrat Light"/>
                          <a:sym typeface="Montserrat Light"/>
                        </a:rPr>
                        <a:t>Disinfectants +17%</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200" b="1" kern="1200" baseline="0" dirty="0">
                          <a:solidFill>
                            <a:schemeClr val="tx1"/>
                          </a:solidFill>
                          <a:latin typeface="+mn-lt"/>
                          <a:ea typeface="Montserrat Light"/>
                          <a:cs typeface="Montserrat Light"/>
                          <a:sym typeface="Montserrat Light"/>
                        </a:rPr>
                        <a:t>Garment Care +16%</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200" b="1" kern="1200" baseline="0" dirty="0">
                          <a:solidFill>
                            <a:schemeClr val="tx1"/>
                          </a:solidFill>
                          <a:latin typeface="+mn-lt"/>
                          <a:ea typeface="Montserrat Light"/>
                          <a:cs typeface="Montserrat Light"/>
                          <a:sym typeface="Montserrat Light"/>
                        </a:rPr>
                        <a:t>Deodorants &amp; Body +15%</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200" b="1" kern="1200" baseline="0" dirty="0">
                          <a:solidFill>
                            <a:schemeClr val="tx1"/>
                          </a:solidFill>
                          <a:latin typeface="+mn-lt"/>
                          <a:ea typeface="Montserrat Light"/>
                          <a:cs typeface="Montserrat Light"/>
                          <a:sym typeface="Montserrat Light"/>
                        </a:rPr>
                        <a:t>VMS &amp; Dietary Health +15%</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200" b="1" kern="1200" baseline="0" dirty="0">
                          <a:solidFill>
                            <a:schemeClr val="tx1"/>
                          </a:solidFill>
                          <a:latin typeface="+mn-lt"/>
                          <a:ea typeface="Montserrat Light"/>
                          <a:cs typeface="Montserrat Light"/>
                          <a:sym typeface="Montserrat Light"/>
                        </a:rPr>
                        <a:t>Cough, Cold &amp; Flu +13%</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200" b="1" kern="1200" baseline="0" dirty="0">
                          <a:solidFill>
                            <a:schemeClr val="tx1"/>
                          </a:solidFill>
                          <a:latin typeface="+mn-lt"/>
                          <a:ea typeface="Montserrat Light"/>
                          <a:cs typeface="Montserrat Light"/>
                          <a:sym typeface="Montserrat Light"/>
                        </a:rPr>
                        <a:t>Fabric Conditioner +12%</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200" b="1" kern="1200" baseline="0" dirty="0">
                          <a:solidFill>
                            <a:schemeClr val="tx1"/>
                          </a:solidFill>
                          <a:latin typeface="+mn-lt"/>
                          <a:ea typeface="Montserrat Light"/>
                          <a:cs typeface="Montserrat Light"/>
                          <a:sym typeface="Montserrat Light"/>
                        </a:rPr>
                        <a:t>Dish Wash +12%</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200" b="1" kern="1200" baseline="0" dirty="0">
                          <a:solidFill>
                            <a:schemeClr val="tx1"/>
                          </a:solidFill>
                          <a:latin typeface="+mn-lt"/>
                          <a:ea typeface="Montserrat Light"/>
                          <a:cs typeface="Montserrat Light"/>
                          <a:sym typeface="Montserrat Light"/>
                        </a:rPr>
                        <a:t>Baby Toiletries +11%</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200" b="1" kern="1200" baseline="0" dirty="0">
                          <a:solidFill>
                            <a:schemeClr val="tx1"/>
                          </a:solidFill>
                          <a:latin typeface="+mn-lt"/>
                          <a:ea typeface="Montserrat Light"/>
                          <a:cs typeface="Montserrat Light"/>
                          <a:sym typeface="Montserrat Light"/>
                        </a:rPr>
                        <a:t>Beauty Skincare +9%</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200" b="1" kern="1200" baseline="0" dirty="0">
                          <a:solidFill>
                            <a:schemeClr val="tx1"/>
                          </a:solidFill>
                          <a:latin typeface="+mn-lt"/>
                          <a:ea typeface="Montserrat Light"/>
                          <a:cs typeface="Montserrat Light"/>
                          <a:sym typeface="Montserrat Light"/>
                        </a:rPr>
                        <a:t>Stomach Remedies +8%</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200" b="1" kern="1200" baseline="0" dirty="0">
                          <a:solidFill>
                            <a:schemeClr val="tx1"/>
                          </a:solidFill>
                          <a:latin typeface="+mn-lt"/>
                          <a:ea typeface="Montserrat Light"/>
                          <a:cs typeface="Montserrat Light"/>
                          <a:sym typeface="Montserrat Light"/>
                        </a:rPr>
                        <a:t>Aircare +8%</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200" b="1" kern="1200" baseline="0" dirty="0">
                          <a:solidFill>
                            <a:schemeClr val="tx1"/>
                          </a:solidFill>
                          <a:latin typeface="+mn-lt"/>
                          <a:ea typeface="Montserrat Light"/>
                          <a:cs typeface="Montserrat Light"/>
                          <a:sym typeface="Montserrat Light"/>
                        </a:rPr>
                        <a:t>Detergents +7%</a:t>
                      </a:r>
                    </a:p>
                  </a:txBody>
                  <a:tcPr marL="91425" marR="91425" marT="91425" marB="91425">
                    <a:solidFill>
                      <a:schemeClr val="bg1">
                        <a:lumMod val="65000"/>
                      </a:schemeClr>
                    </a:solidFill>
                  </a:tcPr>
                </a:tc>
                <a:tc>
                  <a:txBody>
                    <a:bodyPr/>
                    <a:lstStyle/>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200" b="1" kern="1200" baseline="0" dirty="0">
                          <a:solidFill>
                            <a:schemeClr val="tx1"/>
                          </a:solidFill>
                          <a:latin typeface="+mn-lt"/>
                          <a:ea typeface="Montserrat Light"/>
                          <a:cs typeface="Montserrat Light"/>
                          <a:sym typeface="Montserrat Light"/>
                        </a:rPr>
                        <a:t>Seeds +25%</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200" b="1" kern="1200" baseline="0" dirty="0">
                          <a:solidFill>
                            <a:schemeClr val="tx1"/>
                          </a:solidFill>
                          <a:latin typeface="+mn-lt"/>
                          <a:ea typeface="Montserrat Light"/>
                          <a:cs typeface="Montserrat Light"/>
                          <a:sym typeface="Montserrat Light"/>
                        </a:rPr>
                        <a:t>Dried Veg &amp; Pulses +23%</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200" b="1" kern="1200" baseline="0" dirty="0">
                          <a:solidFill>
                            <a:schemeClr val="tx1"/>
                          </a:solidFill>
                          <a:latin typeface="+mn-lt"/>
                          <a:ea typeface="Montserrat Light"/>
                          <a:cs typeface="Montserrat Light"/>
                          <a:sym typeface="Montserrat Light"/>
                        </a:rPr>
                        <a:t>Tea +21%</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200" b="1" kern="1200" baseline="0" dirty="0">
                          <a:solidFill>
                            <a:schemeClr val="tx1"/>
                          </a:solidFill>
                          <a:latin typeface="+mn-lt"/>
                          <a:ea typeface="Montserrat Light"/>
                          <a:cs typeface="Montserrat Light"/>
                          <a:sym typeface="Montserrat Light"/>
                        </a:rPr>
                        <a:t>Produce Nuts +19%</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200" b="1" kern="1200" baseline="0" dirty="0">
                          <a:solidFill>
                            <a:schemeClr val="tx1"/>
                          </a:solidFill>
                          <a:latin typeface="+mn-lt"/>
                          <a:ea typeface="Montserrat Light"/>
                          <a:cs typeface="Montserrat Light"/>
                          <a:sym typeface="Montserrat Light"/>
                        </a:rPr>
                        <a:t>Homebaking Nuts +16%</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200" b="1" kern="1200" baseline="0" dirty="0">
                          <a:solidFill>
                            <a:schemeClr val="tx1"/>
                          </a:solidFill>
                          <a:latin typeface="+mn-lt"/>
                          <a:ea typeface="Montserrat Light"/>
                          <a:cs typeface="Montserrat Light"/>
                          <a:sym typeface="Montserrat Light"/>
                        </a:rPr>
                        <a:t>Herbs &amp; Spices +16%</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200" b="1" kern="1200" baseline="0" dirty="0">
                          <a:solidFill>
                            <a:schemeClr val="tx1"/>
                          </a:solidFill>
                          <a:latin typeface="+mn-lt"/>
                          <a:ea typeface="Montserrat Light"/>
                          <a:cs typeface="Montserrat Light"/>
                          <a:sym typeface="Montserrat Light"/>
                        </a:rPr>
                        <a:t>Oil +15%</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200" b="1" kern="1200" baseline="0" dirty="0">
                          <a:solidFill>
                            <a:schemeClr val="tx1"/>
                          </a:solidFill>
                          <a:latin typeface="+mn-lt"/>
                          <a:ea typeface="Montserrat Light"/>
                          <a:cs typeface="Montserrat Light"/>
                          <a:sym typeface="Montserrat Light"/>
                        </a:rPr>
                        <a:t>Cooking Vinegar &amp; Alc +15%</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200" b="1" kern="1200" baseline="0" dirty="0">
                          <a:solidFill>
                            <a:schemeClr val="tx1"/>
                          </a:solidFill>
                          <a:latin typeface="+mn-lt"/>
                          <a:ea typeface="Montserrat Light"/>
                          <a:cs typeface="Montserrat Light"/>
                          <a:sym typeface="Montserrat Light"/>
                        </a:rPr>
                        <a:t>Eggs +15%</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200" b="1" kern="1200" baseline="0" dirty="0">
                          <a:solidFill>
                            <a:schemeClr val="tx1"/>
                          </a:solidFill>
                          <a:latin typeface="+mn-lt"/>
                          <a:ea typeface="Montserrat Light"/>
                          <a:cs typeface="Montserrat Light"/>
                          <a:sym typeface="Montserrat Light"/>
                        </a:rPr>
                        <a:t>Rice &amp; Grains +13%</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200" b="1" kern="1200" baseline="0" dirty="0">
                          <a:solidFill>
                            <a:schemeClr val="tx1"/>
                          </a:solidFill>
                          <a:latin typeface="+mn-lt"/>
                          <a:ea typeface="Montserrat Light"/>
                          <a:cs typeface="Montserrat Light"/>
                          <a:sym typeface="Montserrat Light"/>
                        </a:rPr>
                        <a:t>Sugar &amp; Sweeteners +12%</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200" b="1" kern="1200" baseline="0" dirty="0">
                          <a:solidFill>
                            <a:schemeClr val="tx1"/>
                          </a:solidFill>
                          <a:latin typeface="+mn-lt"/>
                          <a:ea typeface="Montserrat Light"/>
                          <a:cs typeface="Montserrat Light"/>
                          <a:sym typeface="Montserrat Light"/>
                        </a:rPr>
                        <a:t>Fresh Fruit +10%</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200" b="1" kern="1200" baseline="0" dirty="0">
                          <a:solidFill>
                            <a:schemeClr val="tx1"/>
                          </a:solidFill>
                          <a:latin typeface="+mn-lt"/>
                          <a:ea typeface="Montserrat Light"/>
                          <a:cs typeface="Montserrat Light"/>
                          <a:sym typeface="Montserrat Light"/>
                        </a:rPr>
                        <a:t>Fresh Veg +10%</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200" b="1" kern="1200" baseline="0" dirty="0">
                          <a:solidFill>
                            <a:schemeClr val="tx1"/>
                          </a:solidFill>
                          <a:latin typeface="+mn-lt"/>
                          <a:ea typeface="Montserrat Light"/>
                          <a:cs typeface="Montserrat Light"/>
                          <a:sym typeface="Montserrat Light"/>
                        </a:rPr>
                        <a:t>Baking Sundries +10%</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200" b="1" kern="1200" baseline="0" dirty="0">
                          <a:solidFill>
                            <a:schemeClr val="tx1"/>
                          </a:solidFill>
                          <a:latin typeface="+mn-lt"/>
                          <a:ea typeface="Montserrat Light"/>
                          <a:cs typeface="Montserrat Light"/>
                          <a:sym typeface="Montserrat Light"/>
                        </a:rPr>
                        <a:t>Canned Veg +10%</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200" b="1" kern="1200" baseline="0" dirty="0">
                          <a:solidFill>
                            <a:schemeClr val="tx1"/>
                          </a:solidFill>
                          <a:latin typeface="+mn-lt"/>
                          <a:ea typeface="Montserrat Light"/>
                          <a:cs typeface="Montserrat Light"/>
                          <a:sym typeface="Montserrat Light"/>
                        </a:rPr>
                        <a:t>Fresh Poultry +9%</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200" b="1" kern="1200" baseline="0" dirty="0">
                          <a:solidFill>
                            <a:schemeClr val="tx1"/>
                          </a:solidFill>
                          <a:latin typeface="+mn-lt"/>
                          <a:ea typeface="Montserrat Light"/>
                          <a:cs typeface="Montserrat Light"/>
                          <a:sym typeface="Montserrat Light"/>
                        </a:rPr>
                        <a:t>Canned Fish +9%</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200" b="1" kern="1200" baseline="0" dirty="0">
                          <a:solidFill>
                            <a:schemeClr val="tx1"/>
                          </a:solidFill>
                          <a:latin typeface="+mn-lt"/>
                          <a:ea typeface="Montserrat Light"/>
                          <a:cs typeface="Montserrat Light"/>
                          <a:sym typeface="Montserrat Light"/>
                        </a:rPr>
                        <a:t>Fresh Meat +9%</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200" b="1" kern="1200" baseline="0" dirty="0">
                          <a:solidFill>
                            <a:schemeClr val="tx1"/>
                          </a:solidFill>
                          <a:latin typeface="+mn-lt"/>
                          <a:ea typeface="Montserrat Light"/>
                          <a:cs typeface="Montserrat Light"/>
                          <a:sym typeface="Montserrat Light"/>
                        </a:rPr>
                        <a:t>Frozen Poultry +8%</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200" b="1" kern="1200" baseline="0" dirty="0">
                          <a:solidFill>
                            <a:schemeClr val="tx1"/>
                          </a:solidFill>
                          <a:latin typeface="+mn-lt"/>
                          <a:ea typeface="Montserrat Light"/>
                          <a:cs typeface="Montserrat Light"/>
                          <a:sym typeface="Montserrat Light"/>
                        </a:rPr>
                        <a:t>Canned Meat +7%</a:t>
                      </a:r>
                    </a:p>
                  </a:txBody>
                  <a:tcPr marL="91425" marR="91425" marT="91425" marB="91425">
                    <a:solidFill>
                      <a:schemeClr val="bg1">
                        <a:lumMod val="65000"/>
                      </a:schemeClr>
                    </a:solidFill>
                  </a:tcPr>
                </a:tc>
                <a:tc>
                  <a:txBody>
                    <a:bodyPr/>
                    <a:lstStyle/>
                    <a:p>
                      <a:pPr marL="73660" lvl="0" indent="0" algn="l" rtl="0">
                        <a:spcBef>
                          <a:spcPts val="0"/>
                        </a:spcBef>
                        <a:spcAft>
                          <a:spcPts val="0"/>
                        </a:spcAft>
                        <a:buClr>
                          <a:srgbClr val="FFFFFF"/>
                        </a:buClr>
                        <a:buSzPts val="1000"/>
                        <a:buFont typeface="Montserrat Light"/>
                        <a:buNone/>
                      </a:pPr>
                      <a:r>
                        <a:rPr lang="en-GB" sz="1200" b="1" dirty="0">
                          <a:solidFill>
                            <a:schemeClr val="tx1"/>
                          </a:solidFill>
                          <a:latin typeface="+mn-lt"/>
                          <a:ea typeface="Montserrat"/>
                          <a:cs typeface="Montserrat"/>
                          <a:sym typeface="Montserrat"/>
                        </a:rPr>
                        <a:t>Fresh Gravy +19%</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200" b="1" dirty="0">
                          <a:solidFill>
                            <a:schemeClr val="tx1"/>
                          </a:solidFill>
                          <a:latin typeface="+mn-lt"/>
                          <a:ea typeface="Montserrat"/>
                          <a:cs typeface="Montserrat"/>
                          <a:sym typeface="Montserrat"/>
                        </a:rPr>
                        <a:t>Salad +15%</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200" b="1" kern="1200" baseline="0" dirty="0">
                          <a:solidFill>
                            <a:schemeClr val="tx1"/>
                          </a:solidFill>
                          <a:latin typeface="+mn-lt"/>
                          <a:ea typeface="Montserrat Light"/>
                          <a:cs typeface="Montserrat Light"/>
                          <a:sym typeface="Montserrat"/>
                        </a:rPr>
                        <a:t>Pickles &amp; Pickled Veg +14%</a:t>
                      </a:r>
                    </a:p>
                    <a:p>
                      <a:pPr marL="73660" lvl="0" indent="0" algn="l" rtl="0">
                        <a:spcBef>
                          <a:spcPts val="0"/>
                        </a:spcBef>
                        <a:spcAft>
                          <a:spcPts val="0"/>
                        </a:spcAft>
                        <a:buClr>
                          <a:srgbClr val="FFFFFF"/>
                        </a:buClr>
                        <a:buSzPts val="1000"/>
                        <a:buFont typeface="Montserrat Light"/>
                        <a:buNone/>
                      </a:pPr>
                      <a:r>
                        <a:rPr lang="en-GB" sz="1200" b="1" kern="1200" baseline="0" dirty="0">
                          <a:solidFill>
                            <a:schemeClr val="tx1"/>
                          </a:solidFill>
                          <a:latin typeface="+mn-lt"/>
                          <a:ea typeface="Montserrat Light"/>
                          <a:cs typeface="Montserrat Light"/>
                          <a:sym typeface="Montserrat"/>
                        </a:rPr>
                        <a:t>Sushi +13%</a:t>
                      </a:r>
                    </a:p>
                    <a:p>
                      <a:pPr marL="73660" lvl="0" indent="0" algn="l" rtl="0">
                        <a:spcBef>
                          <a:spcPts val="0"/>
                        </a:spcBef>
                        <a:spcAft>
                          <a:spcPts val="0"/>
                        </a:spcAft>
                        <a:buClr>
                          <a:srgbClr val="FFFFFF"/>
                        </a:buClr>
                        <a:buSzPts val="1000"/>
                        <a:buFont typeface="Montserrat Light"/>
                        <a:buNone/>
                      </a:pPr>
                      <a:r>
                        <a:rPr lang="en-GB" sz="1200" b="1" dirty="0">
                          <a:solidFill>
                            <a:schemeClr val="tx1"/>
                          </a:solidFill>
                          <a:latin typeface="+mn-lt"/>
                          <a:ea typeface="Montserrat"/>
                          <a:cs typeface="Montserrat"/>
                          <a:sym typeface="Montserrat"/>
                        </a:rPr>
                        <a:t>Trtd/Prep Fresh Meat Prd +13%</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200" b="1" dirty="0">
                          <a:solidFill>
                            <a:schemeClr val="tx1"/>
                          </a:solidFill>
                          <a:latin typeface="+mn-lt"/>
                          <a:ea typeface="Montserrat"/>
                          <a:cs typeface="Montserrat"/>
                          <a:sym typeface="Montserrat"/>
                        </a:rPr>
                        <a:t>Frozen Chips +13%</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200" b="1" dirty="0">
                          <a:solidFill>
                            <a:schemeClr val="tx1"/>
                          </a:solidFill>
                          <a:latin typeface="+mn-lt"/>
                          <a:ea typeface="Montserrat"/>
                          <a:cs typeface="Montserrat"/>
                          <a:sym typeface="Montserrat"/>
                        </a:rPr>
                        <a:t>Fresh Meal Accom +13%</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200" b="1" dirty="0">
                          <a:solidFill>
                            <a:schemeClr val="tx1"/>
                          </a:solidFill>
                          <a:latin typeface="+mn-lt"/>
                          <a:ea typeface="Montserrat"/>
                          <a:cs typeface="Montserrat"/>
                          <a:sym typeface="Montserrat"/>
                        </a:rPr>
                        <a:t>Fresh Fruit Drinks +12%</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200" b="1" kern="1200" baseline="0" dirty="0">
                          <a:solidFill>
                            <a:schemeClr val="tx1"/>
                          </a:solidFill>
                          <a:latin typeface="+mn-lt"/>
                          <a:ea typeface="Montserrat Light"/>
                          <a:cs typeface="Montserrat Light"/>
                          <a:sym typeface="Montserrat"/>
                        </a:rPr>
                        <a:t>Olives &amp; Antipasti +12%</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200" b="1" dirty="0">
                          <a:solidFill>
                            <a:schemeClr val="tx1"/>
                          </a:solidFill>
                          <a:latin typeface="+mn-lt"/>
                          <a:ea typeface="Montserrat"/>
                          <a:cs typeface="Montserrat"/>
                          <a:sym typeface="Montserrat"/>
                        </a:rPr>
                        <a:t>Ice Cubes +11%</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200" b="1" dirty="0">
                          <a:solidFill>
                            <a:schemeClr val="tx1"/>
                          </a:solidFill>
                          <a:latin typeface="+mn-lt"/>
                          <a:ea typeface="Montserrat"/>
                          <a:cs typeface="Montserrat"/>
                          <a:sym typeface="Montserrat"/>
                        </a:rPr>
                        <a:t>Frozen Potato +11%</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200" b="1" dirty="0">
                          <a:solidFill>
                            <a:schemeClr val="tx1"/>
                          </a:solidFill>
                          <a:latin typeface="+mn-lt"/>
                          <a:ea typeface="Montserrat"/>
                          <a:cs typeface="Montserrat"/>
                          <a:sym typeface="Montserrat"/>
                        </a:rPr>
                        <a:t>Yoghurts +11%</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200" b="1" dirty="0">
                          <a:solidFill>
                            <a:schemeClr val="tx1"/>
                          </a:solidFill>
                          <a:latin typeface="+mn-lt"/>
                          <a:ea typeface="Montserrat"/>
                          <a:cs typeface="Montserrat"/>
                          <a:sym typeface="Montserrat"/>
                        </a:rPr>
                        <a:t>Fresh Noodles +10%</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200" b="1" dirty="0">
                          <a:solidFill>
                            <a:schemeClr val="tx1"/>
                          </a:solidFill>
                          <a:latin typeface="+mn-lt"/>
                          <a:ea typeface="Montserrat"/>
                          <a:cs typeface="Montserrat"/>
                          <a:sym typeface="Montserrat"/>
                        </a:rPr>
                        <a:t>Rice Cakes +9%</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200" b="1" dirty="0">
                          <a:solidFill>
                            <a:schemeClr val="tx1"/>
                          </a:solidFill>
                          <a:latin typeface="+mn-lt"/>
                          <a:ea typeface="Montserrat"/>
                          <a:cs typeface="Montserrat"/>
                          <a:sym typeface="Montserrat"/>
                        </a:rPr>
                        <a:t>Frozen Fruit +8%</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200" b="1" dirty="0">
                          <a:solidFill>
                            <a:schemeClr val="tx1"/>
                          </a:solidFill>
                          <a:latin typeface="+mn-lt"/>
                          <a:ea typeface="Montserrat"/>
                          <a:cs typeface="Montserrat"/>
                          <a:sym typeface="Montserrat"/>
                        </a:rPr>
                        <a:t>Ambient Mexican Accom +7%</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200" b="1" dirty="0">
                          <a:solidFill>
                            <a:schemeClr val="tx1"/>
                          </a:solidFill>
                          <a:latin typeface="+mn-lt"/>
                          <a:ea typeface="Montserrat"/>
                          <a:cs typeface="Montserrat"/>
                          <a:sym typeface="Montserrat"/>
                        </a:rPr>
                        <a:t>Cooking Sauces +7%</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200" b="1" dirty="0">
                          <a:solidFill>
                            <a:schemeClr val="tx1"/>
                          </a:solidFill>
                          <a:latin typeface="+mn-lt"/>
                          <a:ea typeface="Montserrat"/>
                          <a:cs typeface="Montserrat"/>
                          <a:sym typeface="Montserrat"/>
                        </a:rPr>
                        <a:t>Fresh Prepared Fruit +7%</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200" b="1" dirty="0">
                          <a:solidFill>
                            <a:schemeClr val="tx1"/>
                          </a:solidFill>
                          <a:latin typeface="+mn-lt"/>
                          <a:ea typeface="Montserrat"/>
                          <a:cs typeface="Montserrat"/>
                          <a:sym typeface="Montserrat"/>
                        </a:rPr>
                        <a:t>Ambient Ready Meals +7%</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200" b="1" dirty="0">
                          <a:solidFill>
                            <a:schemeClr val="tx1"/>
                          </a:solidFill>
                          <a:latin typeface="+mn-lt"/>
                          <a:ea typeface="Montserrat"/>
                          <a:cs typeface="Montserrat"/>
                          <a:sym typeface="Montserrat"/>
                        </a:rPr>
                        <a:t>Fresh Savoury Snacks +7%</a:t>
                      </a:r>
                    </a:p>
                  </a:txBody>
                  <a:tcPr marL="91425" marR="91425" marT="91425" marB="91425">
                    <a:solidFill>
                      <a:schemeClr val="bg1">
                        <a:lumMod val="65000"/>
                      </a:schemeClr>
                    </a:solidFill>
                  </a:tcPr>
                </a:tc>
                <a:tc>
                  <a:txBody>
                    <a:bodyPr/>
                    <a:lstStyle/>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200" b="1" kern="1200" baseline="0" dirty="0">
                          <a:solidFill>
                            <a:schemeClr val="tx1"/>
                          </a:solidFill>
                          <a:latin typeface="+mn-lt"/>
                          <a:ea typeface="Montserrat Light"/>
                          <a:cs typeface="Montserrat Light"/>
                          <a:sym typeface="Montserrat"/>
                        </a:rPr>
                        <a:t>Stout +27%</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200" b="1" kern="1200" baseline="0" dirty="0">
                          <a:solidFill>
                            <a:schemeClr val="tx1"/>
                          </a:solidFill>
                          <a:latin typeface="+mn-lt"/>
                          <a:ea typeface="Montserrat Light"/>
                          <a:cs typeface="Montserrat Light"/>
                          <a:sym typeface="Montserrat"/>
                        </a:rPr>
                        <a:t>Leisure (inc Umbrella)+25% Audio Visual +21%</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200" b="1" kern="1200" baseline="0" dirty="0">
                          <a:solidFill>
                            <a:schemeClr val="tx1"/>
                          </a:solidFill>
                          <a:latin typeface="+mn-lt"/>
                          <a:ea typeface="Montserrat Light"/>
                          <a:cs typeface="Montserrat Light"/>
                          <a:sym typeface="Montserrat"/>
                        </a:rPr>
                        <a:t>Frozen Bakery Products +20%</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200" b="1" kern="1200" baseline="0" dirty="0">
                          <a:solidFill>
                            <a:schemeClr val="tx1"/>
                          </a:solidFill>
                          <a:latin typeface="+mn-lt"/>
                          <a:ea typeface="Montserrat Light"/>
                          <a:cs typeface="Montserrat Light"/>
                          <a:sym typeface="Montserrat"/>
                        </a:rPr>
                        <a:t>Chocolate Confectionery +18%</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200" b="1" kern="1200" baseline="0" dirty="0">
                          <a:solidFill>
                            <a:schemeClr val="tx1"/>
                          </a:solidFill>
                          <a:latin typeface="+mn-lt"/>
                          <a:ea typeface="Montserrat Light"/>
                          <a:cs typeface="Montserrat Light"/>
                          <a:sym typeface="Montserrat"/>
                        </a:rPr>
                        <a:t>Gift Wrap +16%</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200" b="1" kern="1200" baseline="0" dirty="0">
                          <a:solidFill>
                            <a:schemeClr val="tx1"/>
                          </a:solidFill>
                          <a:latin typeface="+mn-lt"/>
                          <a:ea typeface="Montserrat Light"/>
                          <a:cs typeface="Montserrat Light"/>
                          <a:sym typeface="Montserrat"/>
                        </a:rPr>
                        <a:t>Miniatures (Wine) +15%</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200" b="1" kern="1200" baseline="0" dirty="0">
                          <a:solidFill>
                            <a:schemeClr val="tx1"/>
                          </a:solidFill>
                          <a:latin typeface="+mn-lt"/>
                          <a:ea typeface="Montserrat Light"/>
                          <a:cs typeface="Montserrat Light"/>
                          <a:sym typeface="Montserrat"/>
                        </a:rPr>
                        <a:t>Flavoured Non Carbs +13%</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200" b="1" kern="1200" baseline="0" dirty="0">
                          <a:solidFill>
                            <a:schemeClr val="tx1"/>
                          </a:solidFill>
                          <a:latin typeface="+mn-lt"/>
                          <a:ea typeface="Montserrat Light"/>
                          <a:cs typeface="Montserrat Light"/>
                          <a:sym typeface="Montserrat"/>
                        </a:rPr>
                        <a:t>Re-usable Shop Bags +13%</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200" b="1" kern="1200" baseline="0" dirty="0">
                          <a:solidFill>
                            <a:schemeClr val="tx1"/>
                          </a:solidFill>
                          <a:latin typeface="+mn-lt"/>
                          <a:ea typeface="Montserrat Light"/>
                          <a:cs typeface="Montserrat Light"/>
                          <a:sym typeface="Montserrat"/>
                        </a:rPr>
                        <a:t>Mineral Water +11%</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200" b="1" kern="1200" baseline="0" dirty="0">
                          <a:solidFill>
                            <a:schemeClr val="tx1"/>
                          </a:solidFill>
                          <a:latin typeface="+mn-lt"/>
                          <a:ea typeface="Montserrat Light"/>
                          <a:cs typeface="Montserrat Light"/>
                          <a:sym typeface="Montserrat"/>
                        </a:rPr>
                        <a:t>Olives +10%</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200" b="1" kern="1200" baseline="0" dirty="0">
                          <a:solidFill>
                            <a:schemeClr val="tx1"/>
                          </a:solidFill>
                          <a:latin typeface="+mn-lt"/>
                          <a:ea typeface="Montserrat Light"/>
                          <a:cs typeface="Montserrat Light"/>
                          <a:sym typeface="Montserrat"/>
                        </a:rPr>
                        <a:t>Sugar Confectionery +10%</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200" b="1" kern="1200" baseline="0" dirty="0">
                          <a:solidFill>
                            <a:schemeClr val="tx1"/>
                          </a:solidFill>
                          <a:latin typeface="+mn-lt"/>
                          <a:ea typeface="Montserrat Light"/>
                          <a:cs typeface="Montserrat Light"/>
                          <a:sym typeface="Montserrat"/>
                        </a:rPr>
                        <a:t>Fresh Dips +9%</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200" b="1" kern="1200" baseline="0" dirty="0">
                          <a:solidFill>
                            <a:schemeClr val="tx1"/>
                          </a:solidFill>
                          <a:latin typeface="+mn-lt"/>
                          <a:ea typeface="Montserrat Light"/>
                          <a:cs typeface="Montserrat Light"/>
                          <a:sym typeface="Montserrat"/>
                        </a:rPr>
                        <a:t>Books +8%</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200" b="1" kern="1200" baseline="0" dirty="0">
                          <a:solidFill>
                            <a:schemeClr val="tx1"/>
                          </a:solidFill>
                          <a:latin typeface="+mn-lt"/>
                          <a:ea typeface="Montserrat Light"/>
                          <a:cs typeface="Montserrat Light"/>
                          <a:sym typeface="Montserrat"/>
                        </a:rPr>
                        <a:t>Ice-cream +8%</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200" b="1" kern="1200" baseline="0" dirty="0">
                          <a:solidFill>
                            <a:schemeClr val="tx1"/>
                          </a:solidFill>
                          <a:latin typeface="+mn-lt"/>
                          <a:ea typeface="Montserrat Light"/>
                          <a:cs typeface="Montserrat Light"/>
                          <a:sym typeface="Montserrat"/>
                        </a:rPr>
                        <a:t>Sweet Biscuits +7%</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200" b="1" kern="1200" baseline="0" dirty="0">
                          <a:solidFill>
                            <a:schemeClr val="tx1"/>
                          </a:solidFill>
                          <a:latin typeface="+mn-lt"/>
                          <a:ea typeface="Montserrat Light"/>
                          <a:cs typeface="Montserrat Light"/>
                          <a:sym typeface="Montserrat"/>
                        </a:rPr>
                        <a:t>Stamps +7%</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200" b="1" kern="1200" baseline="0" dirty="0">
                          <a:solidFill>
                            <a:schemeClr val="tx1"/>
                          </a:solidFill>
                          <a:latin typeface="+mn-lt"/>
                          <a:ea typeface="Montserrat Light"/>
                          <a:cs typeface="Montserrat Light"/>
                          <a:sym typeface="Montserrat"/>
                        </a:rPr>
                        <a:t>Fresh Desserts +7%</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200" b="1" kern="1200" baseline="0" dirty="0">
                          <a:solidFill>
                            <a:schemeClr val="tx1"/>
                          </a:solidFill>
                          <a:latin typeface="+mn-lt"/>
                          <a:ea typeface="Montserrat Light"/>
                          <a:cs typeface="Montserrat Light"/>
                          <a:sym typeface="Montserrat"/>
                        </a:rPr>
                        <a:t>Cider +7%</a:t>
                      </a:r>
                    </a:p>
                  </a:txBody>
                  <a:tcPr marL="91425" marR="91425" marT="91425" marB="91425">
                    <a:solidFill>
                      <a:schemeClr val="bg1">
                        <a:lumMod val="65000"/>
                      </a:schemeClr>
                    </a:solidFill>
                  </a:tcPr>
                </a:tc>
                <a:extLst>
                  <a:ext uri="{0D108BD9-81ED-4DB2-BD59-A6C34878D82A}">
                    <a16:rowId xmlns:a16="http://schemas.microsoft.com/office/drawing/2014/main" val="2462473271"/>
                  </a:ext>
                </a:extLst>
              </a:tr>
              <a:tr h="573498">
                <a:tc gridSpan="4">
                  <a:txBody>
                    <a:bodyPr/>
                    <a:lstStyle/>
                    <a:p>
                      <a:pPr marL="73660" marR="0" lvl="0" indent="0" algn="ctr"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600" b="0" i="0" baseline="0" dirty="0">
                          <a:solidFill>
                            <a:schemeClr val="bg1"/>
                          </a:solidFill>
                          <a:latin typeface="Georgia" panose="02040502050405020303" pitchFamily="18" charset="0"/>
                          <a:ea typeface="Montserrat Light"/>
                          <a:cs typeface="Montserrat Light"/>
                          <a:sym typeface="Montserrat"/>
                        </a:rPr>
                        <a:t>With Pancake day falling in half term, shoppers will have had more time to prepare w/e 17Feb </a:t>
                      </a:r>
                    </a:p>
                    <a:p>
                      <a:pPr marL="73660" marR="0" lvl="0" indent="0" algn="ctr"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400" b="0" i="0" baseline="0" dirty="0">
                          <a:solidFill>
                            <a:schemeClr val="bg1"/>
                          </a:solidFill>
                          <a:latin typeface="Georgia" panose="02040502050405020303" pitchFamily="18" charset="0"/>
                          <a:ea typeface="Montserrat Light"/>
                          <a:cs typeface="Montserrat Light"/>
                          <a:sym typeface="Montserrat"/>
                        </a:rPr>
                        <a:t>Lemon/Lime Juice +46%, Golden Syrup +29%, Chocolate Spread +27%, Baking Mixes +23%, Flour +18% and Eggs +16%</a:t>
                      </a:r>
                      <a:endParaRPr sz="1400" b="1" i="1" baseline="0" dirty="0">
                        <a:solidFill>
                          <a:schemeClr val="bg1"/>
                        </a:solidFill>
                        <a:latin typeface="Georgia" panose="02040502050405020303" pitchFamily="18" charset="0"/>
                        <a:ea typeface="Montserrat Light"/>
                        <a:cs typeface="Montserrat Light"/>
                        <a:sym typeface="Montserrat Light"/>
                      </a:endParaRPr>
                    </a:p>
                  </a:txBody>
                  <a:tcPr marL="91425" marR="91425" marT="91425" marB="91425">
                    <a:solidFill>
                      <a:schemeClr val="bg1">
                        <a:lumMod val="65000"/>
                      </a:schemeClr>
                    </a:solidFill>
                  </a:tcPr>
                </a:tc>
                <a:tc hMerge="1">
                  <a:txBody>
                    <a:bodyPr/>
                    <a:lstStyle/>
                    <a:p>
                      <a:pPr marL="365760" lvl="0" indent="-292100" algn="l" rtl="0">
                        <a:spcBef>
                          <a:spcPts val="0"/>
                        </a:spcBef>
                        <a:spcAft>
                          <a:spcPts val="0"/>
                        </a:spcAft>
                        <a:buClr>
                          <a:srgbClr val="FFFFFF"/>
                        </a:buClr>
                        <a:buSzPts val="1000"/>
                        <a:buFont typeface="Montserrat Light"/>
                        <a:buChar char="■"/>
                      </a:pPr>
                      <a:endParaRPr lang="en-GB" sz="1200" dirty="0">
                        <a:solidFill>
                          <a:srgbClr val="FFFFFF"/>
                        </a:solidFill>
                        <a:highlight>
                          <a:srgbClr val="C0C0C0"/>
                        </a:highlight>
                        <a:latin typeface="+mj-lt"/>
                        <a:ea typeface="Montserrat"/>
                        <a:cs typeface="Montserrat"/>
                        <a:sym typeface="Montserrat"/>
                      </a:endParaRPr>
                    </a:p>
                  </a:txBody>
                  <a:tcPr marL="91425" marR="91425" marT="91425" marB="91425">
                    <a:solidFill>
                      <a:schemeClr val="bg1">
                        <a:lumMod val="65000"/>
                      </a:schemeClr>
                    </a:solidFill>
                  </a:tcPr>
                </a:tc>
                <a:tc hMerge="1">
                  <a:txBody>
                    <a:bodyPr/>
                    <a:lstStyle/>
                    <a:p>
                      <a:pPr marL="365760" lvl="0" indent="-292100" algn="l" rtl="0">
                        <a:spcBef>
                          <a:spcPts val="0"/>
                        </a:spcBef>
                        <a:spcAft>
                          <a:spcPts val="0"/>
                        </a:spcAft>
                        <a:buClr>
                          <a:srgbClr val="FFFFFF"/>
                        </a:buClr>
                        <a:buSzPts val="1000"/>
                        <a:buFont typeface="Montserrat Light"/>
                        <a:buChar char="■"/>
                      </a:pPr>
                      <a:endParaRPr lang="en-GB" sz="1200" dirty="0">
                        <a:solidFill>
                          <a:srgbClr val="FFFFFF"/>
                        </a:solidFill>
                        <a:highlight>
                          <a:srgbClr val="C0C0C0"/>
                        </a:highlight>
                        <a:latin typeface="+mj-lt"/>
                        <a:ea typeface="Montserrat"/>
                        <a:cs typeface="Montserrat"/>
                        <a:sym typeface="Montserrat"/>
                      </a:endParaRPr>
                    </a:p>
                  </a:txBody>
                  <a:tcPr marL="91425" marR="91425" marT="91425" marB="91425">
                    <a:solidFill>
                      <a:schemeClr val="bg1">
                        <a:lumMod val="65000"/>
                      </a:schemeClr>
                    </a:solidFill>
                  </a:tcPr>
                </a:tc>
                <a:tc hMerge="1">
                  <a:txBody>
                    <a:bodyPr/>
                    <a:lstStyle/>
                    <a:p>
                      <a:pPr marL="365760" lvl="0" indent="-292100" algn="l" rtl="0">
                        <a:spcBef>
                          <a:spcPts val="0"/>
                        </a:spcBef>
                        <a:spcAft>
                          <a:spcPts val="0"/>
                        </a:spcAft>
                        <a:buClr>
                          <a:srgbClr val="FFFFFF"/>
                        </a:buClr>
                        <a:buSzPts val="1000"/>
                        <a:buFont typeface="Montserrat Light"/>
                        <a:buChar char="■"/>
                      </a:pPr>
                      <a:endParaRPr lang="en-GB" sz="1200" dirty="0">
                        <a:solidFill>
                          <a:srgbClr val="FFFFFF"/>
                        </a:solidFill>
                        <a:highlight>
                          <a:srgbClr val="C0C0C0"/>
                        </a:highlight>
                        <a:latin typeface="+mj-lt"/>
                        <a:ea typeface="Montserrat"/>
                        <a:cs typeface="Montserrat"/>
                        <a:sym typeface="Montserrat"/>
                      </a:endParaRPr>
                    </a:p>
                  </a:txBody>
                  <a:tcPr marL="91425" marR="91425" marT="91425" marB="91425">
                    <a:solidFill>
                      <a:schemeClr val="bg1">
                        <a:lumMod val="65000"/>
                      </a:schemeClr>
                    </a:solidFill>
                  </a:tcPr>
                </a:tc>
                <a:extLst>
                  <a:ext uri="{0D108BD9-81ED-4DB2-BD59-A6C34878D82A}">
                    <a16:rowId xmlns:a16="http://schemas.microsoft.com/office/drawing/2014/main" val="3709966121"/>
                  </a:ext>
                </a:extLst>
              </a:tr>
            </a:tbl>
          </a:graphicData>
        </a:graphic>
      </p:graphicFrame>
      <p:sp>
        <p:nvSpPr>
          <p:cNvPr id="13" name="Text Placeholder 12">
            <a:extLst>
              <a:ext uri="{FF2B5EF4-FFF2-40B4-BE49-F238E27FC236}">
                <a16:creationId xmlns:a16="http://schemas.microsoft.com/office/drawing/2014/main" id="{71A57341-1DE4-C426-2C86-2C7F9521F3D4}"/>
              </a:ext>
            </a:extLst>
          </p:cNvPr>
          <p:cNvSpPr>
            <a:spLocks noGrp="1"/>
          </p:cNvSpPr>
          <p:nvPr>
            <p:ph type="body" sz="quarter" idx="13"/>
          </p:nvPr>
        </p:nvSpPr>
        <p:spPr>
          <a:xfrm>
            <a:off x="294997" y="6225922"/>
            <a:ext cx="11582399" cy="365125"/>
          </a:xfrm>
        </p:spPr>
        <p:txBody>
          <a:bodyPr/>
          <a:lstStyle/>
          <a:p>
            <a:r>
              <a:rPr lang="en-US" sz="800" dirty="0"/>
              <a:t>Source:  NIQ Scantrack Grocery Multiples 4w/e 24</a:t>
            </a:r>
            <a:r>
              <a:rPr lang="en-US" sz="800" baseline="30000" dirty="0"/>
              <a:t>th</a:t>
            </a:r>
            <a:r>
              <a:rPr lang="en-US" sz="800" dirty="0"/>
              <a:t> February 2024 vs year ago (value growth) </a:t>
            </a:r>
          </a:p>
        </p:txBody>
      </p:sp>
      <p:sp>
        <p:nvSpPr>
          <p:cNvPr id="51" name="TextBox 50">
            <a:extLst>
              <a:ext uri="{FF2B5EF4-FFF2-40B4-BE49-F238E27FC236}">
                <a16:creationId xmlns:a16="http://schemas.microsoft.com/office/drawing/2014/main" id="{4FDF5172-B62B-41EB-EAB9-A74D07098FB5}"/>
              </a:ext>
            </a:extLst>
          </p:cNvPr>
          <p:cNvSpPr txBox="1"/>
          <p:nvPr/>
        </p:nvSpPr>
        <p:spPr>
          <a:xfrm>
            <a:off x="0" y="154057"/>
            <a:ext cx="12192000" cy="707886"/>
          </a:xfrm>
          <a:prstGeom prst="rect">
            <a:avLst/>
          </a:prstGeom>
          <a:noFill/>
        </p:spPr>
        <p:txBody>
          <a:bodyPr wrap="square">
            <a:spAutoFit/>
          </a:bodyPr>
          <a:lstStyle/>
          <a:p>
            <a:r>
              <a:rPr lang="en-GB" sz="2000" dirty="0"/>
              <a:t>In February shoppers </a:t>
            </a:r>
            <a:r>
              <a:rPr lang="en-GB" sz="2000" b="1" dirty="0"/>
              <a:t>celebrated ‘events’</a:t>
            </a:r>
            <a:r>
              <a:rPr lang="en-GB" sz="2000" dirty="0"/>
              <a:t>, sought ‘</a:t>
            </a:r>
            <a:r>
              <a:rPr lang="en-GB" sz="2000" b="1" dirty="0"/>
              <a:t>convenient’ </a:t>
            </a:r>
            <a:r>
              <a:rPr lang="en-GB" sz="2000" dirty="0"/>
              <a:t>and ‘</a:t>
            </a:r>
            <a:r>
              <a:rPr lang="en-GB" sz="2000" b="1" dirty="0"/>
              <a:t>cheaper’ </a:t>
            </a:r>
            <a:r>
              <a:rPr lang="en-GB" sz="2000" dirty="0"/>
              <a:t>meal options and ‘</a:t>
            </a:r>
            <a:r>
              <a:rPr lang="en-GB" sz="2000" b="1" dirty="0"/>
              <a:t>healthier’ </a:t>
            </a:r>
            <a:r>
              <a:rPr lang="en-GB" sz="2000" dirty="0"/>
              <a:t>choices</a:t>
            </a:r>
            <a:endParaRPr lang="en-GB" sz="2000" i="1" dirty="0">
              <a:latin typeface="Georgia" panose="02040502050405020303" pitchFamily="18" charset="0"/>
            </a:endParaRPr>
          </a:p>
        </p:txBody>
      </p:sp>
      <p:pic>
        <p:nvPicPr>
          <p:cNvPr id="2050" name="Picture 2">
            <a:extLst>
              <a:ext uri="{FF2B5EF4-FFF2-40B4-BE49-F238E27FC236}">
                <a16:creationId xmlns:a16="http://schemas.microsoft.com/office/drawing/2014/main" id="{30D983A0-497D-3056-1FD0-B7DD2E764C0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4178" y="945220"/>
            <a:ext cx="666750" cy="5715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42C66189-AF17-2215-3BE5-B5158B9CED0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78371" y="932400"/>
            <a:ext cx="666750" cy="5715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D932735E-87FF-6854-D008-4BE2D64B8F2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05545" y="953645"/>
            <a:ext cx="666750" cy="5715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65B0CFFA-4BA3-8B94-49C0-B58DBAFAC6C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82736" y="821750"/>
            <a:ext cx="784015" cy="784015"/>
          </a:xfrm>
          <a:prstGeom prst="rect">
            <a:avLst/>
          </a:prstGeom>
          <a:noFill/>
          <a:extLst>
            <a:ext uri="{909E8E84-426E-40DD-AFC4-6F175D3DCCD1}">
              <a14:hiddenFill xmlns:a14="http://schemas.microsoft.com/office/drawing/2010/main">
                <a:solidFill>
                  <a:srgbClr val="FFFFFF"/>
                </a:solidFill>
              </a14:hiddenFill>
            </a:ext>
          </a:extLst>
        </p:spPr>
      </p:pic>
      <p:sp>
        <p:nvSpPr>
          <p:cNvPr id="11" name="Heart 10">
            <a:extLst>
              <a:ext uri="{FF2B5EF4-FFF2-40B4-BE49-F238E27FC236}">
                <a16:creationId xmlns:a16="http://schemas.microsoft.com/office/drawing/2014/main" id="{D533F1A9-A3B2-7A7A-FE54-865B8F76C20C}"/>
              </a:ext>
            </a:extLst>
          </p:cNvPr>
          <p:cNvSpPr/>
          <p:nvPr/>
        </p:nvSpPr>
        <p:spPr>
          <a:xfrm>
            <a:off x="11297541" y="982767"/>
            <a:ext cx="508474" cy="440108"/>
          </a:xfrm>
          <a:prstGeom prst="hear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endParaRPr lang="en-GB" sz="1600" dirty="0"/>
          </a:p>
        </p:txBody>
      </p:sp>
      <p:sp>
        <p:nvSpPr>
          <p:cNvPr id="12" name="TextBox 11">
            <a:extLst>
              <a:ext uri="{FF2B5EF4-FFF2-40B4-BE49-F238E27FC236}">
                <a16:creationId xmlns:a16="http://schemas.microsoft.com/office/drawing/2014/main" id="{8A6A22C2-7FCB-5DCE-A83A-D92E844B26BA}"/>
              </a:ext>
            </a:extLst>
          </p:cNvPr>
          <p:cNvSpPr txBox="1"/>
          <p:nvPr/>
        </p:nvSpPr>
        <p:spPr>
          <a:xfrm flipH="1">
            <a:off x="10884496" y="1585245"/>
            <a:ext cx="1307504" cy="3879790"/>
          </a:xfrm>
          <a:prstGeom prst="rect">
            <a:avLst/>
          </a:prstGeom>
          <a:noFill/>
        </p:spPr>
        <p:txBody>
          <a:bodyPr wrap="square" lIns="0" rIns="0" rtlCol="0">
            <a:noAutofit/>
          </a:bodyPr>
          <a:lstStyle/>
          <a:p>
            <a:pPr algn="ctr">
              <a:spcAft>
                <a:spcPts val="600"/>
              </a:spcAft>
            </a:pPr>
            <a:r>
              <a:rPr lang="en-GB" sz="1200" u="sng" dirty="0"/>
              <a:t>w/e 17</a:t>
            </a:r>
            <a:r>
              <a:rPr lang="en-GB" sz="1200" u="sng" baseline="30000" dirty="0"/>
              <a:t>th</a:t>
            </a:r>
            <a:r>
              <a:rPr lang="en-GB" sz="1200" u="sng" dirty="0"/>
              <a:t> Feb</a:t>
            </a:r>
          </a:p>
          <a:p>
            <a:pPr algn="ctr">
              <a:spcAft>
                <a:spcPts val="600"/>
              </a:spcAft>
            </a:pPr>
            <a:r>
              <a:rPr lang="en-GB" sz="1050" b="1" u="sng" dirty="0"/>
              <a:t>Food &amp; Drink</a:t>
            </a:r>
          </a:p>
          <a:p>
            <a:pPr algn="ctr"/>
            <a:r>
              <a:rPr lang="en-GB" sz="800" dirty="0"/>
              <a:t>Frzn Bakery Products +18%</a:t>
            </a:r>
          </a:p>
          <a:p>
            <a:pPr algn="ctr"/>
            <a:r>
              <a:rPr lang="en-GB" sz="800" dirty="0"/>
              <a:t>Miniatures (Wine) +15%</a:t>
            </a:r>
          </a:p>
          <a:p>
            <a:pPr algn="ctr"/>
            <a:r>
              <a:rPr lang="en-GB" sz="800" dirty="0"/>
              <a:t>Olives +9%</a:t>
            </a:r>
          </a:p>
          <a:p>
            <a:pPr algn="ctr"/>
            <a:r>
              <a:rPr lang="en-GB" sz="800" dirty="0"/>
              <a:t>Fresh Desserts +8%</a:t>
            </a:r>
          </a:p>
          <a:p>
            <a:pPr algn="ctr"/>
            <a:r>
              <a:rPr lang="en-GB" sz="800" dirty="0"/>
              <a:t>Fresh Dips +8%</a:t>
            </a:r>
          </a:p>
          <a:p>
            <a:pPr algn="ctr"/>
            <a:r>
              <a:rPr lang="en-GB" sz="800" dirty="0"/>
              <a:t>Fresh </a:t>
            </a:r>
            <a:r>
              <a:rPr lang="en-GB" sz="800"/>
              <a:t>Ready Meals £57m </a:t>
            </a:r>
            <a:r>
              <a:rPr lang="en-GB" sz="800" dirty="0"/>
              <a:t>+3%</a:t>
            </a:r>
          </a:p>
          <a:p>
            <a:pPr algn="ctr"/>
            <a:endParaRPr lang="en-GB" sz="800" dirty="0"/>
          </a:p>
          <a:p>
            <a:pPr algn="ctr"/>
            <a:endParaRPr lang="en-GB" sz="800" dirty="0"/>
          </a:p>
          <a:p>
            <a:pPr algn="ctr"/>
            <a:endParaRPr lang="en-GB" sz="800" dirty="0"/>
          </a:p>
          <a:p>
            <a:pPr algn="ctr"/>
            <a:r>
              <a:rPr lang="en-GB" sz="1000" b="1" u="sng" dirty="0"/>
              <a:t>Gifting</a:t>
            </a:r>
          </a:p>
          <a:p>
            <a:pPr algn="ctr"/>
            <a:endParaRPr lang="en-GB" sz="800" dirty="0"/>
          </a:p>
          <a:p>
            <a:pPr algn="ctr"/>
            <a:r>
              <a:rPr lang="en-GB" sz="800" dirty="0"/>
              <a:t>Gift Wrap +30%</a:t>
            </a:r>
          </a:p>
          <a:p>
            <a:pPr algn="ctr"/>
            <a:r>
              <a:rPr lang="en-GB" sz="800" dirty="0"/>
              <a:t>Choc Boxes £20m +27%</a:t>
            </a:r>
          </a:p>
          <a:p>
            <a:pPr algn="ctr"/>
            <a:r>
              <a:rPr lang="en-GB" sz="800" dirty="0"/>
              <a:t>Beauty Skincare +14%</a:t>
            </a:r>
          </a:p>
          <a:p>
            <a:pPr algn="ctr"/>
            <a:r>
              <a:rPr lang="en-GB" sz="800" dirty="0"/>
              <a:t>Fragrances +14%</a:t>
            </a:r>
          </a:p>
          <a:p>
            <a:pPr algn="ctr"/>
            <a:r>
              <a:rPr lang="en-GB" sz="800" dirty="0"/>
              <a:t>Greeting Cards £20m +13%</a:t>
            </a:r>
          </a:p>
          <a:p>
            <a:pPr algn="ctr"/>
            <a:r>
              <a:rPr lang="en-GB" sz="800" dirty="0"/>
              <a:t>Stamps +13%</a:t>
            </a:r>
          </a:p>
          <a:p>
            <a:pPr algn="ctr"/>
            <a:r>
              <a:rPr lang="en-GB" sz="800" dirty="0"/>
              <a:t>Cut Mixed Flowers +12%</a:t>
            </a:r>
          </a:p>
          <a:p>
            <a:pPr algn="ctr"/>
            <a:r>
              <a:rPr lang="en-GB" sz="800" dirty="0"/>
              <a:t>Books +9%</a:t>
            </a:r>
          </a:p>
          <a:p>
            <a:pPr algn="ctr"/>
            <a:r>
              <a:rPr lang="en-GB" sz="800" dirty="0"/>
              <a:t>Cosmetics +7%</a:t>
            </a:r>
          </a:p>
          <a:p>
            <a:pPr algn="ctr"/>
            <a:r>
              <a:rPr lang="en-GB" sz="800" dirty="0"/>
              <a:t>Cut Roses £19m +4%</a:t>
            </a:r>
          </a:p>
        </p:txBody>
      </p:sp>
    </p:spTree>
    <p:extLst>
      <p:ext uri="{BB962C8B-B14F-4D97-AF65-F5344CB8AC3E}">
        <p14:creationId xmlns:p14="http://schemas.microsoft.com/office/powerpoint/2010/main" val="29851558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ontent Placeholder 14">
            <a:extLst>
              <a:ext uri="{FF2B5EF4-FFF2-40B4-BE49-F238E27FC236}">
                <a16:creationId xmlns:a16="http://schemas.microsoft.com/office/drawing/2014/main" id="{23F69C93-C6F2-CA07-E1CD-C8A828587232}"/>
              </a:ext>
            </a:extLst>
          </p:cNvPr>
          <p:cNvGraphicFramePr>
            <a:graphicFrameLocks noGrp="1"/>
          </p:cNvGraphicFramePr>
          <p:nvPr>
            <p:ph idx="1"/>
            <p:extLst>
              <p:ext uri="{D42A27DB-BD31-4B8C-83A1-F6EECF244321}">
                <p14:modId xmlns:p14="http://schemas.microsoft.com/office/powerpoint/2010/main" val="2602588268"/>
              </p:ext>
            </p:extLst>
          </p:nvPr>
        </p:nvGraphicFramePr>
        <p:xfrm>
          <a:off x="4168930" y="1955120"/>
          <a:ext cx="7594600" cy="3986212"/>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a:extLst>
              <a:ext uri="{FF2B5EF4-FFF2-40B4-BE49-F238E27FC236}">
                <a16:creationId xmlns:a16="http://schemas.microsoft.com/office/drawing/2014/main" id="{C499054D-D366-6C49-DBFC-9407E92306F6}"/>
              </a:ext>
            </a:extLst>
          </p:cNvPr>
          <p:cNvSpPr>
            <a:spLocks noGrp="1"/>
          </p:cNvSpPr>
          <p:nvPr>
            <p:ph type="sldNum" sz="quarter" idx="12"/>
          </p:nvPr>
        </p:nvSpPr>
        <p:spPr/>
        <p:txBody>
          <a:bodyPr/>
          <a:lstStyle/>
          <a:p>
            <a:fld id="{403EF4E2-7A7A-0548-85F1-5479B7C9E1B2}" type="slidenum">
              <a:rPr lang="en-US" smtClean="0"/>
              <a:t>17</a:t>
            </a:fld>
            <a:endParaRPr lang="en-US" dirty="0"/>
          </a:p>
        </p:txBody>
      </p:sp>
      <p:sp>
        <p:nvSpPr>
          <p:cNvPr id="2" name="Title 1">
            <a:extLst>
              <a:ext uri="{FF2B5EF4-FFF2-40B4-BE49-F238E27FC236}">
                <a16:creationId xmlns:a16="http://schemas.microsoft.com/office/drawing/2014/main" id="{F6F77B72-907D-DF76-5D78-CA6B9F4160B6}"/>
              </a:ext>
            </a:extLst>
          </p:cNvPr>
          <p:cNvSpPr>
            <a:spLocks noGrp="1"/>
          </p:cNvSpPr>
          <p:nvPr>
            <p:ph type="ctrTitle"/>
          </p:nvPr>
        </p:nvSpPr>
        <p:spPr>
          <a:xfrm>
            <a:off x="299345" y="3136664"/>
            <a:ext cx="3503952" cy="2390972"/>
          </a:xfrm>
        </p:spPr>
        <p:txBody>
          <a:bodyPr/>
          <a:lstStyle/>
          <a:p>
            <a:br>
              <a:rPr lang="en-US" sz="1400" b="0" dirty="0">
                <a:latin typeface="Georgia" panose="02040502050405020303" pitchFamily="18" charset="0"/>
              </a:rPr>
            </a:br>
            <a:r>
              <a:rPr lang="en-US" sz="1400" b="0" dirty="0">
                <a:latin typeface="Georgia" panose="02040502050405020303" pitchFamily="18" charset="0"/>
              </a:rPr>
              <a:t>To save money shoppers are more willing to ‘dine-in’, if this means they are able to afford the ‘</a:t>
            </a:r>
            <a:r>
              <a:rPr lang="en-US" sz="1400" dirty="0">
                <a:latin typeface="Georgia" panose="02040502050405020303" pitchFamily="18" charset="0"/>
              </a:rPr>
              <a:t>treats</a:t>
            </a:r>
            <a:r>
              <a:rPr lang="en-US" sz="1400" b="0" dirty="0">
                <a:latin typeface="Georgia" panose="02040502050405020303" pitchFamily="18" charset="0"/>
              </a:rPr>
              <a:t> that they </a:t>
            </a:r>
            <a:r>
              <a:rPr lang="en-US" sz="1400" dirty="0">
                <a:latin typeface="Georgia" panose="02040502050405020303" pitchFamily="18" charset="0"/>
              </a:rPr>
              <a:t>enjoy’</a:t>
            </a:r>
            <a:r>
              <a:rPr lang="en-US" sz="1400" b="0" dirty="0">
                <a:latin typeface="Georgia" panose="02040502050405020303" pitchFamily="18" charset="0"/>
              </a:rPr>
              <a:t>.  For some it may mean a glass of </a:t>
            </a:r>
            <a:r>
              <a:rPr lang="en-US" sz="1400" dirty="0">
                <a:latin typeface="Georgia" panose="02040502050405020303" pitchFamily="18" charset="0"/>
              </a:rPr>
              <a:t>stout</a:t>
            </a:r>
            <a:r>
              <a:rPr lang="en-US" sz="1400" b="0" dirty="0">
                <a:latin typeface="Georgia" panose="02040502050405020303" pitchFamily="18" charset="0"/>
              </a:rPr>
              <a:t>, for others it may mean elevating breakfast with </a:t>
            </a:r>
            <a:r>
              <a:rPr lang="en-US" sz="1400" dirty="0">
                <a:latin typeface="Georgia" panose="02040502050405020303" pitchFamily="18" charset="0"/>
              </a:rPr>
              <a:t>bakery products</a:t>
            </a:r>
            <a:r>
              <a:rPr lang="en-US" sz="1400" b="0" dirty="0">
                <a:latin typeface="Georgia" panose="02040502050405020303" pitchFamily="18" charset="0"/>
              </a:rPr>
              <a:t>. </a:t>
            </a:r>
            <a:br>
              <a:rPr lang="en-US" sz="1400" b="0" dirty="0">
                <a:latin typeface="Georgia" panose="02040502050405020303" pitchFamily="18" charset="0"/>
              </a:rPr>
            </a:br>
            <a:br>
              <a:rPr lang="en-US" sz="1400" b="0" dirty="0">
                <a:latin typeface="Georgia" panose="02040502050405020303" pitchFamily="18" charset="0"/>
              </a:rPr>
            </a:br>
            <a:r>
              <a:rPr lang="en-US" sz="1400" b="0" dirty="0">
                <a:latin typeface="Georgia" panose="02040502050405020303" pitchFamily="18" charset="0"/>
              </a:rPr>
              <a:t>More may be turning to </a:t>
            </a:r>
            <a:r>
              <a:rPr lang="en-US" sz="1400" dirty="0">
                <a:latin typeface="Georgia" panose="02040502050405020303" pitchFamily="18" charset="0"/>
              </a:rPr>
              <a:t>flexitarian diets,</a:t>
            </a:r>
            <a:r>
              <a:rPr lang="en-US" sz="1400" b="0" dirty="0">
                <a:latin typeface="Georgia" panose="02040502050405020303" pitchFamily="18" charset="0"/>
              </a:rPr>
              <a:t> a win:win if their quest is to </a:t>
            </a:r>
            <a:r>
              <a:rPr lang="en-US" sz="1400" dirty="0">
                <a:latin typeface="Georgia" panose="02040502050405020303" pitchFamily="18" charset="0"/>
              </a:rPr>
              <a:t>save money</a:t>
            </a:r>
            <a:r>
              <a:rPr lang="en-US" sz="1400" b="0" dirty="0">
                <a:latin typeface="Georgia" panose="02040502050405020303" pitchFamily="18" charset="0"/>
              </a:rPr>
              <a:t> and eat more </a:t>
            </a:r>
            <a:r>
              <a:rPr lang="en-US" sz="1400" dirty="0">
                <a:latin typeface="Georgia" panose="02040502050405020303" pitchFamily="18" charset="0"/>
              </a:rPr>
              <a:t>healthily</a:t>
            </a:r>
            <a:r>
              <a:rPr lang="en-US" sz="1400" b="0" dirty="0">
                <a:latin typeface="Georgia" panose="02040502050405020303" pitchFamily="18" charset="0"/>
              </a:rPr>
              <a:t>. </a:t>
            </a:r>
            <a:br>
              <a:rPr lang="en-US" sz="1400" b="0" dirty="0">
                <a:latin typeface="Georgia" panose="02040502050405020303" pitchFamily="18" charset="0"/>
              </a:rPr>
            </a:br>
            <a:br>
              <a:rPr lang="en-US" sz="1400" b="0" dirty="0">
                <a:latin typeface="Georgia" panose="02040502050405020303" pitchFamily="18" charset="0"/>
              </a:rPr>
            </a:br>
            <a:r>
              <a:rPr lang="en-US" sz="1400" b="0" dirty="0">
                <a:latin typeface="Georgia" panose="02040502050405020303" pitchFamily="18" charset="0"/>
              </a:rPr>
              <a:t>Pancake day brought a boost for </a:t>
            </a:r>
            <a:r>
              <a:rPr lang="en-US" sz="1400" dirty="0">
                <a:latin typeface="Georgia" panose="02040502050405020303" pitchFamily="18" charset="0"/>
              </a:rPr>
              <a:t>eggs</a:t>
            </a:r>
            <a:r>
              <a:rPr lang="en-US" sz="1400" b="0" dirty="0">
                <a:latin typeface="Georgia" panose="02040502050405020303" pitchFamily="18" charset="0"/>
              </a:rPr>
              <a:t>, whilst a supply chain scare sparked a run on </a:t>
            </a:r>
            <a:r>
              <a:rPr lang="en-US" sz="1400" dirty="0">
                <a:latin typeface="Georgia" panose="02040502050405020303" pitchFamily="18" charset="0"/>
              </a:rPr>
              <a:t>Tea</a:t>
            </a:r>
            <a:r>
              <a:rPr lang="en-US" sz="1400" b="0" dirty="0">
                <a:latin typeface="Georgia" panose="02040502050405020303" pitchFamily="18" charset="0"/>
              </a:rPr>
              <a:t>.</a:t>
            </a:r>
            <a:br>
              <a:rPr lang="en-US" sz="1400" b="0" dirty="0">
                <a:latin typeface="Georgia" panose="02040502050405020303" pitchFamily="18" charset="0"/>
              </a:rPr>
            </a:br>
            <a:br>
              <a:rPr lang="en-US" sz="1400" b="0" dirty="0">
                <a:latin typeface="Georgia" panose="02040502050405020303" pitchFamily="18" charset="0"/>
              </a:rPr>
            </a:br>
            <a:r>
              <a:rPr lang="en-US" sz="1400" b="0" dirty="0">
                <a:latin typeface="Georgia" panose="02040502050405020303" pitchFamily="18" charset="0"/>
              </a:rPr>
              <a:t>Valentine’s Day may have encouraged the sale of </a:t>
            </a:r>
            <a:r>
              <a:rPr lang="en-US" sz="1400" dirty="0">
                <a:latin typeface="Georgia" panose="02040502050405020303" pitchFamily="18" charset="0"/>
              </a:rPr>
              <a:t>books</a:t>
            </a:r>
            <a:r>
              <a:rPr lang="en-US" sz="1400" b="0" dirty="0">
                <a:latin typeface="Georgia" panose="02040502050405020303" pitchFamily="18" charset="0"/>
              </a:rPr>
              <a:t>, (a tradition in Barcelona).  Some shoppers may also have bought early, ahead of international book day (7</a:t>
            </a:r>
            <a:r>
              <a:rPr lang="en-US" sz="1400" b="0" baseline="30000" dirty="0">
                <a:latin typeface="Georgia" panose="02040502050405020303" pitchFamily="18" charset="0"/>
              </a:rPr>
              <a:t>th</a:t>
            </a:r>
            <a:r>
              <a:rPr lang="en-US" sz="1400" b="0" dirty="0">
                <a:latin typeface="Georgia" panose="02040502050405020303" pitchFamily="18" charset="0"/>
              </a:rPr>
              <a:t> March).</a:t>
            </a:r>
            <a:endParaRPr lang="en-US" sz="2000" b="0" dirty="0">
              <a:latin typeface="Georgia" panose="02040502050405020303" pitchFamily="18" charset="0"/>
            </a:endParaRPr>
          </a:p>
        </p:txBody>
      </p:sp>
      <p:sp>
        <p:nvSpPr>
          <p:cNvPr id="9" name="Text Placeholder 8">
            <a:extLst>
              <a:ext uri="{FF2B5EF4-FFF2-40B4-BE49-F238E27FC236}">
                <a16:creationId xmlns:a16="http://schemas.microsoft.com/office/drawing/2014/main" id="{C28D2ED4-9A16-815C-6A6E-CDBD0DDE0BD8}"/>
              </a:ext>
            </a:extLst>
          </p:cNvPr>
          <p:cNvSpPr>
            <a:spLocks noGrp="1"/>
          </p:cNvSpPr>
          <p:nvPr>
            <p:ph type="body" sz="quarter" idx="14"/>
          </p:nvPr>
        </p:nvSpPr>
        <p:spPr/>
        <p:txBody>
          <a:bodyPr/>
          <a:lstStyle/>
          <a:p>
            <a:pPr marL="146050" indent="0">
              <a:buFont typeface="Montserrat"/>
              <a:buNone/>
            </a:pPr>
            <a:r>
              <a:rPr lang="en-PH" sz="800" dirty="0">
                <a:latin typeface="Montserrat" panose="00000500000000000000" pitchFamily="2" charset="0"/>
              </a:rPr>
              <a:t>Source:  NIQ Scantrack Grocery Multiples 4w/e 24</a:t>
            </a:r>
            <a:r>
              <a:rPr lang="en-PH" sz="800" baseline="30000" dirty="0">
                <a:latin typeface="Montserrat" panose="00000500000000000000" pitchFamily="2" charset="0"/>
              </a:rPr>
              <a:t>th</a:t>
            </a:r>
            <a:r>
              <a:rPr lang="en-PH" sz="800" dirty="0">
                <a:latin typeface="Montserrat" panose="00000500000000000000" pitchFamily="2" charset="0"/>
              </a:rPr>
              <a:t> February 2024 vs year ago</a:t>
            </a:r>
          </a:p>
        </p:txBody>
      </p:sp>
      <p:sp>
        <p:nvSpPr>
          <p:cNvPr id="14" name="Content Placeholder 9">
            <a:extLst>
              <a:ext uri="{FF2B5EF4-FFF2-40B4-BE49-F238E27FC236}">
                <a16:creationId xmlns:a16="http://schemas.microsoft.com/office/drawing/2014/main" id="{4850538B-C0F5-1A63-9C39-9F3D6973468F}"/>
              </a:ext>
            </a:extLst>
          </p:cNvPr>
          <p:cNvSpPr txBox="1">
            <a:spLocks/>
          </p:cNvSpPr>
          <p:nvPr/>
        </p:nvSpPr>
        <p:spPr>
          <a:xfrm>
            <a:off x="4290932" y="507548"/>
            <a:ext cx="7595265" cy="3990409"/>
          </a:xfrm>
          <a:prstGeom prst="rect">
            <a:avLst/>
          </a:prstGeom>
        </p:spPr>
        <p:txBody>
          <a:bodyPr vert="horz" lIns="0" tIns="45720" rIns="0" bIns="45720" rtlCol="0">
            <a:noAutofit/>
          </a:bodyPr>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16" name="Google Shape;359;p8">
            <a:extLst>
              <a:ext uri="{FF2B5EF4-FFF2-40B4-BE49-F238E27FC236}">
                <a16:creationId xmlns:a16="http://schemas.microsoft.com/office/drawing/2014/main" id="{4A41054C-D287-9BDA-C41C-A262629AE099}"/>
              </a:ext>
            </a:extLst>
          </p:cNvPr>
          <p:cNvSpPr txBox="1"/>
          <p:nvPr/>
        </p:nvSpPr>
        <p:spPr>
          <a:xfrm>
            <a:off x="4206172" y="1127975"/>
            <a:ext cx="7594600" cy="523180"/>
          </a:xfrm>
          <a:prstGeom prst="rect">
            <a:avLst/>
          </a:prstGeom>
          <a:noFill/>
          <a:ln>
            <a:noFill/>
          </a:ln>
        </p:spPr>
        <p:txBody>
          <a:bodyPr spcFirstLastPara="1" wrap="square" lIns="91425" tIns="45700" rIns="91425" bIns="45700" anchor="t" anchorCtr="0">
            <a:spAutoFit/>
          </a:bodyPr>
          <a:lstStyle/>
          <a:p>
            <a:pPr>
              <a:buClr>
                <a:schemeClr val="dk1"/>
              </a:buClr>
              <a:buSzPts val="1100"/>
            </a:pPr>
            <a:r>
              <a:rPr lang="en-PH" sz="1400" b="1" dirty="0">
                <a:solidFill>
                  <a:schemeClr val="dk1"/>
                </a:solidFill>
                <a:latin typeface="Arial" panose="020B0604020202020204" pitchFamily="34" charset="0"/>
                <a:ea typeface="Montserrat"/>
                <a:cs typeface="Arial" panose="020B0604020202020204" pitchFamily="34" charset="0"/>
                <a:sym typeface="Montserrat"/>
              </a:rPr>
              <a:t>Top Growing Sub Categories in the Grocery Multiples</a:t>
            </a:r>
          </a:p>
          <a:p>
            <a:pPr>
              <a:buClr>
                <a:schemeClr val="dk1"/>
              </a:buClr>
              <a:buSzPts val="1100"/>
            </a:pPr>
            <a:r>
              <a:rPr lang="en-PH" sz="1400" dirty="0">
                <a:solidFill>
                  <a:schemeClr val="dk1"/>
                </a:solidFill>
                <a:latin typeface="Arial" panose="020B0604020202020204" pitchFamily="34" charset="0"/>
                <a:ea typeface="Montserrat"/>
                <a:cs typeface="Arial" panose="020B0604020202020204" pitchFamily="34" charset="0"/>
                <a:sym typeface="Montserrat"/>
              </a:rPr>
              <a:t>Ranked by % unit growth</a:t>
            </a:r>
            <a:endParaRPr lang="en-PH" sz="1400" dirty="0">
              <a:latin typeface="Arial" panose="020B0604020202020204" pitchFamily="34" charset="0"/>
              <a:ea typeface="Montserrat"/>
              <a:cs typeface="Arial" panose="020B0604020202020204" pitchFamily="34" charset="0"/>
              <a:sym typeface="Montserrat"/>
            </a:endParaRPr>
          </a:p>
        </p:txBody>
      </p:sp>
      <p:sp>
        <p:nvSpPr>
          <p:cNvPr id="6" name="Rectangle 5">
            <a:extLst>
              <a:ext uri="{FF2B5EF4-FFF2-40B4-BE49-F238E27FC236}">
                <a16:creationId xmlns:a16="http://schemas.microsoft.com/office/drawing/2014/main" id="{4A457943-D181-7862-9BFC-62C0D6A9FD39}"/>
              </a:ext>
            </a:extLst>
          </p:cNvPr>
          <p:cNvSpPr/>
          <p:nvPr/>
        </p:nvSpPr>
        <p:spPr>
          <a:xfrm>
            <a:off x="10161823" y="4003133"/>
            <a:ext cx="198935" cy="8725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highlight>
                <a:srgbClr val="FFFF00"/>
              </a:highlight>
            </a:endParaRPr>
          </a:p>
        </p:txBody>
      </p:sp>
      <p:sp>
        <p:nvSpPr>
          <p:cNvPr id="7" name="Rectangle 6">
            <a:extLst>
              <a:ext uri="{FF2B5EF4-FFF2-40B4-BE49-F238E27FC236}">
                <a16:creationId xmlns:a16="http://schemas.microsoft.com/office/drawing/2014/main" id="{42DA40A3-A03F-47C5-0CD3-F43FBE87B88D}"/>
              </a:ext>
            </a:extLst>
          </p:cNvPr>
          <p:cNvSpPr/>
          <p:nvPr/>
        </p:nvSpPr>
        <p:spPr>
          <a:xfrm>
            <a:off x="10166095" y="4127741"/>
            <a:ext cx="198935" cy="872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FE47D61E-F42B-E8B3-91C5-0D05D75F72E4}"/>
              </a:ext>
            </a:extLst>
          </p:cNvPr>
          <p:cNvSpPr/>
          <p:nvPr/>
        </p:nvSpPr>
        <p:spPr>
          <a:xfrm>
            <a:off x="10166095" y="4249160"/>
            <a:ext cx="198935" cy="872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a:extLst>
              <a:ext uri="{FF2B5EF4-FFF2-40B4-BE49-F238E27FC236}">
                <a16:creationId xmlns:a16="http://schemas.microsoft.com/office/drawing/2014/main" id="{DD1B1071-78B0-42B0-302C-1DFCF5D3E2C2}"/>
              </a:ext>
            </a:extLst>
          </p:cNvPr>
          <p:cNvSpPr txBox="1"/>
          <p:nvPr/>
        </p:nvSpPr>
        <p:spPr>
          <a:xfrm>
            <a:off x="10330812" y="4063073"/>
            <a:ext cx="1165686" cy="215444"/>
          </a:xfrm>
          <a:prstGeom prst="rect">
            <a:avLst/>
          </a:prstGeom>
          <a:noFill/>
        </p:spPr>
        <p:txBody>
          <a:bodyPr wrap="square" rtlCol="0">
            <a:spAutoFit/>
          </a:bodyPr>
          <a:lstStyle/>
          <a:p>
            <a:r>
              <a:rPr lang="en-GB" sz="800" dirty="0">
                <a:latin typeface="Montserrat" panose="00000500000000000000" pitchFamily="2" charset="0"/>
              </a:rPr>
              <a:t>Convenience</a:t>
            </a:r>
          </a:p>
        </p:txBody>
      </p:sp>
      <p:sp>
        <p:nvSpPr>
          <p:cNvPr id="12" name="TextBox 11">
            <a:extLst>
              <a:ext uri="{FF2B5EF4-FFF2-40B4-BE49-F238E27FC236}">
                <a16:creationId xmlns:a16="http://schemas.microsoft.com/office/drawing/2014/main" id="{9ACA567F-3BB3-5C52-C988-20D864C295AD}"/>
              </a:ext>
            </a:extLst>
          </p:cNvPr>
          <p:cNvSpPr txBox="1"/>
          <p:nvPr/>
        </p:nvSpPr>
        <p:spPr>
          <a:xfrm>
            <a:off x="10327333" y="3934115"/>
            <a:ext cx="1165686" cy="215444"/>
          </a:xfrm>
          <a:prstGeom prst="rect">
            <a:avLst/>
          </a:prstGeom>
          <a:noFill/>
        </p:spPr>
        <p:txBody>
          <a:bodyPr wrap="square" rtlCol="0">
            <a:spAutoFit/>
          </a:bodyPr>
          <a:lstStyle/>
          <a:p>
            <a:r>
              <a:rPr lang="en-GB" sz="800" dirty="0">
                <a:latin typeface="Montserrat" panose="00000500000000000000" pitchFamily="2" charset="0"/>
              </a:rPr>
              <a:t>Health</a:t>
            </a:r>
          </a:p>
        </p:txBody>
      </p:sp>
      <p:sp>
        <p:nvSpPr>
          <p:cNvPr id="13" name="TextBox 12">
            <a:extLst>
              <a:ext uri="{FF2B5EF4-FFF2-40B4-BE49-F238E27FC236}">
                <a16:creationId xmlns:a16="http://schemas.microsoft.com/office/drawing/2014/main" id="{C3BA33A8-C549-D5A4-C8B1-B0BBDC344AA8}"/>
              </a:ext>
            </a:extLst>
          </p:cNvPr>
          <p:cNvSpPr txBox="1"/>
          <p:nvPr/>
        </p:nvSpPr>
        <p:spPr>
          <a:xfrm>
            <a:off x="10335716" y="4193407"/>
            <a:ext cx="1165686" cy="215444"/>
          </a:xfrm>
          <a:prstGeom prst="rect">
            <a:avLst/>
          </a:prstGeom>
          <a:noFill/>
        </p:spPr>
        <p:txBody>
          <a:bodyPr wrap="square" rtlCol="0">
            <a:spAutoFit/>
          </a:bodyPr>
          <a:lstStyle/>
          <a:p>
            <a:r>
              <a:rPr lang="en-GB" sz="800" dirty="0">
                <a:latin typeface="Montserrat" panose="00000500000000000000" pitchFamily="2" charset="0"/>
              </a:rPr>
              <a:t>Core Grocery</a:t>
            </a:r>
          </a:p>
        </p:txBody>
      </p:sp>
      <p:sp>
        <p:nvSpPr>
          <p:cNvPr id="3" name="TextBox 2">
            <a:extLst>
              <a:ext uri="{FF2B5EF4-FFF2-40B4-BE49-F238E27FC236}">
                <a16:creationId xmlns:a16="http://schemas.microsoft.com/office/drawing/2014/main" id="{3B18B575-610C-C83E-76A0-35F42AAB5865}"/>
              </a:ext>
            </a:extLst>
          </p:cNvPr>
          <p:cNvSpPr txBox="1"/>
          <p:nvPr/>
        </p:nvSpPr>
        <p:spPr>
          <a:xfrm>
            <a:off x="10323059" y="3813465"/>
            <a:ext cx="1165686" cy="215444"/>
          </a:xfrm>
          <a:prstGeom prst="rect">
            <a:avLst/>
          </a:prstGeom>
          <a:noFill/>
        </p:spPr>
        <p:txBody>
          <a:bodyPr wrap="square" rtlCol="0">
            <a:spAutoFit/>
          </a:bodyPr>
          <a:lstStyle/>
          <a:p>
            <a:r>
              <a:rPr lang="en-GB" sz="800" dirty="0">
                <a:latin typeface="Montserrat" panose="00000500000000000000" pitchFamily="2" charset="0"/>
              </a:rPr>
              <a:t>Discretionary</a:t>
            </a:r>
          </a:p>
        </p:txBody>
      </p:sp>
      <p:sp>
        <p:nvSpPr>
          <p:cNvPr id="5" name="Rectangle 4">
            <a:extLst>
              <a:ext uri="{FF2B5EF4-FFF2-40B4-BE49-F238E27FC236}">
                <a16:creationId xmlns:a16="http://schemas.microsoft.com/office/drawing/2014/main" id="{4462FB4A-460C-E40C-46EB-B94848C9B09E}"/>
              </a:ext>
            </a:extLst>
          </p:cNvPr>
          <p:cNvSpPr/>
          <p:nvPr/>
        </p:nvSpPr>
        <p:spPr>
          <a:xfrm>
            <a:off x="10166096" y="3886756"/>
            <a:ext cx="198935" cy="87252"/>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highlight>
                <a:srgbClr val="FFFF00"/>
              </a:highlight>
            </a:endParaRPr>
          </a:p>
        </p:txBody>
      </p:sp>
      <p:sp>
        <p:nvSpPr>
          <p:cNvPr id="10" name="TextBox 9">
            <a:extLst>
              <a:ext uri="{FF2B5EF4-FFF2-40B4-BE49-F238E27FC236}">
                <a16:creationId xmlns:a16="http://schemas.microsoft.com/office/drawing/2014/main" id="{63B73995-E019-48F7-1E62-58866226A910}"/>
              </a:ext>
            </a:extLst>
          </p:cNvPr>
          <p:cNvSpPr txBox="1"/>
          <p:nvPr/>
        </p:nvSpPr>
        <p:spPr>
          <a:xfrm>
            <a:off x="10340070" y="4315327"/>
            <a:ext cx="1165686" cy="215444"/>
          </a:xfrm>
          <a:prstGeom prst="rect">
            <a:avLst/>
          </a:prstGeom>
          <a:noFill/>
        </p:spPr>
        <p:txBody>
          <a:bodyPr wrap="square" rtlCol="0">
            <a:spAutoFit/>
          </a:bodyPr>
          <a:lstStyle/>
          <a:p>
            <a:r>
              <a:rPr lang="en-GB" sz="800" dirty="0">
                <a:latin typeface="Montserrat" panose="00000500000000000000" pitchFamily="2" charset="0"/>
              </a:rPr>
              <a:t>Household</a:t>
            </a:r>
          </a:p>
        </p:txBody>
      </p:sp>
      <p:sp>
        <p:nvSpPr>
          <p:cNvPr id="17" name="Rectangle 16">
            <a:extLst>
              <a:ext uri="{FF2B5EF4-FFF2-40B4-BE49-F238E27FC236}">
                <a16:creationId xmlns:a16="http://schemas.microsoft.com/office/drawing/2014/main" id="{E695B228-7BB4-740F-2E70-E720D47F0BC0}"/>
              </a:ext>
            </a:extLst>
          </p:cNvPr>
          <p:cNvSpPr/>
          <p:nvPr/>
        </p:nvSpPr>
        <p:spPr>
          <a:xfrm>
            <a:off x="10170449" y="4379789"/>
            <a:ext cx="198935" cy="87252"/>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highlight>
                <a:srgbClr val="800000"/>
              </a:highlight>
            </a:endParaRPr>
          </a:p>
        </p:txBody>
      </p:sp>
    </p:spTree>
    <p:extLst>
      <p:ext uri="{BB962C8B-B14F-4D97-AF65-F5344CB8AC3E}">
        <p14:creationId xmlns:p14="http://schemas.microsoft.com/office/powerpoint/2010/main" val="29475829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a:extLst>
              <a:ext uri="{FF2B5EF4-FFF2-40B4-BE49-F238E27FC236}">
                <a16:creationId xmlns:a16="http://schemas.microsoft.com/office/drawing/2014/main" id="{AAFC81D5-0B0C-0536-C4BC-4EFF8E0EAC08}"/>
              </a:ext>
            </a:extLst>
          </p:cNvPr>
          <p:cNvSpPr/>
          <p:nvPr/>
        </p:nvSpPr>
        <p:spPr>
          <a:xfrm>
            <a:off x="10051319" y="2917061"/>
            <a:ext cx="1977549" cy="2015547"/>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lIns="45720" rIns="45720" rtlCol="0" anchor="ctr"/>
          <a:lstStyle/>
          <a:p>
            <a:pPr algn="ctr"/>
            <a:r>
              <a:rPr kumimoji="0" lang="en-GB" sz="4200" b="1" i="1" u="none" strike="noStrike" kern="0" cap="none" spc="0" normalizeH="0" baseline="0" noProof="0" dirty="0">
                <a:ln>
                  <a:noFill/>
                </a:ln>
                <a:solidFill>
                  <a:schemeClr val="bg1"/>
                </a:solidFill>
                <a:effectLst/>
                <a:uLnTx/>
                <a:uFillTx/>
                <a:latin typeface="Georgia" panose="02040502050405020303" pitchFamily="18" charset="0"/>
                <a:sym typeface="Montserrat"/>
              </a:rPr>
              <a:t>64%</a:t>
            </a:r>
          </a:p>
          <a:p>
            <a:pPr algn="ctr"/>
            <a:r>
              <a:rPr lang="en-GB" sz="1200" i="1" kern="0" dirty="0">
                <a:solidFill>
                  <a:schemeClr val="bg1"/>
                </a:solidFill>
                <a:sym typeface="Montserrat"/>
              </a:rPr>
              <a:t>OL FMCG volume share</a:t>
            </a:r>
            <a:endParaRPr lang="en-GB" sz="1200" i="1" dirty="0">
              <a:solidFill>
                <a:schemeClr val="bg1"/>
              </a:solidFill>
            </a:endParaRPr>
          </a:p>
        </p:txBody>
      </p:sp>
      <p:graphicFrame>
        <p:nvGraphicFramePr>
          <p:cNvPr id="2" name="Chart 1">
            <a:extLst>
              <a:ext uri="{FF2B5EF4-FFF2-40B4-BE49-F238E27FC236}">
                <a16:creationId xmlns:a16="http://schemas.microsoft.com/office/drawing/2014/main" id="{BFEA070E-B794-F595-12D3-29BA6A555F58}"/>
              </a:ext>
            </a:extLst>
          </p:cNvPr>
          <p:cNvGraphicFramePr/>
          <p:nvPr>
            <p:extLst>
              <p:ext uri="{D42A27DB-BD31-4B8C-83A1-F6EECF244321}">
                <p14:modId xmlns:p14="http://schemas.microsoft.com/office/powerpoint/2010/main" val="3113717211"/>
              </p:ext>
            </p:extLst>
          </p:nvPr>
        </p:nvGraphicFramePr>
        <p:xfrm>
          <a:off x="4364807" y="1789758"/>
          <a:ext cx="5648517" cy="3902704"/>
        </p:xfrm>
        <a:graphic>
          <a:graphicData uri="http://schemas.openxmlformats.org/drawingml/2006/chart">
            <c:chart xmlns:c="http://schemas.openxmlformats.org/drawingml/2006/chart" xmlns:r="http://schemas.openxmlformats.org/officeDocument/2006/relationships" r:id="rId2"/>
          </a:graphicData>
        </a:graphic>
      </p:graphicFrame>
      <p:sp>
        <p:nvSpPr>
          <p:cNvPr id="3" name="Slide Number Placeholder 2">
            <a:extLst>
              <a:ext uri="{FF2B5EF4-FFF2-40B4-BE49-F238E27FC236}">
                <a16:creationId xmlns:a16="http://schemas.microsoft.com/office/drawing/2014/main" id="{CE2B0CDB-A3EF-A0B0-37B3-DA12CB5F5C61}"/>
              </a:ext>
            </a:extLst>
          </p:cNvPr>
          <p:cNvSpPr>
            <a:spLocks noGrp="1"/>
          </p:cNvSpPr>
          <p:nvPr>
            <p:ph type="sldNum" sz="quarter" idx="12"/>
          </p:nvPr>
        </p:nvSpPr>
        <p:spPr/>
        <p:txBody>
          <a:bodyPr/>
          <a:lstStyle/>
          <a:p>
            <a:fld id="{403EF4E2-7A7A-0548-85F1-5479B7C9E1B2}" type="slidenum">
              <a:rPr lang="en-US" smtClean="0"/>
              <a:t>18</a:t>
            </a:fld>
            <a:endParaRPr lang="en-US" dirty="0"/>
          </a:p>
        </p:txBody>
      </p:sp>
      <p:sp>
        <p:nvSpPr>
          <p:cNvPr id="6" name="Text Placeholder 5">
            <a:extLst>
              <a:ext uri="{FF2B5EF4-FFF2-40B4-BE49-F238E27FC236}">
                <a16:creationId xmlns:a16="http://schemas.microsoft.com/office/drawing/2014/main" id="{A84036DE-09E6-CA09-D33B-A9696884F8B5}"/>
              </a:ext>
            </a:extLst>
          </p:cNvPr>
          <p:cNvSpPr>
            <a:spLocks noGrp="1"/>
          </p:cNvSpPr>
          <p:nvPr>
            <p:ph type="body" sz="quarter" idx="14"/>
          </p:nvPr>
        </p:nvSpPr>
        <p:spPr>
          <a:xfrm>
            <a:off x="4303995" y="5976619"/>
            <a:ext cx="7595265" cy="365125"/>
          </a:xfrm>
        </p:spPr>
        <p:txBody>
          <a:bodyPr/>
          <a:lstStyle/>
          <a:p>
            <a:r>
              <a:rPr lang="en-GB" dirty="0"/>
              <a:t>Source:  NIQ Homescan FMCG Units YTD vs year ago</a:t>
            </a:r>
          </a:p>
        </p:txBody>
      </p:sp>
      <p:grpSp>
        <p:nvGrpSpPr>
          <p:cNvPr id="7" name="Group 6">
            <a:extLst>
              <a:ext uri="{FF2B5EF4-FFF2-40B4-BE49-F238E27FC236}">
                <a16:creationId xmlns:a16="http://schemas.microsoft.com/office/drawing/2014/main" id="{9B6E6DA6-759B-AD4E-2FBA-A1EC124569DD}"/>
              </a:ext>
            </a:extLst>
          </p:cNvPr>
          <p:cNvGrpSpPr/>
          <p:nvPr/>
        </p:nvGrpSpPr>
        <p:grpSpPr>
          <a:xfrm>
            <a:off x="118079" y="1048439"/>
            <a:ext cx="11715248" cy="4278094"/>
            <a:chOff x="4938547" y="4961252"/>
            <a:chExt cx="12349421" cy="6325740"/>
          </a:xfrm>
        </p:grpSpPr>
        <p:sp>
          <p:nvSpPr>
            <p:cNvPr id="9" name="Isosceles Triangle 8">
              <a:extLst>
                <a:ext uri="{FF2B5EF4-FFF2-40B4-BE49-F238E27FC236}">
                  <a16:creationId xmlns:a16="http://schemas.microsoft.com/office/drawing/2014/main" id="{47AC3DC0-EC5C-989D-0958-7ACCAD580EA7}"/>
                </a:ext>
              </a:extLst>
            </p:cNvPr>
            <p:cNvSpPr/>
            <p:nvPr/>
          </p:nvSpPr>
          <p:spPr>
            <a:xfrm>
              <a:off x="15505206" y="5281595"/>
              <a:ext cx="1782762" cy="2071333"/>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GB" sz="1600" dirty="0">
                <a:solidFill>
                  <a:schemeClr val="accent1"/>
                </a:solidFill>
              </a:endParaRPr>
            </a:p>
          </p:txBody>
        </p:sp>
        <p:sp>
          <p:nvSpPr>
            <p:cNvPr id="11" name="TextBox 10">
              <a:extLst>
                <a:ext uri="{FF2B5EF4-FFF2-40B4-BE49-F238E27FC236}">
                  <a16:creationId xmlns:a16="http://schemas.microsoft.com/office/drawing/2014/main" id="{435253F0-66CC-27AF-45C2-59DE8441E895}"/>
                </a:ext>
              </a:extLst>
            </p:cNvPr>
            <p:cNvSpPr txBox="1"/>
            <p:nvPr/>
          </p:nvSpPr>
          <p:spPr>
            <a:xfrm>
              <a:off x="15769939" y="6257575"/>
              <a:ext cx="1259919" cy="500597"/>
            </a:xfrm>
            <a:prstGeom prst="rect">
              <a:avLst/>
            </a:prstGeom>
            <a:noFill/>
          </p:spPr>
          <p:txBody>
            <a:bodyPr wrap="square">
              <a:spAutoFit/>
            </a:bodyPr>
            <a:lstStyle/>
            <a:p>
              <a:pPr algn="ctr"/>
              <a:r>
                <a:rPr lang="en-GB" sz="1600" b="1" dirty="0">
                  <a:solidFill>
                    <a:schemeClr val="bg1"/>
                  </a:solidFill>
                  <a:latin typeface="Georgia" panose="02040502050405020303" pitchFamily="18" charset="0"/>
                  <a:sym typeface="Montserrat"/>
                </a:rPr>
                <a:t>+0.1%</a:t>
              </a:r>
              <a:endParaRPr lang="en-GB" sz="1600" dirty="0">
                <a:solidFill>
                  <a:schemeClr val="bg1"/>
                </a:solidFill>
                <a:latin typeface="Georgia" panose="02040502050405020303" pitchFamily="18" charset="0"/>
              </a:endParaRPr>
            </a:p>
          </p:txBody>
        </p:sp>
        <p:sp>
          <p:nvSpPr>
            <p:cNvPr id="13" name="TextBox 12">
              <a:extLst>
                <a:ext uri="{FF2B5EF4-FFF2-40B4-BE49-F238E27FC236}">
                  <a16:creationId xmlns:a16="http://schemas.microsoft.com/office/drawing/2014/main" id="{1400CDBF-0A55-B0D2-69A1-6D02AB69E9A4}"/>
                </a:ext>
              </a:extLst>
            </p:cNvPr>
            <p:cNvSpPr txBox="1"/>
            <p:nvPr/>
          </p:nvSpPr>
          <p:spPr>
            <a:xfrm>
              <a:off x="4938547" y="4961252"/>
              <a:ext cx="3835230" cy="6325740"/>
            </a:xfrm>
            <a:prstGeom prst="rect">
              <a:avLst/>
            </a:prstGeom>
            <a:noFill/>
          </p:spPr>
          <p:txBody>
            <a:bodyPr wrap="square">
              <a:spAutoFit/>
            </a:bodyPr>
            <a:lstStyle/>
            <a:p>
              <a:pPr algn="ctr"/>
              <a:endParaRPr lang="en-GB" sz="1600" i="1" dirty="0">
                <a:solidFill>
                  <a:schemeClr val="bg1"/>
                </a:solidFill>
                <a:latin typeface="Georgia" panose="02040502050405020303" pitchFamily="18" charset="0"/>
                <a:sym typeface="Montserrat"/>
              </a:endParaRPr>
            </a:p>
            <a:p>
              <a:pPr algn="ctr"/>
              <a:endParaRPr lang="en-GB" sz="1600" i="1" dirty="0">
                <a:solidFill>
                  <a:schemeClr val="bg1"/>
                </a:solidFill>
                <a:latin typeface="Georgia" panose="02040502050405020303" pitchFamily="18" charset="0"/>
                <a:sym typeface="Montserrat"/>
              </a:endParaRPr>
            </a:p>
            <a:p>
              <a:pPr algn="ctr"/>
              <a:r>
                <a:rPr lang="en-GB" sz="1600" i="1" dirty="0">
                  <a:solidFill>
                    <a:schemeClr val="bg1"/>
                  </a:solidFill>
                  <a:latin typeface="Georgia" panose="02040502050405020303" pitchFamily="18" charset="0"/>
                  <a:sym typeface="Montserrat"/>
                </a:rPr>
                <a:t>At overall </a:t>
              </a:r>
              <a:r>
                <a:rPr lang="en-GB" sz="1600" b="1" i="1" dirty="0">
                  <a:solidFill>
                    <a:schemeClr val="bg1"/>
                  </a:solidFill>
                  <a:latin typeface="Georgia" panose="02040502050405020303" pitchFamily="18" charset="0"/>
                  <a:sym typeface="Montserrat"/>
                </a:rPr>
                <a:t>fmcg</a:t>
              </a:r>
              <a:r>
                <a:rPr lang="en-GB" sz="1600" i="1" dirty="0">
                  <a:solidFill>
                    <a:schemeClr val="bg1"/>
                  </a:solidFill>
                  <a:latin typeface="Georgia" panose="02040502050405020303" pitchFamily="18" charset="0"/>
                  <a:sym typeface="Montserrat"/>
                </a:rPr>
                <a:t> level </a:t>
              </a:r>
              <a:r>
                <a:rPr lang="en-GB" sz="1600" b="1" i="1" dirty="0">
                  <a:solidFill>
                    <a:schemeClr val="bg1"/>
                  </a:solidFill>
                  <a:latin typeface="Georgia" panose="02040502050405020303" pitchFamily="18" charset="0"/>
                  <a:sym typeface="Montserrat"/>
                </a:rPr>
                <a:t>OL unit growth </a:t>
              </a:r>
              <a:r>
                <a:rPr lang="en-GB" sz="1600" i="1" dirty="0">
                  <a:solidFill>
                    <a:schemeClr val="bg1"/>
                  </a:solidFill>
                  <a:latin typeface="Georgia" panose="02040502050405020303" pitchFamily="18" charset="0"/>
                  <a:sym typeface="Montserrat"/>
                </a:rPr>
                <a:t>is effectively </a:t>
              </a:r>
              <a:r>
                <a:rPr lang="en-GB" sz="1600" b="1" i="1" dirty="0">
                  <a:solidFill>
                    <a:schemeClr val="bg1"/>
                  </a:solidFill>
                  <a:latin typeface="Georgia" panose="02040502050405020303" pitchFamily="18" charset="0"/>
                  <a:sym typeface="Montserrat"/>
                </a:rPr>
                <a:t>flat</a:t>
              </a:r>
              <a:r>
                <a:rPr lang="en-GB" sz="1600" i="1" dirty="0">
                  <a:solidFill>
                    <a:schemeClr val="bg1"/>
                  </a:solidFill>
                  <a:latin typeface="Georgia" panose="02040502050405020303" pitchFamily="18" charset="0"/>
                  <a:sym typeface="Montserrat"/>
                </a:rPr>
                <a:t>, there are some differences by category.  </a:t>
              </a:r>
            </a:p>
            <a:p>
              <a:pPr algn="ctr"/>
              <a:endParaRPr lang="en-GB" sz="1600" i="1" dirty="0">
                <a:solidFill>
                  <a:schemeClr val="bg1"/>
                </a:solidFill>
                <a:latin typeface="Georgia" panose="02040502050405020303" pitchFamily="18" charset="0"/>
                <a:sym typeface="Montserrat"/>
              </a:endParaRPr>
            </a:p>
            <a:p>
              <a:pPr algn="ctr"/>
              <a:r>
                <a:rPr lang="en-GB" sz="1600" i="1" dirty="0">
                  <a:solidFill>
                    <a:schemeClr val="bg1"/>
                  </a:solidFill>
                  <a:latin typeface="Georgia" panose="02040502050405020303" pitchFamily="18" charset="0"/>
                  <a:sym typeface="Montserrat"/>
                </a:rPr>
                <a:t> ‘</a:t>
              </a:r>
              <a:r>
                <a:rPr lang="en-GB" sz="1600" b="1" i="1" dirty="0">
                  <a:solidFill>
                    <a:schemeClr val="bg1"/>
                  </a:solidFill>
                  <a:latin typeface="Georgia" panose="02040502050405020303" pitchFamily="18" charset="0"/>
                  <a:sym typeface="Montserrat"/>
                </a:rPr>
                <a:t>Events</a:t>
              </a:r>
              <a:r>
                <a:rPr lang="en-GB" sz="1600" i="1" dirty="0">
                  <a:solidFill>
                    <a:schemeClr val="bg1"/>
                  </a:solidFill>
                  <a:latin typeface="Georgia" panose="02040502050405020303" pitchFamily="18" charset="0"/>
                  <a:sym typeface="Montserrat"/>
                </a:rPr>
                <a:t>’ are </a:t>
              </a:r>
              <a:r>
                <a:rPr lang="en-GB" sz="1600" b="1" i="1" dirty="0">
                  <a:solidFill>
                    <a:schemeClr val="bg1"/>
                  </a:solidFill>
                  <a:latin typeface="Georgia" panose="02040502050405020303" pitchFamily="18" charset="0"/>
                  <a:sym typeface="Montserrat"/>
                </a:rPr>
                <a:t>resilient </a:t>
              </a:r>
              <a:r>
                <a:rPr lang="en-GB" sz="1600" i="1" dirty="0">
                  <a:solidFill>
                    <a:schemeClr val="bg1"/>
                  </a:solidFill>
                  <a:latin typeface="Georgia" panose="02040502050405020303" pitchFamily="18" charset="0"/>
                  <a:sym typeface="Montserrat"/>
                </a:rPr>
                <a:t>even when shoppers are looking to reign in spend.  Shoppers are willing to make </a:t>
              </a:r>
              <a:r>
                <a:rPr lang="en-GB" sz="1600" b="1" i="1" dirty="0">
                  <a:solidFill>
                    <a:schemeClr val="bg1"/>
                  </a:solidFill>
                  <a:latin typeface="Georgia" panose="02040502050405020303" pitchFamily="18" charset="0"/>
                  <a:sym typeface="Montserrat"/>
                </a:rPr>
                <a:t>compromises</a:t>
              </a:r>
              <a:r>
                <a:rPr lang="en-GB" sz="1600" i="1" dirty="0">
                  <a:solidFill>
                    <a:schemeClr val="bg1"/>
                  </a:solidFill>
                  <a:latin typeface="Georgia" panose="02040502050405020303" pitchFamily="18" charset="0"/>
                  <a:sym typeface="Montserrat"/>
                </a:rPr>
                <a:t> to </a:t>
              </a:r>
              <a:r>
                <a:rPr lang="en-GB" sz="1600" b="1" i="1" dirty="0">
                  <a:solidFill>
                    <a:schemeClr val="bg1"/>
                  </a:solidFill>
                  <a:latin typeface="Georgia" panose="02040502050405020303" pitchFamily="18" charset="0"/>
                  <a:sym typeface="Montserrat"/>
                </a:rPr>
                <a:t>celebrate loved ones</a:t>
              </a:r>
              <a:r>
                <a:rPr lang="en-GB" sz="1600" i="1" dirty="0">
                  <a:solidFill>
                    <a:schemeClr val="bg1"/>
                  </a:solidFill>
                  <a:latin typeface="Georgia" panose="02040502050405020303" pitchFamily="18" charset="0"/>
                  <a:sym typeface="Montserrat"/>
                </a:rPr>
                <a:t>.</a:t>
              </a:r>
            </a:p>
            <a:p>
              <a:pPr algn="ctr"/>
              <a:endParaRPr lang="en-GB" sz="1600" i="1" dirty="0">
                <a:solidFill>
                  <a:schemeClr val="bg1"/>
                </a:solidFill>
                <a:latin typeface="Georgia" panose="02040502050405020303" pitchFamily="18" charset="0"/>
                <a:sym typeface="Montserrat"/>
              </a:endParaRPr>
            </a:p>
            <a:p>
              <a:pPr algn="ctr"/>
              <a:r>
                <a:rPr lang="en-GB" sz="1600" i="1" dirty="0">
                  <a:solidFill>
                    <a:schemeClr val="bg1"/>
                  </a:solidFill>
                  <a:latin typeface="Georgia" panose="02040502050405020303" pitchFamily="18" charset="0"/>
                  <a:sym typeface="Montserrat"/>
                </a:rPr>
                <a:t>February saw </a:t>
              </a:r>
              <a:r>
                <a:rPr lang="en-GB" sz="1600" b="1" i="1" dirty="0">
                  <a:solidFill>
                    <a:schemeClr val="bg1"/>
                  </a:solidFill>
                  <a:latin typeface="Georgia" panose="02040502050405020303" pitchFamily="18" charset="0"/>
                  <a:sym typeface="Montserrat"/>
                </a:rPr>
                <a:t>OL BWS </a:t>
              </a:r>
              <a:r>
                <a:rPr lang="en-GB" sz="1600" i="1" dirty="0">
                  <a:solidFill>
                    <a:schemeClr val="bg1"/>
                  </a:solidFill>
                  <a:latin typeface="Georgia" panose="02040502050405020303" pitchFamily="18" charset="0"/>
                  <a:sym typeface="Montserrat"/>
                </a:rPr>
                <a:t>and </a:t>
              </a:r>
              <a:r>
                <a:rPr lang="en-GB" sz="1600" b="1" i="1" dirty="0">
                  <a:solidFill>
                    <a:schemeClr val="bg1"/>
                  </a:solidFill>
                  <a:latin typeface="Georgia" panose="02040502050405020303" pitchFamily="18" charset="0"/>
                  <a:sym typeface="Montserrat"/>
                </a:rPr>
                <a:t>Health &amp; Beauty</a:t>
              </a:r>
              <a:r>
                <a:rPr lang="en-GB" sz="1600" i="1" dirty="0">
                  <a:solidFill>
                    <a:schemeClr val="bg1"/>
                  </a:solidFill>
                  <a:latin typeface="Georgia" panose="02040502050405020303" pitchFamily="18" charset="0"/>
                  <a:sym typeface="Montserrat"/>
                </a:rPr>
                <a:t> categories overperform, whilst switching to </a:t>
              </a:r>
              <a:r>
                <a:rPr lang="en-GB" sz="1600" b="1" i="1" dirty="0">
                  <a:solidFill>
                    <a:schemeClr val="bg1"/>
                  </a:solidFill>
                  <a:latin typeface="Georgia" panose="02040502050405020303" pitchFamily="18" charset="0"/>
                  <a:sym typeface="Montserrat"/>
                </a:rPr>
                <a:t>OL Dairy </a:t>
              </a:r>
              <a:r>
                <a:rPr lang="en-GB" sz="1600" i="1" dirty="0">
                  <a:solidFill>
                    <a:schemeClr val="bg1"/>
                  </a:solidFill>
                  <a:latin typeface="Georgia" panose="02040502050405020303" pitchFamily="18" charset="0"/>
                  <a:sym typeface="Montserrat"/>
                </a:rPr>
                <a:t>and </a:t>
              </a:r>
              <a:r>
                <a:rPr lang="en-GB" sz="1600" b="1" i="1" dirty="0">
                  <a:solidFill>
                    <a:schemeClr val="bg1"/>
                  </a:solidFill>
                  <a:latin typeface="Georgia" panose="02040502050405020303" pitchFamily="18" charset="0"/>
                  <a:sym typeface="Montserrat"/>
                </a:rPr>
                <a:t>Dry Grocery </a:t>
              </a:r>
              <a:r>
                <a:rPr lang="en-GB" sz="1600" i="1" dirty="0">
                  <a:solidFill>
                    <a:schemeClr val="bg1"/>
                  </a:solidFill>
                  <a:latin typeface="Georgia" panose="02040502050405020303" pitchFamily="18" charset="0"/>
                  <a:sym typeface="Montserrat"/>
                </a:rPr>
                <a:t>will help shoppers to </a:t>
              </a:r>
              <a:r>
                <a:rPr lang="en-GB" sz="1600" b="1" i="1" dirty="0">
                  <a:solidFill>
                    <a:schemeClr val="bg1"/>
                  </a:solidFill>
                  <a:latin typeface="Georgia" panose="02040502050405020303" pitchFamily="18" charset="0"/>
                  <a:sym typeface="Montserrat"/>
                </a:rPr>
                <a:t>feed their families </a:t>
              </a:r>
              <a:r>
                <a:rPr lang="en-GB" sz="1600" i="1" dirty="0">
                  <a:solidFill>
                    <a:schemeClr val="bg1"/>
                  </a:solidFill>
                  <a:latin typeface="Georgia" panose="02040502050405020303" pitchFamily="18" charset="0"/>
                  <a:sym typeface="Montserrat"/>
                </a:rPr>
                <a:t>for </a:t>
              </a:r>
              <a:r>
                <a:rPr lang="en-GB" sz="1600" b="1" i="1" dirty="0">
                  <a:solidFill>
                    <a:schemeClr val="bg1"/>
                  </a:solidFill>
                  <a:latin typeface="Georgia" panose="02040502050405020303" pitchFamily="18" charset="0"/>
                  <a:sym typeface="Montserrat"/>
                </a:rPr>
                <a:t>less</a:t>
              </a:r>
              <a:r>
                <a:rPr lang="en-GB" sz="1600" i="1" dirty="0">
                  <a:solidFill>
                    <a:schemeClr val="bg1"/>
                  </a:solidFill>
                  <a:latin typeface="Georgia" panose="02040502050405020303" pitchFamily="18" charset="0"/>
                  <a:sym typeface="Montserrat"/>
                </a:rPr>
                <a:t>.</a:t>
              </a:r>
              <a:endParaRPr lang="en-GB" sz="1400" dirty="0">
                <a:solidFill>
                  <a:schemeClr val="bg1"/>
                </a:solidFill>
                <a:sym typeface="Montserrat"/>
              </a:endParaRPr>
            </a:p>
          </p:txBody>
        </p:sp>
        <p:sp>
          <p:nvSpPr>
            <p:cNvPr id="10" name="TextBox 9">
              <a:extLst>
                <a:ext uri="{FF2B5EF4-FFF2-40B4-BE49-F238E27FC236}">
                  <a16:creationId xmlns:a16="http://schemas.microsoft.com/office/drawing/2014/main" id="{600EAC21-BDFA-F0ED-1F3F-D1F50752F4B5}"/>
                </a:ext>
              </a:extLst>
            </p:cNvPr>
            <p:cNvSpPr txBox="1"/>
            <p:nvPr/>
          </p:nvSpPr>
          <p:spPr>
            <a:xfrm>
              <a:off x="9330678" y="5384341"/>
              <a:ext cx="1077814" cy="500597"/>
            </a:xfrm>
            <a:prstGeom prst="rect">
              <a:avLst/>
            </a:prstGeom>
            <a:noFill/>
          </p:spPr>
          <p:txBody>
            <a:bodyPr wrap="square">
              <a:spAutoFit/>
            </a:bodyPr>
            <a:lstStyle/>
            <a:p>
              <a:pPr algn="ctr"/>
              <a:endParaRPr lang="en-GB" sz="1600" i="1" dirty="0">
                <a:solidFill>
                  <a:schemeClr val="bg1"/>
                </a:solidFill>
                <a:latin typeface="Georgia" panose="02040502050405020303" pitchFamily="18" charset="0"/>
              </a:endParaRPr>
            </a:p>
          </p:txBody>
        </p:sp>
      </p:grpSp>
      <p:sp>
        <p:nvSpPr>
          <p:cNvPr id="17" name="TextBox 16">
            <a:extLst>
              <a:ext uri="{FF2B5EF4-FFF2-40B4-BE49-F238E27FC236}">
                <a16:creationId xmlns:a16="http://schemas.microsoft.com/office/drawing/2014/main" id="{654700A7-A54F-8C66-F8BC-7C52E4365C33}"/>
              </a:ext>
            </a:extLst>
          </p:cNvPr>
          <p:cNvSpPr txBox="1"/>
          <p:nvPr/>
        </p:nvSpPr>
        <p:spPr>
          <a:xfrm>
            <a:off x="4433471" y="2017727"/>
            <a:ext cx="1438342" cy="461665"/>
          </a:xfrm>
          <a:prstGeom prst="rect">
            <a:avLst/>
          </a:prstGeom>
          <a:noFill/>
        </p:spPr>
        <p:txBody>
          <a:bodyPr wrap="none" lIns="0" rIns="0" rtlCol="0">
            <a:spAutoFit/>
          </a:bodyPr>
          <a:lstStyle/>
          <a:p>
            <a:pPr defTabSz="1219170">
              <a:defRPr/>
            </a:pPr>
            <a:r>
              <a:rPr lang="en-GB" sz="1200" b="1" dirty="0">
                <a:solidFill>
                  <a:schemeClr val="tx1"/>
                </a:solidFill>
                <a:latin typeface="+mj-lt"/>
              </a:rPr>
              <a:t>OL y/e Contribution</a:t>
            </a:r>
          </a:p>
          <a:p>
            <a:pPr defTabSz="1219170">
              <a:defRPr/>
            </a:pPr>
            <a:r>
              <a:rPr lang="en-GB" sz="1200" b="1" dirty="0">
                <a:solidFill>
                  <a:schemeClr val="tx1"/>
                </a:solidFill>
                <a:latin typeface="+mj-lt"/>
              </a:rPr>
              <a:t>Volume Sales</a:t>
            </a:r>
          </a:p>
        </p:txBody>
      </p:sp>
      <p:sp>
        <p:nvSpPr>
          <p:cNvPr id="18" name="TextBox 17">
            <a:extLst>
              <a:ext uri="{FF2B5EF4-FFF2-40B4-BE49-F238E27FC236}">
                <a16:creationId xmlns:a16="http://schemas.microsoft.com/office/drawing/2014/main" id="{3B3A2224-EC69-5E34-3CCD-EF25B7C11FE3}"/>
              </a:ext>
            </a:extLst>
          </p:cNvPr>
          <p:cNvSpPr txBox="1"/>
          <p:nvPr/>
        </p:nvSpPr>
        <p:spPr>
          <a:xfrm>
            <a:off x="7836794" y="2017727"/>
            <a:ext cx="2112364" cy="461665"/>
          </a:xfrm>
          <a:prstGeom prst="rect">
            <a:avLst/>
          </a:prstGeom>
          <a:noFill/>
        </p:spPr>
        <p:txBody>
          <a:bodyPr wrap="square" lIns="0" rIns="0" rtlCol="0">
            <a:spAutoFit/>
          </a:bodyPr>
          <a:lstStyle/>
          <a:p>
            <a:pPr algn="r" defTabSz="1219170">
              <a:defRPr/>
            </a:pPr>
            <a:r>
              <a:rPr lang="en-GB" sz="1200" b="1" dirty="0">
                <a:solidFill>
                  <a:schemeClr val="tx1"/>
                </a:solidFill>
                <a:latin typeface="+mj-lt"/>
              </a:rPr>
              <a:t>OL y/e Volume</a:t>
            </a:r>
          </a:p>
          <a:p>
            <a:pPr algn="r" defTabSz="1219170">
              <a:defRPr/>
            </a:pPr>
            <a:r>
              <a:rPr lang="en-GB" sz="1200" b="1" dirty="0">
                <a:solidFill>
                  <a:schemeClr val="tx1"/>
                </a:solidFill>
                <a:latin typeface="+mj-lt"/>
              </a:rPr>
              <a:t> Growth Differential</a:t>
            </a:r>
          </a:p>
        </p:txBody>
      </p:sp>
      <p:cxnSp>
        <p:nvCxnSpPr>
          <p:cNvPr id="20" name="Straight Connector 19">
            <a:extLst>
              <a:ext uri="{FF2B5EF4-FFF2-40B4-BE49-F238E27FC236}">
                <a16:creationId xmlns:a16="http://schemas.microsoft.com/office/drawing/2014/main" id="{E4454F7F-0028-7755-B9CE-01923A5EFE9B}"/>
              </a:ext>
            </a:extLst>
          </p:cNvPr>
          <p:cNvCxnSpPr>
            <a:cxnSpLocks/>
          </p:cNvCxnSpPr>
          <p:nvPr/>
        </p:nvCxnSpPr>
        <p:spPr>
          <a:xfrm>
            <a:off x="8210468" y="2515490"/>
            <a:ext cx="0" cy="2237640"/>
          </a:xfrm>
          <a:prstGeom prst="line">
            <a:avLst/>
          </a:prstGeom>
          <a:ln w="12700">
            <a:solidFill>
              <a:schemeClr val="tx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A9742876-FCEF-DE40-6AF3-415AF9169FB4}"/>
              </a:ext>
            </a:extLst>
          </p:cNvPr>
          <p:cNvSpPr txBox="1"/>
          <p:nvPr/>
        </p:nvSpPr>
        <p:spPr>
          <a:xfrm>
            <a:off x="10167871" y="2451661"/>
            <a:ext cx="1624883" cy="215444"/>
          </a:xfrm>
          <a:prstGeom prst="rect">
            <a:avLst/>
          </a:prstGeom>
          <a:noFill/>
        </p:spPr>
        <p:txBody>
          <a:bodyPr wrap="square">
            <a:spAutoFit/>
          </a:bodyPr>
          <a:lstStyle/>
          <a:p>
            <a:pPr algn="ctr"/>
            <a:r>
              <a:rPr lang="en-GB" sz="800" i="1" kern="0" dirty="0">
                <a:solidFill>
                  <a:schemeClr val="bg1"/>
                </a:solidFill>
                <a:sym typeface="Montserrat"/>
              </a:rPr>
              <a:t>OL FMCG YTD volume growth</a:t>
            </a:r>
            <a:endParaRPr lang="en-GB" sz="800" i="1" dirty="0">
              <a:solidFill>
                <a:schemeClr val="bg1"/>
              </a:solidFill>
            </a:endParaRPr>
          </a:p>
        </p:txBody>
      </p:sp>
      <p:sp>
        <p:nvSpPr>
          <p:cNvPr id="22" name="TextBox 21">
            <a:extLst>
              <a:ext uri="{FF2B5EF4-FFF2-40B4-BE49-F238E27FC236}">
                <a16:creationId xmlns:a16="http://schemas.microsoft.com/office/drawing/2014/main" id="{126DC315-E4E0-DC3F-CAE0-D5B00A504744}"/>
              </a:ext>
            </a:extLst>
          </p:cNvPr>
          <p:cNvSpPr txBox="1"/>
          <p:nvPr/>
        </p:nvSpPr>
        <p:spPr>
          <a:xfrm>
            <a:off x="4388275" y="1223317"/>
            <a:ext cx="6195691" cy="923330"/>
          </a:xfrm>
          <a:prstGeom prst="rect">
            <a:avLst/>
          </a:prstGeom>
          <a:noFill/>
        </p:spPr>
        <p:txBody>
          <a:bodyPr wrap="square" lIns="0" rIns="0" rtlCol="0" anchor="ctr">
            <a:spAutoFit/>
          </a:bodyPr>
          <a:lstStyle/>
          <a:p>
            <a:pPr>
              <a:buSzPts val="1100"/>
            </a:pPr>
            <a:r>
              <a:rPr lang="en-US" sz="1400" b="1" dirty="0">
                <a:latin typeface="Arial" panose="020B0604020202020204" pitchFamily="34" charset="0"/>
                <a:cs typeface="Arial" panose="020B0604020202020204" pitchFamily="34" charset="0"/>
                <a:sym typeface="Montserrat"/>
              </a:rPr>
              <a:t>Own Label contribution to volume sales and difference in growth vs category performance</a:t>
            </a:r>
          </a:p>
          <a:p>
            <a:pPr>
              <a:buSzPts val="1100"/>
            </a:pPr>
            <a:r>
              <a:rPr lang="en-US" sz="1200" dirty="0">
                <a:solidFill>
                  <a:schemeClr val="tx1"/>
                </a:solidFill>
                <a:latin typeface="Arial" panose="020B0604020202020204" pitchFamily="34" charset="0"/>
                <a:cs typeface="Arial" panose="020B0604020202020204" pitchFamily="34" charset="0"/>
              </a:rPr>
              <a:t>8w/e </a:t>
            </a:r>
            <a:r>
              <a:rPr lang="en-US" sz="1200" dirty="0">
                <a:latin typeface="Arial" panose="020B0604020202020204" pitchFamily="34" charset="0"/>
                <a:cs typeface="Arial" panose="020B0604020202020204" pitchFamily="34" charset="0"/>
              </a:rPr>
              <a:t>24</a:t>
            </a:r>
            <a:r>
              <a:rPr lang="en-US" sz="1200" baseline="30000" dirty="0">
                <a:latin typeface="Arial" panose="020B0604020202020204" pitchFamily="34" charset="0"/>
                <a:cs typeface="Arial" panose="020B0604020202020204" pitchFamily="34" charset="0"/>
              </a:rPr>
              <a:t>th</a:t>
            </a:r>
            <a:r>
              <a:rPr lang="en-US" sz="1200" dirty="0">
                <a:latin typeface="Arial" panose="020B0604020202020204" pitchFamily="34" charset="0"/>
                <a:cs typeface="Arial" panose="020B0604020202020204" pitchFamily="34" charset="0"/>
              </a:rPr>
              <a:t> February 2024</a:t>
            </a:r>
            <a:endParaRPr lang="en-US" sz="1200" dirty="0">
              <a:solidFill>
                <a:schemeClr val="tx1"/>
              </a:solidFill>
              <a:latin typeface="Arial" panose="020B0604020202020204" pitchFamily="34" charset="0"/>
              <a:cs typeface="Arial" panose="020B0604020202020204" pitchFamily="34" charset="0"/>
            </a:endParaRPr>
          </a:p>
          <a:p>
            <a:pPr>
              <a:buSzPts val="1100"/>
            </a:pPr>
            <a:endParaRPr lang="en-US" sz="1400" b="1" dirty="0">
              <a:latin typeface="Arial" panose="020B0604020202020204" pitchFamily="34" charset="0"/>
              <a:cs typeface="Arial" panose="020B0604020202020204" pitchFamily="34" charset="0"/>
              <a:sym typeface="Montserrat"/>
            </a:endParaRPr>
          </a:p>
        </p:txBody>
      </p:sp>
      <p:cxnSp>
        <p:nvCxnSpPr>
          <p:cNvPr id="5" name="Straight Connector 4">
            <a:extLst>
              <a:ext uri="{FF2B5EF4-FFF2-40B4-BE49-F238E27FC236}">
                <a16:creationId xmlns:a16="http://schemas.microsoft.com/office/drawing/2014/main" id="{9161C3A1-BBB9-6504-EC4D-F68DB4BDAEB7}"/>
              </a:ext>
            </a:extLst>
          </p:cNvPr>
          <p:cNvCxnSpPr/>
          <p:nvPr/>
        </p:nvCxnSpPr>
        <p:spPr>
          <a:xfrm flipH="1">
            <a:off x="4888194" y="3866972"/>
            <a:ext cx="4939470"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90306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BFEA070E-B794-F595-12D3-29BA6A555F58}"/>
              </a:ext>
            </a:extLst>
          </p:cNvPr>
          <p:cNvGraphicFramePr/>
          <p:nvPr>
            <p:extLst>
              <p:ext uri="{D42A27DB-BD31-4B8C-83A1-F6EECF244321}">
                <p14:modId xmlns:p14="http://schemas.microsoft.com/office/powerpoint/2010/main" val="1835538984"/>
              </p:ext>
            </p:extLst>
          </p:nvPr>
        </p:nvGraphicFramePr>
        <p:xfrm>
          <a:off x="4001204" y="2169060"/>
          <a:ext cx="2848794" cy="3902704"/>
        </p:xfrm>
        <a:graphic>
          <a:graphicData uri="http://schemas.openxmlformats.org/drawingml/2006/chart">
            <c:chart xmlns:c="http://schemas.openxmlformats.org/drawingml/2006/chart" xmlns:r="http://schemas.openxmlformats.org/officeDocument/2006/relationships" r:id="rId2"/>
          </a:graphicData>
        </a:graphic>
      </p:graphicFrame>
      <p:sp>
        <p:nvSpPr>
          <p:cNvPr id="12" name="Rectangle: Rounded Corners 11">
            <a:extLst>
              <a:ext uri="{FF2B5EF4-FFF2-40B4-BE49-F238E27FC236}">
                <a16:creationId xmlns:a16="http://schemas.microsoft.com/office/drawing/2014/main" id="{BB0D652F-5D71-240D-F2D7-B2394B8C78AE}"/>
              </a:ext>
            </a:extLst>
          </p:cNvPr>
          <p:cNvSpPr/>
          <p:nvPr/>
        </p:nvSpPr>
        <p:spPr>
          <a:xfrm>
            <a:off x="4426814" y="3506463"/>
            <a:ext cx="2004906" cy="223520"/>
          </a:xfrm>
          <a:prstGeom prst="roundRect">
            <a:avLst/>
          </a:prstGeom>
          <a:solidFill>
            <a:schemeClr val="bg2">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endParaRPr lang="en-GB" sz="1600" dirty="0"/>
          </a:p>
        </p:txBody>
      </p:sp>
      <p:sp>
        <p:nvSpPr>
          <p:cNvPr id="13" name="TextBox 12">
            <a:extLst>
              <a:ext uri="{FF2B5EF4-FFF2-40B4-BE49-F238E27FC236}">
                <a16:creationId xmlns:a16="http://schemas.microsoft.com/office/drawing/2014/main" id="{1400CDBF-0A55-B0D2-69A1-6D02AB69E9A4}"/>
              </a:ext>
            </a:extLst>
          </p:cNvPr>
          <p:cNvSpPr txBox="1"/>
          <p:nvPr/>
        </p:nvSpPr>
        <p:spPr>
          <a:xfrm>
            <a:off x="196871" y="1459596"/>
            <a:ext cx="3562011" cy="4647426"/>
          </a:xfrm>
          <a:prstGeom prst="rect">
            <a:avLst/>
          </a:prstGeom>
          <a:noFill/>
        </p:spPr>
        <p:txBody>
          <a:bodyPr wrap="square">
            <a:spAutoFit/>
          </a:bodyPr>
          <a:lstStyle/>
          <a:p>
            <a:pPr algn="ctr"/>
            <a:endParaRPr lang="en-GB" sz="1600" dirty="0">
              <a:solidFill>
                <a:schemeClr val="bg1"/>
              </a:solidFill>
              <a:latin typeface="Georgia" panose="02040502050405020303" pitchFamily="18" charset="0"/>
              <a:sym typeface="Montserrat"/>
            </a:endParaRPr>
          </a:p>
          <a:p>
            <a:pPr algn="ctr"/>
            <a:r>
              <a:rPr lang="en-GB" sz="1600" dirty="0">
                <a:solidFill>
                  <a:schemeClr val="bg1"/>
                </a:solidFill>
                <a:latin typeface="Georgia" panose="02040502050405020303" pitchFamily="18" charset="0"/>
                <a:sym typeface="Montserrat"/>
              </a:rPr>
              <a:t>Shoppers are continuing to manage spend by buying </a:t>
            </a:r>
            <a:r>
              <a:rPr lang="en-GB" sz="1600" b="1" dirty="0">
                <a:solidFill>
                  <a:schemeClr val="bg1"/>
                </a:solidFill>
                <a:latin typeface="Georgia" panose="02040502050405020303" pitchFamily="18" charset="0"/>
                <a:sym typeface="Montserrat"/>
              </a:rPr>
              <a:t>fewer </a:t>
            </a:r>
            <a:r>
              <a:rPr lang="en-GB" sz="1600" dirty="0">
                <a:solidFill>
                  <a:schemeClr val="bg1"/>
                </a:solidFill>
                <a:latin typeface="Georgia" panose="02040502050405020303" pitchFamily="18" charset="0"/>
                <a:sym typeface="Montserrat"/>
              </a:rPr>
              <a:t>groceries</a:t>
            </a:r>
            <a:r>
              <a:rPr lang="en-GB" sz="1600" b="1" dirty="0">
                <a:solidFill>
                  <a:schemeClr val="bg1"/>
                </a:solidFill>
                <a:latin typeface="Georgia" panose="02040502050405020303" pitchFamily="18" charset="0"/>
                <a:sym typeface="Montserrat"/>
              </a:rPr>
              <a:t> overall</a:t>
            </a:r>
            <a:r>
              <a:rPr lang="en-GB" sz="1600" dirty="0">
                <a:solidFill>
                  <a:schemeClr val="bg1"/>
                </a:solidFill>
                <a:latin typeface="Georgia" panose="02040502050405020303" pitchFamily="18" charset="0"/>
                <a:sym typeface="Montserrat"/>
              </a:rPr>
              <a:t>.</a:t>
            </a:r>
            <a:endParaRPr lang="en-GB" sz="1600" b="1" dirty="0">
              <a:solidFill>
                <a:schemeClr val="bg1"/>
              </a:solidFill>
              <a:latin typeface="Georgia" panose="02040502050405020303" pitchFamily="18" charset="0"/>
              <a:sym typeface="Montserrat"/>
            </a:endParaRPr>
          </a:p>
          <a:p>
            <a:pPr algn="ctr"/>
            <a:endParaRPr lang="en-GB" sz="1600" b="1" dirty="0">
              <a:solidFill>
                <a:schemeClr val="bg1"/>
              </a:solidFill>
              <a:latin typeface="Georgia" panose="02040502050405020303" pitchFamily="18" charset="0"/>
              <a:sym typeface="Montserrat"/>
            </a:endParaRPr>
          </a:p>
          <a:p>
            <a:pPr algn="ctr"/>
            <a:r>
              <a:rPr lang="en-GB" sz="1400" b="1" dirty="0">
                <a:solidFill>
                  <a:schemeClr val="bg1"/>
                </a:solidFill>
                <a:latin typeface="Georgia" panose="02040502050405020303" pitchFamily="18" charset="0"/>
                <a:sym typeface="Montserrat"/>
              </a:rPr>
              <a:t>Meat, Fish &amp; Poultry </a:t>
            </a:r>
            <a:r>
              <a:rPr lang="en-GB" sz="1400" dirty="0">
                <a:solidFill>
                  <a:schemeClr val="bg1"/>
                </a:solidFill>
                <a:latin typeface="Georgia" panose="02040502050405020303" pitchFamily="18" charset="0"/>
                <a:sym typeface="Montserrat"/>
              </a:rPr>
              <a:t>and </a:t>
            </a:r>
            <a:r>
              <a:rPr lang="en-GB" sz="1400" b="1" dirty="0">
                <a:solidFill>
                  <a:schemeClr val="bg1"/>
                </a:solidFill>
                <a:latin typeface="Georgia" panose="02040502050405020303" pitchFamily="18" charset="0"/>
                <a:sym typeface="Montserrat"/>
              </a:rPr>
              <a:t>Dairy</a:t>
            </a:r>
            <a:r>
              <a:rPr lang="en-GB" sz="1400" dirty="0">
                <a:solidFill>
                  <a:schemeClr val="bg1"/>
                </a:solidFill>
                <a:latin typeface="Georgia" panose="02040502050405020303" pitchFamily="18" charset="0"/>
                <a:sym typeface="Montserrat"/>
              </a:rPr>
              <a:t> are the </a:t>
            </a:r>
            <a:r>
              <a:rPr lang="en-GB" sz="1400" b="1" dirty="0">
                <a:solidFill>
                  <a:schemeClr val="bg1"/>
                </a:solidFill>
                <a:latin typeface="Georgia" panose="02040502050405020303" pitchFamily="18" charset="0"/>
                <a:sym typeface="Montserrat"/>
              </a:rPr>
              <a:t>exceptions</a:t>
            </a:r>
            <a:r>
              <a:rPr lang="en-GB" sz="1400" dirty="0">
                <a:solidFill>
                  <a:schemeClr val="bg1"/>
                </a:solidFill>
                <a:latin typeface="Georgia" panose="02040502050405020303" pitchFamily="18" charset="0"/>
                <a:sym typeface="Montserrat"/>
              </a:rPr>
              <a:t>.  The former benefiting fewer calories being consumed in the hospitality sector, whilst </a:t>
            </a:r>
            <a:r>
              <a:rPr lang="en-GB" sz="1400" b="1" dirty="0">
                <a:solidFill>
                  <a:schemeClr val="bg1"/>
                </a:solidFill>
                <a:latin typeface="Georgia" panose="02040502050405020303" pitchFamily="18" charset="0"/>
                <a:sym typeface="Montserrat"/>
              </a:rPr>
              <a:t>slowing food inflation</a:t>
            </a:r>
            <a:r>
              <a:rPr lang="en-GB" sz="1400" dirty="0">
                <a:solidFill>
                  <a:schemeClr val="bg1"/>
                </a:solidFill>
                <a:latin typeface="Georgia" panose="02040502050405020303" pitchFamily="18" charset="0"/>
                <a:sym typeface="Montserrat"/>
              </a:rPr>
              <a:t> and aggressive retailer pricing is helping to </a:t>
            </a:r>
            <a:r>
              <a:rPr lang="en-GB" sz="1400" b="1" dirty="0">
                <a:solidFill>
                  <a:schemeClr val="bg1"/>
                </a:solidFill>
                <a:latin typeface="Georgia" panose="02040502050405020303" pitchFamily="18" charset="0"/>
                <a:sym typeface="Montserrat"/>
              </a:rPr>
              <a:t>reduce </a:t>
            </a:r>
            <a:r>
              <a:rPr lang="en-GB" sz="1400" dirty="0">
                <a:solidFill>
                  <a:schemeClr val="bg1"/>
                </a:solidFill>
                <a:latin typeface="Georgia" panose="02040502050405020303" pitchFamily="18" charset="0"/>
                <a:sym typeface="Montserrat"/>
              </a:rPr>
              <a:t>the cost of </a:t>
            </a:r>
            <a:r>
              <a:rPr lang="en-GB" sz="1400" b="1" dirty="0">
                <a:solidFill>
                  <a:schemeClr val="bg1"/>
                </a:solidFill>
                <a:latin typeface="Georgia" panose="02040502050405020303" pitchFamily="18" charset="0"/>
                <a:sym typeface="Montserrat"/>
              </a:rPr>
              <a:t>key </a:t>
            </a:r>
            <a:r>
              <a:rPr lang="en-GB" sz="1400" dirty="0">
                <a:solidFill>
                  <a:schemeClr val="bg1"/>
                </a:solidFill>
                <a:latin typeface="Georgia" panose="02040502050405020303" pitchFamily="18" charset="0"/>
                <a:sym typeface="Montserrat"/>
              </a:rPr>
              <a:t>lines</a:t>
            </a:r>
            <a:r>
              <a:rPr lang="en-GB" sz="1400" b="1" dirty="0">
                <a:solidFill>
                  <a:schemeClr val="bg1"/>
                </a:solidFill>
                <a:latin typeface="Georgia" panose="02040502050405020303" pitchFamily="18" charset="0"/>
                <a:sym typeface="Montserrat"/>
              </a:rPr>
              <a:t> </a:t>
            </a:r>
            <a:r>
              <a:rPr lang="en-GB" sz="1400" dirty="0">
                <a:solidFill>
                  <a:schemeClr val="bg1"/>
                </a:solidFill>
                <a:latin typeface="Georgia" panose="02040502050405020303" pitchFamily="18" charset="0"/>
                <a:sym typeface="Montserrat"/>
              </a:rPr>
              <a:t>in Dairy.</a:t>
            </a:r>
            <a:endParaRPr lang="en-GB" sz="1400" b="1" dirty="0">
              <a:solidFill>
                <a:schemeClr val="bg1"/>
              </a:solidFill>
              <a:latin typeface="Georgia" panose="02040502050405020303" pitchFamily="18" charset="0"/>
              <a:sym typeface="Montserrat"/>
            </a:endParaRPr>
          </a:p>
          <a:p>
            <a:pPr algn="ctr"/>
            <a:endParaRPr lang="en-GB" sz="1400" b="1" dirty="0">
              <a:solidFill>
                <a:schemeClr val="bg1"/>
              </a:solidFill>
              <a:latin typeface="Georgia" panose="02040502050405020303" pitchFamily="18" charset="0"/>
              <a:sym typeface="Montserrat"/>
            </a:endParaRPr>
          </a:p>
          <a:p>
            <a:pPr algn="ctr"/>
            <a:r>
              <a:rPr lang="en-GB" sz="1400" dirty="0">
                <a:solidFill>
                  <a:schemeClr val="bg1"/>
                </a:solidFill>
                <a:latin typeface="Georgia" panose="02040502050405020303" pitchFamily="18" charset="0"/>
                <a:sym typeface="Montserrat"/>
              </a:rPr>
              <a:t>To help manage costs shoppers will be prioritising spend, </a:t>
            </a:r>
            <a:r>
              <a:rPr lang="en-GB" sz="1400" b="1" dirty="0">
                <a:solidFill>
                  <a:schemeClr val="bg1"/>
                </a:solidFill>
                <a:latin typeface="Georgia" panose="02040502050405020303" pitchFamily="18" charset="0"/>
                <a:sym typeface="Montserrat"/>
              </a:rPr>
              <a:t>trimming items </a:t>
            </a:r>
            <a:r>
              <a:rPr lang="en-GB" sz="1400" dirty="0">
                <a:solidFill>
                  <a:schemeClr val="bg1"/>
                </a:solidFill>
                <a:latin typeface="Georgia" panose="02040502050405020303" pitchFamily="18" charset="0"/>
                <a:sym typeface="Montserrat"/>
              </a:rPr>
              <a:t>out of their baskets and buying ‘</a:t>
            </a:r>
            <a:r>
              <a:rPr lang="en-GB" sz="1400" b="1" dirty="0">
                <a:solidFill>
                  <a:schemeClr val="bg1"/>
                </a:solidFill>
                <a:latin typeface="Georgia" panose="02040502050405020303" pitchFamily="18" charset="0"/>
                <a:sym typeface="Montserrat"/>
              </a:rPr>
              <a:t>more cheaply</a:t>
            </a:r>
            <a:r>
              <a:rPr lang="en-GB" sz="1400" dirty="0">
                <a:solidFill>
                  <a:schemeClr val="bg1"/>
                </a:solidFill>
                <a:latin typeface="Georgia" panose="02040502050405020303" pitchFamily="18" charset="0"/>
                <a:sym typeface="Montserrat"/>
              </a:rPr>
              <a:t>’ and in ‘</a:t>
            </a:r>
            <a:r>
              <a:rPr lang="en-GB" sz="1400" b="1" dirty="0">
                <a:solidFill>
                  <a:schemeClr val="bg1"/>
                </a:solidFill>
                <a:latin typeface="Georgia" panose="02040502050405020303" pitchFamily="18" charset="0"/>
                <a:sym typeface="Montserrat"/>
              </a:rPr>
              <a:t>other’ </a:t>
            </a:r>
            <a:r>
              <a:rPr lang="en-GB" sz="1400" dirty="0">
                <a:solidFill>
                  <a:schemeClr val="bg1"/>
                </a:solidFill>
                <a:latin typeface="Georgia" panose="02040502050405020303" pitchFamily="18" charset="0"/>
                <a:sym typeface="Montserrat"/>
              </a:rPr>
              <a:t>channels to </a:t>
            </a:r>
            <a:r>
              <a:rPr lang="en-GB" sz="1400" b="1" dirty="0">
                <a:solidFill>
                  <a:schemeClr val="bg1"/>
                </a:solidFill>
                <a:latin typeface="Georgia" panose="02040502050405020303" pitchFamily="18" charset="0"/>
                <a:sym typeface="Montserrat"/>
              </a:rPr>
              <a:t>manage </a:t>
            </a:r>
            <a:r>
              <a:rPr lang="en-GB" sz="1400" dirty="0">
                <a:solidFill>
                  <a:schemeClr val="bg1"/>
                </a:solidFill>
                <a:latin typeface="Georgia" panose="02040502050405020303" pitchFamily="18" charset="0"/>
                <a:sym typeface="Montserrat"/>
              </a:rPr>
              <a:t>overall spend.</a:t>
            </a:r>
          </a:p>
          <a:p>
            <a:pPr algn="ctr"/>
            <a:endParaRPr lang="en-GB" sz="1600" b="1" dirty="0">
              <a:solidFill>
                <a:schemeClr val="bg1"/>
              </a:solidFill>
              <a:latin typeface="Georgia" panose="02040502050405020303" pitchFamily="18" charset="0"/>
              <a:sym typeface="Montserrat"/>
            </a:endParaRPr>
          </a:p>
          <a:p>
            <a:pPr algn="ctr"/>
            <a:endParaRPr lang="en-GB" sz="1600" dirty="0">
              <a:solidFill>
                <a:schemeClr val="bg1"/>
              </a:solidFill>
              <a:latin typeface="Georgia" panose="02040502050405020303" pitchFamily="18" charset="0"/>
              <a:sym typeface="Montserrat"/>
            </a:endParaRPr>
          </a:p>
          <a:p>
            <a:pPr algn="ctr"/>
            <a:endParaRPr lang="en-GB" sz="1600" dirty="0">
              <a:solidFill>
                <a:schemeClr val="bg1"/>
              </a:solidFill>
              <a:latin typeface="Georgia" panose="02040502050405020303" pitchFamily="18" charset="0"/>
              <a:sym typeface="Montserrat"/>
            </a:endParaRPr>
          </a:p>
        </p:txBody>
      </p:sp>
      <p:sp>
        <p:nvSpPr>
          <p:cNvPr id="3" name="Slide Number Placeholder 2">
            <a:extLst>
              <a:ext uri="{FF2B5EF4-FFF2-40B4-BE49-F238E27FC236}">
                <a16:creationId xmlns:a16="http://schemas.microsoft.com/office/drawing/2014/main" id="{CE2B0CDB-A3EF-A0B0-37B3-DA12CB5F5C61}"/>
              </a:ext>
            </a:extLst>
          </p:cNvPr>
          <p:cNvSpPr>
            <a:spLocks noGrp="1"/>
          </p:cNvSpPr>
          <p:nvPr>
            <p:ph type="sldNum" sz="quarter" idx="12"/>
          </p:nvPr>
        </p:nvSpPr>
        <p:spPr/>
        <p:txBody>
          <a:bodyPr/>
          <a:lstStyle/>
          <a:p>
            <a:fld id="{403EF4E2-7A7A-0548-85F1-5479B7C9E1B2}" type="slidenum">
              <a:rPr lang="en-US" smtClean="0"/>
              <a:t>19</a:t>
            </a:fld>
            <a:endParaRPr lang="en-US" dirty="0"/>
          </a:p>
        </p:txBody>
      </p:sp>
      <p:sp>
        <p:nvSpPr>
          <p:cNvPr id="6" name="Text Placeholder 5">
            <a:extLst>
              <a:ext uri="{FF2B5EF4-FFF2-40B4-BE49-F238E27FC236}">
                <a16:creationId xmlns:a16="http://schemas.microsoft.com/office/drawing/2014/main" id="{A84036DE-09E6-CA09-D33B-A9696884F8B5}"/>
              </a:ext>
            </a:extLst>
          </p:cNvPr>
          <p:cNvSpPr>
            <a:spLocks noGrp="1"/>
          </p:cNvSpPr>
          <p:nvPr>
            <p:ph type="body" sz="quarter" idx="14"/>
          </p:nvPr>
        </p:nvSpPr>
        <p:spPr/>
        <p:txBody>
          <a:bodyPr/>
          <a:lstStyle/>
          <a:p>
            <a:r>
              <a:rPr lang="en-GB" dirty="0"/>
              <a:t>Source:  NIQ Homescan</a:t>
            </a:r>
          </a:p>
        </p:txBody>
      </p:sp>
      <p:sp>
        <p:nvSpPr>
          <p:cNvPr id="22" name="TextBox 21">
            <a:extLst>
              <a:ext uri="{FF2B5EF4-FFF2-40B4-BE49-F238E27FC236}">
                <a16:creationId xmlns:a16="http://schemas.microsoft.com/office/drawing/2014/main" id="{126DC315-E4E0-DC3F-CAE0-D5B00A504744}"/>
              </a:ext>
            </a:extLst>
          </p:cNvPr>
          <p:cNvSpPr txBox="1"/>
          <p:nvPr/>
        </p:nvSpPr>
        <p:spPr>
          <a:xfrm>
            <a:off x="4192392" y="1032373"/>
            <a:ext cx="5898091" cy="707886"/>
          </a:xfrm>
          <a:prstGeom prst="rect">
            <a:avLst/>
          </a:prstGeom>
          <a:noFill/>
        </p:spPr>
        <p:txBody>
          <a:bodyPr wrap="square" lIns="0" rIns="0" rtlCol="0" anchor="ctr">
            <a:spAutoFit/>
          </a:bodyPr>
          <a:lstStyle/>
          <a:p>
            <a:pPr>
              <a:buSzPts val="1100"/>
            </a:pPr>
            <a:r>
              <a:rPr lang="en-US" sz="1400" b="1" dirty="0">
                <a:latin typeface="Arial" panose="020B0604020202020204" pitchFamily="34" charset="0"/>
                <a:cs typeface="Arial" panose="020B0604020202020204" pitchFamily="34" charset="0"/>
                <a:sym typeface="Montserrat"/>
              </a:rPr>
              <a:t>Performance by category (volume per buyer)</a:t>
            </a:r>
          </a:p>
          <a:p>
            <a:pPr>
              <a:buSzPts val="1100"/>
            </a:pPr>
            <a:r>
              <a:rPr lang="en-US" sz="1200" dirty="0">
                <a:solidFill>
                  <a:schemeClr val="tx1"/>
                </a:solidFill>
                <a:latin typeface="Arial" panose="020B0604020202020204" pitchFamily="34" charset="0"/>
                <a:cs typeface="Arial" panose="020B0604020202020204" pitchFamily="34" charset="0"/>
              </a:rPr>
              <a:t>12w/e 24</a:t>
            </a:r>
            <a:r>
              <a:rPr lang="en-US" sz="1200" baseline="30000" dirty="0">
                <a:solidFill>
                  <a:schemeClr val="tx1"/>
                </a:solidFill>
                <a:latin typeface="Arial" panose="020B0604020202020204" pitchFamily="34" charset="0"/>
                <a:cs typeface="Arial" panose="020B0604020202020204" pitchFamily="34" charset="0"/>
              </a:rPr>
              <a:t>th</a:t>
            </a:r>
            <a:r>
              <a:rPr lang="en-US" sz="1200" dirty="0">
                <a:solidFill>
                  <a:schemeClr val="tx1"/>
                </a:solidFill>
                <a:latin typeface="Arial" panose="020B0604020202020204" pitchFamily="34" charset="0"/>
                <a:cs typeface="Arial" panose="020B0604020202020204" pitchFamily="34" charset="0"/>
              </a:rPr>
              <a:t> February 2024 vs year ago</a:t>
            </a:r>
          </a:p>
          <a:p>
            <a:pPr>
              <a:buSzPts val="1100"/>
            </a:pPr>
            <a:endParaRPr lang="en-US" sz="1400" b="1" dirty="0">
              <a:latin typeface="Arial" panose="020B0604020202020204" pitchFamily="34" charset="0"/>
              <a:cs typeface="Arial" panose="020B0604020202020204" pitchFamily="34" charset="0"/>
              <a:sym typeface="Montserrat"/>
            </a:endParaRPr>
          </a:p>
        </p:txBody>
      </p:sp>
      <p:graphicFrame>
        <p:nvGraphicFramePr>
          <p:cNvPr id="8" name="Chart 7">
            <a:extLst>
              <a:ext uri="{FF2B5EF4-FFF2-40B4-BE49-F238E27FC236}">
                <a16:creationId xmlns:a16="http://schemas.microsoft.com/office/drawing/2014/main" id="{E5A0C57F-3CC9-C64B-532A-028109BB4A4C}"/>
              </a:ext>
            </a:extLst>
          </p:cNvPr>
          <p:cNvGraphicFramePr/>
          <p:nvPr>
            <p:extLst>
              <p:ext uri="{D42A27DB-BD31-4B8C-83A1-F6EECF244321}">
                <p14:modId xmlns:p14="http://schemas.microsoft.com/office/powerpoint/2010/main" val="3296349830"/>
              </p:ext>
            </p:extLst>
          </p:nvPr>
        </p:nvGraphicFramePr>
        <p:xfrm>
          <a:off x="6815523" y="2170061"/>
          <a:ext cx="2588020" cy="390170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a:extLst>
              <a:ext uri="{FF2B5EF4-FFF2-40B4-BE49-F238E27FC236}">
                <a16:creationId xmlns:a16="http://schemas.microsoft.com/office/drawing/2014/main" id="{8EB0C501-3D83-F84E-20F6-EE23321DEEBC}"/>
              </a:ext>
            </a:extLst>
          </p:cNvPr>
          <p:cNvGraphicFramePr/>
          <p:nvPr>
            <p:extLst>
              <p:ext uri="{D42A27DB-BD31-4B8C-83A1-F6EECF244321}">
                <p14:modId xmlns:p14="http://schemas.microsoft.com/office/powerpoint/2010/main" val="351213292"/>
              </p:ext>
            </p:extLst>
          </p:nvPr>
        </p:nvGraphicFramePr>
        <p:xfrm>
          <a:off x="9433535" y="2169060"/>
          <a:ext cx="2618499" cy="3902704"/>
        </p:xfrm>
        <a:graphic>
          <a:graphicData uri="http://schemas.openxmlformats.org/drawingml/2006/chart">
            <c:chart xmlns:c="http://schemas.openxmlformats.org/drawingml/2006/chart" xmlns:r="http://schemas.openxmlformats.org/officeDocument/2006/relationships" r:id="rId4"/>
          </a:graphicData>
        </a:graphic>
      </p:graphicFrame>
      <p:sp>
        <p:nvSpPr>
          <p:cNvPr id="14" name="Rectangle: Rounded Corners 13">
            <a:extLst>
              <a:ext uri="{FF2B5EF4-FFF2-40B4-BE49-F238E27FC236}">
                <a16:creationId xmlns:a16="http://schemas.microsoft.com/office/drawing/2014/main" id="{C3CEC55A-41E4-D331-DC0C-139B034E0CB0}"/>
              </a:ext>
            </a:extLst>
          </p:cNvPr>
          <p:cNvSpPr/>
          <p:nvPr/>
        </p:nvSpPr>
        <p:spPr>
          <a:xfrm>
            <a:off x="7209920" y="4089505"/>
            <a:ext cx="1754294" cy="240452"/>
          </a:xfrm>
          <a:prstGeom prst="roundRect">
            <a:avLst>
              <a:gd name="adj" fmla="val 13637"/>
            </a:avLst>
          </a:prstGeom>
          <a:solidFill>
            <a:schemeClr val="accent5">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endParaRPr lang="en-GB" sz="1600" dirty="0"/>
          </a:p>
        </p:txBody>
      </p:sp>
      <p:sp>
        <p:nvSpPr>
          <p:cNvPr id="15" name="Rectangle: Rounded Corners 14">
            <a:extLst>
              <a:ext uri="{FF2B5EF4-FFF2-40B4-BE49-F238E27FC236}">
                <a16:creationId xmlns:a16="http://schemas.microsoft.com/office/drawing/2014/main" id="{11FE389D-4837-A9AE-4F3B-6903775248FC}"/>
              </a:ext>
            </a:extLst>
          </p:cNvPr>
          <p:cNvSpPr/>
          <p:nvPr/>
        </p:nvSpPr>
        <p:spPr>
          <a:xfrm>
            <a:off x="9964939" y="3183739"/>
            <a:ext cx="1554479" cy="250612"/>
          </a:xfrm>
          <a:prstGeom prst="roundRect">
            <a:avLst>
              <a:gd name="adj" fmla="val 13637"/>
            </a:avLst>
          </a:prstGeom>
          <a:solidFill>
            <a:schemeClr val="accent2">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endParaRPr lang="en-GB" sz="1600" dirty="0"/>
          </a:p>
        </p:txBody>
      </p:sp>
      <p:sp>
        <p:nvSpPr>
          <p:cNvPr id="4" name="TextBox 3">
            <a:extLst>
              <a:ext uri="{FF2B5EF4-FFF2-40B4-BE49-F238E27FC236}">
                <a16:creationId xmlns:a16="http://schemas.microsoft.com/office/drawing/2014/main" id="{AF5CBCAA-663F-7030-1523-77B38FF37B33}"/>
              </a:ext>
            </a:extLst>
          </p:cNvPr>
          <p:cNvSpPr txBox="1"/>
          <p:nvPr/>
        </p:nvSpPr>
        <p:spPr>
          <a:xfrm>
            <a:off x="5425440" y="1818639"/>
            <a:ext cx="1449494" cy="298027"/>
          </a:xfrm>
          <a:prstGeom prst="rect">
            <a:avLst/>
          </a:prstGeom>
          <a:noFill/>
        </p:spPr>
        <p:txBody>
          <a:bodyPr wrap="none" lIns="0" rIns="0" rtlCol="0">
            <a:noAutofit/>
          </a:bodyPr>
          <a:lstStyle/>
          <a:p>
            <a:pPr algn="l">
              <a:spcAft>
                <a:spcPts val="600"/>
              </a:spcAft>
            </a:pPr>
            <a:r>
              <a:rPr lang="en-GB" sz="1600" b="1" dirty="0"/>
              <a:t>Total Category</a:t>
            </a:r>
          </a:p>
        </p:txBody>
      </p:sp>
      <p:sp>
        <p:nvSpPr>
          <p:cNvPr id="5" name="TextBox 4">
            <a:extLst>
              <a:ext uri="{FF2B5EF4-FFF2-40B4-BE49-F238E27FC236}">
                <a16:creationId xmlns:a16="http://schemas.microsoft.com/office/drawing/2014/main" id="{0773E2ED-8C9F-521B-938C-071C5E63B68A}"/>
              </a:ext>
            </a:extLst>
          </p:cNvPr>
          <p:cNvSpPr txBox="1"/>
          <p:nvPr/>
        </p:nvSpPr>
        <p:spPr>
          <a:xfrm>
            <a:off x="8558106" y="1811866"/>
            <a:ext cx="1449494" cy="298027"/>
          </a:xfrm>
          <a:prstGeom prst="rect">
            <a:avLst/>
          </a:prstGeom>
          <a:noFill/>
        </p:spPr>
        <p:txBody>
          <a:bodyPr wrap="none" lIns="0" rIns="0" rtlCol="0">
            <a:noAutofit/>
          </a:bodyPr>
          <a:lstStyle/>
          <a:p>
            <a:pPr algn="l">
              <a:spcAft>
                <a:spcPts val="600"/>
              </a:spcAft>
            </a:pPr>
            <a:r>
              <a:rPr lang="en-GB" sz="1600" b="1" dirty="0"/>
              <a:t>Brands</a:t>
            </a:r>
          </a:p>
        </p:txBody>
      </p:sp>
      <p:sp>
        <p:nvSpPr>
          <p:cNvPr id="7" name="TextBox 6">
            <a:extLst>
              <a:ext uri="{FF2B5EF4-FFF2-40B4-BE49-F238E27FC236}">
                <a16:creationId xmlns:a16="http://schemas.microsoft.com/office/drawing/2014/main" id="{F5213C56-89F6-68DB-26F9-90982227F866}"/>
              </a:ext>
            </a:extLst>
          </p:cNvPr>
          <p:cNvSpPr txBox="1"/>
          <p:nvPr/>
        </p:nvSpPr>
        <p:spPr>
          <a:xfrm>
            <a:off x="10654454" y="1818639"/>
            <a:ext cx="1449494" cy="298027"/>
          </a:xfrm>
          <a:prstGeom prst="rect">
            <a:avLst/>
          </a:prstGeom>
          <a:noFill/>
        </p:spPr>
        <p:txBody>
          <a:bodyPr wrap="none" lIns="0" rIns="0" rtlCol="0">
            <a:noAutofit/>
          </a:bodyPr>
          <a:lstStyle/>
          <a:p>
            <a:pPr algn="ctr">
              <a:spcAft>
                <a:spcPts val="600"/>
              </a:spcAft>
            </a:pPr>
            <a:r>
              <a:rPr lang="en-GB" sz="1600" b="1" dirty="0"/>
              <a:t>OL</a:t>
            </a:r>
          </a:p>
        </p:txBody>
      </p:sp>
    </p:spTree>
    <p:extLst>
      <p:ext uri="{BB962C8B-B14F-4D97-AF65-F5344CB8AC3E}">
        <p14:creationId xmlns:p14="http://schemas.microsoft.com/office/powerpoint/2010/main" val="22179471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A6728DC-297D-3763-F73A-5E4DF896E7E7}"/>
              </a:ext>
            </a:extLst>
          </p:cNvPr>
          <p:cNvSpPr>
            <a:spLocks noGrp="1"/>
          </p:cNvSpPr>
          <p:nvPr>
            <p:ph type="sldNum" sz="quarter" idx="12"/>
          </p:nvPr>
        </p:nvSpPr>
        <p:spPr/>
        <p:txBody>
          <a:bodyPr/>
          <a:lstStyle/>
          <a:p>
            <a:fld id="{403EF4E2-7A7A-0548-85F1-5479B7C9E1B2}" type="slidenum">
              <a:rPr lang="en-US" smtClean="0"/>
              <a:t>2</a:t>
            </a:fld>
            <a:endParaRPr lang="en-US" dirty="0"/>
          </a:p>
        </p:txBody>
      </p:sp>
      <p:sp>
        <p:nvSpPr>
          <p:cNvPr id="8" name="Title 7">
            <a:extLst>
              <a:ext uri="{FF2B5EF4-FFF2-40B4-BE49-F238E27FC236}">
                <a16:creationId xmlns:a16="http://schemas.microsoft.com/office/drawing/2014/main" id="{319D6550-86D3-7DB3-29F0-30F060BFBAF2}"/>
              </a:ext>
            </a:extLst>
          </p:cNvPr>
          <p:cNvSpPr>
            <a:spLocks noGrp="1"/>
          </p:cNvSpPr>
          <p:nvPr>
            <p:ph type="ctrTitle"/>
          </p:nvPr>
        </p:nvSpPr>
        <p:spPr/>
        <p:txBody>
          <a:bodyPr/>
          <a:lstStyle/>
          <a:p>
            <a:r>
              <a:rPr lang="en-US" dirty="0"/>
              <a:t>5 key takeouts</a:t>
            </a:r>
          </a:p>
        </p:txBody>
      </p:sp>
      <p:sp>
        <p:nvSpPr>
          <p:cNvPr id="10" name="Subtitle 9">
            <a:extLst>
              <a:ext uri="{FF2B5EF4-FFF2-40B4-BE49-F238E27FC236}">
                <a16:creationId xmlns:a16="http://schemas.microsoft.com/office/drawing/2014/main" id="{8603745A-9760-A424-92C7-02F6EE747971}"/>
              </a:ext>
            </a:extLst>
          </p:cNvPr>
          <p:cNvSpPr>
            <a:spLocks noGrp="1"/>
          </p:cNvSpPr>
          <p:nvPr>
            <p:ph type="subTitle" idx="13"/>
          </p:nvPr>
        </p:nvSpPr>
        <p:spPr/>
        <p:txBody>
          <a:bodyPr/>
          <a:lstStyle/>
          <a:p>
            <a:r>
              <a:rPr lang="en-US" dirty="0"/>
              <a:t>4w/e 24</a:t>
            </a:r>
            <a:r>
              <a:rPr lang="en-US" baseline="30000" dirty="0"/>
              <a:t>th</a:t>
            </a:r>
            <a:r>
              <a:rPr lang="en-US" dirty="0"/>
              <a:t> February 2024</a:t>
            </a:r>
          </a:p>
          <a:p>
            <a:endParaRPr lang="en-GB" dirty="0"/>
          </a:p>
        </p:txBody>
      </p:sp>
      <p:sp>
        <p:nvSpPr>
          <p:cNvPr id="4" name="TextBox 3">
            <a:extLst>
              <a:ext uri="{FF2B5EF4-FFF2-40B4-BE49-F238E27FC236}">
                <a16:creationId xmlns:a16="http://schemas.microsoft.com/office/drawing/2014/main" id="{FC719AD1-BD25-1C8F-5C4E-18F733EBECCE}"/>
              </a:ext>
            </a:extLst>
          </p:cNvPr>
          <p:cNvSpPr txBox="1"/>
          <p:nvPr/>
        </p:nvSpPr>
        <p:spPr>
          <a:xfrm>
            <a:off x="5206819" y="4160052"/>
            <a:ext cx="6830990" cy="624840"/>
          </a:xfrm>
          <a:prstGeom prst="rect">
            <a:avLst/>
          </a:prstGeom>
          <a:noFill/>
        </p:spPr>
        <p:txBody>
          <a:bodyPr wrap="square" lIns="0" rIns="0" rtlCol="0" anchor="ctr">
            <a:noAutofit/>
          </a:bodyPr>
          <a:lstStyle/>
          <a:p>
            <a:pPr algn="l">
              <a:spcAft>
                <a:spcPts val="600"/>
              </a:spcAft>
            </a:pPr>
            <a:r>
              <a:rPr lang="en-US" b="1" i="1" dirty="0">
                <a:latin typeface="Georgia" panose="02040502050405020303" pitchFamily="18" charset="0"/>
              </a:rPr>
              <a:t>Discounter </a:t>
            </a:r>
            <a:r>
              <a:rPr lang="en-US" i="1" dirty="0">
                <a:latin typeface="Georgia" panose="02040502050405020303" pitchFamily="18" charset="0"/>
              </a:rPr>
              <a:t>growth slows</a:t>
            </a:r>
            <a:endParaRPr lang="en-US" b="1" dirty="0"/>
          </a:p>
        </p:txBody>
      </p:sp>
      <p:sp>
        <p:nvSpPr>
          <p:cNvPr id="5" name="TextBox 4">
            <a:extLst>
              <a:ext uri="{FF2B5EF4-FFF2-40B4-BE49-F238E27FC236}">
                <a16:creationId xmlns:a16="http://schemas.microsoft.com/office/drawing/2014/main" id="{C722879D-2C69-A08D-7EDF-9C19FADFD086}"/>
              </a:ext>
            </a:extLst>
          </p:cNvPr>
          <p:cNvSpPr txBox="1"/>
          <p:nvPr/>
        </p:nvSpPr>
        <p:spPr>
          <a:xfrm>
            <a:off x="5218285" y="1924621"/>
            <a:ext cx="7003626" cy="624840"/>
          </a:xfrm>
          <a:prstGeom prst="rect">
            <a:avLst/>
          </a:prstGeom>
          <a:noFill/>
        </p:spPr>
        <p:txBody>
          <a:bodyPr wrap="square" lIns="0" rIns="0" rtlCol="0" anchor="ctr">
            <a:noAutofit/>
          </a:bodyPr>
          <a:lstStyle/>
          <a:p>
            <a:pPr algn="l">
              <a:spcAft>
                <a:spcPts val="600"/>
              </a:spcAft>
            </a:pPr>
            <a:r>
              <a:rPr lang="en-US" b="1" i="1" dirty="0">
                <a:latin typeface="Georgia" panose="02040502050405020303" pitchFamily="18" charset="0"/>
              </a:rPr>
              <a:t>Online </a:t>
            </a:r>
            <a:r>
              <a:rPr lang="en-US" i="1" dirty="0">
                <a:latin typeface="Georgia" panose="02040502050405020303" pitchFamily="18" charset="0"/>
              </a:rPr>
              <a:t>outperformed helped by the weather</a:t>
            </a:r>
            <a:endParaRPr lang="en-US" b="1" dirty="0">
              <a:latin typeface="Georgia" panose="02040502050405020303" pitchFamily="18" charset="0"/>
            </a:endParaRPr>
          </a:p>
        </p:txBody>
      </p:sp>
      <p:sp>
        <p:nvSpPr>
          <p:cNvPr id="6" name="TextBox 5">
            <a:extLst>
              <a:ext uri="{FF2B5EF4-FFF2-40B4-BE49-F238E27FC236}">
                <a16:creationId xmlns:a16="http://schemas.microsoft.com/office/drawing/2014/main" id="{91611AA5-1866-7C36-575C-CDEA29654B1E}"/>
              </a:ext>
            </a:extLst>
          </p:cNvPr>
          <p:cNvSpPr txBox="1"/>
          <p:nvPr/>
        </p:nvSpPr>
        <p:spPr>
          <a:xfrm>
            <a:off x="5198386" y="803426"/>
            <a:ext cx="6668429" cy="624840"/>
          </a:xfrm>
          <a:prstGeom prst="rect">
            <a:avLst/>
          </a:prstGeom>
          <a:noFill/>
        </p:spPr>
        <p:txBody>
          <a:bodyPr wrap="square" lIns="0" rIns="0" rtlCol="0" anchor="ctr">
            <a:noAutofit/>
          </a:bodyPr>
          <a:lstStyle/>
          <a:p>
            <a:pPr algn="l">
              <a:spcAft>
                <a:spcPts val="600"/>
              </a:spcAft>
            </a:pPr>
            <a:r>
              <a:rPr lang="en-US" b="1" i="1" dirty="0">
                <a:latin typeface="Georgia" panose="02040502050405020303" pitchFamily="18" charset="0"/>
              </a:rPr>
              <a:t>Events</a:t>
            </a:r>
            <a:r>
              <a:rPr lang="en-US" i="1" dirty="0">
                <a:latin typeface="Georgia" panose="02040502050405020303" pitchFamily="18" charset="0"/>
              </a:rPr>
              <a:t> fuel growth</a:t>
            </a:r>
            <a:endParaRPr lang="en-US" i="1" dirty="0"/>
          </a:p>
        </p:txBody>
      </p:sp>
      <p:sp>
        <p:nvSpPr>
          <p:cNvPr id="7" name="TextBox 6">
            <a:extLst>
              <a:ext uri="{FF2B5EF4-FFF2-40B4-BE49-F238E27FC236}">
                <a16:creationId xmlns:a16="http://schemas.microsoft.com/office/drawing/2014/main" id="{DB5A82CB-5142-D192-E09F-49B3DBF4AB6A}"/>
              </a:ext>
            </a:extLst>
          </p:cNvPr>
          <p:cNvSpPr txBox="1"/>
          <p:nvPr/>
        </p:nvSpPr>
        <p:spPr>
          <a:xfrm>
            <a:off x="5191611" y="5229981"/>
            <a:ext cx="6668429" cy="624840"/>
          </a:xfrm>
          <a:prstGeom prst="rect">
            <a:avLst/>
          </a:prstGeom>
          <a:noFill/>
        </p:spPr>
        <p:txBody>
          <a:bodyPr wrap="square" lIns="0" rIns="0" rtlCol="0" anchor="ctr">
            <a:noAutofit/>
          </a:bodyPr>
          <a:lstStyle/>
          <a:p>
            <a:pPr algn="l">
              <a:spcAft>
                <a:spcPts val="600"/>
              </a:spcAft>
            </a:pPr>
            <a:r>
              <a:rPr lang="en-US" b="1" i="1" dirty="0">
                <a:latin typeface="Georgia" panose="02040502050405020303" pitchFamily="18" charset="0"/>
              </a:rPr>
              <a:t>Early Easter </a:t>
            </a:r>
            <a:r>
              <a:rPr lang="en-US" i="1" dirty="0">
                <a:latin typeface="Georgia" panose="02040502050405020303" pitchFamily="18" charset="0"/>
              </a:rPr>
              <a:t>boost to sales expected</a:t>
            </a:r>
            <a:endParaRPr lang="en-US" dirty="0"/>
          </a:p>
        </p:txBody>
      </p:sp>
      <p:sp>
        <p:nvSpPr>
          <p:cNvPr id="9" name="TextBox 8">
            <a:extLst>
              <a:ext uri="{FF2B5EF4-FFF2-40B4-BE49-F238E27FC236}">
                <a16:creationId xmlns:a16="http://schemas.microsoft.com/office/drawing/2014/main" id="{85BC9375-7766-5677-CB4C-81936F9DC31C}"/>
              </a:ext>
            </a:extLst>
          </p:cNvPr>
          <p:cNvSpPr txBox="1"/>
          <p:nvPr/>
        </p:nvSpPr>
        <p:spPr>
          <a:xfrm>
            <a:off x="5184149" y="3020417"/>
            <a:ext cx="7177433" cy="624840"/>
          </a:xfrm>
          <a:prstGeom prst="rect">
            <a:avLst/>
          </a:prstGeom>
          <a:noFill/>
        </p:spPr>
        <p:txBody>
          <a:bodyPr wrap="square" lIns="0" rIns="0" rtlCol="0" anchor="ctr">
            <a:noAutofit/>
          </a:bodyPr>
          <a:lstStyle/>
          <a:p>
            <a:r>
              <a:rPr lang="en-US" i="1" dirty="0">
                <a:solidFill>
                  <a:schemeClr val="tx1"/>
                </a:solidFill>
                <a:latin typeface="Georgia" panose="02040502050405020303" pitchFamily="18" charset="0"/>
              </a:rPr>
              <a:t>Macro trends of </a:t>
            </a:r>
            <a:r>
              <a:rPr lang="en-US" b="1" i="1" dirty="0">
                <a:solidFill>
                  <a:schemeClr val="tx1"/>
                </a:solidFill>
                <a:latin typeface="Georgia" panose="02040502050405020303" pitchFamily="18" charset="0"/>
              </a:rPr>
              <a:t>Cheaper, Convenient </a:t>
            </a:r>
            <a:r>
              <a:rPr lang="en-US" i="1" dirty="0">
                <a:solidFill>
                  <a:schemeClr val="tx1"/>
                </a:solidFill>
                <a:latin typeface="Georgia" panose="02040502050405020303" pitchFamily="18" charset="0"/>
              </a:rPr>
              <a:t>and</a:t>
            </a:r>
            <a:r>
              <a:rPr lang="en-US" b="1" i="1" dirty="0">
                <a:solidFill>
                  <a:schemeClr val="tx1"/>
                </a:solidFill>
                <a:latin typeface="Georgia" panose="02040502050405020303" pitchFamily="18" charset="0"/>
              </a:rPr>
              <a:t> Healthy </a:t>
            </a:r>
            <a:r>
              <a:rPr lang="en-US" i="1" dirty="0">
                <a:solidFill>
                  <a:schemeClr val="tx1"/>
                </a:solidFill>
                <a:latin typeface="Georgia" panose="02040502050405020303" pitchFamily="18" charset="0"/>
              </a:rPr>
              <a:t>continue</a:t>
            </a:r>
            <a:endParaRPr lang="en-US" b="1" dirty="0">
              <a:solidFill>
                <a:schemeClr val="tx1"/>
              </a:solidFill>
              <a:latin typeface="Georgia" panose="02040502050405020303" pitchFamily="18" charset="0"/>
            </a:endParaRPr>
          </a:p>
        </p:txBody>
      </p:sp>
      <p:cxnSp>
        <p:nvCxnSpPr>
          <p:cNvPr id="11" name="Straight Connector 10">
            <a:extLst>
              <a:ext uri="{FF2B5EF4-FFF2-40B4-BE49-F238E27FC236}">
                <a16:creationId xmlns:a16="http://schemas.microsoft.com/office/drawing/2014/main" id="{EDD4734B-EE21-F80B-BC1E-5E252E06BD8B}"/>
              </a:ext>
            </a:extLst>
          </p:cNvPr>
          <p:cNvCxnSpPr>
            <a:cxnSpLocks/>
          </p:cNvCxnSpPr>
          <p:nvPr/>
        </p:nvCxnSpPr>
        <p:spPr>
          <a:xfrm>
            <a:off x="4606550" y="1025912"/>
            <a:ext cx="0" cy="4470113"/>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DFFA9FF3-2AC6-69B6-C1B0-D8605C601912}"/>
              </a:ext>
            </a:extLst>
          </p:cNvPr>
          <p:cNvSpPr/>
          <p:nvPr/>
        </p:nvSpPr>
        <p:spPr>
          <a:xfrm>
            <a:off x="4290932" y="799105"/>
            <a:ext cx="624840" cy="62484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r>
              <a:rPr lang="en-US" sz="2400" b="1" dirty="0"/>
              <a:t>1</a:t>
            </a:r>
          </a:p>
        </p:txBody>
      </p:sp>
      <p:sp>
        <p:nvSpPr>
          <p:cNvPr id="16" name="Oval 15">
            <a:extLst>
              <a:ext uri="{FF2B5EF4-FFF2-40B4-BE49-F238E27FC236}">
                <a16:creationId xmlns:a16="http://schemas.microsoft.com/office/drawing/2014/main" id="{BE1CA76C-9887-A62A-31A0-CD22BF275E11}"/>
              </a:ext>
            </a:extLst>
          </p:cNvPr>
          <p:cNvSpPr/>
          <p:nvPr/>
        </p:nvSpPr>
        <p:spPr>
          <a:xfrm>
            <a:off x="4290932" y="1913530"/>
            <a:ext cx="624840" cy="62484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r>
              <a:rPr lang="en-US" sz="2400" b="1" dirty="0"/>
              <a:t>2</a:t>
            </a:r>
          </a:p>
        </p:txBody>
      </p:sp>
      <p:sp>
        <p:nvSpPr>
          <p:cNvPr id="17" name="Oval 16">
            <a:extLst>
              <a:ext uri="{FF2B5EF4-FFF2-40B4-BE49-F238E27FC236}">
                <a16:creationId xmlns:a16="http://schemas.microsoft.com/office/drawing/2014/main" id="{80E0F174-53BF-562B-EF4E-68D8295428F0}"/>
              </a:ext>
            </a:extLst>
          </p:cNvPr>
          <p:cNvSpPr/>
          <p:nvPr/>
        </p:nvSpPr>
        <p:spPr>
          <a:xfrm>
            <a:off x="4290932" y="3027955"/>
            <a:ext cx="624840" cy="62484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r>
              <a:rPr lang="en-US" sz="2400" b="1" dirty="0"/>
              <a:t>3</a:t>
            </a:r>
          </a:p>
        </p:txBody>
      </p:sp>
      <p:sp>
        <p:nvSpPr>
          <p:cNvPr id="18" name="Oval 17">
            <a:extLst>
              <a:ext uri="{FF2B5EF4-FFF2-40B4-BE49-F238E27FC236}">
                <a16:creationId xmlns:a16="http://schemas.microsoft.com/office/drawing/2014/main" id="{4C30C1DB-622A-175A-E64F-6301D6DC8B3E}"/>
              </a:ext>
            </a:extLst>
          </p:cNvPr>
          <p:cNvSpPr/>
          <p:nvPr/>
        </p:nvSpPr>
        <p:spPr>
          <a:xfrm>
            <a:off x="4290932" y="4142380"/>
            <a:ext cx="624840" cy="62484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r>
              <a:rPr lang="en-US" sz="2400" b="1" dirty="0"/>
              <a:t>4</a:t>
            </a:r>
          </a:p>
        </p:txBody>
      </p:sp>
      <p:sp>
        <p:nvSpPr>
          <p:cNvPr id="42" name="Oval 41">
            <a:extLst>
              <a:ext uri="{FF2B5EF4-FFF2-40B4-BE49-F238E27FC236}">
                <a16:creationId xmlns:a16="http://schemas.microsoft.com/office/drawing/2014/main" id="{6F152C54-B28C-96B0-268D-12826C0EFB90}"/>
              </a:ext>
            </a:extLst>
          </p:cNvPr>
          <p:cNvSpPr/>
          <p:nvPr/>
        </p:nvSpPr>
        <p:spPr>
          <a:xfrm>
            <a:off x="4290932" y="5256805"/>
            <a:ext cx="624840" cy="62484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r>
              <a:rPr lang="en-US" sz="2400" b="1" dirty="0"/>
              <a:t>5</a:t>
            </a:r>
          </a:p>
        </p:txBody>
      </p:sp>
    </p:spTree>
    <p:extLst>
      <p:ext uri="{BB962C8B-B14F-4D97-AF65-F5344CB8AC3E}">
        <p14:creationId xmlns:p14="http://schemas.microsoft.com/office/powerpoint/2010/main" val="15509107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72D6BF3-AF01-8C10-0D1D-DD2FEB017C62}"/>
              </a:ext>
            </a:extLst>
          </p:cNvPr>
          <p:cNvSpPr>
            <a:spLocks noGrp="1"/>
          </p:cNvSpPr>
          <p:nvPr>
            <p:ph type="sldNum" sz="quarter" idx="4"/>
          </p:nvPr>
        </p:nvSpPr>
        <p:spPr/>
        <p:txBody>
          <a:bodyPr/>
          <a:lstStyle/>
          <a:p>
            <a:fld id="{403EF4E2-7A7A-0548-85F1-5479B7C9E1B2}" type="slidenum">
              <a:rPr lang="en-US" smtClean="0"/>
              <a:pPr/>
              <a:t>20</a:t>
            </a:fld>
            <a:endParaRPr lang="en-US" dirty="0"/>
          </a:p>
        </p:txBody>
      </p:sp>
      <p:sp>
        <p:nvSpPr>
          <p:cNvPr id="3" name="TextBox 2">
            <a:extLst>
              <a:ext uri="{FF2B5EF4-FFF2-40B4-BE49-F238E27FC236}">
                <a16:creationId xmlns:a16="http://schemas.microsoft.com/office/drawing/2014/main" id="{277785AC-941E-E3D2-B985-93EFA5F0B134}"/>
              </a:ext>
            </a:extLst>
          </p:cNvPr>
          <p:cNvSpPr txBox="1"/>
          <p:nvPr/>
        </p:nvSpPr>
        <p:spPr>
          <a:xfrm>
            <a:off x="1861127" y="2359843"/>
            <a:ext cx="9675695" cy="2539157"/>
          </a:xfrm>
          <a:prstGeom prst="rect">
            <a:avLst/>
          </a:prstGeom>
          <a:noFill/>
        </p:spPr>
        <p:txBody>
          <a:bodyPr wrap="square">
            <a:spAutoFit/>
          </a:bodyPr>
          <a:lstStyle/>
          <a:p>
            <a:pPr>
              <a:spcAft>
                <a:spcPts val="600"/>
              </a:spcAft>
            </a:pPr>
            <a:r>
              <a:rPr lang="en-US" dirty="0">
                <a:latin typeface="Georgia" panose="02040502050405020303" pitchFamily="18" charset="0"/>
              </a:rPr>
              <a:t>Shoppers remain</a:t>
            </a:r>
            <a:r>
              <a:rPr lang="en-US" b="1" dirty="0">
                <a:latin typeface="Georgia" panose="02040502050405020303" pitchFamily="18" charset="0"/>
              </a:rPr>
              <a:t> ‘considered’</a:t>
            </a:r>
            <a:r>
              <a:rPr lang="en-US" dirty="0">
                <a:latin typeface="Georgia" panose="02040502050405020303" pitchFamily="18" charset="0"/>
              </a:rPr>
              <a:t> in their spending, buying ‘</a:t>
            </a:r>
            <a:r>
              <a:rPr lang="en-US" b="1" dirty="0">
                <a:latin typeface="Georgia" panose="02040502050405020303" pitchFamily="18" charset="0"/>
              </a:rPr>
              <a:t>more cheaply</a:t>
            </a:r>
            <a:r>
              <a:rPr lang="en-US" dirty="0">
                <a:latin typeface="Georgia" panose="02040502050405020303" pitchFamily="18" charset="0"/>
              </a:rPr>
              <a:t>’ including in  ‘</a:t>
            </a:r>
            <a:r>
              <a:rPr lang="en-US" b="1" dirty="0">
                <a:latin typeface="Georgia" panose="02040502050405020303" pitchFamily="18" charset="0"/>
              </a:rPr>
              <a:t>emerging</a:t>
            </a:r>
            <a:r>
              <a:rPr lang="en-US" dirty="0">
                <a:latin typeface="Georgia" panose="02040502050405020303" pitchFamily="18" charset="0"/>
              </a:rPr>
              <a:t>’ channels such as TikTok,</a:t>
            </a:r>
            <a:r>
              <a:rPr lang="en-US" b="1" dirty="0">
                <a:latin typeface="Georgia" panose="02040502050405020303" pitchFamily="18" charset="0"/>
              </a:rPr>
              <a:t> </a:t>
            </a:r>
            <a:r>
              <a:rPr lang="en-US" dirty="0">
                <a:latin typeface="Georgia" panose="02040502050405020303" pitchFamily="18" charset="0"/>
              </a:rPr>
              <a:t>to help manage </a:t>
            </a:r>
            <a:r>
              <a:rPr lang="en-US" b="1" dirty="0">
                <a:latin typeface="Georgia" panose="02040502050405020303" pitchFamily="18" charset="0"/>
              </a:rPr>
              <a:t>overall </a:t>
            </a:r>
            <a:r>
              <a:rPr lang="en-US" dirty="0">
                <a:latin typeface="Georgia" panose="02040502050405020303" pitchFamily="18" charset="0"/>
              </a:rPr>
              <a:t>spend.</a:t>
            </a:r>
          </a:p>
          <a:p>
            <a:pPr algn="l">
              <a:spcAft>
                <a:spcPts val="600"/>
              </a:spcAft>
            </a:pPr>
            <a:endParaRPr lang="en-US" dirty="0">
              <a:latin typeface="Georgia" panose="02040502050405020303" pitchFamily="18" charset="0"/>
            </a:endParaRPr>
          </a:p>
          <a:p>
            <a:pPr algn="l">
              <a:spcAft>
                <a:spcPts val="600"/>
              </a:spcAft>
            </a:pPr>
            <a:r>
              <a:rPr lang="en-US" dirty="0">
                <a:latin typeface="Georgia" panose="02040502050405020303" pitchFamily="18" charset="0"/>
              </a:rPr>
              <a:t>With February labelled the ‘</a:t>
            </a:r>
            <a:r>
              <a:rPr lang="en-US" b="1" dirty="0">
                <a:latin typeface="Georgia" panose="02040502050405020303" pitchFamily="18" charset="0"/>
              </a:rPr>
              <a:t>warmest</a:t>
            </a:r>
            <a:r>
              <a:rPr lang="en-US" dirty="0">
                <a:latin typeface="Georgia" panose="02040502050405020303" pitchFamily="18" charset="0"/>
              </a:rPr>
              <a:t>’ and ‘</a:t>
            </a:r>
            <a:r>
              <a:rPr lang="en-US" b="1" dirty="0">
                <a:latin typeface="Georgia" panose="02040502050405020303" pitchFamily="18" charset="0"/>
              </a:rPr>
              <a:t>wettest</a:t>
            </a:r>
            <a:r>
              <a:rPr lang="en-US" dirty="0">
                <a:latin typeface="Georgia" panose="02040502050405020303" pitchFamily="18" charset="0"/>
              </a:rPr>
              <a:t>’ on record, this did impact behaviour with more demand for </a:t>
            </a:r>
            <a:r>
              <a:rPr lang="en-US" b="1" dirty="0">
                <a:latin typeface="Georgia" panose="02040502050405020303" pitchFamily="18" charset="0"/>
              </a:rPr>
              <a:t>salad</a:t>
            </a:r>
            <a:r>
              <a:rPr lang="en-US" dirty="0">
                <a:latin typeface="Georgia" panose="02040502050405020303" pitchFamily="18" charset="0"/>
              </a:rPr>
              <a:t> and </a:t>
            </a:r>
            <a:r>
              <a:rPr lang="en-US" b="1" dirty="0">
                <a:latin typeface="Georgia" panose="02040502050405020303" pitchFamily="18" charset="0"/>
              </a:rPr>
              <a:t>brollies</a:t>
            </a:r>
            <a:r>
              <a:rPr lang="en-US" dirty="0">
                <a:latin typeface="Georgia" panose="02040502050405020303" pitchFamily="18" charset="0"/>
              </a:rPr>
              <a:t>.  The focus was however on ‘</a:t>
            </a:r>
            <a:r>
              <a:rPr lang="en-US" b="1" dirty="0">
                <a:latin typeface="Georgia" panose="02040502050405020303" pitchFamily="18" charset="0"/>
              </a:rPr>
              <a:t>Valentine’s</a:t>
            </a:r>
            <a:r>
              <a:rPr lang="en-US" dirty="0">
                <a:latin typeface="Georgia" panose="02040502050405020303" pitchFamily="18" charset="0"/>
              </a:rPr>
              <a:t>’ and ‘</a:t>
            </a:r>
            <a:r>
              <a:rPr lang="en-US" b="1" dirty="0">
                <a:latin typeface="Georgia" panose="02040502050405020303" pitchFamily="18" charset="0"/>
              </a:rPr>
              <a:t>Pancake Day</a:t>
            </a:r>
            <a:r>
              <a:rPr lang="en-US" dirty="0">
                <a:latin typeface="Georgia" panose="02040502050405020303" pitchFamily="18" charset="0"/>
              </a:rPr>
              <a:t>’ which did stimulate </a:t>
            </a:r>
            <a:r>
              <a:rPr lang="en-US" b="1" dirty="0">
                <a:latin typeface="Georgia" panose="02040502050405020303" pitchFamily="18" charset="0"/>
              </a:rPr>
              <a:t>additional spend</a:t>
            </a:r>
            <a:r>
              <a:rPr lang="en-US" dirty="0">
                <a:latin typeface="Georgia" panose="02040502050405020303" pitchFamily="18" charset="0"/>
              </a:rPr>
              <a:t> and a reminder that shoppers will </a:t>
            </a:r>
            <a:r>
              <a:rPr lang="en-US" b="1" dirty="0">
                <a:latin typeface="Georgia" panose="02040502050405020303" pitchFamily="18" charset="0"/>
              </a:rPr>
              <a:t>spend more </a:t>
            </a:r>
            <a:r>
              <a:rPr lang="en-US" dirty="0">
                <a:latin typeface="Georgia" panose="02040502050405020303" pitchFamily="18" charset="0"/>
              </a:rPr>
              <a:t>on ‘</a:t>
            </a:r>
            <a:r>
              <a:rPr lang="en-US" b="1" dirty="0">
                <a:latin typeface="Georgia" panose="02040502050405020303" pitchFamily="18" charset="0"/>
              </a:rPr>
              <a:t>events</a:t>
            </a:r>
            <a:r>
              <a:rPr lang="en-US" dirty="0">
                <a:latin typeface="Georgia" panose="02040502050405020303" pitchFamily="18" charset="0"/>
              </a:rPr>
              <a:t> </a:t>
            </a:r>
            <a:r>
              <a:rPr lang="en-US" b="1" dirty="0">
                <a:latin typeface="Georgia" panose="02040502050405020303" pitchFamily="18" charset="0"/>
              </a:rPr>
              <a:t>that matter’</a:t>
            </a:r>
            <a:r>
              <a:rPr lang="en-US" dirty="0">
                <a:latin typeface="Georgia" panose="02040502050405020303" pitchFamily="18" charset="0"/>
              </a:rPr>
              <a:t>, even if this means saving elsewhere.</a:t>
            </a:r>
          </a:p>
          <a:p>
            <a:pPr algn="l">
              <a:spcAft>
                <a:spcPts val="600"/>
              </a:spcAft>
            </a:pPr>
            <a:endParaRPr lang="en-US" b="1" i="1" dirty="0">
              <a:latin typeface="Georgia" panose="02040502050405020303" pitchFamily="18" charset="0"/>
            </a:endParaRPr>
          </a:p>
        </p:txBody>
      </p:sp>
    </p:spTree>
    <p:extLst>
      <p:ext uri="{BB962C8B-B14F-4D97-AF65-F5344CB8AC3E}">
        <p14:creationId xmlns:p14="http://schemas.microsoft.com/office/powerpoint/2010/main" val="39690959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9FDE9AC-C271-808D-F989-7FF2313B14C5}"/>
              </a:ext>
            </a:extLst>
          </p:cNvPr>
          <p:cNvSpPr>
            <a:spLocks noGrp="1"/>
          </p:cNvSpPr>
          <p:nvPr>
            <p:ph type="sldNum" sz="quarter" idx="4"/>
          </p:nvPr>
        </p:nvSpPr>
        <p:spPr/>
        <p:txBody>
          <a:bodyPr/>
          <a:lstStyle/>
          <a:p>
            <a:fld id="{403EF4E2-7A7A-0548-85F1-5479B7C9E1B2}" type="slidenum">
              <a:rPr lang="en-US" smtClean="0"/>
              <a:t>21</a:t>
            </a:fld>
            <a:endParaRPr lang="en-US" dirty="0"/>
          </a:p>
        </p:txBody>
      </p:sp>
      <p:sp>
        <p:nvSpPr>
          <p:cNvPr id="7" name="Title 6">
            <a:extLst>
              <a:ext uri="{FF2B5EF4-FFF2-40B4-BE49-F238E27FC236}">
                <a16:creationId xmlns:a16="http://schemas.microsoft.com/office/drawing/2014/main" id="{F653AFC8-66EC-2037-C112-DEC563E0AA8D}"/>
              </a:ext>
            </a:extLst>
          </p:cNvPr>
          <p:cNvSpPr>
            <a:spLocks noGrp="1"/>
          </p:cNvSpPr>
          <p:nvPr>
            <p:ph type="ctrTitle"/>
          </p:nvPr>
        </p:nvSpPr>
        <p:spPr/>
        <p:txBody>
          <a:bodyPr/>
          <a:lstStyle/>
          <a:p>
            <a:r>
              <a:rPr lang="en-GB" dirty="0"/>
              <a:t>What happened by channel?</a:t>
            </a:r>
          </a:p>
        </p:txBody>
      </p:sp>
      <p:sp>
        <p:nvSpPr>
          <p:cNvPr id="9" name="Subtitle 8">
            <a:extLst>
              <a:ext uri="{FF2B5EF4-FFF2-40B4-BE49-F238E27FC236}">
                <a16:creationId xmlns:a16="http://schemas.microsoft.com/office/drawing/2014/main" id="{CF6AED20-99E6-5ADB-54B3-BE858A22AD8F}"/>
              </a:ext>
            </a:extLst>
          </p:cNvPr>
          <p:cNvSpPr>
            <a:spLocks noGrp="1"/>
          </p:cNvSpPr>
          <p:nvPr>
            <p:ph type="subTitle" idx="1"/>
          </p:nvPr>
        </p:nvSpPr>
        <p:spPr/>
        <p:txBody>
          <a:bodyPr/>
          <a:lstStyle/>
          <a:p>
            <a:endParaRPr lang="en-GB" dirty="0"/>
          </a:p>
        </p:txBody>
      </p:sp>
    </p:spTree>
    <p:extLst>
      <p:ext uri="{BB962C8B-B14F-4D97-AF65-F5344CB8AC3E}">
        <p14:creationId xmlns:p14="http://schemas.microsoft.com/office/powerpoint/2010/main" val="30254619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0AD71E1-FB5D-D05E-BEFE-97293A9C1ABF}"/>
              </a:ext>
            </a:extLst>
          </p:cNvPr>
          <p:cNvSpPr>
            <a:spLocks noGrp="1"/>
          </p:cNvSpPr>
          <p:nvPr>
            <p:ph type="sldNum" sz="quarter" idx="12"/>
          </p:nvPr>
        </p:nvSpPr>
        <p:spPr/>
        <p:txBody>
          <a:bodyPr/>
          <a:lstStyle/>
          <a:p>
            <a:fld id="{403EF4E2-7A7A-0548-85F1-5479B7C9E1B2}" type="slidenum">
              <a:rPr lang="en-US" smtClean="0"/>
              <a:t>22</a:t>
            </a:fld>
            <a:endParaRPr lang="en-US" dirty="0"/>
          </a:p>
        </p:txBody>
      </p:sp>
      <p:sp>
        <p:nvSpPr>
          <p:cNvPr id="5" name="Text Placeholder 4">
            <a:extLst>
              <a:ext uri="{FF2B5EF4-FFF2-40B4-BE49-F238E27FC236}">
                <a16:creationId xmlns:a16="http://schemas.microsoft.com/office/drawing/2014/main" id="{0BCDED7A-AE6F-9302-B2BA-83E5085D2DCE}"/>
              </a:ext>
            </a:extLst>
          </p:cNvPr>
          <p:cNvSpPr>
            <a:spLocks noGrp="1"/>
          </p:cNvSpPr>
          <p:nvPr>
            <p:ph type="body" sz="quarter" idx="13"/>
          </p:nvPr>
        </p:nvSpPr>
        <p:spPr>
          <a:xfrm>
            <a:off x="288557" y="6188245"/>
            <a:ext cx="11582400" cy="436542"/>
          </a:xfrm>
        </p:spPr>
        <p:txBody>
          <a:bodyPr/>
          <a:lstStyle/>
          <a:p>
            <a:r>
              <a:rPr lang="en-GB" sz="800" dirty="0"/>
              <a:t>Source:  NIQ Scantrack Total Store Read , *Homescan FMCG</a:t>
            </a:r>
          </a:p>
        </p:txBody>
      </p:sp>
      <p:sp>
        <p:nvSpPr>
          <p:cNvPr id="6" name="Title 5">
            <a:extLst>
              <a:ext uri="{FF2B5EF4-FFF2-40B4-BE49-F238E27FC236}">
                <a16:creationId xmlns:a16="http://schemas.microsoft.com/office/drawing/2014/main" id="{B585F5C7-1401-CDD8-26C5-A06443337F43}"/>
              </a:ext>
            </a:extLst>
          </p:cNvPr>
          <p:cNvSpPr>
            <a:spLocks noGrp="1"/>
          </p:cNvSpPr>
          <p:nvPr>
            <p:ph type="title"/>
          </p:nvPr>
        </p:nvSpPr>
        <p:spPr>
          <a:xfrm>
            <a:off x="289932" y="296247"/>
            <a:ext cx="11902069" cy="397352"/>
          </a:xfrm>
        </p:spPr>
        <p:txBody>
          <a:bodyPr/>
          <a:lstStyle/>
          <a:p>
            <a:r>
              <a:rPr lang="en-GB" sz="1600" dirty="0">
                <a:latin typeface="+mn-lt"/>
              </a:rPr>
              <a:t>Slowing food inflation </a:t>
            </a:r>
            <a:r>
              <a:rPr lang="en-GB" sz="1600" b="0" dirty="0">
                <a:latin typeface="+mn-lt"/>
              </a:rPr>
              <a:t>continues to be reflected in channel growth.  The continued ‘</a:t>
            </a:r>
            <a:r>
              <a:rPr lang="en-GB" sz="1600" dirty="0">
                <a:latin typeface="+mn-lt"/>
              </a:rPr>
              <a:t>wet</a:t>
            </a:r>
            <a:r>
              <a:rPr lang="en-GB" sz="1600" b="0" dirty="0">
                <a:latin typeface="+mn-lt"/>
              </a:rPr>
              <a:t>’ weather benefited </a:t>
            </a:r>
            <a:r>
              <a:rPr lang="en-GB" sz="1600" dirty="0">
                <a:latin typeface="+mn-lt"/>
              </a:rPr>
              <a:t>larger store formats </a:t>
            </a:r>
            <a:r>
              <a:rPr lang="en-GB" sz="1600" b="0" dirty="0">
                <a:latin typeface="+mn-lt"/>
              </a:rPr>
              <a:t>and </a:t>
            </a:r>
            <a:r>
              <a:rPr lang="en-GB" sz="1600" dirty="0">
                <a:latin typeface="+mn-lt"/>
              </a:rPr>
              <a:t>online.</a:t>
            </a:r>
          </a:p>
        </p:txBody>
      </p:sp>
      <p:graphicFrame>
        <p:nvGraphicFramePr>
          <p:cNvPr id="7" name="Chart 6">
            <a:extLst>
              <a:ext uri="{FF2B5EF4-FFF2-40B4-BE49-F238E27FC236}">
                <a16:creationId xmlns:a16="http://schemas.microsoft.com/office/drawing/2014/main" id="{366A4383-3B4B-0CF0-6BE0-D1BD8EAE682A}"/>
              </a:ext>
            </a:extLst>
          </p:cNvPr>
          <p:cNvGraphicFramePr/>
          <p:nvPr>
            <p:extLst>
              <p:ext uri="{D42A27DB-BD31-4B8C-83A1-F6EECF244321}">
                <p14:modId xmlns:p14="http://schemas.microsoft.com/office/powerpoint/2010/main" val="1285918070"/>
              </p:ext>
            </p:extLst>
          </p:nvPr>
        </p:nvGraphicFramePr>
        <p:xfrm>
          <a:off x="288558" y="1573342"/>
          <a:ext cx="11582399" cy="4154358"/>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D30E3343-97DD-8316-9995-E341655B8F4E}"/>
              </a:ext>
            </a:extLst>
          </p:cNvPr>
          <p:cNvSpPr txBox="1"/>
          <p:nvPr/>
        </p:nvSpPr>
        <p:spPr>
          <a:xfrm>
            <a:off x="280073" y="1268179"/>
            <a:ext cx="5410278" cy="677108"/>
          </a:xfrm>
          <a:prstGeom prst="rect">
            <a:avLst/>
          </a:prstGeom>
          <a:noFill/>
        </p:spPr>
        <p:txBody>
          <a:bodyPr wrap="square" lIns="0" rIns="0" rtlCol="0" anchor="ctr">
            <a:spAutoFit/>
          </a:bodyPr>
          <a:lstStyle/>
          <a:p>
            <a:pPr defTabSz="685800"/>
            <a:r>
              <a:rPr lang="en-GB" sz="1400" b="1" dirty="0">
                <a:latin typeface="Arial" panose="020B0604020202020204" pitchFamily="34" charset="0"/>
                <a:cs typeface="Arial" panose="020B0604020202020204" pitchFamily="34" charset="0"/>
              </a:rPr>
              <a:t>Total Store Channel value growth</a:t>
            </a:r>
            <a:br>
              <a:rPr lang="en-GB" sz="1400" b="1" dirty="0">
                <a:latin typeface="Arial" panose="020B0604020202020204" pitchFamily="34" charset="0"/>
                <a:cs typeface="Arial" panose="020B0604020202020204" pitchFamily="34" charset="0"/>
              </a:rPr>
            </a:br>
            <a:r>
              <a:rPr lang="en-GB" sz="1200" i="1" dirty="0">
                <a:latin typeface="Arial" panose="020B0604020202020204" pitchFamily="34" charset="0"/>
                <a:cs typeface="Arial" panose="020B0604020202020204" pitchFamily="34" charset="0"/>
              </a:rPr>
              <a:t>4w/e 24</a:t>
            </a:r>
            <a:r>
              <a:rPr lang="en-GB" sz="1200" i="1" baseline="30000" dirty="0">
                <a:latin typeface="Arial" panose="020B0604020202020204" pitchFamily="34" charset="0"/>
                <a:cs typeface="Arial" panose="020B0604020202020204" pitchFamily="34" charset="0"/>
              </a:rPr>
              <a:t>th</a:t>
            </a:r>
            <a:r>
              <a:rPr lang="en-GB" sz="1200" i="1" dirty="0">
                <a:latin typeface="Arial" panose="020B0604020202020204" pitchFamily="34" charset="0"/>
                <a:cs typeface="Arial" panose="020B0604020202020204" pitchFamily="34" charset="0"/>
              </a:rPr>
              <a:t> February 2024</a:t>
            </a:r>
          </a:p>
          <a:p>
            <a:pPr defTabSz="685800"/>
            <a:r>
              <a:rPr lang="en-GB" sz="1200" i="1" dirty="0">
                <a:latin typeface="Arial" panose="020B0604020202020204" pitchFamily="34" charset="0"/>
                <a:cs typeface="Arial" panose="020B0604020202020204" pitchFamily="34" charset="0"/>
              </a:rPr>
              <a:t>Value Growth</a:t>
            </a:r>
          </a:p>
        </p:txBody>
      </p:sp>
      <p:sp>
        <p:nvSpPr>
          <p:cNvPr id="9" name="TextBox 8">
            <a:extLst>
              <a:ext uri="{FF2B5EF4-FFF2-40B4-BE49-F238E27FC236}">
                <a16:creationId xmlns:a16="http://schemas.microsoft.com/office/drawing/2014/main" id="{522DE30F-4132-E513-02E5-BAAA881A7357}"/>
              </a:ext>
            </a:extLst>
          </p:cNvPr>
          <p:cNvSpPr txBox="1"/>
          <p:nvPr/>
        </p:nvSpPr>
        <p:spPr>
          <a:xfrm>
            <a:off x="288558" y="5985327"/>
            <a:ext cx="2706190" cy="215444"/>
          </a:xfrm>
          <a:prstGeom prst="rect">
            <a:avLst/>
          </a:prstGeom>
        </p:spPr>
        <p:txBody>
          <a:bodyPr vert="horz" lIns="0" tIns="45720" rIns="0" bIns="45720" rtlCol="0" anchor="b" anchorCtr="0">
            <a:noAutofit/>
          </a:bodyPr>
          <a:lstStyle>
            <a:lvl1pPr indent="0">
              <a:lnSpc>
                <a:spcPct val="100000"/>
              </a:lnSpc>
              <a:spcBef>
                <a:spcPts val="0"/>
              </a:spcBef>
              <a:spcAft>
                <a:spcPts val="0"/>
              </a:spcAft>
              <a:buFont typeface="Arial" panose="020B0604020202020204" pitchFamily="34" charset="0"/>
              <a:buNone/>
              <a:defRPr sz="800">
                <a:solidFill>
                  <a:srgbClr val="B3B3B3"/>
                </a:solidFill>
              </a:defRPr>
            </a:lvl1pPr>
            <a:lvl2pPr indent="0">
              <a:lnSpc>
                <a:spcPct val="100000"/>
              </a:lnSpc>
              <a:spcBef>
                <a:spcPts val="0"/>
              </a:spcBef>
              <a:spcAft>
                <a:spcPts val="600"/>
              </a:spcAft>
              <a:buSzPct val="100000"/>
              <a:buFont typeface="System Font Regular"/>
              <a:buNone/>
              <a:defRPr sz="1400"/>
            </a:lvl2pPr>
            <a:lvl3pPr indent="0">
              <a:lnSpc>
                <a:spcPct val="100000"/>
              </a:lnSpc>
              <a:spcBef>
                <a:spcPts val="0"/>
              </a:spcBef>
              <a:spcAft>
                <a:spcPts val="600"/>
              </a:spcAft>
              <a:buFont typeface="Arial" panose="020B0604020202020204" pitchFamily="34" charset="0"/>
              <a:buNone/>
              <a:defRPr sz="1200"/>
            </a:lvl3pPr>
            <a:lvl4pPr indent="0">
              <a:lnSpc>
                <a:spcPct val="100000"/>
              </a:lnSpc>
              <a:spcBef>
                <a:spcPts val="0"/>
              </a:spcBef>
              <a:spcAft>
                <a:spcPts val="600"/>
              </a:spcAft>
              <a:buFont typeface="Arial" panose="020B0604020202020204" pitchFamily="34" charset="0"/>
              <a:buNone/>
              <a:defRPr sz="1100"/>
            </a:lvl4pPr>
            <a:lvl5pPr indent="0">
              <a:lnSpc>
                <a:spcPct val="100000"/>
              </a:lnSpc>
              <a:spcBef>
                <a:spcPts val="0"/>
              </a:spcBef>
              <a:spcAft>
                <a:spcPts val="600"/>
              </a:spcAft>
              <a:buFont typeface="Arial" panose="020B0604020202020204" pitchFamily="34" charset="0"/>
              <a:buNone/>
              <a:defRPr sz="11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GB" dirty="0"/>
              <a:t>Nb.  Supermarkets include Dark Stores and Pick stores</a:t>
            </a:r>
          </a:p>
        </p:txBody>
      </p:sp>
      <p:sp>
        <p:nvSpPr>
          <p:cNvPr id="2" name="TextBox 1">
            <a:extLst>
              <a:ext uri="{FF2B5EF4-FFF2-40B4-BE49-F238E27FC236}">
                <a16:creationId xmlns:a16="http://schemas.microsoft.com/office/drawing/2014/main" id="{3ECAB45F-2A85-37C3-FFC2-6C21A386B41D}"/>
              </a:ext>
            </a:extLst>
          </p:cNvPr>
          <p:cNvSpPr txBox="1"/>
          <p:nvPr/>
        </p:nvSpPr>
        <p:spPr>
          <a:xfrm>
            <a:off x="502276" y="2176531"/>
            <a:ext cx="11584546" cy="302654"/>
          </a:xfrm>
          <a:prstGeom prst="rect">
            <a:avLst/>
          </a:prstGeom>
          <a:noFill/>
        </p:spPr>
        <p:txBody>
          <a:bodyPr wrap="none" lIns="0" rIns="0" rtlCol="0">
            <a:noAutofit/>
          </a:bodyPr>
          <a:lstStyle/>
          <a:p>
            <a:pPr algn="l">
              <a:spcAft>
                <a:spcPts val="600"/>
              </a:spcAft>
            </a:pPr>
            <a:endParaRPr lang="en-GB" sz="1400" dirty="0"/>
          </a:p>
        </p:txBody>
      </p:sp>
      <p:sp>
        <p:nvSpPr>
          <p:cNvPr id="4" name="TextBox 3">
            <a:extLst>
              <a:ext uri="{FF2B5EF4-FFF2-40B4-BE49-F238E27FC236}">
                <a16:creationId xmlns:a16="http://schemas.microsoft.com/office/drawing/2014/main" id="{46A9FBDA-0CF4-ADF0-208F-5306F4686F8C}"/>
              </a:ext>
            </a:extLst>
          </p:cNvPr>
          <p:cNvSpPr txBox="1"/>
          <p:nvPr/>
        </p:nvSpPr>
        <p:spPr>
          <a:xfrm>
            <a:off x="69488" y="854713"/>
            <a:ext cx="914400" cy="914400"/>
          </a:xfrm>
          <a:prstGeom prst="rect">
            <a:avLst/>
          </a:prstGeom>
          <a:noFill/>
        </p:spPr>
        <p:txBody>
          <a:bodyPr wrap="none" lIns="0" rIns="0" rtlCol="0">
            <a:noAutofit/>
          </a:bodyPr>
          <a:lstStyle/>
          <a:p>
            <a:pPr algn="l">
              <a:spcAft>
                <a:spcPts val="600"/>
              </a:spcAft>
            </a:pPr>
            <a:endParaRPr lang="en-GB" sz="1200" dirty="0"/>
          </a:p>
        </p:txBody>
      </p:sp>
    </p:spTree>
    <p:extLst>
      <p:ext uri="{BB962C8B-B14F-4D97-AF65-F5344CB8AC3E}">
        <p14:creationId xmlns:p14="http://schemas.microsoft.com/office/powerpoint/2010/main" val="12659643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EC82D17-7A2F-AF69-48BF-9CFA7439E60E}"/>
              </a:ext>
            </a:extLst>
          </p:cNvPr>
          <p:cNvSpPr>
            <a:spLocks noGrp="1"/>
          </p:cNvSpPr>
          <p:nvPr>
            <p:ph type="sldNum" sz="quarter" idx="12"/>
          </p:nvPr>
        </p:nvSpPr>
        <p:spPr/>
        <p:txBody>
          <a:bodyPr/>
          <a:lstStyle/>
          <a:p>
            <a:fld id="{403EF4E2-7A7A-0548-85F1-5479B7C9E1B2}" type="slidenum">
              <a:rPr lang="en-US" smtClean="0"/>
              <a:t>23</a:t>
            </a:fld>
            <a:endParaRPr lang="en-US" dirty="0"/>
          </a:p>
        </p:txBody>
      </p:sp>
      <p:sp>
        <p:nvSpPr>
          <p:cNvPr id="5" name="Text Placeholder 4">
            <a:extLst>
              <a:ext uri="{FF2B5EF4-FFF2-40B4-BE49-F238E27FC236}">
                <a16:creationId xmlns:a16="http://schemas.microsoft.com/office/drawing/2014/main" id="{4A768B93-DEAF-AF53-19CB-C72BB2AAF166}"/>
              </a:ext>
            </a:extLst>
          </p:cNvPr>
          <p:cNvSpPr>
            <a:spLocks noGrp="1"/>
          </p:cNvSpPr>
          <p:nvPr>
            <p:ph type="body" sz="quarter" idx="13"/>
          </p:nvPr>
        </p:nvSpPr>
        <p:spPr>
          <a:xfrm>
            <a:off x="275679" y="6188244"/>
            <a:ext cx="11582400" cy="436542"/>
          </a:xfrm>
        </p:spPr>
        <p:txBody>
          <a:bodyPr/>
          <a:lstStyle/>
          <a:p>
            <a:r>
              <a:rPr lang="en-GB" sz="800" dirty="0"/>
              <a:t>Source:  NIQ Scantrack Total Store Read, *Homescan FMCG</a:t>
            </a:r>
          </a:p>
        </p:txBody>
      </p:sp>
      <p:sp>
        <p:nvSpPr>
          <p:cNvPr id="6" name="Title 5">
            <a:extLst>
              <a:ext uri="{FF2B5EF4-FFF2-40B4-BE49-F238E27FC236}">
                <a16:creationId xmlns:a16="http://schemas.microsoft.com/office/drawing/2014/main" id="{8C1D72F8-A4EA-2238-158E-CF473498CAB3}"/>
              </a:ext>
            </a:extLst>
          </p:cNvPr>
          <p:cNvSpPr>
            <a:spLocks noGrp="1"/>
          </p:cNvSpPr>
          <p:nvPr>
            <p:ph type="title"/>
          </p:nvPr>
        </p:nvSpPr>
        <p:spPr>
          <a:xfrm>
            <a:off x="182452" y="302324"/>
            <a:ext cx="12009548" cy="397352"/>
          </a:xfrm>
        </p:spPr>
        <p:txBody>
          <a:bodyPr/>
          <a:lstStyle/>
          <a:p>
            <a:r>
              <a:rPr lang="en-GB" sz="1800" b="0" dirty="0">
                <a:latin typeface="+mn-lt"/>
              </a:rPr>
              <a:t>Following on from the softest month of the year, all channels saw sales improve in February </a:t>
            </a:r>
            <a:endParaRPr lang="en-GB" sz="1800" dirty="0">
              <a:latin typeface="+mn-lt"/>
            </a:endParaRPr>
          </a:p>
        </p:txBody>
      </p:sp>
      <p:sp>
        <p:nvSpPr>
          <p:cNvPr id="7" name="TextBox 6">
            <a:extLst>
              <a:ext uri="{FF2B5EF4-FFF2-40B4-BE49-F238E27FC236}">
                <a16:creationId xmlns:a16="http://schemas.microsoft.com/office/drawing/2014/main" id="{D7292306-C3EB-2F0F-4374-7F7AF93CE3F3}"/>
              </a:ext>
            </a:extLst>
          </p:cNvPr>
          <p:cNvSpPr txBox="1"/>
          <p:nvPr/>
        </p:nvSpPr>
        <p:spPr>
          <a:xfrm>
            <a:off x="288558" y="1425515"/>
            <a:ext cx="4369726" cy="492443"/>
          </a:xfrm>
          <a:prstGeom prst="rect">
            <a:avLst/>
          </a:prstGeom>
          <a:noFill/>
        </p:spPr>
        <p:txBody>
          <a:bodyPr wrap="square" lIns="0" rIns="0" rtlCol="0" anchor="ctr">
            <a:spAutoFit/>
          </a:bodyPr>
          <a:lstStyle/>
          <a:p>
            <a:pPr defTabSz="685800"/>
            <a:r>
              <a:rPr lang="en-GB" sz="1400" b="1" dirty="0">
                <a:latin typeface="Arial" panose="020B0604020202020204" pitchFamily="34" charset="0"/>
                <a:cs typeface="Arial" panose="020B0604020202020204" pitchFamily="34" charset="0"/>
              </a:rPr>
              <a:t>Total Store Channel value growth</a:t>
            </a:r>
            <a:br>
              <a:rPr lang="en-GB" sz="1400" b="1" dirty="0">
                <a:latin typeface="Arial" panose="020B0604020202020204" pitchFamily="34" charset="0"/>
                <a:cs typeface="Arial" panose="020B0604020202020204" pitchFamily="34" charset="0"/>
              </a:rPr>
            </a:br>
            <a:r>
              <a:rPr lang="en-GB" sz="1200" i="1" dirty="0">
                <a:latin typeface="Arial" panose="020B0604020202020204" pitchFamily="34" charset="0"/>
                <a:cs typeface="Arial" panose="020B0604020202020204" pitchFamily="34" charset="0"/>
              </a:rPr>
              <a:t>4w/e 24</a:t>
            </a:r>
            <a:r>
              <a:rPr lang="en-GB" sz="1200" i="1" baseline="30000" dirty="0">
                <a:latin typeface="Arial" panose="020B0604020202020204" pitchFamily="34" charset="0"/>
                <a:cs typeface="Arial" panose="020B0604020202020204" pitchFamily="34" charset="0"/>
              </a:rPr>
              <a:t>th</a:t>
            </a:r>
            <a:r>
              <a:rPr lang="en-GB" sz="1200" i="1" dirty="0">
                <a:latin typeface="Arial" panose="020B0604020202020204" pitchFamily="34" charset="0"/>
                <a:cs typeface="Arial" panose="020B0604020202020204" pitchFamily="34" charset="0"/>
              </a:rPr>
              <a:t> February 2024 vs </a:t>
            </a:r>
            <a:r>
              <a:rPr lang="en-GB" sz="1200" b="1" i="1" dirty="0">
                <a:latin typeface="Georgia" panose="02040502050405020303" pitchFamily="18" charset="0"/>
                <a:cs typeface="Arial" panose="020B0604020202020204" pitchFamily="34" charset="0"/>
              </a:rPr>
              <a:t>Prior period</a:t>
            </a:r>
          </a:p>
        </p:txBody>
      </p:sp>
      <p:graphicFrame>
        <p:nvGraphicFramePr>
          <p:cNvPr id="8" name="Chart 7">
            <a:extLst>
              <a:ext uri="{FF2B5EF4-FFF2-40B4-BE49-F238E27FC236}">
                <a16:creationId xmlns:a16="http://schemas.microsoft.com/office/drawing/2014/main" id="{F50F29F5-DFFD-A88F-D272-31A2A4E167B0}"/>
              </a:ext>
            </a:extLst>
          </p:cNvPr>
          <p:cNvGraphicFramePr/>
          <p:nvPr>
            <p:extLst>
              <p:ext uri="{D42A27DB-BD31-4B8C-83A1-F6EECF244321}">
                <p14:modId xmlns:p14="http://schemas.microsoft.com/office/powerpoint/2010/main" val="3905139852"/>
              </p:ext>
            </p:extLst>
          </p:nvPr>
        </p:nvGraphicFramePr>
        <p:xfrm>
          <a:off x="288558" y="1933346"/>
          <a:ext cx="11582399" cy="3967230"/>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id="{357AD2DF-E701-F754-471D-CAE0FEE1CF22}"/>
              </a:ext>
            </a:extLst>
          </p:cNvPr>
          <p:cNvSpPr txBox="1"/>
          <p:nvPr/>
        </p:nvSpPr>
        <p:spPr>
          <a:xfrm>
            <a:off x="288558" y="5985327"/>
            <a:ext cx="2706190" cy="215444"/>
          </a:xfrm>
          <a:prstGeom prst="rect">
            <a:avLst/>
          </a:prstGeom>
        </p:spPr>
        <p:txBody>
          <a:bodyPr vert="horz" lIns="0" tIns="45720" rIns="0" bIns="45720" rtlCol="0" anchor="b" anchorCtr="0">
            <a:noAutofit/>
          </a:bodyPr>
          <a:lstStyle>
            <a:lvl1pPr indent="0">
              <a:lnSpc>
                <a:spcPct val="100000"/>
              </a:lnSpc>
              <a:spcBef>
                <a:spcPts val="0"/>
              </a:spcBef>
              <a:spcAft>
                <a:spcPts val="0"/>
              </a:spcAft>
              <a:buFont typeface="Arial" panose="020B0604020202020204" pitchFamily="34" charset="0"/>
              <a:buNone/>
              <a:defRPr sz="800">
                <a:solidFill>
                  <a:srgbClr val="B3B3B3"/>
                </a:solidFill>
              </a:defRPr>
            </a:lvl1pPr>
            <a:lvl2pPr indent="0">
              <a:lnSpc>
                <a:spcPct val="100000"/>
              </a:lnSpc>
              <a:spcBef>
                <a:spcPts val="0"/>
              </a:spcBef>
              <a:spcAft>
                <a:spcPts val="600"/>
              </a:spcAft>
              <a:buSzPct val="100000"/>
              <a:buFont typeface="System Font Regular"/>
              <a:buNone/>
              <a:defRPr sz="1400"/>
            </a:lvl2pPr>
            <a:lvl3pPr indent="0">
              <a:lnSpc>
                <a:spcPct val="100000"/>
              </a:lnSpc>
              <a:spcBef>
                <a:spcPts val="0"/>
              </a:spcBef>
              <a:spcAft>
                <a:spcPts val="600"/>
              </a:spcAft>
              <a:buFont typeface="Arial" panose="020B0604020202020204" pitchFamily="34" charset="0"/>
              <a:buNone/>
              <a:defRPr sz="1200"/>
            </a:lvl3pPr>
            <a:lvl4pPr indent="0">
              <a:lnSpc>
                <a:spcPct val="100000"/>
              </a:lnSpc>
              <a:spcBef>
                <a:spcPts val="0"/>
              </a:spcBef>
              <a:spcAft>
                <a:spcPts val="600"/>
              </a:spcAft>
              <a:buFont typeface="Arial" panose="020B0604020202020204" pitchFamily="34" charset="0"/>
              <a:buNone/>
              <a:defRPr sz="1100"/>
            </a:lvl4pPr>
            <a:lvl5pPr indent="0">
              <a:lnSpc>
                <a:spcPct val="100000"/>
              </a:lnSpc>
              <a:spcBef>
                <a:spcPts val="0"/>
              </a:spcBef>
              <a:spcAft>
                <a:spcPts val="600"/>
              </a:spcAft>
              <a:buFont typeface="Arial" panose="020B0604020202020204" pitchFamily="34" charset="0"/>
              <a:buNone/>
              <a:defRPr sz="11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GB" dirty="0"/>
              <a:t>Nb.  Supermarkets include Dark Stores and Pick stores</a:t>
            </a:r>
          </a:p>
        </p:txBody>
      </p:sp>
    </p:spTree>
    <p:extLst>
      <p:ext uri="{BB962C8B-B14F-4D97-AF65-F5344CB8AC3E}">
        <p14:creationId xmlns:p14="http://schemas.microsoft.com/office/powerpoint/2010/main" val="25919887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BFF998-2065-0A70-C167-1BAFDA6857A9}"/>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018B340-A9E5-C2AA-AD37-7297A649D54B}"/>
              </a:ext>
            </a:extLst>
          </p:cNvPr>
          <p:cNvSpPr>
            <a:spLocks noGrp="1"/>
          </p:cNvSpPr>
          <p:nvPr>
            <p:ph type="sldNum" sz="quarter" idx="12"/>
          </p:nvPr>
        </p:nvSpPr>
        <p:spPr/>
        <p:txBody>
          <a:bodyPr/>
          <a:lstStyle/>
          <a:p>
            <a:fld id="{403EF4E2-7A7A-0548-85F1-5479B7C9E1B2}" type="slidenum">
              <a:rPr lang="en-US" smtClean="0"/>
              <a:t>24</a:t>
            </a:fld>
            <a:endParaRPr lang="en-US" dirty="0"/>
          </a:p>
        </p:txBody>
      </p:sp>
      <p:sp>
        <p:nvSpPr>
          <p:cNvPr id="5" name="Text Placeholder 4">
            <a:extLst>
              <a:ext uri="{FF2B5EF4-FFF2-40B4-BE49-F238E27FC236}">
                <a16:creationId xmlns:a16="http://schemas.microsoft.com/office/drawing/2014/main" id="{3203A448-C20C-4417-952A-646552BC95D8}"/>
              </a:ext>
            </a:extLst>
          </p:cNvPr>
          <p:cNvSpPr>
            <a:spLocks noGrp="1"/>
          </p:cNvSpPr>
          <p:nvPr>
            <p:ph type="body" sz="quarter" idx="13"/>
          </p:nvPr>
        </p:nvSpPr>
        <p:spPr>
          <a:xfrm>
            <a:off x="275679" y="6188244"/>
            <a:ext cx="11582400" cy="436542"/>
          </a:xfrm>
        </p:spPr>
        <p:txBody>
          <a:bodyPr/>
          <a:lstStyle/>
          <a:p>
            <a:r>
              <a:rPr lang="en-GB" sz="800" dirty="0"/>
              <a:t>Source:  NIQ Scantrack Total Store Read, *Homescan FMCG</a:t>
            </a:r>
          </a:p>
        </p:txBody>
      </p:sp>
      <p:sp>
        <p:nvSpPr>
          <p:cNvPr id="6" name="Title 5">
            <a:extLst>
              <a:ext uri="{FF2B5EF4-FFF2-40B4-BE49-F238E27FC236}">
                <a16:creationId xmlns:a16="http://schemas.microsoft.com/office/drawing/2014/main" id="{EABAEF88-AF23-3E6B-5269-73821B3BE0F2}"/>
              </a:ext>
            </a:extLst>
          </p:cNvPr>
          <p:cNvSpPr>
            <a:spLocks noGrp="1"/>
          </p:cNvSpPr>
          <p:nvPr>
            <p:ph type="title"/>
          </p:nvPr>
        </p:nvSpPr>
        <p:spPr>
          <a:xfrm>
            <a:off x="182452" y="302324"/>
            <a:ext cx="12009548" cy="397352"/>
          </a:xfrm>
        </p:spPr>
        <p:txBody>
          <a:bodyPr/>
          <a:lstStyle/>
          <a:p>
            <a:r>
              <a:rPr lang="en-GB" sz="1800" b="0" dirty="0">
                <a:latin typeface="+mn-lt"/>
              </a:rPr>
              <a:t>Sales have started to slow in line with inflation.  Larger formats are outperforming the High Street and Online is outperforming stores, helped by the weather.</a:t>
            </a:r>
            <a:endParaRPr lang="en-GB" sz="1800" dirty="0">
              <a:latin typeface="+mn-lt"/>
            </a:endParaRPr>
          </a:p>
        </p:txBody>
      </p:sp>
      <p:sp>
        <p:nvSpPr>
          <p:cNvPr id="7" name="TextBox 6">
            <a:extLst>
              <a:ext uri="{FF2B5EF4-FFF2-40B4-BE49-F238E27FC236}">
                <a16:creationId xmlns:a16="http://schemas.microsoft.com/office/drawing/2014/main" id="{6FA6D845-FB70-7840-4765-DB41933325AF}"/>
              </a:ext>
            </a:extLst>
          </p:cNvPr>
          <p:cNvSpPr txBox="1"/>
          <p:nvPr/>
        </p:nvSpPr>
        <p:spPr>
          <a:xfrm>
            <a:off x="288558" y="1425515"/>
            <a:ext cx="4369726" cy="492443"/>
          </a:xfrm>
          <a:prstGeom prst="rect">
            <a:avLst/>
          </a:prstGeom>
          <a:noFill/>
        </p:spPr>
        <p:txBody>
          <a:bodyPr wrap="square" lIns="0" rIns="0" rtlCol="0" anchor="ctr">
            <a:spAutoFit/>
          </a:bodyPr>
          <a:lstStyle/>
          <a:p>
            <a:pPr defTabSz="685800"/>
            <a:r>
              <a:rPr lang="en-GB" sz="1400" b="1" dirty="0">
                <a:latin typeface="Arial" panose="020B0604020202020204" pitchFamily="34" charset="0"/>
                <a:cs typeface="Arial" panose="020B0604020202020204" pitchFamily="34" charset="0"/>
              </a:rPr>
              <a:t>Total Store Channel YTD value growth</a:t>
            </a:r>
            <a:br>
              <a:rPr lang="en-GB" sz="1400" b="1" dirty="0">
                <a:latin typeface="Arial" panose="020B0604020202020204" pitchFamily="34" charset="0"/>
                <a:cs typeface="Arial" panose="020B0604020202020204" pitchFamily="34" charset="0"/>
              </a:rPr>
            </a:br>
            <a:r>
              <a:rPr lang="en-GB" sz="1200" b="1" i="1" dirty="0">
                <a:latin typeface="Arial" panose="020B0604020202020204" pitchFamily="34" charset="0"/>
                <a:cs typeface="Arial" panose="020B0604020202020204" pitchFamily="34" charset="0"/>
              </a:rPr>
              <a:t>8w/e </a:t>
            </a:r>
            <a:r>
              <a:rPr lang="en-GB" sz="1200" i="1" dirty="0">
                <a:latin typeface="Arial" panose="020B0604020202020204" pitchFamily="34" charset="0"/>
                <a:cs typeface="Arial" panose="020B0604020202020204" pitchFamily="34" charset="0"/>
              </a:rPr>
              <a:t>24</a:t>
            </a:r>
            <a:r>
              <a:rPr lang="en-GB" sz="1200" i="1" baseline="30000" dirty="0">
                <a:latin typeface="Arial" panose="020B0604020202020204" pitchFamily="34" charset="0"/>
                <a:cs typeface="Arial" panose="020B0604020202020204" pitchFamily="34" charset="0"/>
              </a:rPr>
              <a:t>th</a:t>
            </a:r>
            <a:r>
              <a:rPr lang="en-GB" sz="1200" i="1" dirty="0">
                <a:latin typeface="Arial" panose="020B0604020202020204" pitchFamily="34" charset="0"/>
                <a:cs typeface="Arial" panose="020B0604020202020204" pitchFamily="34" charset="0"/>
              </a:rPr>
              <a:t> </a:t>
            </a:r>
            <a:r>
              <a:rPr lang="en-GB" sz="1200" i="1" dirty="0">
                <a:cs typeface="Arial" panose="020B0604020202020204" pitchFamily="34" charset="0"/>
              </a:rPr>
              <a:t>February 2024 vs 8w/e 25</a:t>
            </a:r>
            <a:r>
              <a:rPr lang="en-GB" sz="1200" i="1" baseline="30000" dirty="0">
                <a:cs typeface="Arial" panose="020B0604020202020204" pitchFamily="34" charset="0"/>
              </a:rPr>
              <a:t>th</a:t>
            </a:r>
            <a:r>
              <a:rPr lang="en-GB" sz="1200" i="1" dirty="0">
                <a:cs typeface="Arial" panose="020B0604020202020204" pitchFamily="34" charset="0"/>
              </a:rPr>
              <a:t> February 2023</a:t>
            </a:r>
            <a:endParaRPr lang="en-GB" sz="1200" b="1" i="1" dirty="0">
              <a:cs typeface="Arial" panose="020B0604020202020204" pitchFamily="34" charset="0"/>
            </a:endParaRPr>
          </a:p>
        </p:txBody>
      </p:sp>
      <p:graphicFrame>
        <p:nvGraphicFramePr>
          <p:cNvPr id="8" name="Chart 7">
            <a:extLst>
              <a:ext uri="{FF2B5EF4-FFF2-40B4-BE49-F238E27FC236}">
                <a16:creationId xmlns:a16="http://schemas.microsoft.com/office/drawing/2014/main" id="{51BE4004-7558-6279-663D-D7F4C4E02FAD}"/>
              </a:ext>
            </a:extLst>
          </p:cNvPr>
          <p:cNvGraphicFramePr/>
          <p:nvPr>
            <p:extLst>
              <p:ext uri="{D42A27DB-BD31-4B8C-83A1-F6EECF244321}">
                <p14:modId xmlns:p14="http://schemas.microsoft.com/office/powerpoint/2010/main" val="969407932"/>
              </p:ext>
            </p:extLst>
          </p:nvPr>
        </p:nvGraphicFramePr>
        <p:xfrm>
          <a:off x="288558" y="1933346"/>
          <a:ext cx="11582399" cy="3967230"/>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id="{2032E88C-3F8C-1419-2FD9-6F80A5EC9252}"/>
              </a:ext>
            </a:extLst>
          </p:cNvPr>
          <p:cNvSpPr txBox="1"/>
          <p:nvPr/>
        </p:nvSpPr>
        <p:spPr>
          <a:xfrm>
            <a:off x="288558" y="5985327"/>
            <a:ext cx="2706190" cy="215444"/>
          </a:xfrm>
          <a:prstGeom prst="rect">
            <a:avLst/>
          </a:prstGeom>
        </p:spPr>
        <p:txBody>
          <a:bodyPr vert="horz" lIns="0" tIns="45720" rIns="0" bIns="45720" rtlCol="0" anchor="b" anchorCtr="0">
            <a:noAutofit/>
          </a:bodyPr>
          <a:lstStyle>
            <a:lvl1pPr indent="0">
              <a:lnSpc>
                <a:spcPct val="100000"/>
              </a:lnSpc>
              <a:spcBef>
                <a:spcPts val="0"/>
              </a:spcBef>
              <a:spcAft>
                <a:spcPts val="0"/>
              </a:spcAft>
              <a:buFont typeface="Arial" panose="020B0604020202020204" pitchFamily="34" charset="0"/>
              <a:buNone/>
              <a:defRPr sz="800">
                <a:solidFill>
                  <a:srgbClr val="B3B3B3"/>
                </a:solidFill>
              </a:defRPr>
            </a:lvl1pPr>
            <a:lvl2pPr indent="0">
              <a:lnSpc>
                <a:spcPct val="100000"/>
              </a:lnSpc>
              <a:spcBef>
                <a:spcPts val="0"/>
              </a:spcBef>
              <a:spcAft>
                <a:spcPts val="600"/>
              </a:spcAft>
              <a:buSzPct val="100000"/>
              <a:buFont typeface="System Font Regular"/>
              <a:buNone/>
              <a:defRPr sz="1400"/>
            </a:lvl2pPr>
            <a:lvl3pPr indent="0">
              <a:lnSpc>
                <a:spcPct val="100000"/>
              </a:lnSpc>
              <a:spcBef>
                <a:spcPts val="0"/>
              </a:spcBef>
              <a:spcAft>
                <a:spcPts val="600"/>
              </a:spcAft>
              <a:buFont typeface="Arial" panose="020B0604020202020204" pitchFamily="34" charset="0"/>
              <a:buNone/>
              <a:defRPr sz="1200"/>
            </a:lvl3pPr>
            <a:lvl4pPr indent="0">
              <a:lnSpc>
                <a:spcPct val="100000"/>
              </a:lnSpc>
              <a:spcBef>
                <a:spcPts val="0"/>
              </a:spcBef>
              <a:spcAft>
                <a:spcPts val="600"/>
              </a:spcAft>
              <a:buFont typeface="Arial" panose="020B0604020202020204" pitchFamily="34" charset="0"/>
              <a:buNone/>
              <a:defRPr sz="1100"/>
            </a:lvl4pPr>
            <a:lvl5pPr indent="0">
              <a:lnSpc>
                <a:spcPct val="100000"/>
              </a:lnSpc>
              <a:spcBef>
                <a:spcPts val="0"/>
              </a:spcBef>
              <a:spcAft>
                <a:spcPts val="600"/>
              </a:spcAft>
              <a:buFont typeface="Arial" panose="020B0604020202020204" pitchFamily="34" charset="0"/>
              <a:buNone/>
              <a:defRPr sz="11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GB" dirty="0"/>
              <a:t>Nb.  Supermarkets include Dark Stores and Pick stores</a:t>
            </a:r>
          </a:p>
        </p:txBody>
      </p:sp>
    </p:spTree>
    <p:extLst>
      <p:ext uri="{BB962C8B-B14F-4D97-AF65-F5344CB8AC3E}">
        <p14:creationId xmlns:p14="http://schemas.microsoft.com/office/powerpoint/2010/main" val="34583269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DDB100C-26C9-6FA6-DE85-B88A3F11AC4E}"/>
              </a:ext>
            </a:extLst>
          </p:cNvPr>
          <p:cNvSpPr>
            <a:spLocks noGrp="1"/>
          </p:cNvSpPr>
          <p:nvPr>
            <p:ph type="sldNum" sz="quarter" idx="12"/>
          </p:nvPr>
        </p:nvSpPr>
        <p:spPr>
          <a:xfrm>
            <a:off x="11137726" y="6492875"/>
            <a:ext cx="901874" cy="365125"/>
          </a:xfrm>
        </p:spPr>
        <p:txBody>
          <a:bodyPr/>
          <a:lstStyle/>
          <a:p>
            <a:fld id="{403EF4E2-7A7A-0548-85F1-5479B7C9E1B2}" type="slidenum">
              <a:rPr lang="en-US" smtClean="0"/>
              <a:t>25</a:t>
            </a:fld>
            <a:endParaRPr lang="en-US" dirty="0"/>
          </a:p>
        </p:txBody>
      </p:sp>
      <p:sp>
        <p:nvSpPr>
          <p:cNvPr id="5" name="Text Placeholder 4">
            <a:extLst>
              <a:ext uri="{FF2B5EF4-FFF2-40B4-BE49-F238E27FC236}">
                <a16:creationId xmlns:a16="http://schemas.microsoft.com/office/drawing/2014/main" id="{127BC5DA-C35A-10CC-CAAF-F12AD1C9DD87}"/>
              </a:ext>
            </a:extLst>
          </p:cNvPr>
          <p:cNvSpPr>
            <a:spLocks noGrp="1"/>
          </p:cNvSpPr>
          <p:nvPr>
            <p:ph type="body" sz="quarter" idx="13"/>
          </p:nvPr>
        </p:nvSpPr>
        <p:spPr>
          <a:xfrm>
            <a:off x="301437" y="6175365"/>
            <a:ext cx="11582400" cy="436542"/>
          </a:xfrm>
        </p:spPr>
        <p:txBody>
          <a:bodyPr/>
          <a:lstStyle/>
          <a:p>
            <a:r>
              <a:rPr lang="en-GB" sz="900" dirty="0"/>
              <a:t>Source:  NIQ Homescan Online FMCG</a:t>
            </a:r>
          </a:p>
        </p:txBody>
      </p:sp>
      <p:sp>
        <p:nvSpPr>
          <p:cNvPr id="6" name="Title 5">
            <a:extLst>
              <a:ext uri="{FF2B5EF4-FFF2-40B4-BE49-F238E27FC236}">
                <a16:creationId xmlns:a16="http://schemas.microsoft.com/office/drawing/2014/main" id="{6345D017-F2FF-3980-2AFE-DC6E13B173B3}"/>
              </a:ext>
            </a:extLst>
          </p:cNvPr>
          <p:cNvSpPr>
            <a:spLocks noGrp="1"/>
          </p:cNvSpPr>
          <p:nvPr>
            <p:ph type="title"/>
          </p:nvPr>
        </p:nvSpPr>
        <p:spPr>
          <a:xfrm>
            <a:off x="110308" y="212353"/>
            <a:ext cx="12039600" cy="397352"/>
          </a:xfrm>
        </p:spPr>
        <p:txBody>
          <a:bodyPr/>
          <a:lstStyle/>
          <a:p>
            <a:r>
              <a:rPr lang="en-GB" sz="1800" i="1" dirty="0">
                <a:latin typeface="Georgia" panose="02040502050405020303" pitchFamily="18" charset="0"/>
              </a:rPr>
              <a:t>Continued</a:t>
            </a:r>
            <a:r>
              <a:rPr lang="en-GB" sz="1800" b="0" i="1" dirty="0">
                <a:latin typeface="Georgia" panose="02040502050405020303" pitchFamily="18" charset="0"/>
              </a:rPr>
              <a:t> </a:t>
            </a:r>
            <a:r>
              <a:rPr lang="en-GB" sz="1800" i="1" dirty="0">
                <a:latin typeface="Georgia" panose="02040502050405020303" pitchFamily="18" charset="0"/>
              </a:rPr>
              <a:t>wet weather </a:t>
            </a:r>
            <a:r>
              <a:rPr lang="en-GB" sz="1800" b="0" i="1" dirty="0">
                <a:latin typeface="Georgia" panose="02040502050405020303" pitchFamily="18" charset="0"/>
              </a:rPr>
              <a:t>will have benefited online, which has now </a:t>
            </a:r>
            <a:r>
              <a:rPr lang="en-GB" sz="1800" i="1" dirty="0">
                <a:latin typeface="Georgia" panose="02040502050405020303" pitchFamily="18" charset="0"/>
              </a:rPr>
              <a:t>performed </a:t>
            </a:r>
            <a:r>
              <a:rPr lang="en-GB" sz="1800" b="0" i="1" dirty="0">
                <a:latin typeface="Georgia" panose="02040502050405020303" pitchFamily="18" charset="0"/>
              </a:rPr>
              <a:t>ahead of </a:t>
            </a:r>
            <a:r>
              <a:rPr lang="en-GB" sz="1800" i="1" dirty="0">
                <a:latin typeface="Georgia" panose="02040502050405020303" pitchFamily="18" charset="0"/>
              </a:rPr>
              <a:t>stores </a:t>
            </a:r>
            <a:r>
              <a:rPr lang="en-GB" sz="1800" b="0" i="1" dirty="0">
                <a:latin typeface="Georgia" panose="02040502050405020303" pitchFamily="18" charset="0"/>
              </a:rPr>
              <a:t>for the 4</a:t>
            </a:r>
            <a:r>
              <a:rPr lang="en-GB" sz="1800" b="0" i="1" baseline="30000" dirty="0">
                <a:latin typeface="Georgia" panose="02040502050405020303" pitchFamily="18" charset="0"/>
              </a:rPr>
              <a:t>th</a:t>
            </a:r>
            <a:r>
              <a:rPr lang="en-GB" sz="1800" b="0" i="1" dirty="0">
                <a:latin typeface="Georgia" panose="02040502050405020303" pitchFamily="18" charset="0"/>
              </a:rPr>
              <a:t> consecutive month and </a:t>
            </a:r>
            <a:r>
              <a:rPr lang="en-GB" sz="1800" i="1" dirty="0">
                <a:latin typeface="Georgia" panose="02040502050405020303" pitchFamily="18" charset="0"/>
              </a:rPr>
              <a:t>share</a:t>
            </a:r>
            <a:r>
              <a:rPr lang="en-GB" sz="1800" b="0" i="1" dirty="0">
                <a:latin typeface="Georgia" panose="02040502050405020303" pitchFamily="18" charset="0"/>
              </a:rPr>
              <a:t> has </a:t>
            </a:r>
            <a:r>
              <a:rPr lang="en-GB" sz="1800" i="1" dirty="0">
                <a:latin typeface="Georgia" panose="02040502050405020303" pitchFamily="18" charset="0"/>
              </a:rPr>
              <a:t>improved</a:t>
            </a:r>
            <a:r>
              <a:rPr lang="en-GB" sz="1800" b="0" i="1" dirty="0">
                <a:latin typeface="Georgia" panose="02040502050405020303" pitchFamily="18" charset="0"/>
              </a:rPr>
              <a:t> vs last year. </a:t>
            </a:r>
            <a:endParaRPr lang="en-GB" sz="1800" i="1" dirty="0">
              <a:latin typeface="Georgia" panose="02040502050405020303" pitchFamily="18" charset="0"/>
            </a:endParaRPr>
          </a:p>
        </p:txBody>
      </p:sp>
      <p:graphicFrame>
        <p:nvGraphicFramePr>
          <p:cNvPr id="7" name="Chart 6">
            <a:extLst>
              <a:ext uri="{FF2B5EF4-FFF2-40B4-BE49-F238E27FC236}">
                <a16:creationId xmlns:a16="http://schemas.microsoft.com/office/drawing/2014/main" id="{4C7C8EAD-7A2D-23F9-0E4B-CB69F5071057}"/>
              </a:ext>
            </a:extLst>
          </p:cNvPr>
          <p:cNvGraphicFramePr/>
          <p:nvPr>
            <p:extLst>
              <p:ext uri="{D42A27DB-BD31-4B8C-83A1-F6EECF244321}">
                <p14:modId xmlns:p14="http://schemas.microsoft.com/office/powerpoint/2010/main" val="377150263"/>
              </p:ext>
            </p:extLst>
          </p:nvPr>
        </p:nvGraphicFramePr>
        <p:xfrm>
          <a:off x="288558" y="1682515"/>
          <a:ext cx="11582400" cy="4312974"/>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2A3CDA39-F7B6-B311-B13D-53525ACE1EEF}"/>
              </a:ext>
            </a:extLst>
          </p:cNvPr>
          <p:cNvSpPr txBox="1"/>
          <p:nvPr/>
        </p:nvSpPr>
        <p:spPr>
          <a:xfrm>
            <a:off x="284204" y="1232181"/>
            <a:ext cx="4369726" cy="307777"/>
          </a:xfrm>
          <a:prstGeom prst="rect">
            <a:avLst/>
          </a:prstGeom>
          <a:noFill/>
        </p:spPr>
        <p:txBody>
          <a:bodyPr wrap="square" lIns="0" rIns="0" rtlCol="0" anchor="ctr">
            <a:spAutoFit/>
          </a:bodyPr>
          <a:lstStyle/>
          <a:p>
            <a:pPr defTabSz="685800"/>
            <a:r>
              <a:rPr lang="en-GB" sz="1400" b="1" dirty="0">
                <a:latin typeface="Arial" panose="020B0604020202020204" pitchFamily="34" charset="0"/>
                <a:cs typeface="Arial" panose="020B0604020202020204" pitchFamily="34" charset="0"/>
              </a:rPr>
              <a:t>Online 4 weekly Performance vs YA</a:t>
            </a:r>
          </a:p>
        </p:txBody>
      </p:sp>
      <p:cxnSp>
        <p:nvCxnSpPr>
          <p:cNvPr id="4" name="Straight Connector 3">
            <a:extLst>
              <a:ext uri="{FF2B5EF4-FFF2-40B4-BE49-F238E27FC236}">
                <a16:creationId xmlns:a16="http://schemas.microsoft.com/office/drawing/2014/main" id="{1F9597C5-BAEE-BDCB-809C-ADFDA793DAE5}"/>
              </a:ext>
            </a:extLst>
          </p:cNvPr>
          <p:cNvCxnSpPr/>
          <p:nvPr/>
        </p:nvCxnSpPr>
        <p:spPr>
          <a:xfrm>
            <a:off x="9932126" y="1837508"/>
            <a:ext cx="0" cy="2995748"/>
          </a:xfrm>
          <a:prstGeom prst="line">
            <a:avLst/>
          </a:prstGeom>
          <a:ln>
            <a:prstDash val="lgDash"/>
          </a:ln>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8F257D52-D50C-CFBC-83A9-5F660EC59035}"/>
              </a:ext>
            </a:extLst>
          </p:cNvPr>
          <p:cNvCxnSpPr/>
          <p:nvPr/>
        </p:nvCxnSpPr>
        <p:spPr>
          <a:xfrm>
            <a:off x="9901645" y="1711235"/>
            <a:ext cx="0" cy="3226526"/>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77053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50BAC35-F571-A71B-241A-36F5892F9CC1}"/>
              </a:ext>
            </a:extLst>
          </p:cNvPr>
          <p:cNvSpPr txBox="1"/>
          <p:nvPr/>
        </p:nvSpPr>
        <p:spPr>
          <a:xfrm>
            <a:off x="4256901" y="1583736"/>
            <a:ext cx="7604484" cy="707886"/>
          </a:xfrm>
          <a:prstGeom prst="rect">
            <a:avLst/>
          </a:prstGeom>
          <a:noFill/>
        </p:spPr>
        <p:txBody>
          <a:bodyPr wrap="square" lIns="0" rIns="0" rtlCol="0" anchor="ctr">
            <a:spAutoFit/>
          </a:bodyPr>
          <a:lstStyle/>
          <a:p>
            <a:pPr>
              <a:buSzPts val="1100"/>
            </a:pPr>
            <a:r>
              <a:rPr lang="en-US" sz="1400" b="1" dirty="0">
                <a:latin typeface="Arial" panose="020B0604020202020204" pitchFamily="34" charset="0"/>
                <a:cs typeface="Arial" panose="020B0604020202020204" pitchFamily="34" charset="0"/>
                <a:sym typeface="Montserrat"/>
              </a:rPr>
              <a:t>Online KPI Performance</a:t>
            </a:r>
          </a:p>
          <a:p>
            <a:pPr>
              <a:buSzPts val="1100"/>
            </a:pPr>
            <a:r>
              <a:rPr lang="en-US" sz="1200" i="1" dirty="0">
                <a:solidFill>
                  <a:schemeClr val="tx1"/>
                </a:solidFill>
                <a:latin typeface="Arial" panose="020B0604020202020204" pitchFamily="34" charset="0"/>
                <a:cs typeface="Arial" panose="020B0604020202020204" pitchFamily="34" charset="0"/>
              </a:rPr>
              <a:t>% Difference year on year</a:t>
            </a:r>
          </a:p>
          <a:p>
            <a:pPr>
              <a:buSzPts val="1100"/>
            </a:pPr>
            <a:endParaRPr lang="en-US" sz="1400" b="1" dirty="0">
              <a:latin typeface="Arial" panose="020B0604020202020204" pitchFamily="34" charset="0"/>
              <a:cs typeface="Arial" panose="020B0604020202020204" pitchFamily="34" charset="0"/>
              <a:sym typeface="Montserrat"/>
            </a:endParaRPr>
          </a:p>
        </p:txBody>
      </p:sp>
      <p:sp>
        <p:nvSpPr>
          <p:cNvPr id="6" name="Slide Number Placeholder 5">
            <a:extLst>
              <a:ext uri="{FF2B5EF4-FFF2-40B4-BE49-F238E27FC236}">
                <a16:creationId xmlns:a16="http://schemas.microsoft.com/office/drawing/2014/main" id="{83975C61-FC86-E424-49D3-B4C0B3D62A70}"/>
              </a:ext>
            </a:extLst>
          </p:cNvPr>
          <p:cNvSpPr>
            <a:spLocks noGrp="1"/>
          </p:cNvSpPr>
          <p:nvPr>
            <p:ph type="sldNum" sz="quarter" idx="12"/>
          </p:nvPr>
        </p:nvSpPr>
        <p:spPr/>
        <p:txBody>
          <a:bodyPr/>
          <a:lstStyle/>
          <a:p>
            <a:fld id="{403EF4E2-7A7A-0548-85F1-5479B7C9E1B2}" type="slidenum">
              <a:rPr lang="en-US" smtClean="0"/>
              <a:t>26</a:t>
            </a:fld>
            <a:endParaRPr lang="en-US" dirty="0"/>
          </a:p>
        </p:txBody>
      </p:sp>
      <p:sp>
        <p:nvSpPr>
          <p:cNvPr id="2" name="Title 1">
            <a:extLst>
              <a:ext uri="{FF2B5EF4-FFF2-40B4-BE49-F238E27FC236}">
                <a16:creationId xmlns:a16="http://schemas.microsoft.com/office/drawing/2014/main" id="{D41C6A64-D33E-A02A-CAD7-9F939F2B898B}"/>
              </a:ext>
            </a:extLst>
          </p:cNvPr>
          <p:cNvSpPr>
            <a:spLocks noGrp="1"/>
          </p:cNvSpPr>
          <p:nvPr>
            <p:ph type="ctrTitle"/>
          </p:nvPr>
        </p:nvSpPr>
        <p:spPr>
          <a:xfrm>
            <a:off x="284261" y="2310810"/>
            <a:ext cx="3503952" cy="2390972"/>
          </a:xfrm>
        </p:spPr>
        <p:txBody>
          <a:bodyPr/>
          <a:lstStyle/>
          <a:p>
            <a:br>
              <a:rPr lang="en-US" sz="1200" b="0" dirty="0">
                <a:latin typeface="+mn-lt"/>
                <a:cs typeface="Arial"/>
              </a:rPr>
            </a:br>
            <a:br>
              <a:rPr lang="en-US" sz="1200" b="0" dirty="0">
                <a:latin typeface="+mn-lt"/>
                <a:cs typeface="Arial"/>
              </a:rPr>
            </a:br>
            <a:br>
              <a:rPr lang="en-US" sz="1200" b="0" dirty="0">
                <a:latin typeface="+mn-lt"/>
                <a:cs typeface="Arial"/>
              </a:rPr>
            </a:br>
            <a:r>
              <a:rPr lang="en-US" sz="1400" b="0" dirty="0">
                <a:latin typeface="+mn-lt"/>
                <a:cs typeface="Arial"/>
              </a:rPr>
              <a:t>With most online retailers offering </a:t>
            </a:r>
            <a:r>
              <a:rPr lang="en-US" sz="1400" dirty="0">
                <a:latin typeface="+mn-lt"/>
                <a:cs typeface="Arial"/>
              </a:rPr>
              <a:t>dedicated Valentine’s ranges</a:t>
            </a:r>
            <a:r>
              <a:rPr lang="en-US" sz="1400" b="0" dirty="0">
                <a:latin typeface="+mn-lt"/>
                <a:cs typeface="Arial"/>
              </a:rPr>
              <a:t>, it would have been </a:t>
            </a:r>
            <a:r>
              <a:rPr lang="en-US" sz="1400" dirty="0">
                <a:latin typeface="+mn-lt"/>
                <a:cs typeface="Arial"/>
              </a:rPr>
              <a:t>easy</a:t>
            </a:r>
            <a:r>
              <a:rPr lang="en-US" sz="1400" b="0" dirty="0">
                <a:latin typeface="+mn-lt"/>
                <a:cs typeface="Arial"/>
              </a:rPr>
              <a:t> for shoppers to order from a wide range of </a:t>
            </a:r>
            <a:r>
              <a:rPr lang="en-US" sz="1400" dirty="0">
                <a:latin typeface="+mn-lt"/>
                <a:cs typeface="Arial"/>
              </a:rPr>
              <a:t>consumable</a:t>
            </a:r>
            <a:r>
              <a:rPr lang="en-US" sz="1400" b="0" dirty="0">
                <a:latin typeface="+mn-lt"/>
                <a:cs typeface="Arial"/>
              </a:rPr>
              <a:t> and </a:t>
            </a:r>
            <a:r>
              <a:rPr lang="en-US" sz="1400" dirty="0">
                <a:latin typeface="+mn-lt"/>
                <a:cs typeface="Arial"/>
              </a:rPr>
              <a:t>gifting options</a:t>
            </a:r>
            <a:r>
              <a:rPr lang="en-US" sz="1400" b="0" dirty="0">
                <a:latin typeface="+mn-lt"/>
                <a:cs typeface="Arial"/>
              </a:rPr>
              <a:t>.</a:t>
            </a:r>
            <a:br>
              <a:rPr lang="en-US" sz="1400" b="0" dirty="0">
                <a:latin typeface="+mn-lt"/>
                <a:cs typeface="Arial"/>
              </a:rPr>
            </a:br>
            <a:br>
              <a:rPr lang="en-US" sz="1400" b="0" dirty="0">
                <a:latin typeface="+mn-lt"/>
                <a:cs typeface="Arial"/>
              </a:rPr>
            </a:br>
            <a:r>
              <a:rPr lang="en-US" sz="1400" dirty="0">
                <a:latin typeface="+mn-lt"/>
                <a:cs typeface="Arial"/>
              </a:rPr>
              <a:t>Tesco</a:t>
            </a:r>
            <a:r>
              <a:rPr lang="en-US" sz="1400" b="0" dirty="0">
                <a:latin typeface="+mn-lt"/>
                <a:cs typeface="Arial"/>
              </a:rPr>
              <a:t> promoted their ‘</a:t>
            </a:r>
            <a:r>
              <a:rPr lang="en-US" sz="1400" dirty="0">
                <a:latin typeface="+mn-lt"/>
                <a:cs typeface="Arial"/>
              </a:rPr>
              <a:t>Whoosh</a:t>
            </a:r>
            <a:r>
              <a:rPr lang="en-US" sz="1400" b="0" dirty="0">
                <a:latin typeface="+mn-lt"/>
                <a:cs typeface="Arial"/>
              </a:rPr>
              <a:t>’ rapid delivery service, capitalising on </a:t>
            </a:r>
            <a:r>
              <a:rPr lang="en-US" sz="1400" dirty="0">
                <a:latin typeface="+mn-lt"/>
                <a:cs typeface="Arial"/>
              </a:rPr>
              <a:t>last minute requests </a:t>
            </a:r>
            <a:r>
              <a:rPr lang="en-US" sz="1400" b="0" dirty="0">
                <a:latin typeface="+mn-lt"/>
                <a:cs typeface="Arial"/>
              </a:rPr>
              <a:t>for Valentine’s.</a:t>
            </a:r>
            <a:br>
              <a:rPr lang="en-US" sz="1200" b="0" dirty="0">
                <a:latin typeface="+mn-lt"/>
                <a:cs typeface="Arial"/>
              </a:rPr>
            </a:br>
            <a:br>
              <a:rPr lang="en-US" sz="1200" b="0" dirty="0">
                <a:latin typeface="+mn-lt"/>
                <a:cs typeface="Arial"/>
              </a:rPr>
            </a:br>
            <a:r>
              <a:rPr lang="en-US" sz="1400" b="0" dirty="0">
                <a:latin typeface="+mn-lt"/>
                <a:cs typeface="Arial"/>
              </a:rPr>
              <a:t>February saw an increase in </a:t>
            </a:r>
            <a:r>
              <a:rPr lang="en-US" sz="1400" dirty="0">
                <a:latin typeface="+mn-lt"/>
                <a:cs typeface="Arial"/>
              </a:rPr>
              <a:t>new shoppers </a:t>
            </a:r>
            <a:r>
              <a:rPr lang="en-US" sz="1400" b="0" dirty="0">
                <a:latin typeface="+mn-lt"/>
                <a:cs typeface="Arial"/>
              </a:rPr>
              <a:t>and an </a:t>
            </a:r>
            <a:r>
              <a:rPr lang="en-US" sz="1400" dirty="0">
                <a:latin typeface="+mn-lt"/>
                <a:cs typeface="Arial"/>
              </a:rPr>
              <a:t>uplift</a:t>
            </a:r>
            <a:r>
              <a:rPr lang="en-US" sz="1400" b="0" dirty="0">
                <a:latin typeface="+mn-lt"/>
                <a:cs typeface="Arial"/>
              </a:rPr>
              <a:t> in </a:t>
            </a:r>
            <a:r>
              <a:rPr lang="en-US" sz="1400" dirty="0">
                <a:latin typeface="+mn-lt"/>
                <a:cs typeface="Arial"/>
              </a:rPr>
              <a:t>orders</a:t>
            </a:r>
            <a:r>
              <a:rPr lang="en-US" sz="1400" b="0" dirty="0">
                <a:latin typeface="+mn-lt"/>
                <a:cs typeface="Arial"/>
              </a:rPr>
              <a:t>.  </a:t>
            </a:r>
            <a:endParaRPr lang="en-US" sz="1400" dirty="0">
              <a:latin typeface="+mn-lt"/>
            </a:endParaRPr>
          </a:p>
        </p:txBody>
      </p:sp>
      <p:sp>
        <p:nvSpPr>
          <p:cNvPr id="18" name="Text Placeholder 17">
            <a:extLst>
              <a:ext uri="{FF2B5EF4-FFF2-40B4-BE49-F238E27FC236}">
                <a16:creationId xmlns:a16="http://schemas.microsoft.com/office/drawing/2014/main" id="{409B01F7-2DDE-C43E-8A14-BC16BCC2D86F}"/>
              </a:ext>
            </a:extLst>
          </p:cNvPr>
          <p:cNvSpPr>
            <a:spLocks noGrp="1"/>
          </p:cNvSpPr>
          <p:nvPr>
            <p:ph type="body" sz="quarter" idx="14"/>
          </p:nvPr>
        </p:nvSpPr>
        <p:spPr/>
        <p:txBody>
          <a:bodyPr/>
          <a:lstStyle/>
          <a:p>
            <a:r>
              <a:rPr lang="en-GB" dirty="0"/>
              <a:t>Source:  NIQ Homescan Online FMCG</a:t>
            </a:r>
          </a:p>
        </p:txBody>
      </p:sp>
      <p:graphicFrame>
        <p:nvGraphicFramePr>
          <p:cNvPr id="10" name="Chart 9">
            <a:extLst>
              <a:ext uri="{FF2B5EF4-FFF2-40B4-BE49-F238E27FC236}">
                <a16:creationId xmlns:a16="http://schemas.microsoft.com/office/drawing/2014/main" id="{D789ACFC-2A2A-82BC-D4BE-91A42819929B}"/>
              </a:ext>
            </a:extLst>
          </p:cNvPr>
          <p:cNvGraphicFramePr/>
          <p:nvPr>
            <p:extLst>
              <p:ext uri="{D42A27DB-BD31-4B8C-83A1-F6EECF244321}">
                <p14:modId xmlns:p14="http://schemas.microsoft.com/office/powerpoint/2010/main" val="1842867767"/>
              </p:ext>
            </p:extLst>
          </p:nvPr>
        </p:nvGraphicFramePr>
        <p:xfrm>
          <a:off x="4075032" y="1504992"/>
          <a:ext cx="7570453" cy="3510211"/>
        </p:xfrm>
        <a:graphic>
          <a:graphicData uri="http://schemas.openxmlformats.org/drawingml/2006/chart">
            <c:chart xmlns:c="http://schemas.openxmlformats.org/drawingml/2006/chart" xmlns:r="http://schemas.openxmlformats.org/officeDocument/2006/relationships" r:id="rId3"/>
          </a:graphicData>
        </a:graphic>
      </p:graphicFrame>
      <p:cxnSp>
        <p:nvCxnSpPr>
          <p:cNvPr id="3" name="Straight Connector 2">
            <a:extLst>
              <a:ext uri="{FF2B5EF4-FFF2-40B4-BE49-F238E27FC236}">
                <a16:creationId xmlns:a16="http://schemas.microsoft.com/office/drawing/2014/main" id="{FE53F096-AB91-EFBB-0F5C-6447C24857C2}"/>
              </a:ext>
            </a:extLst>
          </p:cNvPr>
          <p:cNvCxnSpPr>
            <a:cxnSpLocks/>
          </p:cNvCxnSpPr>
          <p:nvPr/>
        </p:nvCxnSpPr>
        <p:spPr>
          <a:xfrm>
            <a:off x="10541725" y="2142309"/>
            <a:ext cx="0" cy="219456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92068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FC1C417-1A20-A015-70EF-26BBF05E49DA}"/>
              </a:ext>
            </a:extLst>
          </p:cNvPr>
          <p:cNvSpPr>
            <a:spLocks noGrp="1"/>
          </p:cNvSpPr>
          <p:nvPr>
            <p:ph type="sldNum" sz="quarter" idx="12"/>
          </p:nvPr>
        </p:nvSpPr>
        <p:spPr/>
        <p:txBody>
          <a:bodyPr/>
          <a:lstStyle/>
          <a:p>
            <a:fld id="{403EF4E2-7A7A-0548-85F1-5479B7C9E1B2}" type="slidenum">
              <a:rPr lang="en-US" smtClean="0"/>
              <a:t>27</a:t>
            </a:fld>
            <a:endParaRPr lang="en-US" dirty="0"/>
          </a:p>
        </p:txBody>
      </p:sp>
      <p:sp>
        <p:nvSpPr>
          <p:cNvPr id="4" name="Text Placeholder 3">
            <a:extLst>
              <a:ext uri="{FF2B5EF4-FFF2-40B4-BE49-F238E27FC236}">
                <a16:creationId xmlns:a16="http://schemas.microsoft.com/office/drawing/2014/main" id="{B5AA9334-DAB7-F4AF-E433-379AE06F1E00}"/>
              </a:ext>
            </a:extLst>
          </p:cNvPr>
          <p:cNvSpPr>
            <a:spLocks noGrp="1"/>
          </p:cNvSpPr>
          <p:nvPr>
            <p:ph type="body" sz="quarter" idx="14"/>
          </p:nvPr>
        </p:nvSpPr>
        <p:spPr>
          <a:xfrm>
            <a:off x="7929690" y="1712660"/>
            <a:ext cx="3912433" cy="2427287"/>
          </a:xfrm>
        </p:spPr>
        <p:txBody>
          <a:bodyPr/>
          <a:lstStyle/>
          <a:p>
            <a:r>
              <a:rPr lang="en-US" sz="6600" b="0" dirty="0">
                <a:latin typeface="Georgia" panose="02040502050405020303" pitchFamily="18" charset="0"/>
              </a:rPr>
              <a:t>+£474m</a:t>
            </a:r>
            <a:br>
              <a:rPr lang="en-US" sz="9600" dirty="0"/>
            </a:br>
            <a:r>
              <a:rPr lang="en-US" sz="1200" dirty="0"/>
              <a:t>spent </a:t>
            </a:r>
            <a:r>
              <a:rPr lang="en-US" sz="1200" b="0" i="1" dirty="0">
                <a:latin typeface="Georgia" panose="02040502050405020303" pitchFamily="18" charset="0"/>
              </a:rPr>
              <a:t>more</a:t>
            </a:r>
            <a:r>
              <a:rPr lang="en-US" sz="1200" dirty="0"/>
              <a:t> on groceries v LY</a:t>
            </a:r>
          </a:p>
          <a:p>
            <a:endParaRPr lang="en-US" sz="1200" b="0" dirty="0">
              <a:latin typeface="Georgia" panose="02040502050405020303" pitchFamily="18" charset="0"/>
            </a:endParaRPr>
          </a:p>
          <a:p>
            <a:r>
              <a:rPr lang="en-US" sz="4800" b="0" dirty="0">
                <a:latin typeface="Georgia" panose="02040502050405020303" pitchFamily="18" charset="0"/>
              </a:rPr>
              <a:t>+£647m</a:t>
            </a:r>
            <a:br>
              <a:rPr lang="en-US" sz="9600" dirty="0"/>
            </a:br>
            <a:r>
              <a:rPr lang="en-US" sz="1200"/>
              <a:t>spent </a:t>
            </a:r>
            <a:r>
              <a:rPr lang="en-US" sz="1200" b="0" i="1">
                <a:latin typeface="Georgia" panose="02040502050405020303" pitchFamily="18" charset="0"/>
              </a:rPr>
              <a:t>more</a:t>
            </a:r>
            <a:r>
              <a:rPr lang="en-US" sz="1200"/>
              <a:t> </a:t>
            </a:r>
            <a:r>
              <a:rPr lang="en-US" sz="1200" dirty="0"/>
              <a:t>on groceries than </a:t>
            </a:r>
            <a:r>
              <a:rPr lang="en-US" sz="1200" b="0" i="1" dirty="0">
                <a:latin typeface="Georgia" panose="02040502050405020303" pitchFamily="18" charset="0"/>
              </a:rPr>
              <a:t>prior period </a:t>
            </a:r>
          </a:p>
          <a:p>
            <a:r>
              <a:rPr lang="en-US" sz="1200" dirty="0"/>
              <a:t>(4w/e 27</a:t>
            </a:r>
            <a:r>
              <a:rPr lang="en-US" sz="1200" baseline="30000" dirty="0"/>
              <a:t>th</a:t>
            </a:r>
            <a:r>
              <a:rPr lang="en-US" sz="1200" dirty="0"/>
              <a:t> January 24)</a:t>
            </a:r>
          </a:p>
          <a:p>
            <a:endParaRPr lang="en-GB" dirty="0"/>
          </a:p>
        </p:txBody>
      </p:sp>
      <p:sp>
        <p:nvSpPr>
          <p:cNvPr id="5" name="Text Placeholder 4">
            <a:extLst>
              <a:ext uri="{FF2B5EF4-FFF2-40B4-BE49-F238E27FC236}">
                <a16:creationId xmlns:a16="http://schemas.microsoft.com/office/drawing/2014/main" id="{A7D8E14E-E5CF-1766-1C67-84202F9D0721}"/>
              </a:ext>
            </a:extLst>
          </p:cNvPr>
          <p:cNvSpPr>
            <a:spLocks noGrp="1"/>
          </p:cNvSpPr>
          <p:nvPr>
            <p:ph type="body" sz="quarter" idx="17"/>
          </p:nvPr>
        </p:nvSpPr>
        <p:spPr>
          <a:xfrm>
            <a:off x="262800" y="6049722"/>
            <a:ext cx="11582399" cy="365125"/>
          </a:xfrm>
        </p:spPr>
        <p:txBody>
          <a:bodyPr/>
          <a:lstStyle/>
          <a:p>
            <a:r>
              <a:rPr lang="en-GB" dirty="0">
                <a:solidFill>
                  <a:schemeClr val="bg1">
                    <a:lumMod val="75000"/>
                  </a:schemeClr>
                </a:solidFill>
                <a:cs typeface="Arial" panose="020B0604020202020204" pitchFamily="34" charset="0"/>
              </a:rPr>
              <a:t>Source:  NIQ Scantrack (FMCG = Total Store Read excluding General Merchandise, Tobacco and Healthcare)</a:t>
            </a:r>
            <a:endParaRPr lang="en-GB" dirty="0"/>
          </a:p>
        </p:txBody>
      </p:sp>
      <p:sp>
        <p:nvSpPr>
          <p:cNvPr id="7" name="Title 6">
            <a:extLst>
              <a:ext uri="{FF2B5EF4-FFF2-40B4-BE49-F238E27FC236}">
                <a16:creationId xmlns:a16="http://schemas.microsoft.com/office/drawing/2014/main" id="{EC6ACEA0-F245-97F4-F4C5-B4B07A769B7A}"/>
              </a:ext>
            </a:extLst>
          </p:cNvPr>
          <p:cNvSpPr>
            <a:spLocks noGrp="1"/>
          </p:cNvSpPr>
          <p:nvPr>
            <p:ph type="title"/>
          </p:nvPr>
        </p:nvSpPr>
        <p:spPr>
          <a:xfrm>
            <a:off x="82713" y="69755"/>
            <a:ext cx="8864734" cy="535806"/>
          </a:xfrm>
        </p:spPr>
        <p:txBody>
          <a:bodyPr/>
          <a:lstStyle/>
          <a:p>
            <a:r>
              <a:rPr lang="en-GB" sz="1600" dirty="0">
                <a:latin typeface="Georgia" panose="02040502050405020303" pitchFamily="18" charset="0"/>
              </a:rPr>
              <a:t>FMCG growth </a:t>
            </a:r>
            <a:r>
              <a:rPr lang="en-GB" sz="1600" b="0" dirty="0">
                <a:latin typeface="Georgia" panose="02040502050405020303" pitchFamily="18" charset="0"/>
              </a:rPr>
              <a:t>was </a:t>
            </a:r>
            <a:r>
              <a:rPr lang="en-GB" sz="1600" dirty="0">
                <a:latin typeface="Georgia" panose="02040502050405020303" pitchFamily="18" charset="0"/>
              </a:rPr>
              <a:t>more even </a:t>
            </a:r>
            <a:r>
              <a:rPr lang="en-GB" sz="1600" b="0" dirty="0">
                <a:latin typeface="Georgia" panose="02040502050405020303" pitchFamily="18" charset="0"/>
              </a:rPr>
              <a:t>this month, with Supermarkets just edging Convenience stores.  Half term emergencies and ‘event’ top-ups, may however have brought a boost to smaller formats</a:t>
            </a:r>
            <a:endParaRPr lang="en-GB" sz="1600" dirty="0">
              <a:latin typeface="Georgia" panose="02040502050405020303" pitchFamily="18" charset="0"/>
            </a:endParaRPr>
          </a:p>
        </p:txBody>
      </p:sp>
      <p:graphicFrame>
        <p:nvGraphicFramePr>
          <p:cNvPr id="8" name="Chart 7">
            <a:extLst>
              <a:ext uri="{FF2B5EF4-FFF2-40B4-BE49-F238E27FC236}">
                <a16:creationId xmlns:a16="http://schemas.microsoft.com/office/drawing/2014/main" id="{E3D876BB-F445-860A-623F-F498FCFE9587}"/>
              </a:ext>
            </a:extLst>
          </p:cNvPr>
          <p:cNvGraphicFramePr/>
          <p:nvPr>
            <p:extLst>
              <p:ext uri="{D42A27DB-BD31-4B8C-83A1-F6EECF244321}">
                <p14:modId xmlns:p14="http://schemas.microsoft.com/office/powerpoint/2010/main" val="2949198197"/>
              </p:ext>
            </p:extLst>
          </p:nvPr>
        </p:nvGraphicFramePr>
        <p:xfrm>
          <a:off x="255995" y="3788235"/>
          <a:ext cx="5985933" cy="2023494"/>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id="{6892CB25-5C57-FE69-6243-B6B2DED98CF2}"/>
              </a:ext>
            </a:extLst>
          </p:cNvPr>
          <p:cNvSpPr txBox="1"/>
          <p:nvPr/>
        </p:nvSpPr>
        <p:spPr>
          <a:xfrm>
            <a:off x="275678" y="1354561"/>
            <a:ext cx="4702007" cy="276999"/>
          </a:xfrm>
          <a:prstGeom prst="rect">
            <a:avLst/>
          </a:prstGeom>
          <a:noFill/>
        </p:spPr>
        <p:txBody>
          <a:bodyPr wrap="square" lIns="0" rIns="0" rtlCol="0" anchor="ctr">
            <a:spAutoFit/>
          </a:bodyPr>
          <a:lstStyle/>
          <a:p>
            <a:pPr defTabSz="685800"/>
            <a:r>
              <a:rPr lang="en-US" sz="1200" b="1" dirty="0">
                <a:latin typeface="Arial" panose="020B0604020202020204" pitchFamily="34" charset="0"/>
                <a:cs typeface="Arial" panose="020B0604020202020204" pitchFamily="34" charset="0"/>
              </a:rPr>
              <a:t>4 week ending (FMCG) 24</a:t>
            </a:r>
            <a:r>
              <a:rPr lang="en-US" sz="1200" b="1" baseline="30000" dirty="0">
                <a:latin typeface="Arial" panose="020B0604020202020204" pitchFamily="34" charset="0"/>
                <a:cs typeface="Arial" panose="020B0604020202020204" pitchFamily="34" charset="0"/>
              </a:rPr>
              <a:t>th</a:t>
            </a:r>
            <a:r>
              <a:rPr lang="en-US" sz="1200" b="1" dirty="0">
                <a:latin typeface="Arial" panose="020B0604020202020204" pitchFamily="34" charset="0"/>
                <a:cs typeface="Arial" panose="020B0604020202020204" pitchFamily="34" charset="0"/>
              </a:rPr>
              <a:t> February 2024 vs LY and Prior Month</a:t>
            </a:r>
          </a:p>
        </p:txBody>
      </p:sp>
      <p:sp>
        <p:nvSpPr>
          <p:cNvPr id="10" name="TextBox 9">
            <a:extLst>
              <a:ext uri="{FF2B5EF4-FFF2-40B4-BE49-F238E27FC236}">
                <a16:creationId xmlns:a16="http://schemas.microsoft.com/office/drawing/2014/main" id="{58DE369D-754D-31F0-C447-F4BC72A40B78}"/>
              </a:ext>
            </a:extLst>
          </p:cNvPr>
          <p:cNvSpPr txBox="1"/>
          <p:nvPr/>
        </p:nvSpPr>
        <p:spPr>
          <a:xfrm>
            <a:off x="333634" y="3780663"/>
            <a:ext cx="4369726" cy="307777"/>
          </a:xfrm>
          <a:prstGeom prst="rect">
            <a:avLst/>
          </a:prstGeom>
          <a:noFill/>
        </p:spPr>
        <p:txBody>
          <a:bodyPr wrap="square" lIns="0" rIns="0" rtlCol="0" anchor="ctr">
            <a:spAutoFit/>
          </a:bodyPr>
          <a:lstStyle/>
          <a:p>
            <a:pPr defTabSz="685800"/>
            <a:r>
              <a:rPr lang="en-GB" sz="1400" b="1" dirty="0">
                <a:latin typeface="Arial" panose="020B0604020202020204" pitchFamily="34" charset="0"/>
                <a:cs typeface="Arial" panose="020B0604020202020204" pitchFamily="34" charset="0"/>
              </a:rPr>
              <a:t>Weekly YOY value growth (FMCG)</a:t>
            </a:r>
          </a:p>
        </p:txBody>
      </p:sp>
      <p:graphicFrame>
        <p:nvGraphicFramePr>
          <p:cNvPr id="11" name="Chart 10">
            <a:extLst>
              <a:ext uri="{FF2B5EF4-FFF2-40B4-BE49-F238E27FC236}">
                <a16:creationId xmlns:a16="http://schemas.microsoft.com/office/drawing/2014/main" id="{8F8D130E-D8D1-FC44-0417-131ABEC0437F}"/>
              </a:ext>
            </a:extLst>
          </p:cNvPr>
          <p:cNvGraphicFramePr/>
          <p:nvPr>
            <p:extLst>
              <p:ext uri="{D42A27DB-BD31-4B8C-83A1-F6EECF244321}">
                <p14:modId xmlns:p14="http://schemas.microsoft.com/office/powerpoint/2010/main" val="816396181"/>
              </p:ext>
            </p:extLst>
          </p:nvPr>
        </p:nvGraphicFramePr>
        <p:xfrm>
          <a:off x="304799" y="1866406"/>
          <a:ext cx="5985933" cy="1638794"/>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 Placeholder 12">
            <a:extLst>
              <a:ext uri="{FF2B5EF4-FFF2-40B4-BE49-F238E27FC236}">
                <a16:creationId xmlns:a16="http://schemas.microsoft.com/office/drawing/2014/main" id="{C862E066-CBE7-A1E2-C990-7548803D88FB}"/>
              </a:ext>
            </a:extLst>
          </p:cNvPr>
          <p:cNvSpPr txBox="1">
            <a:spLocks/>
          </p:cNvSpPr>
          <p:nvPr/>
        </p:nvSpPr>
        <p:spPr>
          <a:xfrm>
            <a:off x="243483" y="5850099"/>
            <a:ext cx="11582399" cy="365125"/>
          </a:xfrm>
          <a:prstGeom prst="rect">
            <a:avLst/>
          </a:prstGeom>
        </p:spPr>
        <p:txBody>
          <a:bodyPr vert="horz" lIns="0" tIns="45720" rIns="0" bIns="45720" rtlCol="0" anchor="b" anchorCtr="0">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800" kern="1200">
                <a:solidFill>
                  <a:srgbClr val="B3B3B3"/>
                </a:solidFill>
                <a:latin typeface="+mn-lt"/>
                <a:ea typeface="+mn-ea"/>
                <a:cs typeface="+mn-cs"/>
              </a:defRPr>
            </a:lvl1pPr>
            <a:lvl2pPr marL="457200" indent="0" algn="l" defTabSz="914400" rtl="0" eaLnBrk="1" latinLnBrk="0" hangingPunct="1">
              <a:lnSpc>
                <a:spcPct val="100000"/>
              </a:lnSpc>
              <a:spcBef>
                <a:spcPts val="0"/>
              </a:spcBef>
              <a:spcAft>
                <a:spcPts val="600"/>
              </a:spcAft>
              <a:buSzPct val="100000"/>
              <a:buFont typeface="System Font Regular"/>
              <a:buNone/>
              <a:defRPr sz="1400" kern="1200">
                <a:solidFill>
                  <a:schemeClr val="tx1"/>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Montserrat" panose="00000500000000000000" pitchFamily="2" charset="0"/>
                <a:cs typeface="Calibri" panose="020F0502020204030204" pitchFamily="34" charset="0"/>
              </a:rPr>
              <a:t>*</a:t>
            </a:r>
            <a:r>
              <a:rPr lang="en-GB" dirty="0">
                <a:solidFill>
                  <a:schemeClr val="bg1">
                    <a:lumMod val="75000"/>
                  </a:schemeClr>
                </a:solidFill>
                <a:cs typeface="Arial" panose="020B0604020202020204" pitchFamily="34" charset="0"/>
              </a:rPr>
              <a:t>Supermarkets include Online Dark Stores, Depots and Picking stores | Supermarkets &gt; 3,000sqft Convenience &lt; 3,000sqft</a:t>
            </a:r>
            <a:endParaRPr lang="en-GB" dirty="0"/>
          </a:p>
        </p:txBody>
      </p:sp>
      <p:sp>
        <p:nvSpPr>
          <p:cNvPr id="3" name="Rectangle: Rounded Corners 2">
            <a:extLst>
              <a:ext uri="{FF2B5EF4-FFF2-40B4-BE49-F238E27FC236}">
                <a16:creationId xmlns:a16="http://schemas.microsoft.com/office/drawing/2014/main" id="{3F478C13-EBA2-3AD2-3B5A-4DE0FA1EDB83}"/>
              </a:ext>
            </a:extLst>
          </p:cNvPr>
          <p:cNvSpPr/>
          <p:nvPr/>
        </p:nvSpPr>
        <p:spPr>
          <a:xfrm>
            <a:off x="3701754" y="4511286"/>
            <a:ext cx="713679" cy="107667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endParaRPr lang="en-GB" sz="1600" dirty="0"/>
          </a:p>
        </p:txBody>
      </p:sp>
    </p:spTree>
    <p:extLst>
      <p:ext uri="{BB962C8B-B14F-4D97-AF65-F5344CB8AC3E}">
        <p14:creationId xmlns:p14="http://schemas.microsoft.com/office/powerpoint/2010/main" val="30823551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50BAC35-F571-A71B-241A-36F5892F9CC1}"/>
              </a:ext>
            </a:extLst>
          </p:cNvPr>
          <p:cNvSpPr txBox="1"/>
          <p:nvPr/>
        </p:nvSpPr>
        <p:spPr>
          <a:xfrm>
            <a:off x="4269778" y="1004187"/>
            <a:ext cx="7604484" cy="707886"/>
          </a:xfrm>
          <a:prstGeom prst="rect">
            <a:avLst/>
          </a:prstGeom>
          <a:noFill/>
        </p:spPr>
        <p:txBody>
          <a:bodyPr wrap="square" lIns="0" rIns="0" rtlCol="0" anchor="ctr">
            <a:spAutoFit/>
          </a:bodyPr>
          <a:lstStyle/>
          <a:p>
            <a:pPr>
              <a:buSzPts val="1100"/>
            </a:pPr>
            <a:r>
              <a:rPr lang="en-US" sz="1400" b="1" dirty="0">
                <a:latin typeface="Arial" panose="020B0604020202020204" pitchFamily="34" charset="0"/>
                <a:cs typeface="Arial" panose="020B0604020202020204" pitchFamily="34" charset="0"/>
                <a:sym typeface="Montserrat"/>
              </a:rPr>
              <a:t>Incremental Sales</a:t>
            </a:r>
          </a:p>
          <a:p>
            <a:pPr>
              <a:buSzPts val="1100"/>
            </a:pPr>
            <a:r>
              <a:rPr lang="en-US" sz="1200" i="1" dirty="0">
                <a:solidFill>
                  <a:schemeClr val="tx1"/>
                </a:solidFill>
                <a:latin typeface="Arial" panose="020B0604020202020204" pitchFamily="34" charset="0"/>
                <a:cs typeface="Arial" panose="020B0604020202020204" pitchFamily="34" charset="0"/>
              </a:rPr>
              <a:t>4w/e 24</a:t>
            </a:r>
            <a:r>
              <a:rPr lang="en-US" sz="1200" i="1" baseline="30000" dirty="0">
                <a:solidFill>
                  <a:schemeClr val="tx1"/>
                </a:solidFill>
                <a:latin typeface="Arial" panose="020B0604020202020204" pitchFamily="34" charset="0"/>
                <a:cs typeface="Arial" panose="020B0604020202020204" pitchFamily="34" charset="0"/>
              </a:rPr>
              <a:t>th</a:t>
            </a:r>
            <a:r>
              <a:rPr lang="en-US" sz="1200" i="1" dirty="0">
                <a:solidFill>
                  <a:schemeClr val="tx1"/>
                </a:solidFill>
                <a:latin typeface="Arial" panose="020B0604020202020204" pitchFamily="34" charset="0"/>
                <a:cs typeface="Arial" panose="020B0604020202020204" pitchFamily="34" charset="0"/>
              </a:rPr>
              <a:t> February 2024 vs </a:t>
            </a:r>
            <a:r>
              <a:rPr lang="en-US" sz="1200" b="1" dirty="0">
                <a:latin typeface="Arial" panose="020B0604020202020204" pitchFamily="34" charset="0"/>
                <a:cs typeface="Arial" panose="020B0604020202020204" pitchFamily="34" charset="0"/>
              </a:rPr>
              <a:t>PRIOR </a:t>
            </a:r>
            <a:r>
              <a:rPr lang="en-US" sz="1200" i="1" dirty="0">
                <a:latin typeface="Arial" panose="020B0604020202020204" pitchFamily="34" charset="0"/>
                <a:cs typeface="Arial" panose="020B0604020202020204" pitchFamily="34" charset="0"/>
              </a:rPr>
              <a:t>period</a:t>
            </a:r>
            <a:endParaRPr lang="en-US" sz="1200" i="1" dirty="0">
              <a:solidFill>
                <a:schemeClr val="tx1"/>
              </a:solidFill>
              <a:latin typeface="Arial" panose="020B0604020202020204" pitchFamily="34" charset="0"/>
              <a:cs typeface="Arial" panose="020B0604020202020204" pitchFamily="34" charset="0"/>
            </a:endParaRPr>
          </a:p>
          <a:p>
            <a:pPr>
              <a:buSzPts val="1100"/>
            </a:pPr>
            <a:endParaRPr lang="en-US" sz="1400" b="1" dirty="0">
              <a:latin typeface="Arial" panose="020B0604020202020204" pitchFamily="34" charset="0"/>
              <a:cs typeface="Arial" panose="020B0604020202020204" pitchFamily="34" charset="0"/>
              <a:sym typeface="Montserrat"/>
            </a:endParaRPr>
          </a:p>
        </p:txBody>
      </p:sp>
      <p:graphicFrame>
        <p:nvGraphicFramePr>
          <p:cNvPr id="3" name="Table 45">
            <a:extLst>
              <a:ext uri="{FF2B5EF4-FFF2-40B4-BE49-F238E27FC236}">
                <a16:creationId xmlns:a16="http://schemas.microsoft.com/office/drawing/2014/main" id="{85C2A131-13B3-09E4-F124-B73DC72B65B1}"/>
              </a:ext>
            </a:extLst>
          </p:cNvPr>
          <p:cNvGraphicFramePr>
            <a:graphicFrameLocks noGrp="1"/>
          </p:cNvGraphicFramePr>
          <p:nvPr>
            <p:ph idx="1"/>
            <p:extLst>
              <p:ext uri="{D42A27DB-BD31-4B8C-83A1-F6EECF244321}">
                <p14:modId xmlns:p14="http://schemas.microsoft.com/office/powerpoint/2010/main" val="1897138219"/>
              </p:ext>
            </p:extLst>
          </p:nvPr>
        </p:nvGraphicFramePr>
        <p:xfrm>
          <a:off x="4829577" y="1577661"/>
          <a:ext cx="6213699" cy="3450085"/>
        </p:xfrm>
        <a:graphic>
          <a:graphicData uri="http://schemas.openxmlformats.org/drawingml/2006/table">
            <a:tbl>
              <a:tblPr firstRow="1" bandRow="1">
                <a:tableStyleId>{073A0DAA-6AF3-43AB-8588-CEC1D06C72B9}</a:tableStyleId>
              </a:tblPr>
              <a:tblGrid>
                <a:gridCol w="3152099">
                  <a:extLst>
                    <a:ext uri="{9D8B030D-6E8A-4147-A177-3AD203B41FA5}">
                      <a16:colId xmlns:a16="http://schemas.microsoft.com/office/drawing/2014/main" val="2730304933"/>
                    </a:ext>
                  </a:extLst>
                </a:gridCol>
                <a:gridCol w="3061600">
                  <a:extLst>
                    <a:ext uri="{9D8B030D-6E8A-4147-A177-3AD203B41FA5}">
                      <a16:colId xmlns:a16="http://schemas.microsoft.com/office/drawing/2014/main" val="907276787"/>
                    </a:ext>
                  </a:extLst>
                </a:gridCol>
              </a:tblGrid>
              <a:tr h="635300">
                <a:tc>
                  <a:txBody>
                    <a:bodyPr/>
                    <a:lstStyle/>
                    <a:p>
                      <a:pPr algn="ctr"/>
                      <a:r>
                        <a:rPr lang="en-GB" sz="1800" dirty="0">
                          <a:latin typeface="+mj-lt"/>
                        </a:rPr>
                        <a:t>Supermarkets</a:t>
                      </a:r>
                    </a:p>
                  </a:txBody>
                  <a:tcPr>
                    <a:solidFill>
                      <a:schemeClr val="bg1">
                        <a:lumMod val="65000"/>
                      </a:schemeClr>
                    </a:solidFill>
                  </a:tcPr>
                </a:tc>
                <a:tc>
                  <a:txBody>
                    <a:bodyPr/>
                    <a:lstStyle/>
                    <a:p>
                      <a:pPr algn="ctr"/>
                      <a:r>
                        <a:rPr lang="en-GB" sz="1800" dirty="0">
                          <a:latin typeface="+mj-lt"/>
                        </a:rPr>
                        <a:t>Convenience</a:t>
                      </a:r>
                    </a:p>
                  </a:txBody>
                  <a:tcPr>
                    <a:solidFill>
                      <a:schemeClr val="bg1">
                        <a:lumMod val="65000"/>
                      </a:schemeClr>
                    </a:solidFill>
                  </a:tcPr>
                </a:tc>
                <a:extLst>
                  <a:ext uri="{0D108BD9-81ED-4DB2-BD59-A6C34878D82A}">
                    <a16:rowId xmlns:a16="http://schemas.microsoft.com/office/drawing/2014/main" val="2349305710"/>
                  </a:ext>
                </a:extLst>
              </a:tr>
              <a:tr h="2205215">
                <a:tc>
                  <a:txBody>
                    <a:bodyPr/>
                    <a:lstStyle/>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100" b="1" kern="1200" baseline="0" dirty="0">
                          <a:solidFill>
                            <a:schemeClr val="tx1"/>
                          </a:solidFill>
                          <a:latin typeface="+mn-lt"/>
                          <a:ea typeface="Montserrat Light"/>
                          <a:cs typeface="Montserrat Light"/>
                          <a:sym typeface="Montserrat Light"/>
                        </a:rPr>
                        <a:t>Chocolate Confectionery +£93m</a:t>
                      </a:r>
                    </a:p>
                    <a:p>
                      <a:pPr marL="73660" lvl="0" indent="0" algn="l" rtl="0">
                        <a:spcBef>
                          <a:spcPts val="0"/>
                        </a:spcBef>
                        <a:spcAft>
                          <a:spcPts val="0"/>
                        </a:spcAft>
                        <a:buClr>
                          <a:srgbClr val="FFFFFF"/>
                        </a:buClr>
                        <a:buSzPts val="1000"/>
                        <a:buFont typeface="Montserrat Light"/>
                        <a:buNone/>
                      </a:pPr>
                      <a:r>
                        <a:rPr lang="en-GB" sz="1100" b="1" kern="1200" baseline="0" dirty="0">
                          <a:solidFill>
                            <a:schemeClr val="tx1"/>
                          </a:solidFill>
                          <a:latin typeface="+mj-lt"/>
                          <a:ea typeface="Montserrat Light"/>
                          <a:cs typeface="Montserrat Light"/>
                          <a:sym typeface="Montserrat Light"/>
                        </a:rPr>
                        <a:t>Still Wine +£59m</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100" b="1" kern="1200" baseline="0" dirty="0">
                          <a:solidFill>
                            <a:schemeClr val="tx1"/>
                          </a:solidFill>
                          <a:latin typeface="+mn-lt"/>
                          <a:ea typeface="Montserrat Light"/>
                          <a:cs typeface="Montserrat Light"/>
                          <a:sym typeface="Montserrat Light"/>
                        </a:rPr>
                        <a:t>Cut Flowers +£43m</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100" b="1" kern="1200" baseline="0" dirty="0">
                          <a:solidFill>
                            <a:schemeClr val="tx1"/>
                          </a:solidFill>
                          <a:latin typeface="+mn-lt"/>
                          <a:ea typeface="Montserrat Light"/>
                          <a:cs typeface="Montserrat Light"/>
                          <a:sym typeface="Montserrat Light"/>
                        </a:rPr>
                        <a:t>Spirits +£35m</a:t>
                      </a:r>
                    </a:p>
                    <a:p>
                      <a:pPr marL="73660" lvl="0" indent="0" algn="l" rtl="0">
                        <a:spcBef>
                          <a:spcPts val="0"/>
                        </a:spcBef>
                        <a:spcAft>
                          <a:spcPts val="0"/>
                        </a:spcAft>
                        <a:buClr>
                          <a:srgbClr val="FFFFFF"/>
                        </a:buClr>
                        <a:buSzPts val="1000"/>
                        <a:buFont typeface="Montserrat Light"/>
                        <a:buNone/>
                      </a:pPr>
                      <a:r>
                        <a:rPr lang="en-GB" sz="1100" b="1" kern="1200" baseline="0" dirty="0">
                          <a:solidFill>
                            <a:schemeClr val="tx1"/>
                          </a:solidFill>
                          <a:latin typeface="+mj-lt"/>
                          <a:ea typeface="Montserrat Light"/>
                          <a:cs typeface="Montserrat Light"/>
                          <a:sym typeface="Montserrat Light"/>
                        </a:rPr>
                        <a:t>Fresh Fruit +£22m</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100" b="1" kern="1200" baseline="0" dirty="0">
                          <a:solidFill>
                            <a:schemeClr val="tx1"/>
                          </a:solidFill>
                          <a:latin typeface="+mn-lt"/>
                          <a:ea typeface="Montserrat Light"/>
                          <a:cs typeface="Montserrat Light"/>
                          <a:sym typeface="Montserrat Light"/>
                        </a:rPr>
                        <a:t>Lager +£21m</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100" b="1" kern="1200" baseline="0" dirty="0">
                          <a:solidFill>
                            <a:schemeClr val="tx1"/>
                          </a:solidFill>
                          <a:latin typeface="+mn-lt"/>
                          <a:ea typeface="Montserrat Light"/>
                          <a:cs typeface="Montserrat Light"/>
                          <a:sym typeface="Montserrat Light"/>
                        </a:rPr>
                        <a:t>Sweet Biscuits +£19m</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100" b="1" kern="1200" baseline="0" dirty="0">
                          <a:solidFill>
                            <a:schemeClr val="tx1"/>
                          </a:solidFill>
                          <a:latin typeface="+mn-lt"/>
                          <a:ea typeface="Montserrat Light"/>
                          <a:cs typeface="Montserrat Light"/>
                          <a:sym typeface="Montserrat Light"/>
                        </a:rPr>
                        <a:t>Greetings Cards +£18m</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100" b="1" kern="1200" baseline="0" dirty="0">
                          <a:solidFill>
                            <a:schemeClr val="tx1"/>
                          </a:solidFill>
                          <a:latin typeface="+mn-lt"/>
                          <a:ea typeface="Montserrat Light"/>
                          <a:cs typeface="Montserrat Light"/>
                          <a:sym typeface="Montserrat Light"/>
                        </a:rPr>
                        <a:t>Tobacco &amp; Smoking +£16m</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100" b="1" kern="1200" baseline="0" dirty="0">
                          <a:solidFill>
                            <a:schemeClr val="tx1"/>
                          </a:solidFill>
                          <a:latin typeface="+mn-lt"/>
                          <a:ea typeface="Montserrat Light"/>
                          <a:cs typeface="Montserrat Light"/>
                          <a:sym typeface="Montserrat Light"/>
                        </a:rPr>
                        <a:t>Crisps &amp; Snacks +£15m</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100" b="1" kern="1200" baseline="0" dirty="0">
                          <a:solidFill>
                            <a:schemeClr val="tx1"/>
                          </a:solidFill>
                          <a:latin typeface="+mn-lt"/>
                          <a:ea typeface="Montserrat Light"/>
                          <a:cs typeface="Montserrat Light"/>
                          <a:sym typeface="Montserrat Light"/>
                        </a:rPr>
                        <a:t>Morning Goods &amp; Speciality Breads +£13m</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100" b="1" kern="1200" baseline="0" dirty="0">
                          <a:solidFill>
                            <a:schemeClr val="tx1"/>
                          </a:solidFill>
                          <a:latin typeface="+mn-lt"/>
                          <a:ea typeface="Montserrat Light"/>
                          <a:cs typeface="Montserrat Light"/>
                          <a:sym typeface="Montserrat Light"/>
                        </a:rPr>
                        <a:t>Cake Ambient +£12m</a:t>
                      </a:r>
                      <a:endParaRPr lang="en-GB" sz="1100" b="1" kern="1200" baseline="0" dirty="0">
                        <a:solidFill>
                          <a:schemeClr val="tx1"/>
                        </a:solidFill>
                        <a:latin typeface="+mj-lt"/>
                        <a:ea typeface="Montserrat Light"/>
                        <a:cs typeface="Montserrat Light"/>
                        <a:sym typeface="Montserrat Light"/>
                      </a:endParaRPr>
                    </a:p>
                  </a:txBody>
                  <a:tcPr marL="91425" marR="91425" marT="91425" marB="91425">
                    <a:solidFill>
                      <a:schemeClr val="bg1">
                        <a:lumMod val="65000"/>
                      </a:schemeClr>
                    </a:solidFill>
                  </a:tcPr>
                </a:tc>
                <a:tc>
                  <a:txBody>
                    <a:bodyPr/>
                    <a:lstStyle/>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100" b="1" kern="1200" baseline="0" dirty="0">
                          <a:solidFill>
                            <a:schemeClr val="tx1"/>
                          </a:solidFill>
                          <a:latin typeface="+mn-lt"/>
                          <a:ea typeface="Montserrat Light"/>
                          <a:cs typeface="Montserrat Light"/>
                          <a:sym typeface="Montserrat Light"/>
                        </a:rPr>
                        <a:t>Tobacco &amp; Smoking £38m</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100" b="1" kern="1200" baseline="0" dirty="0">
                          <a:solidFill>
                            <a:schemeClr val="tx1"/>
                          </a:solidFill>
                          <a:latin typeface="+mn-lt"/>
                          <a:ea typeface="Montserrat Light"/>
                          <a:cs typeface="Montserrat Light"/>
                          <a:sym typeface="Montserrat Light"/>
                        </a:rPr>
                        <a:t>Chocolate Confectionery £33m</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100" b="1" kern="1200" baseline="0" dirty="0">
                          <a:solidFill>
                            <a:schemeClr val="tx1"/>
                          </a:solidFill>
                          <a:latin typeface="+mn-lt"/>
                          <a:ea typeface="Montserrat Light"/>
                          <a:cs typeface="Montserrat Light"/>
                          <a:sym typeface="Montserrat Light"/>
                        </a:rPr>
                        <a:t>Still Wine £20m</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100" b="1" kern="1200" baseline="0" dirty="0">
                          <a:solidFill>
                            <a:schemeClr val="tx1"/>
                          </a:solidFill>
                          <a:latin typeface="+mn-lt"/>
                          <a:ea typeface="Montserrat Light"/>
                          <a:cs typeface="Montserrat Light"/>
                          <a:sym typeface="Montserrat Light"/>
                        </a:rPr>
                        <a:t>Lager +£15m</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100" b="1" kern="1200" baseline="0" dirty="0">
                          <a:solidFill>
                            <a:schemeClr val="tx1"/>
                          </a:solidFill>
                          <a:latin typeface="+mn-lt"/>
                          <a:ea typeface="Montserrat Light"/>
                          <a:cs typeface="Montserrat Light"/>
                          <a:sym typeface="Montserrat Light"/>
                        </a:rPr>
                        <a:t>Sports &amp; Energy Drinks +£11m</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100" b="1" kern="1200" baseline="0" dirty="0">
                          <a:solidFill>
                            <a:schemeClr val="tx1"/>
                          </a:solidFill>
                          <a:latin typeface="+mn-lt"/>
                          <a:ea typeface="Montserrat Light"/>
                          <a:cs typeface="Montserrat Light"/>
                          <a:sym typeface="Montserrat Light"/>
                        </a:rPr>
                        <a:t>Sugar Confectionery +£11m</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100" b="1" kern="1200" baseline="0" dirty="0">
                          <a:solidFill>
                            <a:schemeClr val="tx1"/>
                          </a:solidFill>
                          <a:latin typeface="+mn-lt"/>
                          <a:ea typeface="Montserrat Light"/>
                          <a:cs typeface="Montserrat Light"/>
                          <a:sym typeface="Montserrat Light"/>
                        </a:rPr>
                        <a:t>Cut Flowers +£10m</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100" b="1" kern="1200" baseline="0" dirty="0">
                          <a:solidFill>
                            <a:schemeClr val="tx1"/>
                          </a:solidFill>
                          <a:latin typeface="+mn-lt"/>
                          <a:ea typeface="Montserrat Light"/>
                          <a:cs typeface="Montserrat Light"/>
                          <a:sym typeface="Montserrat Light"/>
                        </a:rPr>
                        <a:t>Crisps &amp; Snacks +£10m</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100" b="0" kern="1200" baseline="0" dirty="0">
                          <a:solidFill>
                            <a:schemeClr val="tx1"/>
                          </a:solidFill>
                          <a:latin typeface="+mn-lt"/>
                          <a:ea typeface="Montserrat Light"/>
                          <a:cs typeface="Montserrat Light"/>
                          <a:sym typeface="Montserrat Light"/>
                        </a:rPr>
                        <a:t>Sandwiches +£9m</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100" b="0" kern="1200" baseline="0" dirty="0">
                          <a:solidFill>
                            <a:schemeClr val="tx1"/>
                          </a:solidFill>
                          <a:latin typeface="+mn-lt"/>
                          <a:ea typeface="Montserrat Light"/>
                          <a:cs typeface="Montserrat Light"/>
                          <a:sym typeface="Montserrat Light"/>
                        </a:rPr>
                        <a:t>Sweet Biscuits+£8m</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100" b="0" kern="1200" baseline="0" dirty="0">
                          <a:solidFill>
                            <a:schemeClr val="tx1"/>
                          </a:solidFill>
                          <a:latin typeface="+mn-lt"/>
                          <a:ea typeface="Montserrat Light"/>
                          <a:cs typeface="Montserrat Light"/>
                          <a:sym typeface="Montserrat Light"/>
                        </a:rPr>
                        <a:t>Cola +£6m</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100" b="0" kern="1200" baseline="0" dirty="0">
                          <a:solidFill>
                            <a:schemeClr val="tx1"/>
                          </a:solidFill>
                          <a:latin typeface="+mn-lt"/>
                          <a:ea typeface="Montserrat Light"/>
                          <a:cs typeface="Montserrat Light"/>
                          <a:sym typeface="Montserrat Light"/>
                        </a:rPr>
                        <a:t>Mineral Water +£5m</a:t>
                      </a:r>
                    </a:p>
                  </a:txBody>
                  <a:tcPr marL="91425" marR="91425" marT="91425" marB="91425">
                    <a:solidFill>
                      <a:schemeClr val="bg1">
                        <a:lumMod val="65000"/>
                      </a:schemeClr>
                    </a:solidFill>
                  </a:tcPr>
                </a:tc>
                <a:extLst>
                  <a:ext uri="{0D108BD9-81ED-4DB2-BD59-A6C34878D82A}">
                    <a16:rowId xmlns:a16="http://schemas.microsoft.com/office/drawing/2014/main" val="2462473271"/>
                  </a:ext>
                </a:extLst>
              </a:tr>
              <a:tr h="441004">
                <a:tc gridSpan="2">
                  <a:txBody>
                    <a:bodyPr/>
                    <a:lstStyle/>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400" b="0" i="0" baseline="0" dirty="0">
                          <a:solidFill>
                            <a:schemeClr val="bg1"/>
                          </a:solidFill>
                          <a:latin typeface="+mn-lt"/>
                          <a:ea typeface="Montserrat Light"/>
                          <a:cs typeface="Montserrat Light"/>
                          <a:sym typeface="Montserrat"/>
                        </a:rPr>
                        <a:t>Relative to January, there was more incremental spend for discretionary items and treats.</a:t>
                      </a:r>
                      <a:endParaRPr sz="1400" b="1" i="1" baseline="0" dirty="0">
                        <a:solidFill>
                          <a:schemeClr val="bg1"/>
                        </a:solidFill>
                        <a:latin typeface="Georgia" panose="02040502050405020303" pitchFamily="18" charset="0"/>
                        <a:ea typeface="Montserrat Light"/>
                        <a:cs typeface="Montserrat Light"/>
                        <a:sym typeface="Montserrat Light"/>
                      </a:endParaRPr>
                    </a:p>
                  </a:txBody>
                  <a:tcPr marL="91425" marR="91425" marT="91425" marB="91425">
                    <a:solidFill>
                      <a:schemeClr val="bg1">
                        <a:lumMod val="65000"/>
                      </a:schemeClr>
                    </a:solidFill>
                  </a:tcPr>
                </a:tc>
                <a:tc hMerge="1">
                  <a:txBody>
                    <a:bodyPr/>
                    <a:lstStyle/>
                    <a:p>
                      <a:pPr marL="365760" lvl="0" indent="-292100" algn="l" rtl="0">
                        <a:spcBef>
                          <a:spcPts val="0"/>
                        </a:spcBef>
                        <a:spcAft>
                          <a:spcPts val="0"/>
                        </a:spcAft>
                        <a:buClr>
                          <a:srgbClr val="FFFFFF"/>
                        </a:buClr>
                        <a:buSzPts val="1000"/>
                        <a:buFont typeface="Montserrat Light"/>
                        <a:buChar char="■"/>
                      </a:pPr>
                      <a:endParaRPr lang="en-GB" sz="1200" dirty="0">
                        <a:solidFill>
                          <a:srgbClr val="FFFFFF"/>
                        </a:solidFill>
                        <a:highlight>
                          <a:srgbClr val="C0C0C0"/>
                        </a:highlight>
                        <a:latin typeface="+mj-lt"/>
                        <a:ea typeface="Montserrat"/>
                        <a:cs typeface="Montserrat"/>
                        <a:sym typeface="Montserrat"/>
                      </a:endParaRPr>
                    </a:p>
                  </a:txBody>
                  <a:tcPr marL="91425" marR="91425" marT="91425" marB="91425">
                    <a:solidFill>
                      <a:schemeClr val="bg1">
                        <a:lumMod val="65000"/>
                      </a:schemeClr>
                    </a:solidFill>
                  </a:tcPr>
                </a:tc>
                <a:extLst>
                  <a:ext uri="{0D108BD9-81ED-4DB2-BD59-A6C34878D82A}">
                    <a16:rowId xmlns:a16="http://schemas.microsoft.com/office/drawing/2014/main" val="3709966121"/>
                  </a:ext>
                </a:extLst>
              </a:tr>
            </a:tbl>
          </a:graphicData>
        </a:graphic>
      </p:graphicFrame>
      <p:sp>
        <p:nvSpPr>
          <p:cNvPr id="6" name="Slide Number Placeholder 5">
            <a:extLst>
              <a:ext uri="{FF2B5EF4-FFF2-40B4-BE49-F238E27FC236}">
                <a16:creationId xmlns:a16="http://schemas.microsoft.com/office/drawing/2014/main" id="{83975C61-FC86-E424-49D3-B4C0B3D62A70}"/>
              </a:ext>
            </a:extLst>
          </p:cNvPr>
          <p:cNvSpPr>
            <a:spLocks noGrp="1"/>
          </p:cNvSpPr>
          <p:nvPr>
            <p:ph type="sldNum" sz="quarter" idx="12"/>
          </p:nvPr>
        </p:nvSpPr>
        <p:spPr/>
        <p:txBody>
          <a:bodyPr/>
          <a:lstStyle/>
          <a:p>
            <a:fld id="{403EF4E2-7A7A-0548-85F1-5479B7C9E1B2}" type="slidenum">
              <a:rPr lang="en-US" smtClean="0"/>
              <a:t>28</a:t>
            </a:fld>
            <a:endParaRPr lang="en-US" dirty="0"/>
          </a:p>
        </p:txBody>
      </p:sp>
      <p:sp>
        <p:nvSpPr>
          <p:cNvPr id="2" name="Title 1">
            <a:extLst>
              <a:ext uri="{FF2B5EF4-FFF2-40B4-BE49-F238E27FC236}">
                <a16:creationId xmlns:a16="http://schemas.microsoft.com/office/drawing/2014/main" id="{D41C6A64-D33E-A02A-CAD7-9F939F2B898B}"/>
              </a:ext>
            </a:extLst>
          </p:cNvPr>
          <p:cNvSpPr>
            <a:spLocks noGrp="1"/>
          </p:cNvSpPr>
          <p:nvPr>
            <p:ph type="ctrTitle"/>
          </p:nvPr>
        </p:nvSpPr>
        <p:spPr>
          <a:xfrm>
            <a:off x="227026" y="2290010"/>
            <a:ext cx="3524577" cy="2390972"/>
          </a:xfrm>
        </p:spPr>
        <p:txBody>
          <a:bodyPr/>
          <a:lstStyle/>
          <a:p>
            <a:br>
              <a:rPr lang="en-US" sz="1200" b="0" dirty="0">
                <a:latin typeface="Georgia" panose="02040502050405020303" pitchFamily="18" charset="0"/>
                <a:cs typeface="Arial"/>
              </a:rPr>
            </a:br>
            <a:r>
              <a:rPr lang="en-US" sz="1400" dirty="0">
                <a:latin typeface="Georgia" panose="02040502050405020303" pitchFamily="18" charset="0"/>
                <a:cs typeface="Arial"/>
              </a:rPr>
              <a:t>Alcohol was higher up shoppers agendas </a:t>
            </a:r>
            <a:r>
              <a:rPr lang="en-US" sz="1400" b="0" dirty="0">
                <a:latin typeface="Georgia" panose="02040502050405020303" pitchFamily="18" charset="0"/>
                <a:cs typeface="Arial"/>
              </a:rPr>
              <a:t>as they celebrated the end of Dry January.</a:t>
            </a:r>
            <a:br>
              <a:rPr lang="en-US" sz="1400" b="0" dirty="0">
                <a:latin typeface="Georgia" panose="02040502050405020303" pitchFamily="18" charset="0"/>
                <a:cs typeface="Arial"/>
              </a:rPr>
            </a:br>
            <a:br>
              <a:rPr lang="en-US" sz="1400" b="0" dirty="0">
                <a:latin typeface="Georgia" panose="02040502050405020303" pitchFamily="18" charset="0"/>
                <a:cs typeface="Arial"/>
              </a:rPr>
            </a:br>
            <a:r>
              <a:rPr lang="en-US" sz="1400" b="0" dirty="0">
                <a:latin typeface="Georgia" panose="02040502050405020303" pitchFamily="18" charset="0"/>
                <a:cs typeface="Arial"/>
              </a:rPr>
              <a:t>As well as Valentine’s Day (boxed chocolates), shoppers will have brought forward spend for </a:t>
            </a:r>
            <a:r>
              <a:rPr lang="en-US" sz="1400" dirty="0">
                <a:latin typeface="Georgia" panose="02040502050405020303" pitchFamily="18" charset="0"/>
                <a:cs typeface="Arial"/>
              </a:rPr>
              <a:t>Easter Eggs</a:t>
            </a:r>
            <a:r>
              <a:rPr lang="en-US" sz="1400" b="0" dirty="0">
                <a:latin typeface="Georgia" panose="02040502050405020303" pitchFamily="18" charset="0"/>
                <a:cs typeface="Arial"/>
              </a:rPr>
              <a:t>, keen not to disappoint with availability being an issue in recent years.</a:t>
            </a:r>
            <a:br>
              <a:rPr lang="en-US" sz="1400" b="0" dirty="0">
                <a:latin typeface="Georgia" panose="02040502050405020303" pitchFamily="18" charset="0"/>
                <a:cs typeface="Arial"/>
              </a:rPr>
            </a:br>
            <a:br>
              <a:rPr lang="en-US" sz="1400" b="0" dirty="0">
                <a:latin typeface="Georgia" panose="02040502050405020303" pitchFamily="18" charset="0"/>
                <a:cs typeface="Arial"/>
              </a:rPr>
            </a:br>
            <a:r>
              <a:rPr lang="en-US" sz="1400" dirty="0">
                <a:latin typeface="Georgia" panose="02040502050405020303" pitchFamily="18" charset="0"/>
                <a:cs typeface="Arial"/>
              </a:rPr>
              <a:t>Supermarkets</a:t>
            </a:r>
            <a:r>
              <a:rPr lang="en-US" sz="1400" b="0" dirty="0">
                <a:latin typeface="Georgia" panose="02040502050405020303" pitchFamily="18" charset="0"/>
                <a:cs typeface="Arial"/>
              </a:rPr>
              <a:t> will have enjoyed a </a:t>
            </a:r>
            <a:r>
              <a:rPr lang="en-US" sz="1400" dirty="0">
                <a:latin typeface="Georgia" panose="02040502050405020303" pitchFamily="18" charset="0"/>
                <a:cs typeface="Arial"/>
              </a:rPr>
              <a:t>bigger uplift</a:t>
            </a:r>
            <a:r>
              <a:rPr lang="en-US" sz="1400" b="0" dirty="0">
                <a:latin typeface="Georgia" panose="02040502050405020303" pitchFamily="18" charset="0"/>
                <a:cs typeface="Arial"/>
              </a:rPr>
              <a:t> from </a:t>
            </a:r>
            <a:r>
              <a:rPr lang="en-US" sz="1400" dirty="0">
                <a:latin typeface="Georgia" panose="02040502050405020303" pitchFamily="18" charset="0"/>
                <a:cs typeface="Arial"/>
              </a:rPr>
              <a:t>Valentine’s</a:t>
            </a:r>
            <a:r>
              <a:rPr lang="en-US" sz="1400" b="0" dirty="0">
                <a:latin typeface="Georgia" panose="02040502050405020303" pitchFamily="18" charset="0"/>
                <a:cs typeface="Arial"/>
              </a:rPr>
              <a:t> with their wider ranges, whilst </a:t>
            </a:r>
            <a:r>
              <a:rPr lang="en-US" sz="1400" dirty="0">
                <a:latin typeface="Georgia" panose="02040502050405020303" pitchFamily="18" charset="0"/>
                <a:cs typeface="Arial"/>
              </a:rPr>
              <a:t>Convenience</a:t>
            </a:r>
            <a:r>
              <a:rPr lang="en-US" sz="1400" b="0" dirty="0">
                <a:latin typeface="Georgia" panose="02040502050405020303" pitchFamily="18" charset="0"/>
                <a:cs typeface="Arial"/>
              </a:rPr>
              <a:t> stores saw incremental sales from ‘</a:t>
            </a:r>
            <a:r>
              <a:rPr lang="en-US" sz="1400" dirty="0">
                <a:latin typeface="Georgia" panose="02040502050405020303" pitchFamily="18" charset="0"/>
                <a:cs typeface="Arial"/>
              </a:rPr>
              <a:t>emergency’</a:t>
            </a:r>
            <a:r>
              <a:rPr lang="en-US" sz="1400" b="0" dirty="0">
                <a:latin typeface="Georgia" panose="02040502050405020303" pitchFamily="18" charset="0"/>
                <a:cs typeface="Arial"/>
              </a:rPr>
              <a:t> purchases and ‘</a:t>
            </a:r>
            <a:r>
              <a:rPr lang="en-US" sz="1400" dirty="0">
                <a:latin typeface="Georgia" panose="02040502050405020303" pitchFamily="18" charset="0"/>
                <a:cs typeface="Arial"/>
              </a:rPr>
              <a:t>food on the go’</a:t>
            </a:r>
            <a:r>
              <a:rPr lang="en-US" sz="1400" b="0" dirty="0">
                <a:latin typeface="Georgia" panose="02040502050405020303" pitchFamily="18" charset="0"/>
                <a:cs typeface="Arial"/>
              </a:rPr>
              <a:t>.</a:t>
            </a:r>
            <a:endParaRPr lang="en-US" sz="1400" dirty="0"/>
          </a:p>
        </p:txBody>
      </p:sp>
      <p:sp>
        <p:nvSpPr>
          <p:cNvPr id="18" name="Text Placeholder 17">
            <a:extLst>
              <a:ext uri="{FF2B5EF4-FFF2-40B4-BE49-F238E27FC236}">
                <a16:creationId xmlns:a16="http://schemas.microsoft.com/office/drawing/2014/main" id="{409B01F7-2DDE-C43E-8A14-BC16BCC2D86F}"/>
              </a:ext>
            </a:extLst>
          </p:cNvPr>
          <p:cNvSpPr>
            <a:spLocks noGrp="1"/>
          </p:cNvSpPr>
          <p:nvPr>
            <p:ph type="body" sz="quarter" idx="14"/>
          </p:nvPr>
        </p:nvSpPr>
        <p:spPr>
          <a:xfrm>
            <a:off x="4770992" y="6405951"/>
            <a:ext cx="7595265" cy="365125"/>
          </a:xfrm>
        </p:spPr>
        <p:txBody>
          <a:bodyPr/>
          <a:lstStyle/>
          <a:p>
            <a:r>
              <a:rPr lang="en-GB" dirty="0"/>
              <a:t>Source:  NIQ Scantrack</a:t>
            </a:r>
          </a:p>
        </p:txBody>
      </p:sp>
      <p:pic>
        <p:nvPicPr>
          <p:cNvPr id="4" name="Picture 2">
            <a:extLst>
              <a:ext uri="{FF2B5EF4-FFF2-40B4-BE49-F238E27FC236}">
                <a16:creationId xmlns:a16="http://schemas.microsoft.com/office/drawing/2014/main" id="{41869A7F-2A9C-A0D2-5302-9C7EE1A72E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5107" y="1490133"/>
            <a:ext cx="726440" cy="72644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3775B6AF-0FAF-F4C6-AA07-C094298FFA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72827" y="1576052"/>
            <a:ext cx="666750" cy="571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37045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7F7DAEFD-BD38-2769-A655-9B35AB34194C}"/>
              </a:ext>
            </a:extLst>
          </p:cNvPr>
          <p:cNvGraphicFramePr/>
          <p:nvPr>
            <p:extLst>
              <p:ext uri="{D42A27DB-BD31-4B8C-83A1-F6EECF244321}">
                <p14:modId xmlns:p14="http://schemas.microsoft.com/office/powerpoint/2010/main" val="2533309590"/>
              </p:ext>
            </p:extLst>
          </p:nvPr>
        </p:nvGraphicFramePr>
        <p:xfrm>
          <a:off x="4218289" y="1908085"/>
          <a:ext cx="7570453" cy="3510211"/>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a:extLst>
              <a:ext uri="{FF2B5EF4-FFF2-40B4-BE49-F238E27FC236}">
                <a16:creationId xmlns:a16="http://schemas.microsoft.com/office/drawing/2014/main" id="{CE2B0CDB-A3EF-A0B0-37B3-DA12CB5F5C61}"/>
              </a:ext>
            </a:extLst>
          </p:cNvPr>
          <p:cNvSpPr>
            <a:spLocks noGrp="1"/>
          </p:cNvSpPr>
          <p:nvPr>
            <p:ph type="sldNum" sz="quarter" idx="12"/>
          </p:nvPr>
        </p:nvSpPr>
        <p:spPr/>
        <p:txBody>
          <a:bodyPr/>
          <a:lstStyle/>
          <a:p>
            <a:fld id="{403EF4E2-7A7A-0548-85F1-5479B7C9E1B2}" type="slidenum">
              <a:rPr lang="en-US" smtClean="0"/>
              <a:t>29</a:t>
            </a:fld>
            <a:endParaRPr lang="en-US" dirty="0"/>
          </a:p>
        </p:txBody>
      </p:sp>
      <p:sp>
        <p:nvSpPr>
          <p:cNvPr id="6" name="Text Placeholder 5">
            <a:extLst>
              <a:ext uri="{FF2B5EF4-FFF2-40B4-BE49-F238E27FC236}">
                <a16:creationId xmlns:a16="http://schemas.microsoft.com/office/drawing/2014/main" id="{A84036DE-09E6-CA09-D33B-A9696884F8B5}"/>
              </a:ext>
            </a:extLst>
          </p:cNvPr>
          <p:cNvSpPr>
            <a:spLocks noGrp="1"/>
          </p:cNvSpPr>
          <p:nvPr>
            <p:ph type="body" sz="quarter" idx="14"/>
          </p:nvPr>
        </p:nvSpPr>
        <p:spPr/>
        <p:txBody>
          <a:bodyPr/>
          <a:lstStyle/>
          <a:p>
            <a:r>
              <a:rPr lang="en-GB" dirty="0"/>
              <a:t>Source:  NIQ Total Till 12w/e value Share of Trade Top 4 vs Discounters; *NIQ Homescan FMCG 12w/e value sales vs year ago</a:t>
            </a:r>
          </a:p>
        </p:txBody>
      </p:sp>
      <p:grpSp>
        <p:nvGrpSpPr>
          <p:cNvPr id="7" name="Group 6">
            <a:extLst>
              <a:ext uri="{FF2B5EF4-FFF2-40B4-BE49-F238E27FC236}">
                <a16:creationId xmlns:a16="http://schemas.microsoft.com/office/drawing/2014/main" id="{9B6E6DA6-759B-AD4E-2FBA-A1EC124569DD}"/>
              </a:ext>
            </a:extLst>
          </p:cNvPr>
          <p:cNvGrpSpPr/>
          <p:nvPr/>
        </p:nvGrpSpPr>
        <p:grpSpPr>
          <a:xfrm>
            <a:off x="0" y="560498"/>
            <a:ext cx="3991136" cy="4590642"/>
            <a:chOff x="8021944" y="453342"/>
            <a:chExt cx="3991136" cy="4590642"/>
          </a:xfrm>
        </p:grpSpPr>
        <p:sp>
          <p:nvSpPr>
            <p:cNvPr id="8" name="Isosceles Triangle 7">
              <a:extLst>
                <a:ext uri="{FF2B5EF4-FFF2-40B4-BE49-F238E27FC236}">
                  <a16:creationId xmlns:a16="http://schemas.microsoft.com/office/drawing/2014/main" id="{FF2D7C1E-06E4-3DBF-D9D0-B06E16EBCB20}"/>
                </a:ext>
              </a:extLst>
            </p:cNvPr>
            <p:cNvSpPr/>
            <p:nvPr/>
          </p:nvSpPr>
          <p:spPr>
            <a:xfrm>
              <a:off x="8021944" y="453342"/>
              <a:ext cx="2378727" cy="2050626"/>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9" name="Isosceles Triangle 8">
              <a:extLst>
                <a:ext uri="{FF2B5EF4-FFF2-40B4-BE49-F238E27FC236}">
                  <a16:creationId xmlns:a16="http://schemas.microsoft.com/office/drawing/2014/main" id="{47AC3DC0-EC5C-989D-0958-7ACCAD580EA7}"/>
                </a:ext>
              </a:extLst>
            </p:cNvPr>
            <p:cNvSpPr/>
            <p:nvPr/>
          </p:nvSpPr>
          <p:spPr>
            <a:xfrm>
              <a:off x="10436733" y="1145049"/>
              <a:ext cx="1576347" cy="1358919"/>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GB" dirty="0">
                <a:solidFill>
                  <a:schemeClr val="accent1"/>
                </a:solidFill>
              </a:endParaRPr>
            </a:p>
          </p:txBody>
        </p:sp>
        <p:sp>
          <p:nvSpPr>
            <p:cNvPr id="10" name="TextBox 9">
              <a:extLst>
                <a:ext uri="{FF2B5EF4-FFF2-40B4-BE49-F238E27FC236}">
                  <a16:creationId xmlns:a16="http://schemas.microsoft.com/office/drawing/2014/main" id="{600EAC21-BDFA-F0ED-1F3F-D1F50752F4B5}"/>
                </a:ext>
              </a:extLst>
            </p:cNvPr>
            <p:cNvSpPr txBox="1"/>
            <p:nvPr/>
          </p:nvSpPr>
          <p:spPr>
            <a:xfrm>
              <a:off x="8596580" y="1449245"/>
              <a:ext cx="1234846" cy="523220"/>
            </a:xfrm>
            <a:prstGeom prst="rect">
              <a:avLst/>
            </a:prstGeom>
            <a:noFill/>
          </p:spPr>
          <p:txBody>
            <a:bodyPr wrap="square">
              <a:spAutoFit/>
            </a:bodyPr>
            <a:lstStyle/>
            <a:p>
              <a:pPr algn="ctr"/>
              <a:r>
                <a:rPr kumimoji="0" lang="en-GB" sz="2800" b="1" i="1" u="none" strike="noStrike" kern="0" cap="none" spc="0" normalizeH="0" baseline="0" noProof="0" dirty="0">
                  <a:ln>
                    <a:noFill/>
                  </a:ln>
                  <a:solidFill>
                    <a:schemeClr val="bg1"/>
                  </a:solidFill>
                  <a:effectLst/>
                  <a:uLnTx/>
                  <a:uFillTx/>
                  <a:latin typeface="Georgia" panose="02040502050405020303" pitchFamily="18" charset="0"/>
                  <a:sym typeface="Montserrat"/>
                </a:rPr>
                <a:t>+7%</a:t>
              </a:r>
              <a:endParaRPr lang="en-GB" sz="2800" i="1" dirty="0">
                <a:solidFill>
                  <a:schemeClr val="bg1"/>
                </a:solidFill>
                <a:latin typeface="Georgia" panose="02040502050405020303" pitchFamily="18" charset="0"/>
              </a:endParaRPr>
            </a:p>
          </p:txBody>
        </p:sp>
        <p:sp>
          <p:nvSpPr>
            <p:cNvPr id="11" name="TextBox 10">
              <a:extLst>
                <a:ext uri="{FF2B5EF4-FFF2-40B4-BE49-F238E27FC236}">
                  <a16:creationId xmlns:a16="http://schemas.microsoft.com/office/drawing/2014/main" id="{435253F0-66CC-27AF-45C2-59DE8441E895}"/>
                </a:ext>
              </a:extLst>
            </p:cNvPr>
            <p:cNvSpPr txBox="1"/>
            <p:nvPr/>
          </p:nvSpPr>
          <p:spPr>
            <a:xfrm>
              <a:off x="10609244" y="1838192"/>
              <a:ext cx="1192649" cy="523220"/>
            </a:xfrm>
            <a:prstGeom prst="rect">
              <a:avLst/>
            </a:prstGeom>
            <a:noFill/>
          </p:spPr>
          <p:txBody>
            <a:bodyPr wrap="square">
              <a:spAutoFit/>
            </a:bodyPr>
            <a:lstStyle/>
            <a:p>
              <a:pPr algn="ctr"/>
              <a:r>
                <a:rPr lang="en-GB" sz="2800" b="1" dirty="0">
                  <a:solidFill>
                    <a:schemeClr val="bg1"/>
                  </a:solidFill>
                  <a:latin typeface="Georgia" panose="02040502050405020303" pitchFamily="18" charset="0"/>
                  <a:sym typeface="Montserrat"/>
                </a:rPr>
                <a:t>+6</a:t>
              </a:r>
              <a:r>
                <a:rPr kumimoji="0" lang="en-GB" sz="2800" b="1" i="0" u="none" strike="noStrike" kern="0" cap="none" spc="0" normalizeH="0" baseline="0" noProof="0" dirty="0">
                  <a:ln>
                    <a:noFill/>
                  </a:ln>
                  <a:solidFill>
                    <a:schemeClr val="bg1"/>
                  </a:solidFill>
                  <a:effectLst/>
                  <a:uLnTx/>
                  <a:uFillTx/>
                  <a:latin typeface="Georgia" panose="02040502050405020303" pitchFamily="18" charset="0"/>
                  <a:sym typeface="Montserrat"/>
                </a:rPr>
                <a:t>%</a:t>
              </a:r>
            </a:p>
          </p:txBody>
        </p:sp>
        <p:sp>
          <p:nvSpPr>
            <p:cNvPr id="12" name="TextBox 11">
              <a:extLst>
                <a:ext uri="{FF2B5EF4-FFF2-40B4-BE49-F238E27FC236}">
                  <a16:creationId xmlns:a16="http://schemas.microsoft.com/office/drawing/2014/main" id="{C69CD38A-C322-521B-2B83-5CE9E2473E7C}"/>
                </a:ext>
              </a:extLst>
            </p:cNvPr>
            <p:cNvSpPr txBox="1"/>
            <p:nvPr/>
          </p:nvSpPr>
          <p:spPr>
            <a:xfrm>
              <a:off x="8196630" y="3104992"/>
              <a:ext cx="3447377" cy="1938992"/>
            </a:xfrm>
            <a:prstGeom prst="rect">
              <a:avLst/>
            </a:prstGeom>
            <a:noFill/>
          </p:spPr>
          <p:txBody>
            <a:bodyPr wrap="square">
              <a:spAutoFit/>
            </a:bodyPr>
            <a:lstStyle/>
            <a:p>
              <a:pPr algn="ctr"/>
              <a:r>
                <a:rPr lang="en-GB" sz="1200" b="1" i="1" dirty="0">
                  <a:solidFill>
                    <a:schemeClr val="bg1"/>
                  </a:solidFill>
                  <a:latin typeface="Georgia" panose="02040502050405020303" pitchFamily="18" charset="0"/>
                  <a:sym typeface="Montserrat"/>
                </a:rPr>
                <a:t>Discounter </a:t>
              </a:r>
              <a:r>
                <a:rPr lang="en-GB" sz="1200" i="1" dirty="0">
                  <a:solidFill>
                    <a:schemeClr val="bg1"/>
                  </a:solidFill>
                  <a:latin typeface="Georgia" panose="02040502050405020303" pitchFamily="18" charset="0"/>
                  <a:sym typeface="Montserrat"/>
                </a:rPr>
                <a:t>share</a:t>
              </a:r>
              <a:r>
                <a:rPr lang="en-GB" sz="1200" b="1" i="1" dirty="0">
                  <a:solidFill>
                    <a:schemeClr val="bg1"/>
                  </a:solidFill>
                  <a:latin typeface="Georgia" panose="02040502050405020303" pitchFamily="18" charset="0"/>
                  <a:sym typeface="Montserrat"/>
                </a:rPr>
                <a:t> is ahead</a:t>
              </a:r>
              <a:r>
                <a:rPr lang="en-GB" sz="1200" i="1" dirty="0">
                  <a:solidFill>
                    <a:schemeClr val="bg1"/>
                  </a:solidFill>
                  <a:latin typeface="Georgia" panose="02040502050405020303" pitchFamily="18" charset="0"/>
                  <a:sym typeface="Montserrat"/>
                </a:rPr>
                <a:t> of last year, the next 3 months mark the peak of food inflation* in the comparatives.</a:t>
              </a:r>
            </a:p>
            <a:p>
              <a:pPr algn="ctr"/>
              <a:endParaRPr lang="en-GB" sz="1200" i="1" dirty="0">
                <a:solidFill>
                  <a:schemeClr val="bg1"/>
                </a:solidFill>
                <a:latin typeface="Georgia" panose="02040502050405020303" pitchFamily="18" charset="0"/>
                <a:sym typeface="Montserrat"/>
              </a:endParaRPr>
            </a:p>
            <a:p>
              <a:pPr algn="ctr"/>
              <a:r>
                <a:rPr lang="en-GB" sz="1200" i="1" dirty="0">
                  <a:solidFill>
                    <a:schemeClr val="bg1"/>
                  </a:solidFill>
                  <a:latin typeface="Georgia" panose="02040502050405020303" pitchFamily="18" charset="0"/>
                  <a:sym typeface="Montserrat"/>
                </a:rPr>
                <a:t>Discounter’s are now lapping 20%+ growth in their comparatives.  Overall </a:t>
              </a:r>
              <a:r>
                <a:rPr lang="en-GB" sz="1200" b="1" i="1" dirty="0">
                  <a:solidFill>
                    <a:schemeClr val="bg1"/>
                  </a:solidFill>
                  <a:latin typeface="Georgia" panose="02040502050405020303" pitchFamily="18" charset="0"/>
                  <a:sym typeface="Montserrat"/>
                </a:rPr>
                <a:t>growth </a:t>
              </a:r>
              <a:r>
                <a:rPr lang="en-GB" sz="1200" i="1" dirty="0">
                  <a:solidFill>
                    <a:schemeClr val="bg1"/>
                  </a:solidFill>
                  <a:latin typeface="Georgia" panose="02040502050405020303" pitchFamily="18" charset="0"/>
                  <a:sym typeface="Montserrat"/>
                </a:rPr>
                <a:t>remains ahead of the big 4 Supermarkets but </a:t>
              </a:r>
              <a:r>
                <a:rPr lang="en-GB" sz="1200" b="1" i="1" dirty="0">
                  <a:solidFill>
                    <a:schemeClr val="bg1"/>
                  </a:solidFill>
                  <a:latin typeface="Georgia" panose="02040502050405020303" pitchFamily="18" charset="0"/>
                  <a:sym typeface="Montserrat"/>
                </a:rPr>
                <a:t>has slowed considerably </a:t>
              </a:r>
              <a:r>
                <a:rPr lang="en-GB" sz="1200" i="1" dirty="0">
                  <a:solidFill>
                    <a:schemeClr val="bg1"/>
                  </a:solidFill>
                  <a:latin typeface="Georgia" panose="02040502050405020303" pitchFamily="18" charset="0"/>
                  <a:sym typeface="Montserrat"/>
                </a:rPr>
                <a:t>with toughest comparatives yet to come.</a:t>
              </a:r>
            </a:p>
            <a:p>
              <a:pPr algn="ctr"/>
              <a:endParaRPr lang="en-GB" sz="1200" b="1" i="1" dirty="0">
                <a:solidFill>
                  <a:schemeClr val="bg1"/>
                </a:solidFill>
                <a:latin typeface="Georgia" panose="02040502050405020303" pitchFamily="18" charset="0"/>
                <a:sym typeface="Montserrat"/>
              </a:endParaRPr>
            </a:p>
          </p:txBody>
        </p:sp>
      </p:grpSp>
      <p:sp>
        <p:nvSpPr>
          <p:cNvPr id="17" name="TextBox 16">
            <a:extLst>
              <a:ext uri="{FF2B5EF4-FFF2-40B4-BE49-F238E27FC236}">
                <a16:creationId xmlns:a16="http://schemas.microsoft.com/office/drawing/2014/main" id="{654700A7-A54F-8C66-F8BC-7C52E4365C33}"/>
              </a:ext>
            </a:extLst>
          </p:cNvPr>
          <p:cNvSpPr txBox="1"/>
          <p:nvPr/>
        </p:nvSpPr>
        <p:spPr>
          <a:xfrm>
            <a:off x="4201652" y="2133636"/>
            <a:ext cx="846386" cy="276999"/>
          </a:xfrm>
          <a:prstGeom prst="rect">
            <a:avLst/>
          </a:prstGeom>
          <a:noFill/>
        </p:spPr>
        <p:txBody>
          <a:bodyPr wrap="none" lIns="0" rIns="0" rtlCol="0">
            <a:spAutoFit/>
          </a:bodyPr>
          <a:lstStyle/>
          <a:p>
            <a:pPr defTabSz="1219170">
              <a:defRPr/>
            </a:pPr>
            <a:r>
              <a:rPr lang="en-GB" sz="1200" b="1" dirty="0">
                <a:solidFill>
                  <a:schemeClr val="tx1"/>
                </a:solidFill>
                <a:latin typeface="+mj-lt"/>
              </a:rPr>
              <a:t>Discounter </a:t>
            </a:r>
          </a:p>
        </p:txBody>
      </p:sp>
      <p:sp>
        <p:nvSpPr>
          <p:cNvPr id="18" name="TextBox 17">
            <a:extLst>
              <a:ext uri="{FF2B5EF4-FFF2-40B4-BE49-F238E27FC236}">
                <a16:creationId xmlns:a16="http://schemas.microsoft.com/office/drawing/2014/main" id="{3B3A2224-EC69-5E34-3CCD-EF25B7C11FE3}"/>
              </a:ext>
            </a:extLst>
          </p:cNvPr>
          <p:cNvSpPr txBox="1"/>
          <p:nvPr/>
        </p:nvSpPr>
        <p:spPr>
          <a:xfrm>
            <a:off x="10890469" y="1901818"/>
            <a:ext cx="1022716" cy="461665"/>
          </a:xfrm>
          <a:prstGeom prst="rect">
            <a:avLst/>
          </a:prstGeom>
          <a:noFill/>
        </p:spPr>
        <p:txBody>
          <a:bodyPr wrap="none" lIns="0" rIns="0" rtlCol="0">
            <a:spAutoFit/>
          </a:bodyPr>
          <a:lstStyle/>
          <a:p>
            <a:pPr algn="r" defTabSz="1219170">
              <a:defRPr/>
            </a:pPr>
            <a:r>
              <a:rPr lang="en-GB" sz="1200" b="1" dirty="0">
                <a:solidFill>
                  <a:schemeClr val="tx1"/>
                </a:solidFill>
                <a:latin typeface="+mj-lt"/>
              </a:rPr>
              <a:t>Big 4 </a:t>
            </a:r>
          </a:p>
          <a:p>
            <a:pPr algn="r" defTabSz="1219170">
              <a:defRPr/>
            </a:pPr>
            <a:r>
              <a:rPr lang="en-GB" sz="1200" b="1" dirty="0">
                <a:solidFill>
                  <a:schemeClr val="tx1"/>
                </a:solidFill>
                <a:latin typeface="+mj-lt"/>
              </a:rPr>
              <a:t>Supermarkets</a:t>
            </a:r>
          </a:p>
        </p:txBody>
      </p:sp>
      <p:sp>
        <p:nvSpPr>
          <p:cNvPr id="5" name="TextBox 4">
            <a:extLst>
              <a:ext uri="{FF2B5EF4-FFF2-40B4-BE49-F238E27FC236}">
                <a16:creationId xmlns:a16="http://schemas.microsoft.com/office/drawing/2014/main" id="{C107BBEB-C6C1-04A2-0516-2B16A7FE56BF}"/>
              </a:ext>
            </a:extLst>
          </p:cNvPr>
          <p:cNvSpPr txBox="1"/>
          <p:nvPr/>
        </p:nvSpPr>
        <p:spPr>
          <a:xfrm>
            <a:off x="0" y="502277"/>
            <a:ext cx="1073776" cy="246221"/>
          </a:xfrm>
          <a:prstGeom prst="rect">
            <a:avLst/>
          </a:prstGeom>
          <a:noFill/>
        </p:spPr>
        <p:txBody>
          <a:bodyPr wrap="square">
            <a:spAutoFit/>
          </a:bodyPr>
          <a:lstStyle/>
          <a:p>
            <a:r>
              <a:rPr lang="en-GB" sz="1000" b="1" dirty="0">
                <a:solidFill>
                  <a:schemeClr val="bg1"/>
                </a:solidFill>
                <a:latin typeface="+mj-lt"/>
                <a:sym typeface="Montserrat"/>
              </a:rPr>
              <a:t>FMCG growth*</a:t>
            </a:r>
            <a:endParaRPr lang="en-GB" sz="1000" b="1" dirty="0"/>
          </a:p>
        </p:txBody>
      </p:sp>
      <p:sp>
        <p:nvSpPr>
          <p:cNvPr id="14" name="TextBox 13">
            <a:extLst>
              <a:ext uri="{FF2B5EF4-FFF2-40B4-BE49-F238E27FC236}">
                <a16:creationId xmlns:a16="http://schemas.microsoft.com/office/drawing/2014/main" id="{77FEEDDA-D622-0C4D-6C7E-667D11A63129}"/>
              </a:ext>
            </a:extLst>
          </p:cNvPr>
          <p:cNvSpPr txBox="1"/>
          <p:nvPr/>
        </p:nvSpPr>
        <p:spPr>
          <a:xfrm>
            <a:off x="4276218" y="1319720"/>
            <a:ext cx="7604484" cy="707886"/>
          </a:xfrm>
          <a:prstGeom prst="rect">
            <a:avLst/>
          </a:prstGeom>
          <a:noFill/>
        </p:spPr>
        <p:txBody>
          <a:bodyPr wrap="square" lIns="0" rIns="0" rtlCol="0" anchor="ctr">
            <a:spAutoFit/>
          </a:bodyPr>
          <a:lstStyle/>
          <a:p>
            <a:pPr>
              <a:buSzPts val="1100"/>
            </a:pPr>
            <a:r>
              <a:rPr lang="en-US" sz="1400" b="1" dirty="0">
                <a:latin typeface="Arial" panose="020B0604020202020204" pitchFamily="34" charset="0"/>
                <a:cs typeface="Arial" panose="020B0604020202020204" pitchFamily="34" charset="0"/>
                <a:sym typeface="Montserrat"/>
              </a:rPr>
              <a:t>Big 4 Supermarket share vs Discounters</a:t>
            </a:r>
          </a:p>
          <a:p>
            <a:pPr>
              <a:buSzPts val="1100"/>
            </a:pPr>
            <a:r>
              <a:rPr lang="en-US" sz="1200" i="1" dirty="0">
                <a:solidFill>
                  <a:schemeClr val="tx1"/>
                </a:solidFill>
                <a:latin typeface="Arial" panose="020B0604020202020204" pitchFamily="34" charset="0"/>
                <a:cs typeface="Arial" panose="020B0604020202020204" pitchFamily="34" charset="0"/>
              </a:rPr>
              <a:t>12 w/e Total Till share of Grocers</a:t>
            </a:r>
          </a:p>
          <a:p>
            <a:pPr>
              <a:buSzPts val="1100"/>
            </a:pPr>
            <a:endParaRPr lang="en-US" sz="1400" b="1" dirty="0">
              <a:latin typeface="Arial" panose="020B0604020202020204" pitchFamily="34" charset="0"/>
              <a:cs typeface="Arial" panose="020B0604020202020204" pitchFamily="34" charset="0"/>
              <a:sym typeface="Montserrat"/>
            </a:endParaRPr>
          </a:p>
        </p:txBody>
      </p:sp>
      <p:sp>
        <p:nvSpPr>
          <p:cNvPr id="15" name="TextBox 14">
            <a:extLst>
              <a:ext uri="{FF2B5EF4-FFF2-40B4-BE49-F238E27FC236}">
                <a16:creationId xmlns:a16="http://schemas.microsoft.com/office/drawing/2014/main" id="{AABDD1D8-D222-E18E-4862-F671E48597A8}"/>
              </a:ext>
            </a:extLst>
          </p:cNvPr>
          <p:cNvSpPr txBox="1"/>
          <p:nvPr/>
        </p:nvSpPr>
        <p:spPr>
          <a:xfrm>
            <a:off x="284946" y="2278418"/>
            <a:ext cx="1872265" cy="369332"/>
          </a:xfrm>
          <a:prstGeom prst="rect">
            <a:avLst/>
          </a:prstGeom>
          <a:noFill/>
        </p:spPr>
        <p:txBody>
          <a:bodyPr wrap="square">
            <a:spAutoFit/>
          </a:bodyPr>
          <a:lstStyle/>
          <a:p>
            <a:pPr algn="ctr"/>
            <a:r>
              <a:rPr lang="en-GB" sz="1800" i="1" kern="0" dirty="0">
                <a:solidFill>
                  <a:schemeClr val="bg1"/>
                </a:solidFill>
                <a:sym typeface="Montserrat"/>
              </a:rPr>
              <a:t>Discounters</a:t>
            </a:r>
            <a:endParaRPr lang="en-GB" dirty="0"/>
          </a:p>
        </p:txBody>
      </p:sp>
      <p:sp>
        <p:nvSpPr>
          <p:cNvPr id="16" name="TextBox 15">
            <a:extLst>
              <a:ext uri="{FF2B5EF4-FFF2-40B4-BE49-F238E27FC236}">
                <a16:creationId xmlns:a16="http://schemas.microsoft.com/office/drawing/2014/main" id="{4634680C-9BA2-F25E-4BD1-3B5E4F8D5BF5}"/>
              </a:ext>
            </a:extLst>
          </p:cNvPr>
          <p:cNvSpPr txBox="1"/>
          <p:nvPr/>
        </p:nvSpPr>
        <p:spPr>
          <a:xfrm>
            <a:off x="2430184" y="2380829"/>
            <a:ext cx="1506458" cy="215444"/>
          </a:xfrm>
          <a:prstGeom prst="rect">
            <a:avLst/>
          </a:prstGeom>
          <a:noFill/>
        </p:spPr>
        <p:txBody>
          <a:bodyPr wrap="square">
            <a:spAutoFit/>
          </a:bodyPr>
          <a:lstStyle/>
          <a:p>
            <a:pPr algn="ctr"/>
            <a:r>
              <a:rPr lang="en-GB" sz="800" i="1" kern="0" dirty="0">
                <a:solidFill>
                  <a:schemeClr val="bg1"/>
                </a:solidFill>
                <a:sym typeface="Montserrat"/>
              </a:rPr>
              <a:t>Big 4 Supermarkets</a:t>
            </a:r>
            <a:endParaRPr lang="en-GB" sz="800" i="1" dirty="0">
              <a:solidFill>
                <a:schemeClr val="bg1"/>
              </a:solidFill>
            </a:endParaRPr>
          </a:p>
        </p:txBody>
      </p:sp>
      <p:cxnSp>
        <p:nvCxnSpPr>
          <p:cNvPr id="13" name="Straight Connector 12">
            <a:extLst>
              <a:ext uri="{FF2B5EF4-FFF2-40B4-BE49-F238E27FC236}">
                <a16:creationId xmlns:a16="http://schemas.microsoft.com/office/drawing/2014/main" id="{C78A892D-D247-2B80-CC1E-6FDEAFAF0011}"/>
              </a:ext>
            </a:extLst>
          </p:cNvPr>
          <p:cNvCxnSpPr/>
          <p:nvPr/>
        </p:nvCxnSpPr>
        <p:spPr>
          <a:xfrm>
            <a:off x="10430142" y="2568012"/>
            <a:ext cx="0" cy="2076628"/>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4EDFA554-E575-791B-3A94-1B4543CAE5A3}"/>
              </a:ext>
            </a:extLst>
          </p:cNvPr>
          <p:cNvSpPr txBox="1"/>
          <p:nvPr/>
        </p:nvSpPr>
        <p:spPr>
          <a:xfrm>
            <a:off x="0" y="6601489"/>
            <a:ext cx="6096000" cy="215444"/>
          </a:xfrm>
          <a:prstGeom prst="rect">
            <a:avLst/>
          </a:prstGeom>
          <a:noFill/>
        </p:spPr>
        <p:txBody>
          <a:bodyPr wrap="square">
            <a:spAutoFit/>
          </a:bodyPr>
          <a:lstStyle/>
          <a:p>
            <a:r>
              <a:rPr lang="en-GB" sz="800" i="1" dirty="0">
                <a:solidFill>
                  <a:schemeClr val="bg1"/>
                </a:solidFill>
                <a:latin typeface="Georgia" panose="02040502050405020303" pitchFamily="18" charset="0"/>
                <a:sym typeface="Montserrat"/>
              </a:rPr>
              <a:t>Source:  BRC-NIQ SPI 15% Mar23, +15.7% Apr23, +15.4% May23)</a:t>
            </a:r>
            <a:endParaRPr lang="en-GB" sz="800" dirty="0"/>
          </a:p>
        </p:txBody>
      </p:sp>
    </p:spTree>
    <p:extLst>
      <p:ext uri="{BB962C8B-B14F-4D97-AF65-F5344CB8AC3E}">
        <p14:creationId xmlns:p14="http://schemas.microsoft.com/office/powerpoint/2010/main" val="17754202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9FDE9AC-C271-808D-F989-7FF2313B14C5}"/>
              </a:ext>
            </a:extLst>
          </p:cNvPr>
          <p:cNvSpPr>
            <a:spLocks noGrp="1"/>
          </p:cNvSpPr>
          <p:nvPr>
            <p:ph type="sldNum" sz="quarter" idx="4"/>
          </p:nvPr>
        </p:nvSpPr>
        <p:spPr/>
        <p:txBody>
          <a:bodyPr/>
          <a:lstStyle/>
          <a:p>
            <a:fld id="{403EF4E2-7A7A-0548-85F1-5479B7C9E1B2}" type="slidenum">
              <a:rPr lang="en-US" smtClean="0"/>
              <a:t>3</a:t>
            </a:fld>
            <a:endParaRPr lang="en-US" dirty="0"/>
          </a:p>
        </p:txBody>
      </p:sp>
      <p:sp>
        <p:nvSpPr>
          <p:cNvPr id="7" name="Title 6">
            <a:extLst>
              <a:ext uri="{FF2B5EF4-FFF2-40B4-BE49-F238E27FC236}">
                <a16:creationId xmlns:a16="http://schemas.microsoft.com/office/drawing/2014/main" id="{F653AFC8-66EC-2037-C112-DEC563E0AA8D}"/>
              </a:ext>
            </a:extLst>
          </p:cNvPr>
          <p:cNvSpPr>
            <a:spLocks noGrp="1"/>
          </p:cNvSpPr>
          <p:nvPr>
            <p:ph type="ctrTitle"/>
          </p:nvPr>
        </p:nvSpPr>
        <p:spPr/>
        <p:txBody>
          <a:bodyPr/>
          <a:lstStyle/>
          <a:p>
            <a:r>
              <a:rPr lang="en-GB" dirty="0"/>
              <a:t>Market Overview</a:t>
            </a:r>
          </a:p>
        </p:txBody>
      </p:sp>
      <p:sp>
        <p:nvSpPr>
          <p:cNvPr id="9" name="Subtitle 8">
            <a:extLst>
              <a:ext uri="{FF2B5EF4-FFF2-40B4-BE49-F238E27FC236}">
                <a16:creationId xmlns:a16="http://schemas.microsoft.com/office/drawing/2014/main" id="{CF6AED20-99E6-5ADB-54B3-BE858A22AD8F}"/>
              </a:ext>
            </a:extLst>
          </p:cNvPr>
          <p:cNvSpPr>
            <a:spLocks noGrp="1"/>
          </p:cNvSpPr>
          <p:nvPr>
            <p:ph type="subTitle" idx="1"/>
          </p:nvPr>
        </p:nvSpPr>
        <p:spPr/>
        <p:txBody>
          <a:bodyPr/>
          <a:lstStyle/>
          <a:p>
            <a:endParaRPr lang="en-GB" dirty="0"/>
          </a:p>
        </p:txBody>
      </p:sp>
    </p:spTree>
    <p:extLst>
      <p:ext uri="{BB962C8B-B14F-4D97-AF65-F5344CB8AC3E}">
        <p14:creationId xmlns:p14="http://schemas.microsoft.com/office/powerpoint/2010/main" val="12593340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50BAC35-F571-A71B-241A-36F5892F9CC1}"/>
              </a:ext>
            </a:extLst>
          </p:cNvPr>
          <p:cNvSpPr txBox="1"/>
          <p:nvPr/>
        </p:nvSpPr>
        <p:spPr>
          <a:xfrm>
            <a:off x="4269778" y="1004187"/>
            <a:ext cx="7604484" cy="707886"/>
          </a:xfrm>
          <a:prstGeom prst="rect">
            <a:avLst/>
          </a:prstGeom>
          <a:noFill/>
        </p:spPr>
        <p:txBody>
          <a:bodyPr wrap="square" lIns="0" rIns="0" rtlCol="0" anchor="ctr">
            <a:spAutoFit/>
          </a:bodyPr>
          <a:lstStyle/>
          <a:p>
            <a:pPr>
              <a:buSzPts val="1100"/>
            </a:pPr>
            <a:r>
              <a:rPr lang="en-US" sz="1400" b="1" dirty="0">
                <a:latin typeface="Arial" panose="020B0604020202020204" pitchFamily="34" charset="0"/>
                <a:cs typeface="Arial" panose="020B0604020202020204" pitchFamily="34" charset="0"/>
                <a:sym typeface="Montserrat"/>
              </a:rPr>
              <a:t>Incremental Sales</a:t>
            </a:r>
          </a:p>
          <a:p>
            <a:pPr>
              <a:buSzPts val="1100"/>
            </a:pPr>
            <a:r>
              <a:rPr lang="en-US" sz="1200" i="1" dirty="0">
                <a:solidFill>
                  <a:schemeClr val="tx1"/>
                </a:solidFill>
                <a:latin typeface="Arial" panose="020B0604020202020204" pitchFamily="34" charset="0"/>
                <a:cs typeface="Arial" panose="020B0604020202020204" pitchFamily="34" charset="0"/>
              </a:rPr>
              <a:t>4w/e 24</a:t>
            </a:r>
            <a:r>
              <a:rPr lang="en-US" sz="1200" i="1" baseline="30000" dirty="0">
                <a:solidFill>
                  <a:schemeClr val="tx1"/>
                </a:solidFill>
                <a:latin typeface="Arial" panose="020B0604020202020204" pitchFamily="34" charset="0"/>
                <a:cs typeface="Arial" panose="020B0604020202020204" pitchFamily="34" charset="0"/>
              </a:rPr>
              <a:t>th</a:t>
            </a:r>
            <a:r>
              <a:rPr lang="en-US" sz="1200" i="1" dirty="0">
                <a:solidFill>
                  <a:schemeClr val="tx1"/>
                </a:solidFill>
                <a:latin typeface="Arial" panose="020B0604020202020204" pitchFamily="34" charset="0"/>
                <a:cs typeface="Arial" panose="020B0604020202020204" pitchFamily="34" charset="0"/>
              </a:rPr>
              <a:t> February 2024 vs </a:t>
            </a:r>
            <a:r>
              <a:rPr lang="en-US" sz="1200" b="1" dirty="0">
                <a:latin typeface="Arial" panose="020B0604020202020204" pitchFamily="34" charset="0"/>
                <a:cs typeface="Arial" panose="020B0604020202020204" pitchFamily="34" charset="0"/>
              </a:rPr>
              <a:t>year ago</a:t>
            </a:r>
            <a:endParaRPr lang="en-US" sz="1200" i="1" dirty="0">
              <a:solidFill>
                <a:schemeClr val="tx1"/>
              </a:solidFill>
              <a:latin typeface="Arial" panose="020B0604020202020204" pitchFamily="34" charset="0"/>
              <a:cs typeface="Arial" panose="020B0604020202020204" pitchFamily="34" charset="0"/>
            </a:endParaRPr>
          </a:p>
          <a:p>
            <a:pPr>
              <a:buSzPts val="1100"/>
            </a:pPr>
            <a:endParaRPr lang="en-US" sz="1400" b="1" dirty="0">
              <a:latin typeface="Arial" panose="020B0604020202020204" pitchFamily="34" charset="0"/>
              <a:cs typeface="Arial" panose="020B0604020202020204" pitchFamily="34" charset="0"/>
              <a:sym typeface="Montserrat"/>
            </a:endParaRPr>
          </a:p>
        </p:txBody>
      </p:sp>
      <p:graphicFrame>
        <p:nvGraphicFramePr>
          <p:cNvPr id="3" name="Table 45">
            <a:extLst>
              <a:ext uri="{FF2B5EF4-FFF2-40B4-BE49-F238E27FC236}">
                <a16:creationId xmlns:a16="http://schemas.microsoft.com/office/drawing/2014/main" id="{85C2A131-13B3-09E4-F124-B73DC72B65B1}"/>
              </a:ext>
            </a:extLst>
          </p:cNvPr>
          <p:cNvGraphicFramePr>
            <a:graphicFrameLocks noGrp="1"/>
          </p:cNvGraphicFramePr>
          <p:nvPr>
            <p:ph idx="1"/>
            <p:extLst>
              <p:ext uri="{D42A27DB-BD31-4B8C-83A1-F6EECF244321}">
                <p14:modId xmlns:p14="http://schemas.microsoft.com/office/powerpoint/2010/main" val="1988371477"/>
              </p:ext>
            </p:extLst>
          </p:nvPr>
        </p:nvGraphicFramePr>
        <p:xfrm>
          <a:off x="4216506" y="1685180"/>
          <a:ext cx="7594599" cy="3013553"/>
        </p:xfrm>
        <a:graphic>
          <a:graphicData uri="http://schemas.openxmlformats.org/drawingml/2006/table">
            <a:tbl>
              <a:tblPr firstRow="1" bandRow="1">
                <a:tableStyleId>{073A0DAA-6AF3-43AB-8588-CEC1D06C72B9}</a:tableStyleId>
              </a:tblPr>
              <a:tblGrid>
                <a:gridCol w="3852605">
                  <a:extLst>
                    <a:ext uri="{9D8B030D-6E8A-4147-A177-3AD203B41FA5}">
                      <a16:colId xmlns:a16="http://schemas.microsoft.com/office/drawing/2014/main" val="2730304933"/>
                    </a:ext>
                  </a:extLst>
                </a:gridCol>
                <a:gridCol w="3741994">
                  <a:extLst>
                    <a:ext uri="{9D8B030D-6E8A-4147-A177-3AD203B41FA5}">
                      <a16:colId xmlns:a16="http://schemas.microsoft.com/office/drawing/2014/main" val="907276787"/>
                    </a:ext>
                  </a:extLst>
                </a:gridCol>
              </a:tblGrid>
              <a:tr h="635300">
                <a:tc>
                  <a:txBody>
                    <a:bodyPr/>
                    <a:lstStyle/>
                    <a:p>
                      <a:pPr algn="ctr"/>
                      <a:r>
                        <a:rPr lang="en-GB" sz="1800" dirty="0">
                          <a:latin typeface="+mj-lt"/>
                        </a:rPr>
                        <a:t>Discounters</a:t>
                      </a:r>
                    </a:p>
                  </a:txBody>
                  <a:tcPr>
                    <a:solidFill>
                      <a:schemeClr val="bg1">
                        <a:lumMod val="65000"/>
                      </a:schemeClr>
                    </a:solidFill>
                  </a:tcPr>
                </a:tc>
                <a:tc>
                  <a:txBody>
                    <a:bodyPr/>
                    <a:lstStyle/>
                    <a:p>
                      <a:pPr algn="ctr"/>
                      <a:r>
                        <a:rPr lang="en-GB" sz="1800" dirty="0">
                          <a:latin typeface="+mj-lt"/>
                        </a:rPr>
                        <a:t>Value Retailers</a:t>
                      </a:r>
                    </a:p>
                  </a:txBody>
                  <a:tcPr>
                    <a:solidFill>
                      <a:schemeClr val="bg1">
                        <a:lumMod val="65000"/>
                      </a:schemeClr>
                    </a:solidFill>
                  </a:tcPr>
                </a:tc>
                <a:extLst>
                  <a:ext uri="{0D108BD9-81ED-4DB2-BD59-A6C34878D82A}">
                    <a16:rowId xmlns:a16="http://schemas.microsoft.com/office/drawing/2014/main" val="2349305710"/>
                  </a:ext>
                </a:extLst>
              </a:tr>
              <a:tr h="1768683">
                <a:tc>
                  <a:txBody>
                    <a:bodyPr/>
                    <a:lstStyle/>
                    <a:p>
                      <a:pPr marL="73660" lvl="0" indent="0" algn="l" rtl="0">
                        <a:spcBef>
                          <a:spcPts val="0"/>
                        </a:spcBef>
                        <a:spcAft>
                          <a:spcPts val="0"/>
                        </a:spcAft>
                        <a:buClr>
                          <a:srgbClr val="FFFFFF"/>
                        </a:buClr>
                        <a:buSzPts val="1000"/>
                        <a:buFont typeface="Montserrat Light"/>
                        <a:buNone/>
                      </a:pPr>
                      <a:endParaRPr lang="en-GB" sz="1200" b="1" dirty="0">
                        <a:solidFill>
                          <a:schemeClr val="accent1"/>
                        </a:solidFill>
                        <a:latin typeface="+mj-lt"/>
                        <a:ea typeface="Montserrat Light"/>
                        <a:cs typeface="Montserrat Light"/>
                        <a:sym typeface="Montserrat Light"/>
                      </a:endParaRPr>
                    </a:p>
                    <a:p>
                      <a:pPr marL="73660" lvl="0" indent="0" algn="l" rtl="0">
                        <a:spcBef>
                          <a:spcPts val="0"/>
                        </a:spcBef>
                        <a:spcAft>
                          <a:spcPts val="0"/>
                        </a:spcAft>
                        <a:buClr>
                          <a:srgbClr val="FFFFFF"/>
                        </a:buClr>
                        <a:buSzPts val="1000"/>
                        <a:buFont typeface="Montserrat Light"/>
                        <a:buNone/>
                      </a:pPr>
                      <a:r>
                        <a:rPr lang="en-GB" sz="1200" b="1" kern="1200" baseline="0" dirty="0">
                          <a:solidFill>
                            <a:schemeClr val="tx1"/>
                          </a:solidFill>
                          <a:latin typeface="+mj-lt"/>
                          <a:ea typeface="Montserrat Light"/>
                          <a:cs typeface="Montserrat Light"/>
                          <a:sym typeface="Montserrat Light"/>
                        </a:rPr>
                        <a:t>Fresh Fruit +£13m</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200" b="0" kern="1200" baseline="0" dirty="0">
                          <a:solidFill>
                            <a:schemeClr val="tx1"/>
                          </a:solidFill>
                          <a:latin typeface="+mn-lt"/>
                          <a:ea typeface="Montserrat Light"/>
                          <a:cs typeface="Montserrat Light"/>
                          <a:sym typeface="Montserrat Light"/>
                        </a:rPr>
                        <a:t>Fresh Meat +£7m</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200" b="0" kern="1200" baseline="0" dirty="0">
                          <a:solidFill>
                            <a:schemeClr val="tx1"/>
                          </a:solidFill>
                          <a:latin typeface="+mn-lt"/>
                          <a:ea typeface="Montserrat Light"/>
                          <a:cs typeface="Montserrat Light"/>
                          <a:sym typeface="Montserrat Light"/>
                        </a:rPr>
                        <a:t>Salad +£6m</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200" b="0" kern="1200" baseline="0" dirty="0">
                          <a:solidFill>
                            <a:schemeClr val="tx1"/>
                          </a:solidFill>
                          <a:latin typeface="+mn-lt"/>
                          <a:ea typeface="Montserrat Light"/>
                          <a:cs typeface="Montserrat Light"/>
                          <a:sym typeface="Montserrat Light"/>
                        </a:rPr>
                        <a:t>Eggs +£6m</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200" b="0" kern="1200" baseline="0" dirty="0">
                          <a:solidFill>
                            <a:schemeClr val="tx1"/>
                          </a:solidFill>
                          <a:latin typeface="+mn-lt"/>
                          <a:ea typeface="Montserrat Light"/>
                          <a:cs typeface="Montserrat Light"/>
                          <a:sym typeface="Montserrat Light"/>
                        </a:rPr>
                        <a:t>Fresh Vegetables +£6m</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200" b="0" kern="1200" baseline="0" dirty="0">
                          <a:solidFill>
                            <a:schemeClr val="tx1"/>
                          </a:solidFill>
                          <a:latin typeface="+mn-lt"/>
                          <a:ea typeface="Montserrat Light"/>
                          <a:cs typeface="Montserrat Light"/>
                          <a:sym typeface="Montserrat Light"/>
                        </a:rPr>
                        <a:t>Still Wine +£4m</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200" b="0" kern="1200" baseline="0" dirty="0">
                          <a:solidFill>
                            <a:schemeClr val="tx1"/>
                          </a:solidFill>
                          <a:latin typeface="+mn-lt"/>
                          <a:ea typeface="Montserrat Light"/>
                          <a:cs typeface="Montserrat Light"/>
                          <a:sym typeface="Montserrat Light"/>
                        </a:rPr>
                        <a:t>Chocolate Confectionery +£4m</a:t>
                      </a:r>
                      <a:r>
                        <a:rPr lang="en-GB" sz="1200" b="0" kern="1200" baseline="0" dirty="0">
                          <a:solidFill>
                            <a:schemeClr val="tx1"/>
                          </a:solidFill>
                          <a:latin typeface="+mj-lt"/>
                          <a:ea typeface="Montserrat Light"/>
                          <a:cs typeface="Montserrat Light"/>
                          <a:sym typeface="Montserrat Light"/>
                        </a:rPr>
                        <a:t> </a:t>
                      </a:r>
                    </a:p>
                  </a:txBody>
                  <a:tcPr marL="91425" marR="91425" marT="91425" marB="91425">
                    <a:solidFill>
                      <a:schemeClr val="bg1">
                        <a:lumMod val="65000"/>
                      </a:schemeClr>
                    </a:solidFill>
                  </a:tcPr>
                </a:tc>
                <a:tc>
                  <a:txBody>
                    <a:bodyPr/>
                    <a:lstStyle/>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endParaRPr lang="en-GB" sz="1200" b="1" kern="1200" baseline="0" dirty="0">
                        <a:solidFill>
                          <a:schemeClr val="tx1"/>
                        </a:solidFill>
                        <a:latin typeface="+mn-lt"/>
                        <a:ea typeface="Montserrat Light"/>
                        <a:cs typeface="Montserrat Light"/>
                        <a:sym typeface="Montserrat Light"/>
                      </a:endParaRP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200" b="1" kern="1200" baseline="0" dirty="0">
                          <a:solidFill>
                            <a:schemeClr val="tx1"/>
                          </a:solidFill>
                          <a:latin typeface="+mn-lt"/>
                          <a:ea typeface="Montserrat Light"/>
                          <a:cs typeface="Montserrat Light"/>
                          <a:sym typeface="Montserrat Light"/>
                        </a:rPr>
                        <a:t>Sweet Biscuits +£2.5m</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200" b="0" kern="1200" baseline="0" dirty="0">
                          <a:solidFill>
                            <a:schemeClr val="tx1"/>
                          </a:solidFill>
                          <a:latin typeface="+mn-lt"/>
                          <a:ea typeface="Montserrat Light"/>
                          <a:cs typeface="Montserrat Light"/>
                          <a:sym typeface="Montserrat Light"/>
                        </a:rPr>
                        <a:t>Spirits +£1.6m</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200" b="0" kern="1200" baseline="0" dirty="0">
                          <a:solidFill>
                            <a:schemeClr val="tx1"/>
                          </a:solidFill>
                          <a:latin typeface="+mn-lt"/>
                          <a:ea typeface="Montserrat Light"/>
                          <a:cs typeface="Montserrat Light"/>
                          <a:sym typeface="Montserrat Light"/>
                        </a:rPr>
                        <a:t>Cola +£1.5m</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200" b="0" kern="1200" baseline="0" dirty="0">
                          <a:solidFill>
                            <a:schemeClr val="tx1"/>
                          </a:solidFill>
                          <a:latin typeface="+mn-lt"/>
                          <a:ea typeface="Montserrat Light"/>
                          <a:cs typeface="Montserrat Light"/>
                          <a:sym typeface="Montserrat Light"/>
                        </a:rPr>
                        <a:t>Oral Hygiene +£1.5m</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200" b="0" kern="1200" baseline="0" dirty="0">
                          <a:solidFill>
                            <a:schemeClr val="tx1"/>
                          </a:solidFill>
                          <a:latin typeface="+mn-lt"/>
                          <a:ea typeface="Montserrat Light"/>
                          <a:cs typeface="Montserrat Light"/>
                          <a:sym typeface="Montserrat Light"/>
                        </a:rPr>
                        <a:t>Sugar Confectionery +£1.5m</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200" b="0" kern="1200" baseline="0" dirty="0">
                          <a:solidFill>
                            <a:schemeClr val="tx1"/>
                          </a:solidFill>
                          <a:latin typeface="+mn-lt"/>
                          <a:ea typeface="Montserrat Light"/>
                          <a:cs typeface="Montserrat Light"/>
                          <a:sym typeface="Montserrat Light"/>
                        </a:rPr>
                        <a:t>Still Wine £1.2m</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endParaRPr lang="en-GB" sz="1200" b="0" kern="1200" baseline="0" dirty="0">
                        <a:solidFill>
                          <a:schemeClr val="tx1"/>
                        </a:solidFill>
                        <a:latin typeface="+mn-lt"/>
                        <a:ea typeface="Montserrat Light"/>
                        <a:cs typeface="Montserrat Light"/>
                        <a:sym typeface="Montserrat Light"/>
                      </a:endParaRPr>
                    </a:p>
                  </a:txBody>
                  <a:tcPr marL="91425" marR="91425" marT="91425" marB="91425">
                    <a:solidFill>
                      <a:schemeClr val="bg1">
                        <a:lumMod val="65000"/>
                      </a:schemeClr>
                    </a:solidFill>
                  </a:tcPr>
                </a:tc>
                <a:extLst>
                  <a:ext uri="{0D108BD9-81ED-4DB2-BD59-A6C34878D82A}">
                    <a16:rowId xmlns:a16="http://schemas.microsoft.com/office/drawing/2014/main" val="2462473271"/>
                  </a:ext>
                </a:extLst>
              </a:tr>
              <a:tr h="441004">
                <a:tc gridSpan="2">
                  <a:txBody>
                    <a:bodyPr/>
                    <a:lstStyle/>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400" b="0" i="0" baseline="0" dirty="0">
                          <a:solidFill>
                            <a:schemeClr val="bg1"/>
                          </a:solidFill>
                          <a:latin typeface="+mn-lt"/>
                          <a:ea typeface="Montserrat Light"/>
                          <a:cs typeface="Montserrat Light"/>
                          <a:sym typeface="Montserrat"/>
                        </a:rPr>
                        <a:t>With inflation slowing and each of the big 4 supermarkets now price matching against the Discounters, incremental sales have also slowed. </a:t>
                      </a:r>
                      <a:endParaRPr sz="1400" b="1" i="1" baseline="0" dirty="0">
                        <a:solidFill>
                          <a:schemeClr val="bg1"/>
                        </a:solidFill>
                        <a:latin typeface="Georgia" panose="02040502050405020303" pitchFamily="18" charset="0"/>
                        <a:ea typeface="Montserrat Light"/>
                        <a:cs typeface="Montserrat Light"/>
                        <a:sym typeface="Montserrat Light"/>
                      </a:endParaRPr>
                    </a:p>
                  </a:txBody>
                  <a:tcPr marL="91425" marR="91425" marT="91425" marB="91425">
                    <a:solidFill>
                      <a:schemeClr val="bg1">
                        <a:lumMod val="65000"/>
                      </a:schemeClr>
                    </a:solidFill>
                  </a:tcPr>
                </a:tc>
                <a:tc hMerge="1">
                  <a:txBody>
                    <a:bodyPr/>
                    <a:lstStyle/>
                    <a:p>
                      <a:pPr marL="365760" lvl="0" indent="-292100" algn="l" rtl="0">
                        <a:spcBef>
                          <a:spcPts val="0"/>
                        </a:spcBef>
                        <a:spcAft>
                          <a:spcPts val="0"/>
                        </a:spcAft>
                        <a:buClr>
                          <a:srgbClr val="FFFFFF"/>
                        </a:buClr>
                        <a:buSzPts val="1000"/>
                        <a:buFont typeface="Montserrat Light"/>
                        <a:buChar char="■"/>
                      </a:pPr>
                      <a:endParaRPr lang="en-GB" sz="1200" dirty="0">
                        <a:solidFill>
                          <a:srgbClr val="FFFFFF"/>
                        </a:solidFill>
                        <a:highlight>
                          <a:srgbClr val="C0C0C0"/>
                        </a:highlight>
                        <a:latin typeface="+mj-lt"/>
                        <a:ea typeface="Montserrat"/>
                        <a:cs typeface="Montserrat"/>
                        <a:sym typeface="Montserrat"/>
                      </a:endParaRPr>
                    </a:p>
                  </a:txBody>
                  <a:tcPr marL="91425" marR="91425" marT="91425" marB="91425">
                    <a:solidFill>
                      <a:schemeClr val="bg1">
                        <a:lumMod val="65000"/>
                      </a:schemeClr>
                    </a:solidFill>
                  </a:tcPr>
                </a:tc>
                <a:extLst>
                  <a:ext uri="{0D108BD9-81ED-4DB2-BD59-A6C34878D82A}">
                    <a16:rowId xmlns:a16="http://schemas.microsoft.com/office/drawing/2014/main" val="3709966121"/>
                  </a:ext>
                </a:extLst>
              </a:tr>
            </a:tbl>
          </a:graphicData>
        </a:graphic>
      </p:graphicFrame>
      <p:sp>
        <p:nvSpPr>
          <p:cNvPr id="6" name="Slide Number Placeholder 5">
            <a:extLst>
              <a:ext uri="{FF2B5EF4-FFF2-40B4-BE49-F238E27FC236}">
                <a16:creationId xmlns:a16="http://schemas.microsoft.com/office/drawing/2014/main" id="{83975C61-FC86-E424-49D3-B4C0B3D62A70}"/>
              </a:ext>
            </a:extLst>
          </p:cNvPr>
          <p:cNvSpPr>
            <a:spLocks noGrp="1"/>
          </p:cNvSpPr>
          <p:nvPr>
            <p:ph type="sldNum" sz="quarter" idx="12"/>
          </p:nvPr>
        </p:nvSpPr>
        <p:spPr/>
        <p:txBody>
          <a:bodyPr/>
          <a:lstStyle/>
          <a:p>
            <a:fld id="{403EF4E2-7A7A-0548-85F1-5479B7C9E1B2}" type="slidenum">
              <a:rPr lang="en-US" smtClean="0"/>
              <a:t>30</a:t>
            </a:fld>
            <a:endParaRPr lang="en-US" dirty="0"/>
          </a:p>
        </p:txBody>
      </p:sp>
      <p:sp>
        <p:nvSpPr>
          <p:cNvPr id="2" name="Title 1">
            <a:extLst>
              <a:ext uri="{FF2B5EF4-FFF2-40B4-BE49-F238E27FC236}">
                <a16:creationId xmlns:a16="http://schemas.microsoft.com/office/drawing/2014/main" id="{D41C6A64-D33E-A02A-CAD7-9F939F2B898B}"/>
              </a:ext>
            </a:extLst>
          </p:cNvPr>
          <p:cNvSpPr>
            <a:spLocks noGrp="1"/>
          </p:cNvSpPr>
          <p:nvPr>
            <p:ph type="ctrTitle"/>
          </p:nvPr>
        </p:nvSpPr>
        <p:spPr/>
        <p:txBody>
          <a:bodyPr/>
          <a:lstStyle/>
          <a:p>
            <a:br>
              <a:rPr lang="en-US" sz="3200" b="0" dirty="0">
                <a:latin typeface="+mn-lt"/>
                <a:cs typeface="Arial"/>
              </a:rPr>
            </a:br>
            <a:br>
              <a:rPr lang="en-US" sz="3200" b="0" dirty="0">
                <a:latin typeface="+mn-lt"/>
                <a:cs typeface="Arial"/>
              </a:rPr>
            </a:br>
            <a:endParaRPr lang="en-US" sz="3200" dirty="0"/>
          </a:p>
        </p:txBody>
      </p:sp>
      <p:sp>
        <p:nvSpPr>
          <p:cNvPr id="4" name="Subtitle 3">
            <a:extLst>
              <a:ext uri="{FF2B5EF4-FFF2-40B4-BE49-F238E27FC236}">
                <a16:creationId xmlns:a16="http://schemas.microsoft.com/office/drawing/2014/main" id="{3A9377CD-AD3A-2DBA-1C72-3B9AD159918B}"/>
              </a:ext>
            </a:extLst>
          </p:cNvPr>
          <p:cNvSpPr>
            <a:spLocks noGrp="1"/>
          </p:cNvSpPr>
          <p:nvPr>
            <p:ph type="subTitle" idx="13"/>
          </p:nvPr>
        </p:nvSpPr>
        <p:spPr>
          <a:xfrm>
            <a:off x="246766" y="2049177"/>
            <a:ext cx="3503953" cy="436210"/>
          </a:xfrm>
        </p:spPr>
        <p:txBody>
          <a:bodyPr/>
          <a:lstStyle/>
          <a:p>
            <a:r>
              <a:rPr lang="en-US" sz="2400" b="0" dirty="0">
                <a:latin typeface="Georgia" panose="02040502050405020303" pitchFamily="18" charset="0"/>
                <a:cs typeface="Arial"/>
              </a:rPr>
              <a:t>S</a:t>
            </a:r>
            <a:r>
              <a:rPr lang="en-US" sz="2400" dirty="0">
                <a:latin typeface="Georgia" panose="02040502050405020303" pitchFamily="18" charset="0"/>
                <a:cs typeface="Arial"/>
              </a:rPr>
              <a:t>hoppers continue to </a:t>
            </a:r>
            <a:r>
              <a:rPr lang="en-US" sz="2400" b="1" dirty="0">
                <a:latin typeface="Georgia" panose="02040502050405020303" pitchFamily="18" charset="0"/>
                <a:cs typeface="Arial"/>
              </a:rPr>
              <a:t>spend more on fresh foods </a:t>
            </a:r>
            <a:r>
              <a:rPr lang="en-US" sz="2400" dirty="0">
                <a:latin typeface="Georgia" panose="02040502050405020303" pitchFamily="18" charset="0"/>
                <a:cs typeface="Arial"/>
              </a:rPr>
              <a:t>at the </a:t>
            </a:r>
            <a:r>
              <a:rPr lang="en-US" sz="2400" b="1" dirty="0">
                <a:latin typeface="Georgia" panose="02040502050405020303" pitchFamily="18" charset="0"/>
                <a:cs typeface="Arial"/>
              </a:rPr>
              <a:t>Discounters</a:t>
            </a:r>
            <a:r>
              <a:rPr lang="en-US" sz="2400" dirty="0">
                <a:latin typeface="Georgia" panose="02040502050405020303" pitchFamily="18" charset="0"/>
                <a:cs typeface="Arial"/>
              </a:rPr>
              <a:t> and </a:t>
            </a:r>
            <a:r>
              <a:rPr lang="en-US" sz="2400" b="1" dirty="0">
                <a:latin typeface="Georgia" panose="02040502050405020303" pitchFamily="18" charset="0"/>
                <a:cs typeface="Arial"/>
              </a:rPr>
              <a:t>sweet treats </a:t>
            </a:r>
            <a:r>
              <a:rPr lang="en-US" sz="2400" dirty="0">
                <a:latin typeface="Georgia" panose="02040502050405020303" pitchFamily="18" charset="0"/>
                <a:cs typeface="Arial"/>
              </a:rPr>
              <a:t>at the </a:t>
            </a:r>
            <a:r>
              <a:rPr lang="en-US" sz="2400" b="1" dirty="0">
                <a:latin typeface="Georgia" panose="02040502050405020303" pitchFamily="18" charset="0"/>
                <a:cs typeface="Arial"/>
              </a:rPr>
              <a:t>Value Retailers</a:t>
            </a:r>
            <a:r>
              <a:rPr lang="en-US" sz="2400" dirty="0">
                <a:latin typeface="Georgia" panose="02040502050405020303" pitchFamily="18" charset="0"/>
                <a:cs typeface="Arial"/>
              </a:rPr>
              <a:t>.</a:t>
            </a:r>
            <a:endParaRPr lang="en-GB" dirty="0">
              <a:latin typeface="Georgia" panose="02040502050405020303" pitchFamily="18" charset="0"/>
            </a:endParaRPr>
          </a:p>
        </p:txBody>
      </p:sp>
      <p:sp>
        <p:nvSpPr>
          <p:cNvPr id="18" name="Text Placeholder 17">
            <a:extLst>
              <a:ext uri="{FF2B5EF4-FFF2-40B4-BE49-F238E27FC236}">
                <a16:creationId xmlns:a16="http://schemas.microsoft.com/office/drawing/2014/main" id="{409B01F7-2DDE-C43E-8A14-BC16BCC2D86F}"/>
              </a:ext>
            </a:extLst>
          </p:cNvPr>
          <p:cNvSpPr>
            <a:spLocks noGrp="1"/>
          </p:cNvSpPr>
          <p:nvPr>
            <p:ph type="body" sz="quarter" idx="14"/>
          </p:nvPr>
        </p:nvSpPr>
        <p:spPr/>
        <p:txBody>
          <a:bodyPr/>
          <a:lstStyle/>
          <a:p>
            <a:r>
              <a:rPr lang="en-GB" dirty="0"/>
              <a:t>Source:  NIQ Homescan FMCG</a:t>
            </a:r>
          </a:p>
        </p:txBody>
      </p:sp>
      <p:pic>
        <p:nvPicPr>
          <p:cNvPr id="1026" name="Picture 2">
            <a:extLst>
              <a:ext uri="{FF2B5EF4-FFF2-40B4-BE49-F238E27FC236}">
                <a16:creationId xmlns:a16="http://schemas.microsoft.com/office/drawing/2014/main" id="{75F6AA9F-692E-D3B1-1BA3-0093D45401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81200" y="1691193"/>
            <a:ext cx="666750" cy="5715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75B9F105-1AE1-92BD-53F4-EA14F17138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7834" y="1703072"/>
            <a:ext cx="666750" cy="571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81327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72D6BF3-AF01-8C10-0D1D-DD2FEB017C62}"/>
              </a:ext>
            </a:extLst>
          </p:cNvPr>
          <p:cNvSpPr>
            <a:spLocks noGrp="1"/>
          </p:cNvSpPr>
          <p:nvPr>
            <p:ph type="sldNum" sz="quarter" idx="4"/>
          </p:nvPr>
        </p:nvSpPr>
        <p:spPr/>
        <p:txBody>
          <a:bodyPr/>
          <a:lstStyle/>
          <a:p>
            <a:fld id="{403EF4E2-7A7A-0548-85F1-5479B7C9E1B2}" type="slidenum">
              <a:rPr lang="en-US" smtClean="0"/>
              <a:pPr/>
              <a:t>31</a:t>
            </a:fld>
            <a:endParaRPr lang="en-US" dirty="0"/>
          </a:p>
        </p:txBody>
      </p:sp>
      <p:sp>
        <p:nvSpPr>
          <p:cNvPr id="3" name="TextBox 2">
            <a:extLst>
              <a:ext uri="{FF2B5EF4-FFF2-40B4-BE49-F238E27FC236}">
                <a16:creationId xmlns:a16="http://schemas.microsoft.com/office/drawing/2014/main" id="{277785AC-941E-E3D2-B985-93EFA5F0B134}"/>
              </a:ext>
            </a:extLst>
          </p:cNvPr>
          <p:cNvSpPr txBox="1"/>
          <p:nvPr/>
        </p:nvSpPr>
        <p:spPr>
          <a:xfrm>
            <a:off x="2114574" y="2109952"/>
            <a:ext cx="9057574" cy="2785378"/>
          </a:xfrm>
          <a:prstGeom prst="rect">
            <a:avLst/>
          </a:prstGeom>
          <a:noFill/>
        </p:spPr>
        <p:txBody>
          <a:bodyPr wrap="square">
            <a:spAutoFit/>
          </a:bodyPr>
          <a:lstStyle/>
          <a:p>
            <a:pPr algn="l">
              <a:spcAft>
                <a:spcPts val="600"/>
              </a:spcAft>
            </a:pPr>
            <a:r>
              <a:rPr lang="en-GB" sz="2000" b="1" i="1" dirty="0">
                <a:latin typeface="Georgia" panose="02040502050405020303" pitchFamily="18" charset="0"/>
              </a:rPr>
              <a:t>Slowing food inflation is being reflected in slowing growth across the industry.</a:t>
            </a:r>
            <a:endParaRPr lang="en-GB" sz="2000" i="1" dirty="0">
              <a:latin typeface="Georgia" panose="02040502050405020303" pitchFamily="18" charset="0"/>
            </a:endParaRPr>
          </a:p>
          <a:p>
            <a:pPr algn="l">
              <a:spcAft>
                <a:spcPts val="600"/>
              </a:spcAft>
            </a:pPr>
            <a:endParaRPr lang="en-GB" sz="2000" i="1" dirty="0">
              <a:latin typeface="Georgia" panose="02040502050405020303" pitchFamily="18" charset="0"/>
            </a:endParaRPr>
          </a:p>
          <a:p>
            <a:pPr algn="l">
              <a:spcAft>
                <a:spcPts val="600"/>
              </a:spcAft>
            </a:pPr>
            <a:r>
              <a:rPr lang="en-GB" sz="2000" i="1" dirty="0">
                <a:latin typeface="Georgia" panose="02040502050405020303" pitchFamily="18" charset="0"/>
              </a:rPr>
              <a:t>Whilst promotions may switch spend, it is </a:t>
            </a:r>
            <a:r>
              <a:rPr lang="en-GB" sz="2000" b="1" i="1" dirty="0">
                <a:latin typeface="Georgia" panose="02040502050405020303" pitchFamily="18" charset="0"/>
              </a:rPr>
              <a:t>events</a:t>
            </a:r>
            <a:r>
              <a:rPr lang="en-GB" sz="2000" i="1" dirty="0">
                <a:latin typeface="Georgia" panose="02040502050405020303" pitchFamily="18" charset="0"/>
              </a:rPr>
              <a:t> that drive </a:t>
            </a:r>
            <a:r>
              <a:rPr lang="en-GB" sz="2000" b="1" i="1" dirty="0">
                <a:latin typeface="Georgia" panose="02040502050405020303" pitchFamily="18" charset="0"/>
              </a:rPr>
              <a:t>industry growth</a:t>
            </a:r>
            <a:r>
              <a:rPr lang="en-GB" sz="2000" i="1" dirty="0">
                <a:latin typeface="Georgia" panose="02040502050405020303" pitchFamily="18" charset="0"/>
              </a:rPr>
              <a:t>.  </a:t>
            </a:r>
            <a:r>
              <a:rPr lang="en-GB" sz="2000" b="1" i="1" dirty="0">
                <a:latin typeface="Georgia" panose="02040502050405020303" pitchFamily="18" charset="0"/>
              </a:rPr>
              <a:t>Valentine’s Day </a:t>
            </a:r>
            <a:r>
              <a:rPr lang="en-GB" sz="2000" i="1" dirty="0">
                <a:latin typeface="Georgia" panose="02040502050405020303" pitchFamily="18" charset="0"/>
              </a:rPr>
              <a:t>allowed retailers the forum to ‘</a:t>
            </a:r>
            <a:r>
              <a:rPr lang="en-GB" sz="2000" b="1" i="1" dirty="0">
                <a:latin typeface="Georgia" panose="02040502050405020303" pitchFamily="18" charset="0"/>
              </a:rPr>
              <a:t>delight</a:t>
            </a:r>
            <a:r>
              <a:rPr lang="en-GB" sz="2000" i="1" dirty="0">
                <a:latin typeface="Georgia" panose="02040502050405020303" pitchFamily="18" charset="0"/>
              </a:rPr>
              <a:t>’ shoppers and from an Online perspective this would have meant </a:t>
            </a:r>
            <a:r>
              <a:rPr lang="en-GB" sz="2000" b="1" i="1" dirty="0">
                <a:latin typeface="Georgia" panose="02040502050405020303" pitchFamily="18" charset="0"/>
              </a:rPr>
              <a:t>ease of purchase </a:t>
            </a:r>
            <a:r>
              <a:rPr lang="en-GB" sz="2000" i="1" dirty="0">
                <a:latin typeface="Georgia" panose="02040502050405020303" pitchFamily="18" charset="0"/>
              </a:rPr>
              <a:t>and </a:t>
            </a:r>
            <a:r>
              <a:rPr lang="en-GB" sz="2000" b="1" i="1" dirty="0">
                <a:latin typeface="Georgia" panose="02040502050405020303" pitchFamily="18" charset="0"/>
              </a:rPr>
              <a:t>flexible</a:t>
            </a:r>
            <a:r>
              <a:rPr lang="en-GB" sz="2000" i="1" dirty="0">
                <a:latin typeface="Georgia" panose="02040502050405020303" pitchFamily="18" charset="0"/>
              </a:rPr>
              <a:t> delivery choices.</a:t>
            </a:r>
            <a:endParaRPr lang="en-GB" sz="2000" b="1" i="1" dirty="0">
              <a:latin typeface="Georgia" panose="02040502050405020303" pitchFamily="18" charset="0"/>
            </a:endParaRPr>
          </a:p>
          <a:p>
            <a:pPr algn="l">
              <a:spcAft>
                <a:spcPts val="600"/>
              </a:spcAft>
            </a:pPr>
            <a:endParaRPr lang="en-GB" sz="2000" b="1" i="1" dirty="0">
              <a:solidFill>
                <a:schemeClr val="accent1"/>
              </a:solidFill>
              <a:latin typeface="Georgia" panose="02040502050405020303" pitchFamily="18" charset="0"/>
            </a:endParaRPr>
          </a:p>
        </p:txBody>
      </p:sp>
    </p:spTree>
    <p:extLst>
      <p:ext uri="{BB962C8B-B14F-4D97-AF65-F5344CB8AC3E}">
        <p14:creationId xmlns:p14="http://schemas.microsoft.com/office/powerpoint/2010/main" val="11032506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9FDE9AC-C271-808D-F989-7FF2313B14C5}"/>
              </a:ext>
            </a:extLst>
          </p:cNvPr>
          <p:cNvSpPr>
            <a:spLocks noGrp="1"/>
          </p:cNvSpPr>
          <p:nvPr>
            <p:ph type="sldNum" sz="quarter" idx="4"/>
          </p:nvPr>
        </p:nvSpPr>
        <p:spPr/>
        <p:txBody>
          <a:bodyPr/>
          <a:lstStyle/>
          <a:p>
            <a:fld id="{403EF4E2-7A7A-0548-85F1-5479B7C9E1B2}" type="slidenum">
              <a:rPr lang="en-US" smtClean="0"/>
              <a:t>32</a:t>
            </a:fld>
            <a:endParaRPr lang="en-US" dirty="0"/>
          </a:p>
        </p:txBody>
      </p:sp>
      <p:sp>
        <p:nvSpPr>
          <p:cNvPr id="7" name="Title 6">
            <a:extLst>
              <a:ext uri="{FF2B5EF4-FFF2-40B4-BE49-F238E27FC236}">
                <a16:creationId xmlns:a16="http://schemas.microsoft.com/office/drawing/2014/main" id="{F653AFC8-66EC-2037-C112-DEC563E0AA8D}"/>
              </a:ext>
            </a:extLst>
          </p:cNvPr>
          <p:cNvSpPr>
            <a:spLocks noGrp="1"/>
          </p:cNvSpPr>
          <p:nvPr>
            <p:ph type="ctrTitle"/>
          </p:nvPr>
        </p:nvSpPr>
        <p:spPr/>
        <p:txBody>
          <a:bodyPr/>
          <a:lstStyle/>
          <a:p>
            <a:r>
              <a:rPr lang="en-GB" dirty="0"/>
              <a:t>Retailer News</a:t>
            </a:r>
          </a:p>
        </p:txBody>
      </p:sp>
      <p:sp>
        <p:nvSpPr>
          <p:cNvPr id="9" name="Subtitle 8">
            <a:extLst>
              <a:ext uri="{FF2B5EF4-FFF2-40B4-BE49-F238E27FC236}">
                <a16:creationId xmlns:a16="http://schemas.microsoft.com/office/drawing/2014/main" id="{CF6AED20-99E6-5ADB-54B3-BE858A22AD8F}"/>
              </a:ext>
            </a:extLst>
          </p:cNvPr>
          <p:cNvSpPr>
            <a:spLocks noGrp="1"/>
          </p:cNvSpPr>
          <p:nvPr>
            <p:ph type="subTitle" idx="1"/>
          </p:nvPr>
        </p:nvSpPr>
        <p:spPr/>
        <p:txBody>
          <a:bodyPr/>
          <a:lstStyle/>
          <a:p>
            <a:endParaRPr lang="en-GB" dirty="0"/>
          </a:p>
        </p:txBody>
      </p:sp>
    </p:spTree>
    <p:extLst>
      <p:ext uri="{BB962C8B-B14F-4D97-AF65-F5344CB8AC3E}">
        <p14:creationId xmlns:p14="http://schemas.microsoft.com/office/powerpoint/2010/main" val="29515826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50BAC35-F571-A71B-241A-36F5892F9CC1}"/>
              </a:ext>
            </a:extLst>
          </p:cNvPr>
          <p:cNvSpPr txBox="1"/>
          <p:nvPr/>
        </p:nvSpPr>
        <p:spPr>
          <a:xfrm>
            <a:off x="4250460" y="1145855"/>
            <a:ext cx="7604484" cy="707886"/>
          </a:xfrm>
          <a:prstGeom prst="rect">
            <a:avLst/>
          </a:prstGeom>
          <a:noFill/>
        </p:spPr>
        <p:txBody>
          <a:bodyPr wrap="square" lIns="0" rIns="0" rtlCol="0" anchor="ctr">
            <a:spAutoFit/>
          </a:bodyPr>
          <a:lstStyle/>
          <a:p>
            <a:pPr>
              <a:buSzPts val="1100"/>
            </a:pPr>
            <a:r>
              <a:rPr lang="en-US" sz="1400" b="1" dirty="0">
                <a:latin typeface="Arial" panose="020B0604020202020204" pitchFamily="34" charset="0"/>
                <a:cs typeface="Arial" panose="020B0604020202020204" pitchFamily="34" charset="0"/>
                <a:sym typeface="Montserrat"/>
              </a:rPr>
              <a:t>Retailer Share of Trade and Growth</a:t>
            </a:r>
          </a:p>
          <a:p>
            <a:pPr>
              <a:buSzPts val="1100"/>
            </a:pPr>
            <a:r>
              <a:rPr lang="en-US" sz="1200" i="1" dirty="0">
                <a:solidFill>
                  <a:schemeClr val="tx1"/>
                </a:solidFill>
                <a:latin typeface="Arial" panose="020B0604020202020204" pitchFamily="34" charset="0"/>
                <a:cs typeface="Arial" panose="020B0604020202020204" pitchFamily="34" charset="0"/>
              </a:rPr>
              <a:t>4w/e 24</a:t>
            </a:r>
            <a:r>
              <a:rPr lang="en-US" sz="1200" i="1" baseline="30000" dirty="0">
                <a:solidFill>
                  <a:schemeClr val="tx1"/>
                </a:solidFill>
                <a:latin typeface="Arial" panose="020B0604020202020204" pitchFamily="34" charset="0"/>
                <a:cs typeface="Arial" panose="020B0604020202020204" pitchFamily="34" charset="0"/>
              </a:rPr>
              <a:t>th</a:t>
            </a:r>
            <a:r>
              <a:rPr lang="en-US" sz="1200" i="1" dirty="0">
                <a:solidFill>
                  <a:schemeClr val="tx1"/>
                </a:solidFill>
                <a:latin typeface="Arial" panose="020B0604020202020204" pitchFamily="34" charset="0"/>
                <a:cs typeface="Arial" panose="020B0604020202020204" pitchFamily="34" charset="0"/>
              </a:rPr>
              <a:t> February 2024 vs </a:t>
            </a:r>
            <a:r>
              <a:rPr lang="en-US" sz="1200" i="1" dirty="0">
                <a:latin typeface="Arial" panose="020B0604020202020204" pitchFamily="34" charset="0"/>
                <a:cs typeface="Arial" panose="020B0604020202020204" pitchFamily="34" charset="0"/>
              </a:rPr>
              <a:t>last year</a:t>
            </a:r>
            <a:endParaRPr lang="en-US" sz="1200" i="1" dirty="0">
              <a:solidFill>
                <a:schemeClr val="tx1"/>
              </a:solidFill>
              <a:latin typeface="Arial" panose="020B0604020202020204" pitchFamily="34" charset="0"/>
              <a:cs typeface="Arial" panose="020B0604020202020204" pitchFamily="34" charset="0"/>
            </a:endParaRPr>
          </a:p>
          <a:p>
            <a:pPr>
              <a:buSzPts val="1100"/>
            </a:pPr>
            <a:endParaRPr lang="en-US" sz="1400" b="1" dirty="0">
              <a:latin typeface="Arial" panose="020B0604020202020204" pitchFamily="34" charset="0"/>
              <a:cs typeface="Arial" panose="020B0604020202020204" pitchFamily="34" charset="0"/>
              <a:sym typeface="Montserrat"/>
            </a:endParaRPr>
          </a:p>
        </p:txBody>
      </p:sp>
      <p:sp>
        <p:nvSpPr>
          <p:cNvPr id="6" name="Slide Number Placeholder 5">
            <a:extLst>
              <a:ext uri="{FF2B5EF4-FFF2-40B4-BE49-F238E27FC236}">
                <a16:creationId xmlns:a16="http://schemas.microsoft.com/office/drawing/2014/main" id="{83975C61-FC86-E424-49D3-B4C0B3D62A70}"/>
              </a:ext>
            </a:extLst>
          </p:cNvPr>
          <p:cNvSpPr>
            <a:spLocks noGrp="1"/>
          </p:cNvSpPr>
          <p:nvPr>
            <p:ph type="sldNum" sz="quarter" idx="12"/>
          </p:nvPr>
        </p:nvSpPr>
        <p:spPr/>
        <p:txBody>
          <a:bodyPr/>
          <a:lstStyle/>
          <a:p>
            <a:fld id="{403EF4E2-7A7A-0548-85F1-5479B7C9E1B2}" type="slidenum">
              <a:rPr lang="en-US" smtClean="0"/>
              <a:t>33</a:t>
            </a:fld>
            <a:endParaRPr lang="en-US" dirty="0"/>
          </a:p>
        </p:txBody>
      </p:sp>
      <p:sp>
        <p:nvSpPr>
          <p:cNvPr id="2" name="Title 1">
            <a:extLst>
              <a:ext uri="{FF2B5EF4-FFF2-40B4-BE49-F238E27FC236}">
                <a16:creationId xmlns:a16="http://schemas.microsoft.com/office/drawing/2014/main" id="{D41C6A64-D33E-A02A-CAD7-9F939F2B898B}"/>
              </a:ext>
            </a:extLst>
          </p:cNvPr>
          <p:cNvSpPr>
            <a:spLocks noGrp="1"/>
          </p:cNvSpPr>
          <p:nvPr>
            <p:ph type="ctrTitle"/>
          </p:nvPr>
        </p:nvSpPr>
        <p:spPr>
          <a:xfrm>
            <a:off x="285346" y="1879028"/>
            <a:ext cx="3575104" cy="2390972"/>
          </a:xfrm>
        </p:spPr>
        <p:txBody>
          <a:bodyPr/>
          <a:lstStyle/>
          <a:p>
            <a:r>
              <a:rPr lang="en-US" sz="2400" i="1" dirty="0">
                <a:latin typeface="Georgia" panose="02040502050405020303" pitchFamily="18" charset="0"/>
                <a:cs typeface="Arial"/>
              </a:rPr>
              <a:t>Sainsbury’s grew ahead of Aldi and Lidl.</a:t>
            </a:r>
            <a:endParaRPr lang="en-US" sz="2400" b="0" dirty="0"/>
          </a:p>
        </p:txBody>
      </p:sp>
      <p:sp>
        <p:nvSpPr>
          <p:cNvPr id="18" name="Text Placeholder 17">
            <a:extLst>
              <a:ext uri="{FF2B5EF4-FFF2-40B4-BE49-F238E27FC236}">
                <a16:creationId xmlns:a16="http://schemas.microsoft.com/office/drawing/2014/main" id="{409B01F7-2DDE-C43E-8A14-BC16BCC2D86F}"/>
              </a:ext>
            </a:extLst>
          </p:cNvPr>
          <p:cNvSpPr>
            <a:spLocks noGrp="1"/>
          </p:cNvSpPr>
          <p:nvPr>
            <p:ph type="body" sz="quarter" idx="14"/>
          </p:nvPr>
        </p:nvSpPr>
        <p:spPr/>
        <p:txBody>
          <a:bodyPr/>
          <a:lstStyle/>
          <a:p>
            <a:r>
              <a:rPr lang="en-GB" dirty="0"/>
              <a:t>Source:  NIQ Total Till (Value Share of Trade)</a:t>
            </a:r>
          </a:p>
        </p:txBody>
      </p:sp>
      <p:pic>
        <p:nvPicPr>
          <p:cNvPr id="3" name="Picture 2">
            <a:extLst>
              <a:ext uri="{FF2B5EF4-FFF2-40B4-BE49-F238E27FC236}">
                <a16:creationId xmlns:a16="http://schemas.microsoft.com/office/drawing/2014/main" id="{F632B000-6511-E7E8-9D1A-1D17951CE6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8695" y="1734700"/>
            <a:ext cx="6291238" cy="3528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85257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91D3890-ADB1-A16F-FEAC-04879BD71F92}"/>
              </a:ext>
            </a:extLst>
          </p:cNvPr>
          <p:cNvSpPr txBox="1"/>
          <p:nvPr/>
        </p:nvSpPr>
        <p:spPr>
          <a:xfrm>
            <a:off x="4993835" y="3089249"/>
            <a:ext cx="3927976" cy="1017431"/>
          </a:xfrm>
          <a:prstGeom prst="rect">
            <a:avLst/>
          </a:prstGeom>
          <a:noFill/>
        </p:spPr>
        <p:txBody>
          <a:bodyPr wrap="square" lIns="0" rIns="0" rtlCol="0" anchor="ctr">
            <a:noAutofit/>
          </a:bodyPr>
          <a:lstStyle/>
          <a:p>
            <a:pPr lvl="0" fontAlgn="base">
              <a:spcAft>
                <a:spcPts val="0"/>
              </a:spcAft>
              <a:buSzPts val="1100"/>
              <a:tabLst>
                <a:tab pos="685800" algn="l"/>
              </a:tabLst>
            </a:pPr>
            <a:r>
              <a:rPr lang="en-GB" sz="1100" b="1" dirty="0">
                <a:solidFill>
                  <a:srgbClr val="000000"/>
                </a:solidFill>
                <a:effectLst/>
                <a:latin typeface="Georgia" panose="02040502050405020303" pitchFamily="18" charset="0"/>
                <a:ea typeface="Times New Roman" panose="02020603050405020304" pitchFamily="18" charset="0"/>
              </a:rPr>
              <a:t>Sainsbury’s (+7.6%)</a:t>
            </a:r>
            <a:r>
              <a:rPr lang="en-GB" sz="1100" dirty="0">
                <a:solidFill>
                  <a:srgbClr val="000000"/>
                </a:solidFill>
                <a:effectLst/>
                <a:latin typeface="Georgia" panose="02040502050405020303" pitchFamily="18" charset="0"/>
                <a:ea typeface="Times New Roman" panose="02020603050405020304" pitchFamily="18" charset="0"/>
              </a:rPr>
              <a:t> grew ahead of the Discounters in the last 4 weeks and </a:t>
            </a:r>
            <a:r>
              <a:rPr lang="en-GB" sz="1100" b="1" dirty="0">
                <a:solidFill>
                  <a:srgbClr val="000000"/>
                </a:solidFill>
                <a:effectLst/>
                <a:latin typeface="Georgia" panose="02040502050405020303" pitchFamily="18" charset="0"/>
                <a:ea typeface="Times New Roman" panose="02020603050405020304" pitchFamily="18" charset="0"/>
              </a:rPr>
              <a:t>Tesco (5.9%</a:t>
            </a:r>
            <a:r>
              <a:rPr lang="en-GB" sz="1100" dirty="0">
                <a:solidFill>
                  <a:srgbClr val="000000"/>
                </a:solidFill>
                <a:effectLst/>
                <a:latin typeface="Georgia" panose="02040502050405020303" pitchFamily="18" charset="0"/>
                <a:ea typeface="Times New Roman" panose="02020603050405020304" pitchFamily="18" charset="0"/>
              </a:rPr>
              <a:t>) is also growing market share.</a:t>
            </a:r>
            <a:r>
              <a:rPr lang="en-GB" sz="1100" dirty="0">
                <a:solidFill>
                  <a:srgbClr val="7030A0"/>
                </a:solidFill>
                <a:effectLst/>
                <a:latin typeface="Georgia" panose="02040502050405020303" pitchFamily="18" charset="0"/>
                <a:ea typeface="Times New Roman" panose="02020603050405020304" pitchFamily="18" charset="0"/>
                <a:cs typeface="Arial" panose="020B0604020202020204" pitchFamily="34" charset="0"/>
              </a:rPr>
              <a:t>  </a:t>
            </a:r>
            <a:r>
              <a:rPr lang="en-GB" sz="1100" dirty="0">
                <a:solidFill>
                  <a:srgbClr val="000000"/>
                </a:solidFill>
                <a:effectLst/>
                <a:latin typeface="Georgia" panose="02040502050405020303" pitchFamily="18" charset="0"/>
                <a:ea typeface="Times New Roman" panose="02020603050405020304" pitchFamily="18" charset="0"/>
              </a:rPr>
              <a:t>Sainsbury’s continues to attract new shoppers and more visits which underlines the </a:t>
            </a:r>
            <a:r>
              <a:rPr lang="en-GB" sz="1100" b="1" dirty="0">
                <a:solidFill>
                  <a:srgbClr val="000000"/>
                </a:solidFill>
                <a:effectLst/>
                <a:latin typeface="Georgia" panose="02040502050405020303" pitchFamily="18" charset="0"/>
                <a:ea typeface="Times New Roman" panose="02020603050405020304" pitchFamily="18" charset="0"/>
              </a:rPr>
              <a:t>importance</a:t>
            </a:r>
            <a:r>
              <a:rPr lang="en-GB" sz="1100" dirty="0">
                <a:solidFill>
                  <a:srgbClr val="000000"/>
                </a:solidFill>
                <a:effectLst/>
                <a:latin typeface="Georgia" panose="02040502050405020303" pitchFamily="18" charset="0"/>
                <a:ea typeface="Times New Roman" panose="02020603050405020304" pitchFamily="18" charset="0"/>
              </a:rPr>
              <a:t> of an </a:t>
            </a:r>
            <a:r>
              <a:rPr lang="en-GB" sz="1100" b="1" dirty="0">
                <a:solidFill>
                  <a:srgbClr val="000000"/>
                </a:solidFill>
                <a:effectLst/>
                <a:latin typeface="Georgia" panose="02040502050405020303" pitchFamily="18" charset="0"/>
                <a:ea typeface="Times New Roman" panose="02020603050405020304" pitchFamily="18" charset="0"/>
              </a:rPr>
              <a:t>established multi format strategy</a:t>
            </a:r>
            <a:r>
              <a:rPr lang="en-GB" sz="1100" dirty="0">
                <a:solidFill>
                  <a:srgbClr val="000000"/>
                </a:solidFill>
                <a:effectLst/>
                <a:latin typeface="Georgia" panose="02040502050405020303" pitchFamily="18" charset="0"/>
                <a:ea typeface="Times New Roman" panose="02020603050405020304" pitchFamily="18" charset="0"/>
              </a:rPr>
              <a:t> (i.e Supermarkets, Convenience, Online), the benefit of Argos at Sainsbury’s and the continued success of the all-encompassing `food first` retail strategy. </a:t>
            </a:r>
            <a:endParaRPr lang="en-GB" sz="1100" dirty="0">
              <a:effectLst/>
              <a:latin typeface="Georgia" panose="02040502050405020303" pitchFamily="18" charset="0"/>
              <a:ea typeface="Times New Roman" panose="02020603050405020304" pitchFamily="18" charset="0"/>
            </a:endParaRPr>
          </a:p>
          <a:p>
            <a:pPr>
              <a:buSzPts val="800"/>
            </a:pPr>
            <a:endParaRPr lang="en-GB" sz="1100" dirty="0">
              <a:latin typeface="Georgia" panose="02040502050405020303" pitchFamily="18" charset="0"/>
              <a:ea typeface="Times New Roman" panose="02020603050405020304" pitchFamily="18" charset="0"/>
            </a:endParaRPr>
          </a:p>
          <a:p>
            <a:pPr lvl="0" fontAlgn="base">
              <a:buSzPts val="1100"/>
            </a:pPr>
            <a:r>
              <a:rPr lang="en-GB" sz="1100" dirty="0">
                <a:solidFill>
                  <a:srgbClr val="000000"/>
                </a:solidFill>
                <a:effectLst/>
                <a:latin typeface="Georgia" panose="02040502050405020303" pitchFamily="18" charset="0"/>
                <a:ea typeface="Times New Roman" panose="02020603050405020304" pitchFamily="18" charset="0"/>
              </a:rPr>
              <a:t>With the </a:t>
            </a:r>
            <a:r>
              <a:rPr lang="en-GB" sz="1100" b="1" dirty="0">
                <a:solidFill>
                  <a:srgbClr val="000000"/>
                </a:solidFill>
                <a:effectLst/>
                <a:latin typeface="Georgia" panose="02040502050405020303" pitchFamily="18" charset="0"/>
                <a:ea typeface="Times New Roman" panose="02020603050405020304" pitchFamily="18" charset="0"/>
              </a:rPr>
              <a:t>extension of price cuts </a:t>
            </a:r>
            <a:r>
              <a:rPr lang="en-GB" sz="1100" dirty="0">
                <a:solidFill>
                  <a:srgbClr val="000000"/>
                </a:solidFill>
                <a:effectLst/>
                <a:latin typeface="Georgia" panose="02040502050405020303" pitchFamily="18" charset="0"/>
                <a:ea typeface="Times New Roman" panose="02020603050405020304" pitchFamily="18" charset="0"/>
              </a:rPr>
              <a:t>and some new ‘More from Morrisons’ offers, </a:t>
            </a:r>
            <a:r>
              <a:rPr lang="en-GB" sz="1100" b="1" dirty="0">
                <a:solidFill>
                  <a:srgbClr val="000000"/>
                </a:solidFill>
                <a:effectLst/>
                <a:latin typeface="Georgia" panose="02040502050405020303" pitchFamily="18" charset="0"/>
                <a:ea typeface="Times New Roman" panose="02020603050405020304" pitchFamily="18" charset="0"/>
              </a:rPr>
              <a:t>Morrisons </a:t>
            </a:r>
            <a:r>
              <a:rPr lang="en-GB" sz="1100" dirty="0">
                <a:solidFill>
                  <a:srgbClr val="000000"/>
                </a:solidFill>
                <a:effectLst/>
                <a:latin typeface="Georgia" panose="02040502050405020303" pitchFamily="18" charset="0"/>
                <a:ea typeface="Times New Roman" panose="02020603050405020304" pitchFamily="18" charset="0"/>
              </a:rPr>
              <a:t>sales</a:t>
            </a:r>
            <a:r>
              <a:rPr lang="en-GB" sz="1100" b="1" dirty="0">
                <a:solidFill>
                  <a:srgbClr val="000000"/>
                </a:solidFill>
                <a:effectLst/>
                <a:latin typeface="Georgia" panose="02040502050405020303" pitchFamily="18" charset="0"/>
                <a:ea typeface="Times New Roman" panose="02020603050405020304" pitchFamily="18" charset="0"/>
              </a:rPr>
              <a:t> </a:t>
            </a:r>
            <a:r>
              <a:rPr lang="en-GB" sz="1100" dirty="0">
                <a:solidFill>
                  <a:srgbClr val="000000"/>
                </a:solidFill>
                <a:effectLst/>
                <a:latin typeface="Georgia" panose="02040502050405020303" pitchFamily="18" charset="0"/>
                <a:ea typeface="Times New Roman" panose="02020603050405020304" pitchFamily="18" charset="0"/>
              </a:rPr>
              <a:t>have improved </a:t>
            </a:r>
            <a:r>
              <a:rPr lang="en-GB" sz="1100" b="1" dirty="0">
                <a:solidFill>
                  <a:srgbClr val="000000"/>
                </a:solidFill>
                <a:effectLst/>
                <a:latin typeface="Georgia" panose="02040502050405020303" pitchFamily="18" charset="0"/>
                <a:ea typeface="Times New Roman" panose="02020603050405020304" pitchFamily="18" charset="0"/>
              </a:rPr>
              <a:t>(+3.9%)</a:t>
            </a:r>
            <a:r>
              <a:rPr lang="en-GB" sz="1100" dirty="0">
                <a:solidFill>
                  <a:srgbClr val="000000"/>
                </a:solidFill>
                <a:effectLst/>
                <a:latin typeface="Georgia" panose="02040502050405020303" pitchFamily="18" charset="0"/>
                <a:ea typeface="Times New Roman" panose="02020603050405020304" pitchFamily="18" charset="0"/>
              </a:rPr>
              <a:t> and there was a jump in spend per visit by almost 10% in the last 4 weeks.  The </a:t>
            </a:r>
            <a:r>
              <a:rPr lang="en-GB" sz="1100" b="1" dirty="0">
                <a:solidFill>
                  <a:srgbClr val="000000"/>
                </a:solidFill>
                <a:effectLst/>
                <a:latin typeface="Georgia" panose="02040502050405020303" pitchFamily="18" charset="0"/>
                <a:ea typeface="Times New Roman" panose="02020603050405020304" pitchFamily="18" charset="0"/>
              </a:rPr>
              <a:t>recent launch</a:t>
            </a:r>
            <a:r>
              <a:rPr lang="en-GB" sz="1100" dirty="0">
                <a:solidFill>
                  <a:srgbClr val="000000"/>
                </a:solidFill>
                <a:effectLst/>
                <a:latin typeface="Georgia" panose="02040502050405020303" pitchFamily="18" charset="0"/>
                <a:ea typeface="Times New Roman" panose="02020603050405020304" pitchFamily="18" charset="0"/>
              </a:rPr>
              <a:t> of an </a:t>
            </a:r>
            <a:r>
              <a:rPr lang="en-GB" sz="1100" b="1" dirty="0">
                <a:solidFill>
                  <a:srgbClr val="000000"/>
                </a:solidFill>
                <a:effectLst/>
                <a:latin typeface="Georgia" panose="02040502050405020303" pitchFamily="18" charset="0"/>
                <a:ea typeface="Times New Roman" panose="02020603050405020304" pitchFamily="18" charset="0"/>
              </a:rPr>
              <a:t>Aldi </a:t>
            </a:r>
            <a:r>
              <a:rPr lang="en-GB" sz="1100" dirty="0">
                <a:solidFill>
                  <a:srgbClr val="000000"/>
                </a:solidFill>
                <a:effectLst/>
                <a:latin typeface="Georgia" panose="02040502050405020303" pitchFamily="18" charset="0"/>
                <a:ea typeface="Times New Roman" panose="02020603050405020304" pitchFamily="18" charset="0"/>
              </a:rPr>
              <a:t>and </a:t>
            </a:r>
            <a:r>
              <a:rPr lang="en-GB" sz="1100" b="1" dirty="0">
                <a:solidFill>
                  <a:srgbClr val="000000"/>
                </a:solidFill>
                <a:effectLst/>
                <a:latin typeface="Georgia" panose="02040502050405020303" pitchFamily="18" charset="0"/>
                <a:ea typeface="Times New Roman" panose="02020603050405020304" pitchFamily="18" charset="0"/>
              </a:rPr>
              <a:t>Lidl price match </a:t>
            </a:r>
            <a:r>
              <a:rPr lang="en-GB" sz="1100" dirty="0">
                <a:solidFill>
                  <a:srgbClr val="000000"/>
                </a:solidFill>
                <a:effectLst/>
                <a:latin typeface="Georgia" panose="02040502050405020303" pitchFamily="18" charset="0"/>
                <a:ea typeface="Times New Roman" panose="02020603050405020304" pitchFamily="18" charset="0"/>
              </a:rPr>
              <a:t>(copying Asda and the last of the big 4 supermarket to adopt the strategy) now has the potential to attract new shoppers to Morrisons this Spring.</a:t>
            </a:r>
            <a:endParaRPr lang="en-GB" sz="1100" dirty="0">
              <a:effectLst/>
              <a:latin typeface="Georgia" panose="02040502050405020303" pitchFamily="18" charset="0"/>
              <a:ea typeface="Times New Roman" panose="02020603050405020304" pitchFamily="18" charset="0"/>
            </a:endParaRPr>
          </a:p>
          <a:p>
            <a:pPr>
              <a:buSzPts val="800"/>
            </a:pPr>
            <a:endParaRPr lang="en-GB" sz="1100" dirty="0">
              <a:effectLst/>
              <a:latin typeface="Georgia" panose="02040502050405020303" pitchFamily="18" charset="0"/>
              <a:ea typeface="Times New Roman" panose="02020603050405020304" pitchFamily="18" charset="0"/>
            </a:endParaRPr>
          </a:p>
          <a:p>
            <a:pPr lvl="0">
              <a:buSzPts val="800"/>
            </a:pPr>
            <a:endParaRPr lang="en-GB" sz="1100" dirty="0">
              <a:effectLst/>
              <a:latin typeface="Georgia" panose="02040502050405020303" pitchFamily="18" charset="0"/>
              <a:ea typeface="Times New Roman" panose="02020603050405020304" pitchFamily="18" charset="0"/>
            </a:endParaRPr>
          </a:p>
        </p:txBody>
      </p:sp>
      <p:sp>
        <p:nvSpPr>
          <p:cNvPr id="3" name="Slide Number Placeholder 2">
            <a:extLst>
              <a:ext uri="{FF2B5EF4-FFF2-40B4-BE49-F238E27FC236}">
                <a16:creationId xmlns:a16="http://schemas.microsoft.com/office/drawing/2014/main" id="{31440F89-95DE-4DF1-FB67-895D17378647}"/>
              </a:ext>
            </a:extLst>
          </p:cNvPr>
          <p:cNvSpPr>
            <a:spLocks noGrp="1"/>
          </p:cNvSpPr>
          <p:nvPr>
            <p:ph type="sldNum" sz="quarter" idx="12"/>
          </p:nvPr>
        </p:nvSpPr>
        <p:spPr/>
        <p:txBody>
          <a:bodyPr/>
          <a:lstStyle/>
          <a:p>
            <a:fld id="{403EF4E2-7A7A-0548-85F1-5479B7C9E1B2}" type="slidenum">
              <a:rPr lang="en-US" smtClean="0"/>
              <a:t>34</a:t>
            </a:fld>
            <a:endParaRPr lang="en-US" dirty="0"/>
          </a:p>
        </p:txBody>
      </p:sp>
      <p:cxnSp>
        <p:nvCxnSpPr>
          <p:cNvPr id="8" name="Straight Connector 7">
            <a:extLst>
              <a:ext uri="{FF2B5EF4-FFF2-40B4-BE49-F238E27FC236}">
                <a16:creationId xmlns:a16="http://schemas.microsoft.com/office/drawing/2014/main" id="{D7DEF91A-E6B4-C725-F7A5-C467340A44F3}"/>
              </a:ext>
            </a:extLst>
          </p:cNvPr>
          <p:cNvCxnSpPr>
            <a:cxnSpLocks/>
            <a:stCxn id="9" idx="4"/>
            <a:endCxn id="28" idx="4"/>
          </p:cNvCxnSpPr>
          <p:nvPr/>
        </p:nvCxnSpPr>
        <p:spPr>
          <a:xfrm>
            <a:off x="4560483" y="1672015"/>
            <a:ext cx="0" cy="4207116"/>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3C36C126-B9CD-98F9-D9F2-83F3B67BE49A}"/>
              </a:ext>
            </a:extLst>
          </p:cNvPr>
          <p:cNvSpPr/>
          <p:nvPr/>
        </p:nvSpPr>
        <p:spPr>
          <a:xfrm>
            <a:off x="4248063" y="1047175"/>
            <a:ext cx="624840" cy="62484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r>
              <a:rPr lang="en-US" sz="2400" b="1" dirty="0"/>
              <a:t>1</a:t>
            </a:r>
          </a:p>
        </p:txBody>
      </p:sp>
      <p:sp>
        <p:nvSpPr>
          <p:cNvPr id="13" name="Oval 12">
            <a:extLst>
              <a:ext uri="{FF2B5EF4-FFF2-40B4-BE49-F238E27FC236}">
                <a16:creationId xmlns:a16="http://schemas.microsoft.com/office/drawing/2014/main" id="{07E64ACD-AA07-26DF-9E03-DA2176BABE31}"/>
              </a:ext>
            </a:extLst>
          </p:cNvPr>
          <p:cNvSpPr/>
          <p:nvPr/>
        </p:nvSpPr>
        <p:spPr>
          <a:xfrm>
            <a:off x="4217222" y="2358340"/>
            <a:ext cx="624840" cy="62484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r>
              <a:rPr lang="en-US" sz="2400" b="1" dirty="0"/>
              <a:t>2</a:t>
            </a:r>
          </a:p>
        </p:txBody>
      </p:sp>
      <p:sp>
        <p:nvSpPr>
          <p:cNvPr id="14" name="TextBox 13">
            <a:extLst>
              <a:ext uri="{FF2B5EF4-FFF2-40B4-BE49-F238E27FC236}">
                <a16:creationId xmlns:a16="http://schemas.microsoft.com/office/drawing/2014/main" id="{29A50278-70A2-922B-E64B-81D5BBFBFCFF}"/>
              </a:ext>
            </a:extLst>
          </p:cNvPr>
          <p:cNvSpPr txBox="1"/>
          <p:nvPr/>
        </p:nvSpPr>
        <p:spPr>
          <a:xfrm>
            <a:off x="4980093" y="969807"/>
            <a:ext cx="3775073" cy="1311918"/>
          </a:xfrm>
          <a:prstGeom prst="rect">
            <a:avLst/>
          </a:prstGeom>
          <a:noFill/>
        </p:spPr>
        <p:txBody>
          <a:bodyPr wrap="square" lIns="0" rIns="0" rtlCol="0" anchor="ctr">
            <a:noAutofit/>
          </a:bodyPr>
          <a:lstStyle/>
          <a:p>
            <a:pPr lvl="0" fontAlgn="base">
              <a:buSzPts val="1100"/>
            </a:pPr>
            <a:r>
              <a:rPr lang="en-GB" sz="1100" dirty="0">
                <a:solidFill>
                  <a:srgbClr val="000000"/>
                </a:solidFill>
                <a:effectLst/>
                <a:latin typeface="Georgia" panose="02040502050405020303" pitchFamily="18" charset="0"/>
                <a:ea typeface="Times New Roman" panose="02020603050405020304" pitchFamily="18" charset="0"/>
              </a:rPr>
              <a:t>Sales momentum continues to slow at the Discounters with </a:t>
            </a:r>
            <a:r>
              <a:rPr lang="en-GB" sz="1100" b="1" dirty="0">
                <a:solidFill>
                  <a:srgbClr val="000000"/>
                </a:solidFill>
                <a:effectLst/>
                <a:latin typeface="Georgia" panose="02040502050405020303" pitchFamily="18" charset="0"/>
                <a:ea typeface="Times New Roman" panose="02020603050405020304" pitchFamily="18" charset="0"/>
              </a:rPr>
              <a:t>Lidl (+6.1%</a:t>
            </a:r>
            <a:r>
              <a:rPr lang="en-GB" sz="1100" dirty="0">
                <a:solidFill>
                  <a:srgbClr val="000000"/>
                </a:solidFill>
                <a:effectLst/>
                <a:latin typeface="Georgia" panose="02040502050405020303" pitchFamily="18" charset="0"/>
                <a:ea typeface="Times New Roman" panose="02020603050405020304" pitchFamily="18" charset="0"/>
              </a:rPr>
              <a:t>) ahead of </a:t>
            </a:r>
            <a:r>
              <a:rPr lang="en-GB" sz="1100" b="1" dirty="0">
                <a:solidFill>
                  <a:srgbClr val="000000"/>
                </a:solidFill>
                <a:effectLst/>
                <a:latin typeface="Georgia" panose="02040502050405020303" pitchFamily="18" charset="0"/>
                <a:ea typeface="Times New Roman" panose="02020603050405020304" pitchFamily="18" charset="0"/>
              </a:rPr>
              <a:t>Aldi (+2.3%).  </a:t>
            </a:r>
            <a:r>
              <a:rPr lang="en-GB" sz="1100" dirty="0">
                <a:solidFill>
                  <a:srgbClr val="000000"/>
                </a:solidFill>
                <a:effectLst/>
                <a:latin typeface="Georgia" panose="02040502050405020303" pitchFamily="18" charset="0"/>
                <a:ea typeface="Times New Roman" panose="02020603050405020304" pitchFamily="18" charset="0"/>
              </a:rPr>
              <a:t>Since the start the year there has been a stall in the growth of new shoppers and falling spend per visit in recent weeks, at these 2 retailers but this is against double digit sales growth in Q1 2023.  </a:t>
            </a:r>
            <a:endParaRPr lang="en-GB" sz="1100" dirty="0">
              <a:effectLst/>
              <a:latin typeface="Georgia" panose="02040502050405020303" pitchFamily="18" charset="0"/>
              <a:ea typeface="Times New Roman" panose="02020603050405020304" pitchFamily="18" charset="0"/>
            </a:endParaRPr>
          </a:p>
          <a:p>
            <a:pPr lvl="0">
              <a:buSzPts val="1100"/>
            </a:pPr>
            <a:endParaRPr lang="en-GB" sz="1100" dirty="0">
              <a:effectLst/>
              <a:latin typeface="Georgia" panose="02040502050405020303" pitchFamily="18" charset="0"/>
              <a:ea typeface="Times New Roman" panose="02020603050405020304" pitchFamily="18" charset="0"/>
            </a:endParaRPr>
          </a:p>
        </p:txBody>
      </p:sp>
      <p:sp>
        <p:nvSpPr>
          <p:cNvPr id="19" name="Oval 18">
            <a:extLst>
              <a:ext uri="{FF2B5EF4-FFF2-40B4-BE49-F238E27FC236}">
                <a16:creationId xmlns:a16="http://schemas.microsoft.com/office/drawing/2014/main" id="{C7BF2146-8768-F82B-3D50-EB40D55B357D}"/>
              </a:ext>
            </a:extLst>
          </p:cNvPr>
          <p:cNvSpPr/>
          <p:nvPr/>
        </p:nvSpPr>
        <p:spPr>
          <a:xfrm>
            <a:off x="4243011" y="3595682"/>
            <a:ext cx="624840" cy="62484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r>
              <a:rPr lang="en-US" sz="2400" b="1" dirty="0"/>
              <a:t>3</a:t>
            </a:r>
          </a:p>
        </p:txBody>
      </p:sp>
      <p:sp>
        <p:nvSpPr>
          <p:cNvPr id="24" name="TextBox 23">
            <a:extLst>
              <a:ext uri="{FF2B5EF4-FFF2-40B4-BE49-F238E27FC236}">
                <a16:creationId xmlns:a16="http://schemas.microsoft.com/office/drawing/2014/main" id="{F95965B8-A940-5320-FE8E-897BD2543ED9}"/>
              </a:ext>
            </a:extLst>
          </p:cNvPr>
          <p:cNvSpPr txBox="1"/>
          <p:nvPr/>
        </p:nvSpPr>
        <p:spPr>
          <a:xfrm>
            <a:off x="4952096" y="5157401"/>
            <a:ext cx="4076536" cy="1029045"/>
          </a:xfrm>
          <a:prstGeom prst="rect">
            <a:avLst/>
          </a:prstGeom>
          <a:noFill/>
        </p:spPr>
        <p:txBody>
          <a:bodyPr wrap="square" lIns="0" rIns="0" rtlCol="0" anchor="ctr">
            <a:noAutofit/>
          </a:bodyPr>
          <a:lstStyle/>
          <a:p>
            <a:pPr lvl="0"/>
            <a:endParaRPr lang="en-GB" sz="1100" i="1" dirty="0">
              <a:solidFill>
                <a:schemeClr val="tx1">
                  <a:lumMod val="50000"/>
                </a:schemeClr>
              </a:solidFill>
              <a:latin typeface="Georgia" panose="02040502050405020303" pitchFamily="18" charset="0"/>
              <a:ea typeface="Times New Roman" panose="02020603050405020304" pitchFamily="18" charset="0"/>
            </a:endParaRPr>
          </a:p>
          <a:p>
            <a:pPr lvl="0" fontAlgn="base">
              <a:buSzPts val="1100"/>
            </a:pPr>
            <a:r>
              <a:rPr lang="en-GB" sz="1100" b="1" dirty="0">
                <a:solidFill>
                  <a:srgbClr val="000000"/>
                </a:solidFill>
                <a:effectLst/>
                <a:latin typeface="Georgia" panose="02040502050405020303" pitchFamily="18" charset="0"/>
                <a:ea typeface="Times New Roman" panose="02020603050405020304" pitchFamily="18" charset="0"/>
              </a:rPr>
              <a:t>ASDA (+1.5%)</a:t>
            </a:r>
            <a:r>
              <a:rPr lang="en-GB" sz="1100" dirty="0">
                <a:solidFill>
                  <a:srgbClr val="000000"/>
                </a:solidFill>
                <a:effectLst/>
                <a:latin typeface="Georgia" panose="02040502050405020303" pitchFamily="18" charset="0"/>
                <a:ea typeface="Times New Roman" panose="02020603050405020304" pitchFamily="18" charset="0"/>
              </a:rPr>
              <a:t> now has the </a:t>
            </a:r>
            <a:r>
              <a:rPr lang="en-GB" sz="1100" b="1" dirty="0">
                <a:solidFill>
                  <a:srgbClr val="000000"/>
                </a:solidFill>
                <a:effectLst/>
                <a:latin typeface="Georgia" panose="02040502050405020303" pitchFamily="18" charset="0"/>
                <a:ea typeface="Times New Roman" panose="02020603050405020304" pitchFamily="18" charset="0"/>
              </a:rPr>
              <a:t>weakest growth across the industry </a:t>
            </a:r>
            <a:r>
              <a:rPr lang="en-GB" sz="1100" dirty="0">
                <a:solidFill>
                  <a:srgbClr val="000000"/>
                </a:solidFill>
                <a:effectLst/>
                <a:latin typeface="Georgia" panose="02040502050405020303" pitchFamily="18" charset="0"/>
                <a:ea typeface="Times New Roman" panose="02020603050405020304" pitchFamily="18" charset="0"/>
              </a:rPr>
              <a:t>(other than </a:t>
            </a:r>
            <a:r>
              <a:rPr lang="en-GB" sz="1100" b="1" dirty="0">
                <a:solidFill>
                  <a:srgbClr val="000000"/>
                </a:solidFill>
                <a:effectLst/>
                <a:latin typeface="Georgia" panose="02040502050405020303" pitchFamily="18" charset="0"/>
                <a:ea typeface="Times New Roman" panose="02020603050405020304" pitchFamily="18" charset="0"/>
              </a:rPr>
              <a:t>Co-op +0%</a:t>
            </a:r>
            <a:r>
              <a:rPr lang="en-GB" sz="1100" dirty="0">
                <a:solidFill>
                  <a:srgbClr val="000000"/>
                </a:solidFill>
                <a:effectLst/>
                <a:latin typeface="Georgia" panose="02040502050405020303" pitchFamily="18" charset="0"/>
                <a:ea typeface="Times New Roman" panose="02020603050405020304" pitchFamily="18" charset="0"/>
              </a:rPr>
              <a:t>) and whilst penetration dipped again at ASDA in the last 4 weeks, spend per visit is now stabilising at £28.90 (+4%) and having more large stores, this compares favourably to Morrisons (£24.4).  With the </a:t>
            </a:r>
            <a:r>
              <a:rPr lang="en-GB" sz="1100" b="1" dirty="0">
                <a:solidFill>
                  <a:srgbClr val="000000"/>
                </a:solidFill>
                <a:effectLst/>
                <a:latin typeface="Georgia" panose="02040502050405020303" pitchFamily="18" charset="0"/>
                <a:ea typeface="Times New Roman" panose="02020603050405020304" pitchFamily="18" charset="0"/>
              </a:rPr>
              <a:t>rapid roll out </a:t>
            </a:r>
            <a:r>
              <a:rPr lang="en-GB" sz="1100" dirty="0">
                <a:solidFill>
                  <a:srgbClr val="000000"/>
                </a:solidFill>
                <a:effectLst/>
                <a:latin typeface="Georgia" panose="02040502050405020303" pitchFamily="18" charset="0"/>
                <a:ea typeface="Times New Roman" panose="02020603050405020304" pitchFamily="18" charset="0"/>
              </a:rPr>
              <a:t>of </a:t>
            </a:r>
            <a:r>
              <a:rPr lang="en-GB" sz="1100" b="1" dirty="0">
                <a:solidFill>
                  <a:srgbClr val="000000"/>
                </a:solidFill>
                <a:effectLst/>
                <a:latin typeface="Georgia" panose="02040502050405020303" pitchFamily="18" charset="0"/>
                <a:ea typeface="Times New Roman" panose="02020603050405020304" pitchFamily="18" charset="0"/>
              </a:rPr>
              <a:t>ASDA Express</a:t>
            </a:r>
            <a:r>
              <a:rPr lang="en-GB" sz="1100" dirty="0">
                <a:solidFill>
                  <a:srgbClr val="000000"/>
                </a:solidFill>
                <a:effectLst/>
                <a:latin typeface="Georgia" panose="02040502050405020303" pitchFamily="18" charset="0"/>
                <a:ea typeface="Times New Roman" panose="02020603050405020304" pitchFamily="18" charset="0"/>
              </a:rPr>
              <a:t> to c. 470 new shops underway, this may dilute spend per visit a little in the medium term but will be compensated for by more visits and potentially more shoppers over the longer term.    </a:t>
            </a:r>
            <a:endParaRPr lang="en-GB" sz="1100" dirty="0">
              <a:effectLst/>
              <a:latin typeface="Georgia" panose="02040502050405020303" pitchFamily="18" charset="0"/>
              <a:ea typeface="Times New Roman" panose="02020603050405020304" pitchFamily="18" charset="0"/>
            </a:endParaRPr>
          </a:p>
        </p:txBody>
      </p:sp>
      <p:sp>
        <p:nvSpPr>
          <p:cNvPr id="25" name="TextBox 24">
            <a:extLst>
              <a:ext uri="{FF2B5EF4-FFF2-40B4-BE49-F238E27FC236}">
                <a16:creationId xmlns:a16="http://schemas.microsoft.com/office/drawing/2014/main" id="{5B504F55-9F39-E83B-E9EB-1D84DB96BDD2}"/>
              </a:ext>
            </a:extLst>
          </p:cNvPr>
          <p:cNvSpPr txBox="1"/>
          <p:nvPr/>
        </p:nvSpPr>
        <p:spPr>
          <a:xfrm>
            <a:off x="9575564" y="1041751"/>
            <a:ext cx="2616436" cy="769441"/>
          </a:xfrm>
          <a:prstGeom prst="rect">
            <a:avLst/>
          </a:prstGeom>
          <a:noFill/>
        </p:spPr>
        <p:txBody>
          <a:bodyPr wrap="square">
            <a:spAutoFit/>
          </a:bodyPr>
          <a:lstStyle/>
          <a:p>
            <a:pPr lvl="0">
              <a:buSzPts val="800"/>
            </a:pPr>
            <a:r>
              <a:rPr lang="en-GB" sz="1100" dirty="0">
                <a:solidFill>
                  <a:srgbClr val="000000"/>
                </a:solidFill>
                <a:effectLst/>
                <a:latin typeface="Georgia" panose="02040502050405020303" pitchFamily="18" charset="0"/>
                <a:ea typeface="Times New Roman" panose="02020603050405020304" pitchFamily="18" charset="0"/>
              </a:rPr>
              <a:t>Fuelled by a boost from new shoppers, </a:t>
            </a:r>
            <a:r>
              <a:rPr lang="en-GB" sz="1100" b="1" dirty="0">
                <a:solidFill>
                  <a:srgbClr val="000000"/>
                </a:solidFill>
                <a:effectLst/>
                <a:latin typeface="Georgia" panose="02040502050405020303" pitchFamily="18" charset="0"/>
                <a:ea typeface="Times New Roman" panose="02020603050405020304" pitchFamily="18" charset="0"/>
              </a:rPr>
              <a:t>Ocado (+13.1%)</a:t>
            </a:r>
            <a:r>
              <a:rPr lang="en-GB" sz="1100" dirty="0">
                <a:solidFill>
                  <a:srgbClr val="000000"/>
                </a:solidFill>
                <a:effectLst/>
                <a:latin typeface="Georgia" panose="02040502050405020303" pitchFamily="18" charset="0"/>
                <a:ea typeface="Times New Roman" panose="02020603050405020304" pitchFamily="18" charset="0"/>
              </a:rPr>
              <a:t> is the </a:t>
            </a:r>
            <a:r>
              <a:rPr lang="en-GB" sz="1100" b="1" dirty="0">
                <a:solidFill>
                  <a:srgbClr val="000000"/>
                </a:solidFill>
                <a:effectLst/>
                <a:latin typeface="Georgia" panose="02040502050405020303" pitchFamily="18" charset="0"/>
                <a:ea typeface="Times New Roman" panose="02020603050405020304" pitchFamily="18" charset="0"/>
              </a:rPr>
              <a:t>fastest growing retailer </a:t>
            </a:r>
            <a:r>
              <a:rPr lang="en-GB" sz="1100" dirty="0">
                <a:solidFill>
                  <a:srgbClr val="000000"/>
                </a:solidFill>
                <a:effectLst/>
                <a:latin typeface="Georgia" panose="02040502050405020303" pitchFamily="18" charset="0"/>
                <a:ea typeface="Times New Roman" panose="02020603050405020304" pitchFamily="18" charset="0"/>
              </a:rPr>
              <a:t>at the moment </a:t>
            </a:r>
            <a:r>
              <a:rPr lang="en-GB" sz="1100" b="1" dirty="0">
                <a:solidFill>
                  <a:srgbClr val="000000"/>
                </a:solidFill>
                <a:effectLst/>
                <a:latin typeface="Georgia" panose="02040502050405020303" pitchFamily="18" charset="0"/>
                <a:ea typeface="Times New Roman" panose="02020603050405020304" pitchFamily="18" charset="0"/>
              </a:rPr>
              <a:t>closely followed </a:t>
            </a:r>
            <a:r>
              <a:rPr lang="en-GB" sz="1100" dirty="0">
                <a:solidFill>
                  <a:srgbClr val="000000"/>
                </a:solidFill>
                <a:effectLst/>
                <a:latin typeface="Georgia" panose="02040502050405020303" pitchFamily="18" charset="0"/>
                <a:ea typeface="Times New Roman" panose="02020603050405020304" pitchFamily="18" charset="0"/>
              </a:rPr>
              <a:t>by M&amp;S </a:t>
            </a:r>
            <a:r>
              <a:rPr lang="en-GB" sz="1100" b="1" dirty="0">
                <a:solidFill>
                  <a:srgbClr val="000000"/>
                </a:solidFill>
                <a:effectLst/>
                <a:latin typeface="Georgia" panose="02040502050405020303" pitchFamily="18" charset="0"/>
                <a:ea typeface="Times New Roman" panose="02020603050405020304" pitchFamily="18" charset="0"/>
              </a:rPr>
              <a:t>(+ 10.7%).</a:t>
            </a:r>
            <a:r>
              <a:rPr lang="en-GB" sz="1100" dirty="0">
                <a:solidFill>
                  <a:srgbClr val="000000"/>
                </a:solidFill>
                <a:effectLst/>
                <a:latin typeface="Georgia" panose="02040502050405020303" pitchFamily="18" charset="0"/>
                <a:ea typeface="Times New Roman" panose="02020603050405020304" pitchFamily="18" charset="0"/>
              </a:rPr>
              <a:t> </a:t>
            </a:r>
            <a:endParaRPr lang="en-GB" sz="1100" dirty="0">
              <a:effectLst/>
              <a:latin typeface="Georgia" panose="02040502050405020303" pitchFamily="18" charset="0"/>
              <a:ea typeface="Times New Roman" panose="02020603050405020304" pitchFamily="18" charset="0"/>
            </a:endParaRPr>
          </a:p>
        </p:txBody>
      </p:sp>
      <p:sp>
        <p:nvSpPr>
          <p:cNvPr id="28" name="Oval 27">
            <a:extLst>
              <a:ext uri="{FF2B5EF4-FFF2-40B4-BE49-F238E27FC236}">
                <a16:creationId xmlns:a16="http://schemas.microsoft.com/office/drawing/2014/main" id="{420F3046-1A3A-20C1-3CAD-DDF2BE75B25D}"/>
              </a:ext>
            </a:extLst>
          </p:cNvPr>
          <p:cNvSpPr/>
          <p:nvPr/>
        </p:nvSpPr>
        <p:spPr>
          <a:xfrm>
            <a:off x="4248063" y="5254291"/>
            <a:ext cx="624840" cy="62484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r>
              <a:rPr lang="en-US" sz="2400" b="1" dirty="0"/>
              <a:t>4</a:t>
            </a:r>
          </a:p>
        </p:txBody>
      </p:sp>
      <p:sp>
        <p:nvSpPr>
          <p:cNvPr id="27" name="TextBox 26">
            <a:extLst>
              <a:ext uri="{FF2B5EF4-FFF2-40B4-BE49-F238E27FC236}">
                <a16:creationId xmlns:a16="http://schemas.microsoft.com/office/drawing/2014/main" id="{F097EEB9-536E-DD43-7609-81EF264A4577}"/>
              </a:ext>
            </a:extLst>
          </p:cNvPr>
          <p:cNvSpPr txBox="1"/>
          <p:nvPr/>
        </p:nvSpPr>
        <p:spPr>
          <a:xfrm>
            <a:off x="336976" y="2898814"/>
            <a:ext cx="3427446" cy="643330"/>
          </a:xfrm>
          <a:prstGeom prst="rect">
            <a:avLst/>
          </a:prstGeom>
          <a:noFill/>
        </p:spPr>
        <p:txBody>
          <a:bodyPr wrap="square" lIns="0" rIns="0" rtlCol="0" anchor="ctr">
            <a:noAutofit/>
          </a:bodyPr>
          <a:lstStyle/>
          <a:p>
            <a:pPr lvl="0"/>
            <a:endParaRPr lang="en-GB" sz="2000" i="1" dirty="0">
              <a:solidFill>
                <a:schemeClr val="bg1"/>
              </a:solidFill>
              <a:latin typeface="Georgia" panose="02040502050405020303" pitchFamily="18" charset="0"/>
              <a:ea typeface="Times New Roman" panose="02020603050405020304" pitchFamily="18" charset="0"/>
            </a:endParaRPr>
          </a:p>
          <a:p>
            <a:pPr lvl="0">
              <a:buSzPts val="1100"/>
            </a:pPr>
            <a:endParaRPr lang="en-GB" sz="2000" b="1" dirty="0">
              <a:solidFill>
                <a:schemeClr val="bg1"/>
              </a:solidFill>
              <a:latin typeface="Georgia" panose="02040502050405020303" pitchFamily="18" charset="0"/>
              <a:ea typeface="Times New Roman" panose="02020603050405020304" pitchFamily="18" charset="0"/>
            </a:endParaRPr>
          </a:p>
          <a:p>
            <a:pPr lvl="0">
              <a:buSzPts val="1100"/>
            </a:pPr>
            <a:r>
              <a:rPr lang="en-US" sz="2000" b="1" dirty="0">
                <a:solidFill>
                  <a:schemeClr val="bg1"/>
                </a:solidFill>
                <a:latin typeface="Georgia" panose="02040502050405020303" pitchFamily="18" charset="0"/>
              </a:rPr>
              <a:t>2024</a:t>
            </a:r>
            <a:r>
              <a:rPr lang="en-US" sz="2000" dirty="0">
                <a:solidFill>
                  <a:schemeClr val="bg1"/>
                </a:solidFill>
                <a:latin typeface="Georgia" panose="02040502050405020303" pitchFamily="18" charset="0"/>
              </a:rPr>
              <a:t>, continues to see </a:t>
            </a:r>
            <a:r>
              <a:rPr lang="en-US" sz="2000" b="1" dirty="0">
                <a:solidFill>
                  <a:schemeClr val="bg1"/>
                </a:solidFill>
                <a:latin typeface="Georgia" panose="02040502050405020303" pitchFamily="18" charset="0"/>
              </a:rPr>
              <a:t>slowing food inflation </a:t>
            </a:r>
            <a:r>
              <a:rPr lang="en-US" sz="2000" dirty="0">
                <a:solidFill>
                  <a:schemeClr val="bg1"/>
                </a:solidFill>
                <a:latin typeface="Georgia" panose="02040502050405020303" pitchFamily="18" charset="0"/>
              </a:rPr>
              <a:t>and more </a:t>
            </a:r>
            <a:r>
              <a:rPr lang="en-US" sz="2000" b="1" dirty="0">
                <a:solidFill>
                  <a:schemeClr val="bg1"/>
                </a:solidFill>
                <a:latin typeface="Georgia" panose="02040502050405020303" pitchFamily="18" charset="0"/>
              </a:rPr>
              <a:t>price matching</a:t>
            </a:r>
            <a:r>
              <a:rPr lang="en-US" sz="2000" dirty="0">
                <a:solidFill>
                  <a:schemeClr val="bg1"/>
                </a:solidFill>
                <a:latin typeface="Georgia" panose="02040502050405020303" pitchFamily="18" charset="0"/>
              </a:rPr>
              <a:t>. </a:t>
            </a:r>
          </a:p>
          <a:p>
            <a:pPr lvl="0">
              <a:buSzPts val="1100"/>
            </a:pPr>
            <a:endParaRPr lang="en-US" sz="2000" dirty="0">
              <a:solidFill>
                <a:schemeClr val="bg1"/>
              </a:solidFill>
              <a:latin typeface="Georgia" panose="02040502050405020303" pitchFamily="18" charset="0"/>
            </a:endParaRPr>
          </a:p>
          <a:p>
            <a:pPr lvl="0">
              <a:buSzPts val="1100"/>
            </a:pPr>
            <a:r>
              <a:rPr lang="en-US" sz="2000" dirty="0">
                <a:solidFill>
                  <a:schemeClr val="bg1"/>
                </a:solidFill>
                <a:latin typeface="Georgia" panose="02040502050405020303" pitchFamily="18" charset="0"/>
              </a:rPr>
              <a:t>After a </a:t>
            </a:r>
            <a:r>
              <a:rPr lang="en-US" sz="2000" b="1" dirty="0">
                <a:solidFill>
                  <a:schemeClr val="bg1"/>
                </a:solidFill>
                <a:latin typeface="Georgia" panose="02040502050405020303" pitchFamily="18" charset="0"/>
              </a:rPr>
              <a:t>20% boost </a:t>
            </a:r>
            <a:r>
              <a:rPr lang="en-US" sz="2000" dirty="0">
                <a:solidFill>
                  <a:schemeClr val="bg1"/>
                </a:solidFill>
                <a:latin typeface="Georgia" panose="02040502050405020303" pitchFamily="18" charset="0"/>
              </a:rPr>
              <a:t>to </a:t>
            </a:r>
            <a:r>
              <a:rPr lang="en-US" sz="2000" b="1" dirty="0">
                <a:solidFill>
                  <a:schemeClr val="bg1"/>
                </a:solidFill>
                <a:latin typeface="Georgia" panose="02040502050405020303" pitchFamily="18" charset="0"/>
              </a:rPr>
              <a:t>sales</a:t>
            </a:r>
            <a:r>
              <a:rPr lang="en-US" sz="2000" dirty="0">
                <a:solidFill>
                  <a:schemeClr val="bg1"/>
                </a:solidFill>
                <a:latin typeface="Georgia" panose="02040502050405020303" pitchFamily="18" charset="0"/>
              </a:rPr>
              <a:t> last year </a:t>
            </a:r>
            <a:r>
              <a:rPr lang="en-US" sz="2000" b="1" dirty="0">
                <a:solidFill>
                  <a:schemeClr val="bg1"/>
                </a:solidFill>
                <a:latin typeface="Georgia" panose="02040502050405020303" pitchFamily="18" charset="0"/>
              </a:rPr>
              <a:t>Discounters</a:t>
            </a:r>
            <a:r>
              <a:rPr lang="en-US" sz="2000" dirty="0">
                <a:solidFill>
                  <a:schemeClr val="bg1"/>
                </a:solidFill>
                <a:latin typeface="Georgia" panose="02040502050405020303" pitchFamily="18" charset="0"/>
              </a:rPr>
              <a:t> are now </a:t>
            </a:r>
            <a:r>
              <a:rPr lang="en-US" sz="2000" b="1" dirty="0">
                <a:solidFill>
                  <a:schemeClr val="bg1"/>
                </a:solidFill>
                <a:latin typeface="Georgia" panose="02040502050405020303" pitchFamily="18" charset="0"/>
              </a:rPr>
              <a:t>lapping tough comparatives</a:t>
            </a:r>
            <a:r>
              <a:rPr lang="en-US" sz="2000" dirty="0">
                <a:solidFill>
                  <a:schemeClr val="bg1"/>
                </a:solidFill>
                <a:latin typeface="Georgia" panose="02040502050405020303" pitchFamily="18" charset="0"/>
              </a:rPr>
              <a:t> and the r</a:t>
            </a:r>
            <a:r>
              <a:rPr lang="en-US" sz="2000" b="1" dirty="0">
                <a:solidFill>
                  <a:schemeClr val="bg1"/>
                </a:solidFill>
                <a:latin typeface="Georgia" panose="02040502050405020303" pitchFamily="18" charset="0"/>
              </a:rPr>
              <a:t>etailer</a:t>
            </a:r>
            <a:r>
              <a:rPr lang="en-US" sz="2000" dirty="0">
                <a:solidFill>
                  <a:schemeClr val="bg1"/>
                </a:solidFill>
                <a:latin typeface="Georgia" panose="02040502050405020303" pitchFamily="18" charset="0"/>
              </a:rPr>
              <a:t> performance </a:t>
            </a:r>
            <a:r>
              <a:rPr lang="en-US" sz="2000" b="1" dirty="0">
                <a:solidFill>
                  <a:schemeClr val="bg1"/>
                </a:solidFill>
                <a:latin typeface="Georgia" panose="02040502050405020303" pitchFamily="18" charset="0"/>
              </a:rPr>
              <a:t>rankings</a:t>
            </a:r>
            <a:r>
              <a:rPr lang="en-US" sz="2000" dirty="0">
                <a:solidFill>
                  <a:schemeClr val="bg1"/>
                </a:solidFill>
                <a:latin typeface="Georgia" panose="02040502050405020303" pitchFamily="18" charset="0"/>
              </a:rPr>
              <a:t> are </a:t>
            </a:r>
            <a:r>
              <a:rPr lang="en-US" sz="2000" b="1" dirty="0">
                <a:solidFill>
                  <a:schemeClr val="bg1"/>
                </a:solidFill>
                <a:latin typeface="Georgia" panose="02040502050405020303" pitchFamily="18" charset="0"/>
              </a:rPr>
              <a:t>changing</a:t>
            </a:r>
            <a:r>
              <a:rPr lang="en-US" sz="2000" dirty="0">
                <a:solidFill>
                  <a:schemeClr val="bg1"/>
                </a:solidFill>
                <a:latin typeface="Georgia" panose="02040502050405020303" pitchFamily="18" charset="0"/>
              </a:rPr>
              <a:t>.</a:t>
            </a:r>
          </a:p>
          <a:p>
            <a:pPr lvl="0">
              <a:buSzPts val="1100"/>
            </a:pPr>
            <a:endParaRPr lang="en-US" sz="2000" b="1" dirty="0">
              <a:solidFill>
                <a:schemeClr val="bg1"/>
              </a:solidFill>
              <a:latin typeface="Georgia" panose="02040502050405020303" pitchFamily="18" charset="0"/>
            </a:endParaRPr>
          </a:p>
          <a:p>
            <a:pPr lvl="0">
              <a:buSzPts val="1100"/>
            </a:pPr>
            <a:endParaRPr lang="en-US" sz="2000" b="1" dirty="0">
              <a:solidFill>
                <a:schemeClr val="bg1"/>
              </a:solidFill>
              <a:latin typeface="Georgia" panose="02040502050405020303" pitchFamily="18" charset="0"/>
            </a:endParaRPr>
          </a:p>
          <a:p>
            <a:pPr lvl="0">
              <a:buSzPts val="1100"/>
            </a:pPr>
            <a:endParaRPr lang="en-US" sz="2000" b="1" dirty="0">
              <a:solidFill>
                <a:schemeClr val="bg1"/>
              </a:solidFill>
              <a:latin typeface="Georgia" panose="02040502050405020303" pitchFamily="18" charset="0"/>
            </a:endParaRPr>
          </a:p>
        </p:txBody>
      </p:sp>
      <p:sp>
        <p:nvSpPr>
          <p:cNvPr id="29" name="TextBox 28">
            <a:extLst>
              <a:ext uri="{FF2B5EF4-FFF2-40B4-BE49-F238E27FC236}">
                <a16:creationId xmlns:a16="http://schemas.microsoft.com/office/drawing/2014/main" id="{C7033015-D179-0063-95E3-B99C7E8AB7C8}"/>
              </a:ext>
            </a:extLst>
          </p:cNvPr>
          <p:cNvSpPr txBox="1"/>
          <p:nvPr/>
        </p:nvSpPr>
        <p:spPr>
          <a:xfrm>
            <a:off x="4178894" y="6682811"/>
            <a:ext cx="914400" cy="914400"/>
          </a:xfrm>
          <a:prstGeom prst="rect">
            <a:avLst/>
          </a:prstGeom>
          <a:noFill/>
        </p:spPr>
        <p:txBody>
          <a:bodyPr wrap="none" lIns="0" rIns="0" rtlCol="0">
            <a:noAutofit/>
          </a:bodyPr>
          <a:lstStyle/>
          <a:p>
            <a:pPr algn="l">
              <a:spcAft>
                <a:spcPts val="600"/>
              </a:spcAft>
            </a:pPr>
            <a:r>
              <a:rPr lang="en-GB" sz="500" dirty="0"/>
              <a:t>Source:  NIQ Total Till 4w/e 27Jan24</a:t>
            </a:r>
          </a:p>
        </p:txBody>
      </p:sp>
      <p:cxnSp>
        <p:nvCxnSpPr>
          <p:cNvPr id="2" name="Straight Connector 1">
            <a:extLst>
              <a:ext uri="{FF2B5EF4-FFF2-40B4-BE49-F238E27FC236}">
                <a16:creationId xmlns:a16="http://schemas.microsoft.com/office/drawing/2014/main" id="{9C8B83C6-63A9-CA48-2A00-D70F801BD9BE}"/>
              </a:ext>
            </a:extLst>
          </p:cNvPr>
          <p:cNvCxnSpPr>
            <a:cxnSpLocks/>
            <a:stCxn id="4" idx="4"/>
            <a:endCxn id="6" idx="4"/>
          </p:cNvCxnSpPr>
          <p:nvPr/>
        </p:nvCxnSpPr>
        <p:spPr>
          <a:xfrm flipH="1">
            <a:off x="9207008" y="1636407"/>
            <a:ext cx="8577" cy="2070915"/>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538060E5-F4C7-71CD-6CDC-31571C042ADD}"/>
              </a:ext>
            </a:extLst>
          </p:cNvPr>
          <p:cNvSpPr/>
          <p:nvPr/>
        </p:nvSpPr>
        <p:spPr>
          <a:xfrm>
            <a:off x="8903165" y="1011567"/>
            <a:ext cx="624840" cy="62484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r>
              <a:rPr lang="en-US" sz="2400" b="1" dirty="0"/>
              <a:t>5</a:t>
            </a:r>
          </a:p>
        </p:txBody>
      </p:sp>
      <p:sp>
        <p:nvSpPr>
          <p:cNvPr id="5" name="Oval 4">
            <a:extLst>
              <a:ext uri="{FF2B5EF4-FFF2-40B4-BE49-F238E27FC236}">
                <a16:creationId xmlns:a16="http://schemas.microsoft.com/office/drawing/2014/main" id="{59FCD17E-0DC5-FB21-707E-40C033AB0980}"/>
              </a:ext>
            </a:extLst>
          </p:cNvPr>
          <p:cNvSpPr/>
          <p:nvPr/>
        </p:nvSpPr>
        <p:spPr>
          <a:xfrm>
            <a:off x="8881800" y="1976628"/>
            <a:ext cx="624840" cy="62484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r>
              <a:rPr lang="en-US" sz="2400" b="1" dirty="0"/>
              <a:t>6</a:t>
            </a:r>
          </a:p>
        </p:txBody>
      </p:sp>
      <p:sp>
        <p:nvSpPr>
          <p:cNvPr id="6" name="Oval 5">
            <a:extLst>
              <a:ext uri="{FF2B5EF4-FFF2-40B4-BE49-F238E27FC236}">
                <a16:creationId xmlns:a16="http://schemas.microsoft.com/office/drawing/2014/main" id="{A1EBDD84-1271-E450-1632-D96CD696CDA9}"/>
              </a:ext>
            </a:extLst>
          </p:cNvPr>
          <p:cNvSpPr/>
          <p:nvPr/>
        </p:nvSpPr>
        <p:spPr>
          <a:xfrm>
            <a:off x="8894588" y="3082482"/>
            <a:ext cx="624840" cy="62484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r>
              <a:rPr lang="en-US" sz="2400" b="1" dirty="0"/>
              <a:t>7</a:t>
            </a:r>
          </a:p>
        </p:txBody>
      </p:sp>
      <p:sp>
        <p:nvSpPr>
          <p:cNvPr id="11" name="TextBox 10">
            <a:extLst>
              <a:ext uri="{FF2B5EF4-FFF2-40B4-BE49-F238E27FC236}">
                <a16:creationId xmlns:a16="http://schemas.microsoft.com/office/drawing/2014/main" id="{D9180E43-9192-F5C4-6BB1-A6F1A103BB98}"/>
              </a:ext>
            </a:extLst>
          </p:cNvPr>
          <p:cNvSpPr txBox="1"/>
          <p:nvPr/>
        </p:nvSpPr>
        <p:spPr>
          <a:xfrm>
            <a:off x="9622564" y="2103840"/>
            <a:ext cx="2529555" cy="600164"/>
          </a:xfrm>
          <a:prstGeom prst="rect">
            <a:avLst/>
          </a:prstGeom>
          <a:noFill/>
        </p:spPr>
        <p:txBody>
          <a:bodyPr wrap="square">
            <a:spAutoFit/>
          </a:bodyPr>
          <a:lstStyle/>
          <a:p>
            <a:r>
              <a:rPr lang="en-GB" sz="1100" b="1" dirty="0">
                <a:solidFill>
                  <a:srgbClr val="000000"/>
                </a:solidFill>
                <a:effectLst/>
                <a:latin typeface="Georgia" panose="02040502050405020303" pitchFamily="18" charset="0"/>
                <a:ea typeface="Times New Roman" panose="02020603050405020304" pitchFamily="18" charset="0"/>
              </a:rPr>
              <a:t>Waitrose</a:t>
            </a:r>
            <a:r>
              <a:rPr lang="en-GB" sz="1100" dirty="0">
                <a:solidFill>
                  <a:srgbClr val="000000"/>
                </a:solidFill>
                <a:effectLst/>
                <a:latin typeface="Georgia" panose="02040502050405020303" pitchFamily="18" charset="0"/>
                <a:ea typeface="Times New Roman" panose="02020603050405020304" pitchFamily="18" charset="0"/>
              </a:rPr>
              <a:t> growth is now stable at </a:t>
            </a:r>
            <a:r>
              <a:rPr lang="en-GB" sz="1100" b="1" dirty="0">
                <a:solidFill>
                  <a:srgbClr val="000000"/>
                </a:solidFill>
                <a:effectLst/>
                <a:latin typeface="Georgia" panose="02040502050405020303" pitchFamily="18" charset="0"/>
                <a:ea typeface="Times New Roman" panose="02020603050405020304" pitchFamily="18" charset="0"/>
              </a:rPr>
              <a:t>+4.4% </a:t>
            </a:r>
            <a:r>
              <a:rPr lang="en-GB" sz="1100" dirty="0">
                <a:solidFill>
                  <a:srgbClr val="000000"/>
                </a:solidFill>
                <a:effectLst/>
                <a:latin typeface="Georgia" panose="02040502050405020303" pitchFamily="18" charset="0"/>
                <a:ea typeface="Times New Roman" panose="02020603050405020304" pitchFamily="18" charset="0"/>
              </a:rPr>
              <a:t>although frequency of visit is still falling</a:t>
            </a:r>
            <a:endParaRPr lang="en-GB" sz="1100" dirty="0"/>
          </a:p>
        </p:txBody>
      </p:sp>
      <p:sp>
        <p:nvSpPr>
          <p:cNvPr id="16" name="TextBox 15">
            <a:extLst>
              <a:ext uri="{FF2B5EF4-FFF2-40B4-BE49-F238E27FC236}">
                <a16:creationId xmlns:a16="http://schemas.microsoft.com/office/drawing/2014/main" id="{BB01C69E-1B8A-5C52-989E-68EC3368ED13}"/>
              </a:ext>
            </a:extLst>
          </p:cNvPr>
          <p:cNvSpPr txBox="1"/>
          <p:nvPr/>
        </p:nvSpPr>
        <p:spPr>
          <a:xfrm>
            <a:off x="9601199" y="2970210"/>
            <a:ext cx="2590801" cy="1446550"/>
          </a:xfrm>
          <a:prstGeom prst="rect">
            <a:avLst/>
          </a:prstGeom>
          <a:noFill/>
        </p:spPr>
        <p:txBody>
          <a:bodyPr wrap="square">
            <a:spAutoFit/>
          </a:bodyPr>
          <a:lstStyle/>
          <a:p>
            <a:pPr lvl="0" fontAlgn="base">
              <a:buSzPts val="1100"/>
            </a:pPr>
            <a:r>
              <a:rPr lang="en-GB" sz="1100" dirty="0">
                <a:solidFill>
                  <a:srgbClr val="000000"/>
                </a:solidFill>
                <a:effectLst/>
                <a:latin typeface="Georgia" panose="02040502050405020303" pitchFamily="18" charset="0"/>
                <a:ea typeface="Times New Roman" panose="02020603050405020304" pitchFamily="18" charset="0"/>
              </a:rPr>
              <a:t>After a </a:t>
            </a:r>
            <a:r>
              <a:rPr lang="en-GB" sz="1100" b="1" dirty="0">
                <a:solidFill>
                  <a:srgbClr val="000000"/>
                </a:solidFill>
                <a:effectLst/>
                <a:latin typeface="Georgia" panose="02040502050405020303" pitchFamily="18" charset="0"/>
                <a:ea typeface="Times New Roman" panose="02020603050405020304" pitchFamily="18" charset="0"/>
              </a:rPr>
              <a:t>challenging end </a:t>
            </a:r>
            <a:r>
              <a:rPr lang="en-GB" sz="1100" dirty="0">
                <a:solidFill>
                  <a:srgbClr val="000000"/>
                </a:solidFill>
                <a:effectLst/>
                <a:latin typeface="Georgia" panose="02040502050405020303" pitchFamily="18" charset="0"/>
                <a:ea typeface="Times New Roman" panose="02020603050405020304" pitchFamily="18" charset="0"/>
              </a:rPr>
              <a:t>to 2023, </a:t>
            </a:r>
            <a:r>
              <a:rPr lang="en-GB" sz="1100" b="1" dirty="0">
                <a:solidFill>
                  <a:srgbClr val="000000"/>
                </a:solidFill>
                <a:effectLst/>
                <a:latin typeface="Georgia" panose="02040502050405020303" pitchFamily="18" charset="0"/>
                <a:ea typeface="Times New Roman" panose="02020603050405020304" pitchFamily="18" charset="0"/>
              </a:rPr>
              <a:t>Iceland (+4.8%)</a:t>
            </a:r>
            <a:r>
              <a:rPr lang="en-GB" sz="1100" dirty="0">
                <a:solidFill>
                  <a:srgbClr val="000000"/>
                </a:solidFill>
                <a:effectLst/>
                <a:latin typeface="Georgia" panose="02040502050405020303" pitchFamily="18" charset="0"/>
                <a:ea typeface="Times New Roman" panose="02020603050405020304" pitchFamily="18" charset="0"/>
              </a:rPr>
              <a:t> is now benefiting from a growth in visits but overall, spend per visit is unchanged at just over £20 with their core demographics likely to be more impacted by the continued increases in the overall cost of living.</a:t>
            </a:r>
            <a:endParaRPr lang="en-GB" sz="1100" dirty="0">
              <a:effectLst/>
              <a:latin typeface="Georgia" panose="02040502050405020303" pitchFamily="18" charset="0"/>
              <a:ea typeface="Times New Roman" panose="02020603050405020304" pitchFamily="18" charset="0"/>
            </a:endParaRPr>
          </a:p>
        </p:txBody>
      </p:sp>
    </p:spTree>
    <p:extLst>
      <p:ext uri="{BB962C8B-B14F-4D97-AF65-F5344CB8AC3E}">
        <p14:creationId xmlns:p14="http://schemas.microsoft.com/office/powerpoint/2010/main" val="25125692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3975C61-FC86-E424-49D3-B4C0B3D62A70}"/>
              </a:ext>
            </a:extLst>
          </p:cNvPr>
          <p:cNvSpPr>
            <a:spLocks noGrp="1"/>
          </p:cNvSpPr>
          <p:nvPr>
            <p:ph type="sldNum" sz="quarter" idx="12"/>
          </p:nvPr>
        </p:nvSpPr>
        <p:spPr/>
        <p:txBody>
          <a:bodyPr/>
          <a:lstStyle/>
          <a:p>
            <a:fld id="{403EF4E2-7A7A-0548-85F1-5479B7C9E1B2}" type="slidenum">
              <a:rPr lang="en-US" smtClean="0"/>
              <a:t>35</a:t>
            </a:fld>
            <a:endParaRPr lang="en-US" dirty="0"/>
          </a:p>
        </p:txBody>
      </p:sp>
      <p:sp>
        <p:nvSpPr>
          <p:cNvPr id="2" name="Title 1">
            <a:extLst>
              <a:ext uri="{FF2B5EF4-FFF2-40B4-BE49-F238E27FC236}">
                <a16:creationId xmlns:a16="http://schemas.microsoft.com/office/drawing/2014/main" id="{D41C6A64-D33E-A02A-CAD7-9F939F2B898B}"/>
              </a:ext>
            </a:extLst>
          </p:cNvPr>
          <p:cNvSpPr>
            <a:spLocks noGrp="1"/>
          </p:cNvSpPr>
          <p:nvPr>
            <p:ph type="ctrTitle"/>
          </p:nvPr>
        </p:nvSpPr>
        <p:spPr>
          <a:xfrm>
            <a:off x="214183" y="3251675"/>
            <a:ext cx="3711102" cy="2595604"/>
          </a:xfrm>
        </p:spPr>
        <p:txBody>
          <a:bodyPr/>
          <a:lstStyle/>
          <a:p>
            <a:r>
              <a:rPr lang="en-US" sz="1600" b="0" i="1" dirty="0">
                <a:latin typeface="Georgia" panose="02040502050405020303" pitchFamily="18" charset="0"/>
                <a:cs typeface="Arial"/>
              </a:rPr>
              <a:t>Overall spend is </a:t>
            </a:r>
            <a:r>
              <a:rPr lang="en-US" sz="1600" i="1" dirty="0">
                <a:latin typeface="Georgia" panose="02040502050405020303" pitchFamily="18" charset="0"/>
                <a:cs typeface="Arial"/>
              </a:rPr>
              <a:t>slowing</a:t>
            </a:r>
            <a:r>
              <a:rPr lang="en-US" sz="1600" b="0" i="1" dirty="0">
                <a:latin typeface="Georgia" panose="02040502050405020303" pitchFamily="18" charset="0"/>
                <a:cs typeface="Arial"/>
              </a:rPr>
              <a:t> across the industry.  </a:t>
            </a:r>
            <a:br>
              <a:rPr lang="en-US" sz="1600" b="0" i="1" dirty="0">
                <a:latin typeface="Georgia" panose="02040502050405020303" pitchFamily="18" charset="0"/>
                <a:cs typeface="Arial"/>
              </a:rPr>
            </a:br>
            <a:br>
              <a:rPr lang="en-US" sz="1600" b="0" i="1" dirty="0">
                <a:latin typeface="Georgia" panose="02040502050405020303" pitchFamily="18" charset="0"/>
                <a:cs typeface="Arial"/>
              </a:rPr>
            </a:br>
            <a:r>
              <a:rPr lang="en-US" sz="1600" b="0" i="1" dirty="0">
                <a:latin typeface="Georgia" panose="02040502050405020303" pitchFamily="18" charset="0"/>
                <a:cs typeface="Arial"/>
              </a:rPr>
              <a:t>With shoppers mindful of how much they are spending ‘</a:t>
            </a:r>
            <a:r>
              <a:rPr lang="en-US" sz="1600" i="1" dirty="0">
                <a:latin typeface="Georgia" panose="02040502050405020303" pitchFamily="18" charset="0"/>
                <a:cs typeface="Arial"/>
              </a:rPr>
              <a:t>occasions</a:t>
            </a:r>
            <a:r>
              <a:rPr lang="en-US" sz="1600" b="0" i="1" dirty="0">
                <a:latin typeface="Georgia" panose="02040502050405020303" pitchFamily="18" charset="0"/>
                <a:cs typeface="Arial"/>
              </a:rPr>
              <a:t>’ are proving a </a:t>
            </a:r>
            <a:r>
              <a:rPr lang="en-US" sz="1600" i="1" dirty="0">
                <a:latin typeface="Georgia" panose="02040502050405020303" pitchFamily="18" charset="0"/>
                <a:cs typeface="Arial"/>
              </a:rPr>
              <a:t>catalyst</a:t>
            </a:r>
            <a:r>
              <a:rPr lang="en-US" sz="1600" b="0" i="1" dirty="0">
                <a:latin typeface="Georgia" panose="02040502050405020303" pitchFamily="18" charset="0"/>
                <a:cs typeface="Arial"/>
              </a:rPr>
              <a:t> for </a:t>
            </a:r>
            <a:r>
              <a:rPr lang="en-US" sz="1600" i="1" dirty="0">
                <a:latin typeface="Georgia" panose="02040502050405020303" pitchFamily="18" charset="0"/>
                <a:cs typeface="Arial"/>
              </a:rPr>
              <a:t>growth</a:t>
            </a:r>
            <a:r>
              <a:rPr lang="en-US" sz="1600" b="0" i="1" dirty="0">
                <a:latin typeface="Georgia" panose="02040502050405020303" pitchFamily="18" charset="0"/>
                <a:cs typeface="Arial"/>
              </a:rPr>
              <a:t>.</a:t>
            </a:r>
            <a:br>
              <a:rPr lang="en-US" sz="1600" b="0" i="1" dirty="0">
                <a:latin typeface="Georgia" panose="02040502050405020303" pitchFamily="18" charset="0"/>
                <a:cs typeface="Arial"/>
              </a:rPr>
            </a:br>
            <a:br>
              <a:rPr lang="en-US" sz="1600" b="0" i="1" dirty="0">
                <a:latin typeface="Georgia" panose="02040502050405020303" pitchFamily="18" charset="0"/>
                <a:cs typeface="Arial"/>
              </a:rPr>
            </a:br>
            <a:r>
              <a:rPr lang="en-US" sz="1600" b="0" i="1" dirty="0">
                <a:latin typeface="Georgia" panose="02040502050405020303" pitchFamily="18" charset="0"/>
                <a:cs typeface="Arial"/>
              </a:rPr>
              <a:t>Retailers with the </a:t>
            </a:r>
            <a:r>
              <a:rPr lang="en-US" sz="1600" i="1" dirty="0">
                <a:latin typeface="Georgia" panose="02040502050405020303" pitchFamily="18" charset="0"/>
                <a:cs typeface="Arial"/>
              </a:rPr>
              <a:t>strongest growth </a:t>
            </a:r>
            <a:r>
              <a:rPr lang="en-US" sz="1600" b="0" i="1" dirty="0">
                <a:latin typeface="Georgia" panose="02040502050405020303" pitchFamily="18" charset="0"/>
                <a:cs typeface="Arial"/>
              </a:rPr>
              <a:t>Ocado, M&amp;S and Sainsbury’s </a:t>
            </a:r>
            <a:r>
              <a:rPr lang="en-US" sz="1600" i="1" dirty="0">
                <a:latin typeface="Georgia" panose="02040502050405020303" pitchFamily="18" charset="0"/>
                <a:cs typeface="Arial"/>
              </a:rPr>
              <a:t>each </a:t>
            </a:r>
            <a:r>
              <a:rPr lang="en-US" sz="1600" b="0" i="1" dirty="0">
                <a:latin typeface="Georgia" panose="02040502050405020303" pitchFamily="18" charset="0"/>
                <a:cs typeface="Arial"/>
              </a:rPr>
              <a:t>attracted </a:t>
            </a:r>
            <a:r>
              <a:rPr lang="en-US" sz="1600" i="1" dirty="0">
                <a:latin typeface="Georgia" panose="02040502050405020303" pitchFamily="18" charset="0"/>
                <a:cs typeface="Arial"/>
              </a:rPr>
              <a:t>more shoppers </a:t>
            </a:r>
            <a:r>
              <a:rPr lang="en-US" sz="1600" b="0" i="1" dirty="0">
                <a:latin typeface="Georgia" panose="02040502050405020303" pitchFamily="18" charset="0"/>
                <a:cs typeface="Arial"/>
              </a:rPr>
              <a:t>and an </a:t>
            </a:r>
            <a:r>
              <a:rPr lang="en-US" sz="1600" i="1" dirty="0">
                <a:latin typeface="Georgia" panose="02040502050405020303" pitchFamily="18" charset="0"/>
                <a:cs typeface="Arial"/>
              </a:rPr>
              <a:t>increasing frequency</a:t>
            </a:r>
            <a:r>
              <a:rPr lang="en-US" sz="1600" b="0" i="1" dirty="0">
                <a:latin typeface="Georgia" panose="02040502050405020303" pitchFamily="18" charset="0"/>
                <a:cs typeface="Arial"/>
              </a:rPr>
              <a:t>.</a:t>
            </a:r>
            <a:br>
              <a:rPr lang="en-US" sz="1600" b="0" i="1" dirty="0">
                <a:latin typeface="Georgia" panose="02040502050405020303" pitchFamily="18" charset="0"/>
                <a:cs typeface="Arial"/>
              </a:rPr>
            </a:br>
            <a:br>
              <a:rPr lang="en-US" sz="1600" b="0" i="1" dirty="0">
                <a:latin typeface="Georgia" panose="02040502050405020303" pitchFamily="18" charset="0"/>
                <a:cs typeface="Arial"/>
              </a:rPr>
            </a:br>
            <a:r>
              <a:rPr lang="en-US" sz="1600" b="0" i="1" dirty="0">
                <a:latin typeface="Georgia" panose="02040502050405020303" pitchFamily="18" charset="0"/>
                <a:cs typeface="Arial"/>
              </a:rPr>
              <a:t>Those with the </a:t>
            </a:r>
            <a:r>
              <a:rPr lang="en-US" sz="1600" i="1" dirty="0">
                <a:latin typeface="Georgia" panose="02040502050405020303" pitchFamily="18" charset="0"/>
                <a:cs typeface="Arial"/>
              </a:rPr>
              <a:t>weakest growth </a:t>
            </a:r>
            <a:r>
              <a:rPr lang="en-US" sz="1600" b="0" i="1" dirty="0">
                <a:latin typeface="Georgia" panose="02040502050405020303" pitchFamily="18" charset="0"/>
                <a:cs typeface="Arial"/>
              </a:rPr>
              <a:t>Co-op, ASDA and Aldi </a:t>
            </a:r>
            <a:r>
              <a:rPr lang="en-US" sz="1600" i="1" dirty="0">
                <a:latin typeface="Georgia" panose="02040502050405020303" pitchFamily="18" charset="0"/>
                <a:cs typeface="Arial"/>
              </a:rPr>
              <a:t>all lost shoppers</a:t>
            </a:r>
            <a:r>
              <a:rPr lang="en-US" sz="1600" b="0" i="1" dirty="0">
                <a:latin typeface="Georgia" panose="02040502050405020303" pitchFamily="18" charset="0"/>
                <a:cs typeface="Arial"/>
              </a:rPr>
              <a:t>.</a:t>
            </a:r>
            <a:br>
              <a:rPr lang="en-US" sz="1600" b="0" i="1" dirty="0">
                <a:latin typeface="Georgia" panose="02040502050405020303" pitchFamily="18" charset="0"/>
                <a:cs typeface="Arial"/>
              </a:rPr>
            </a:br>
            <a:br>
              <a:rPr lang="en-US" sz="1600" b="0" i="1" dirty="0">
                <a:latin typeface="Georgia" panose="02040502050405020303" pitchFamily="18" charset="0"/>
                <a:cs typeface="Arial"/>
              </a:rPr>
            </a:br>
            <a:r>
              <a:rPr lang="en-US" sz="1600" b="0" i="1" dirty="0">
                <a:latin typeface="Georgia" panose="02040502050405020303" pitchFamily="18" charset="0"/>
                <a:cs typeface="Arial"/>
              </a:rPr>
              <a:t> </a:t>
            </a:r>
            <a:br>
              <a:rPr lang="en-US" sz="1600" b="0" i="1" dirty="0">
                <a:latin typeface="Georgia" panose="02040502050405020303" pitchFamily="18" charset="0"/>
                <a:cs typeface="Arial"/>
              </a:rPr>
            </a:br>
            <a:endParaRPr lang="en-US" sz="1600" b="0" i="1" dirty="0">
              <a:latin typeface="Georgia" panose="02040502050405020303" pitchFamily="18" charset="0"/>
            </a:endParaRPr>
          </a:p>
        </p:txBody>
      </p:sp>
      <p:sp>
        <p:nvSpPr>
          <p:cNvPr id="18" name="Text Placeholder 17">
            <a:extLst>
              <a:ext uri="{FF2B5EF4-FFF2-40B4-BE49-F238E27FC236}">
                <a16:creationId xmlns:a16="http://schemas.microsoft.com/office/drawing/2014/main" id="{409B01F7-2DDE-C43E-8A14-BC16BCC2D86F}"/>
              </a:ext>
            </a:extLst>
          </p:cNvPr>
          <p:cNvSpPr>
            <a:spLocks noGrp="1"/>
          </p:cNvSpPr>
          <p:nvPr>
            <p:ph type="body" sz="quarter" idx="14"/>
          </p:nvPr>
        </p:nvSpPr>
        <p:spPr>
          <a:xfrm>
            <a:off x="4250292" y="5965007"/>
            <a:ext cx="7595265" cy="365125"/>
          </a:xfrm>
        </p:spPr>
        <p:txBody>
          <a:bodyPr/>
          <a:lstStyle/>
          <a:p>
            <a:r>
              <a:rPr lang="en-GB" dirty="0"/>
              <a:t>Source:  NIQ Homescan FMCG</a:t>
            </a:r>
          </a:p>
        </p:txBody>
      </p:sp>
      <p:sp>
        <p:nvSpPr>
          <p:cNvPr id="8" name="TextBox 7">
            <a:extLst>
              <a:ext uri="{FF2B5EF4-FFF2-40B4-BE49-F238E27FC236}">
                <a16:creationId xmlns:a16="http://schemas.microsoft.com/office/drawing/2014/main" id="{CF6EFCF7-9756-4EC9-2B1D-C3089C3ED87D}"/>
              </a:ext>
            </a:extLst>
          </p:cNvPr>
          <p:cNvSpPr txBox="1"/>
          <p:nvPr/>
        </p:nvSpPr>
        <p:spPr>
          <a:xfrm>
            <a:off x="4219959" y="1498654"/>
            <a:ext cx="4369726" cy="276999"/>
          </a:xfrm>
          <a:prstGeom prst="rect">
            <a:avLst/>
          </a:prstGeom>
          <a:noFill/>
        </p:spPr>
        <p:txBody>
          <a:bodyPr wrap="square" lIns="0" rIns="0" rtlCol="0" anchor="ctr">
            <a:spAutoFit/>
          </a:bodyPr>
          <a:lstStyle/>
          <a:p>
            <a:pPr defTabSz="685800"/>
            <a:r>
              <a:rPr lang="en-US" sz="1200" b="1" dirty="0">
                <a:latin typeface="Arial" panose="020B0604020202020204" pitchFamily="34" charset="0"/>
                <a:cs typeface="Arial" panose="020B0604020202020204" pitchFamily="34" charset="0"/>
              </a:rPr>
              <a:t>Year on Year growth in KPI’s (FMCG)</a:t>
            </a:r>
          </a:p>
        </p:txBody>
      </p:sp>
      <p:pic>
        <p:nvPicPr>
          <p:cNvPr id="4" name="Picture 3">
            <a:extLst>
              <a:ext uri="{FF2B5EF4-FFF2-40B4-BE49-F238E27FC236}">
                <a16:creationId xmlns:a16="http://schemas.microsoft.com/office/drawing/2014/main" id="{48F892EA-2D6C-4CC8-7DB9-DC5EC6B11ABA}"/>
              </a:ext>
            </a:extLst>
          </p:cNvPr>
          <p:cNvPicPr>
            <a:picLocks noChangeAspect="1"/>
          </p:cNvPicPr>
          <p:nvPr/>
        </p:nvPicPr>
        <p:blipFill>
          <a:blip r:embed="rId3"/>
          <a:stretch>
            <a:fillRect/>
          </a:stretch>
        </p:blipFill>
        <p:spPr>
          <a:xfrm>
            <a:off x="4194876" y="1850242"/>
            <a:ext cx="7359037" cy="3426430"/>
          </a:xfrm>
          <a:prstGeom prst="rect">
            <a:avLst/>
          </a:prstGeom>
        </p:spPr>
      </p:pic>
    </p:spTree>
    <p:extLst>
      <p:ext uri="{BB962C8B-B14F-4D97-AF65-F5344CB8AC3E}">
        <p14:creationId xmlns:p14="http://schemas.microsoft.com/office/powerpoint/2010/main" val="4928530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3975C61-FC86-E424-49D3-B4C0B3D62A70}"/>
              </a:ext>
            </a:extLst>
          </p:cNvPr>
          <p:cNvSpPr>
            <a:spLocks noGrp="1"/>
          </p:cNvSpPr>
          <p:nvPr>
            <p:ph type="sldNum" sz="quarter" idx="12"/>
          </p:nvPr>
        </p:nvSpPr>
        <p:spPr/>
        <p:txBody>
          <a:bodyPr/>
          <a:lstStyle/>
          <a:p>
            <a:fld id="{403EF4E2-7A7A-0548-85F1-5479B7C9E1B2}" type="slidenum">
              <a:rPr lang="en-US" smtClean="0"/>
              <a:t>36</a:t>
            </a:fld>
            <a:endParaRPr lang="en-US" dirty="0"/>
          </a:p>
        </p:txBody>
      </p:sp>
      <p:sp>
        <p:nvSpPr>
          <p:cNvPr id="2" name="Title 1">
            <a:extLst>
              <a:ext uri="{FF2B5EF4-FFF2-40B4-BE49-F238E27FC236}">
                <a16:creationId xmlns:a16="http://schemas.microsoft.com/office/drawing/2014/main" id="{D41C6A64-D33E-A02A-CAD7-9F939F2B898B}"/>
              </a:ext>
            </a:extLst>
          </p:cNvPr>
          <p:cNvSpPr>
            <a:spLocks noGrp="1"/>
          </p:cNvSpPr>
          <p:nvPr>
            <p:ph type="ctrTitle"/>
          </p:nvPr>
        </p:nvSpPr>
        <p:spPr>
          <a:xfrm>
            <a:off x="213746" y="3274190"/>
            <a:ext cx="3610496" cy="2055647"/>
          </a:xfrm>
        </p:spPr>
        <p:txBody>
          <a:bodyPr/>
          <a:lstStyle/>
          <a:p>
            <a:r>
              <a:rPr lang="en-US" sz="1600" i="1" dirty="0">
                <a:latin typeface="Georgia" panose="02040502050405020303" pitchFamily="18" charset="0"/>
                <a:cs typeface="Arial"/>
              </a:rPr>
              <a:t>Against the softest month of the year </a:t>
            </a:r>
            <a:r>
              <a:rPr lang="en-US" sz="1600" b="0" i="1" dirty="0">
                <a:latin typeface="Georgia" panose="02040502050405020303" pitchFamily="18" charset="0"/>
                <a:cs typeface="Arial"/>
              </a:rPr>
              <a:t>all retailers saw an uplift in fmcg spend fueled by more visits.</a:t>
            </a:r>
            <a:br>
              <a:rPr lang="en-US" sz="1600" b="0" i="1" dirty="0">
                <a:latin typeface="Georgia" panose="02040502050405020303" pitchFamily="18" charset="0"/>
                <a:cs typeface="Arial"/>
              </a:rPr>
            </a:br>
            <a:br>
              <a:rPr lang="en-US" sz="1600" b="0" i="1" dirty="0">
                <a:latin typeface="Georgia" panose="02040502050405020303" pitchFamily="18" charset="0"/>
                <a:cs typeface="Arial"/>
              </a:rPr>
            </a:br>
            <a:r>
              <a:rPr lang="en-US" sz="1600" i="1" dirty="0">
                <a:latin typeface="Georgia" panose="02040502050405020303" pitchFamily="18" charset="0"/>
                <a:cs typeface="Arial"/>
              </a:rPr>
              <a:t>On average shoppers spent 5% more on fmcg </a:t>
            </a:r>
            <a:r>
              <a:rPr lang="en-US" sz="1600" b="0" i="1" dirty="0">
                <a:latin typeface="Georgia" panose="02040502050405020303" pitchFamily="18" charset="0"/>
                <a:cs typeface="Arial"/>
              </a:rPr>
              <a:t>compared to January.  </a:t>
            </a:r>
            <a:br>
              <a:rPr lang="en-US" sz="1600" b="0" i="1" dirty="0">
                <a:latin typeface="Georgia" panose="02040502050405020303" pitchFamily="18" charset="0"/>
                <a:cs typeface="Arial"/>
              </a:rPr>
            </a:br>
            <a:br>
              <a:rPr lang="en-US" sz="1600" b="0" i="1" dirty="0">
                <a:latin typeface="Georgia" panose="02040502050405020303" pitchFamily="18" charset="0"/>
                <a:cs typeface="Arial"/>
              </a:rPr>
            </a:br>
            <a:r>
              <a:rPr lang="en-US" sz="1600" b="0" i="1" dirty="0">
                <a:latin typeface="Georgia" panose="02040502050405020303" pitchFamily="18" charset="0"/>
                <a:cs typeface="Arial"/>
              </a:rPr>
              <a:t>M&amp;S raised the ‘Dine-in’ bar for Valentine’s Day, offering  a meal for two for £25, at the other end ASDA’s ‘Dine-in’ experience was on offer at £12.</a:t>
            </a:r>
            <a:endParaRPr lang="en-US" sz="1600" b="0" dirty="0">
              <a:latin typeface="+mn-lt"/>
            </a:endParaRPr>
          </a:p>
        </p:txBody>
      </p:sp>
      <p:sp>
        <p:nvSpPr>
          <p:cNvPr id="7" name="Text Placeholder 6">
            <a:extLst>
              <a:ext uri="{FF2B5EF4-FFF2-40B4-BE49-F238E27FC236}">
                <a16:creationId xmlns:a16="http://schemas.microsoft.com/office/drawing/2014/main" id="{CD9DDD39-11BE-3E72-4A51-0978E35988C5}"/>
              </a:ext>
            </a:extLst>
          </p:cNvPr>
          <p:cNvSpPr>
            <a:spLocks noGrp="1"/>
          </p:cNvSpPr>
          <p:nvPr>
            <p:ph type="body" sz="quarter" idx="14"/>
          </p:nvPr>
        </p:nvSpPr>
        <p:spPr/>
        <p:txBody>
          <a:bodyPr/>
          <a:lstStyle/>
          <a:p>
            <a:r>
              <a:rPr lang="en-GB" dirty="0"/>
              <a:t>Source:  NIQ Homescan FMCG</a:t>
            </a:r>
          </a:p>
        </p:txBody>
      </p:sp>
      <p:graphicFrame>
        <p:nvGraphicFramePr>
          <p:cNvPr id="14" name="Chart 13">
            <a:extLst>
              <a:ext uri="{FF2B5EF4-FFF2-40B4-BE49-F238E27FC236}">
                <a16:creationId xmlns:a16="http://schemas.microsoft.com/office/drawing/2014/main" id="{23904A72-C914-0BE1-802F-AC1B26799E93}"/>
              </a:ext>
            </a:extLst>
          </p:cNvPr>
          <p:cNvGraphicFramePr/>
          <p:nvPr>
            <p:extLst>
              <p:ext uri="{D42A27DB-BD31-4B8C-83A1-F6EECF244321}">
                <p14:modId xmlns:p14="http://schemas.microsoft.com/office/powerpoint/2010/main" val="736212440"/>
              </p:ext>
            </p:extLst>
          </p:nvPr>
        </p:nvGraphicFramePr>
        <p:xfrm>
          <a:off x="4394552" y="2211339"/>
          <a:ext cx="7102699" cy="2861823"/>
        </p:xfrm>
        <a:graphic>
          <a:graphicData uri="http://schemas.openxmlformats.org/drawingml/2006/chart">
            <c:chart xmlns:c="http://schemas.openxmlformats.org/drawingml/2006/chart" xmlns:r="http://schemas.openxmlformats.org/officeDocument/2006/relationships" r:id="rId3"/>
          </a:graphicData>
        </a:graphic>
      </p:graphicFrame>
      <p:sp>
        <p:nvSpPr>
          <p:cNvPr id="16" name="TextBox 15">
            <a:extLst>
              <a:ext uri="{FF2B5EF4-FFF2-40B4-BE49-F238E27FC236}">
                <a16:creationId xmlns:a16="http://schemas.microsoft.com/office/drawing/2014/main" id="{6386E971-F8A7-474B-33F9-3FB19FFFF389}"/>
              </a:ext>
            </a:extLst>
          </p:cNvPr>
          <p:cNvSpPr txBox="1"/>
          <p:nvPr/>
        </p:nvSpPr>
        <p:spPr>
          <a:xfrm>
            <a:off x="4256901" y="1691458"/>
            <a:ext cx="7604484" cy="492443"/>
          </a:xfrm>
          <a:prstGeom prst="rect">
            <a:avLst/>
          </a:prstGeom>
          <a:noFill/>
        </p:spPr>
        <p:txBody>
          <a:bodyPr wrap="square" lIns="0" rIns="0" rtlCol="0" anchor="ctr">
            <a:spAutoFit/>
          </a:bodyPr>
          <a:lstStyle/>
          <a:p>
            <a:pPr>
              <a:buSzPts val="1100"/>
            </a:pPr>
            <a:r>
              <a:rPr lang="en-US" sz="1400" b="1" dirty="0">
                <a:latin typeface="Arial" panose="020B0604020202020204" pitchFamily="34" charset="0"/>
                <a:cs typeface="Arial" panose="020B0604020202020204" pitchFamily="34" charset="0"/>
                <a:sym typeface="Montserrat"/>
              </a:rPr>
              <a:t>KPI % Difference vs </a:t>
            </a:r>
            <a:r>
              <a:rPr lang="en-US" sz="1400" b="1" i="1" dirty="0">
                <a:latin typeface="Arial" panose="020B0604020202020204" pitchFamily="34" charset="0"/>
                <a:cs typeface="Arial" panose="020B0604020202020204" pitchFamily="34" charset="0"/>
                <a:sym typeface="Montserrat"/>
              </a:rPr>
              <a:t>PRIOR </a:t>
            </a:r>
            <a:r>
              <a:rPr lang="en-US" sz="1400" b="1" dirty="0">
                <a:latin typeface="Arial" panose="020B0604020202020204" pitchFamily="34" charset="0"/>
                <a:cs typeface="Arial" panose="020B0604020202020204" pitchFamily="34" charset="0"/>
                <a:sym typeface="Montserrat"/>
              </a:rPr>
              <a:t>period</a:t>
            </a:r>
          </a:p>
          <a:p>
            <a:pPr>
              <a:buSzPts val="1100"/>
            </a:pPr>
            <a:r>
              <a:rPr lang="en-US" sz="1200" i="1" dirty="0">
                <a:solidFill>
                  <a:schemeClr val="tx1"/>
                </a:solidFill>
                <a:latin typeface="Arial" panose="020B0604020202020204" pitchFamily="34" charset="0"/>
                <a:cs typeface="Arial" panose="020B0604020202020204" pitchFamily="34" charset="0"/>
              </a:rPr>
              <a:t>4w/e 24</a:t>
            </a:r>
            <a:r>
              <a:rPr lang="en-US" sz="1200" i="1" baseline="30000" dirty="0">
                <a:solidFill>
                  <a:schemeClr val="tx1"/>
                </a:solidFill>
                <a:latin typeface="Arial" panose="020B0604020202020204" pitchFamily="34" charset="0"/>
                <a:cs typeface="Arial" panose="020B0604020202020204" pitchFamily="34" charset="0"/>
              </a:rPr>
              <a:t>th</a:t>
            </a:r>
            <a:r>
              <a:rPr lang="en-US" sz="1200" i="1" dirty="0">
                <a:solidFill>
                  <a:schemeClr val="tx1"/>
                </a:solidFill>
                <a:latin typeface="Arial" panose="020B0604020202020204" pitchFamily="34" charset="0"/>
                <a:cs typeface="Arial" panose="020B0604020202020204" pitchFamily="34" charset="0"/>
              </a:rPr>
              <a:t> February 2024 vs 27</a:t>
            </a:r>
            <a:r>
              <a:rPr lang="en-US" sz="1200" i="1" baseline="30000" dirty="0">
                <a:solidFill>
                  <a:schemeClr val="tx1"/>
                </a:solidFill>
                <a:latin typeface="Arial" panose="020B0604020202020204" pitchFamily="34" charset="0"/>
                <a:cs typeface="Arial" panose="020B0604020202020204" pitchFamily="34" charset="0"/>
              </a:rPr>
              <a:t>th</a:t>
            </a:r>
            <a:r>
              <a:rPr lang="en-US" sz="1200" i="1" dirty="0">
                <a:solidFill>
                  <a:schemeClr val="tx1"/>
                </a:solidFill>
                <a:latin typeface="Arial" panose="020B0604020202020204" pitchFamily="34" charset="0"/>
                <a:cs typeface="Arial" panose="020B0604020202020204" pitchFamily="34" charset="0"/>
              </a:rPr>
              <a:t> January 2024 </a:t>
            </a:r>
            <a:endParaRPr lang="en-US" sz="1400" b="1" dirty="0">
              <a:latin typeface="Arial" panose="020B0604020202020204" pitchFamily="34" charset="0"/>
              <a:cs typeface="Arial" panose="020B0604020202020204" pitchFamily="34" charset="0"/>
              <a:sym typeface="Montserrat"/>
            </a:endParaRPr>
          </a:p>
        </p:txBody>
      </p:sp>
      <p:graphicFrame>
        <p:nvGraphicFramePr>
          <p:cNvPr id="3" name="Table 10">
            <a:extLst>
              <a:ext uri="{FF2B5EF4-FFF2-40B4-BE49-F238E27FC236}">
                <a16:creationId xmlns:a16="http://schemas.microsoft.com/office/drawing/2014/main" id="{C0ED7DEB-B8D3-99EA-4A1C-091A737CCFAA}"/>
              </a:ext>
            </a:extLst>
          </p:cNvPr>
          <p:cNvGraphicFramePr>
            <a:graphicFrameLocks noGrp="1"/>
          </p:cNvGraphicFramePr>
          <p:nvPr>
            <p:extLst>
              <p:ext uri="{D42A27DB-BD31-4B8C-83A1-F6EECF244321}">
                <p14:modId xmlns:p14="http://schemas.microsoft.com/office/powerpoint/2010/main" val="1602441916"/>
              </p:ext>
            </p:extLst>
          </p:nvPr>
        </p:nvGraphicFramePr>
        <p:xfrm>
          <a:off x="4677507" y="5149053"/>
          <a:ext cx="6866793" cy="365760"/>
        </p:xfrm>
        <a:graphic>
          <a:graphicData uri="http://schemas.openxmlformats.org/drawingml/2006/table">
            <a:tbl>
              <a:tblPr firstRow="1" bandRow="1">
                <a:tableStyleId>{9D7B26C5-4107-4FEC-AEDC-1716B250A1EF}</a:tableStyleId>
              </a:tblPr>
              <a:tblGrid>
                <a:gridCol w="705375">
                  <a:extLst>
                    <a:ext uri="{9D8B030D-6E8A-4147-A177-3AD203B41FA5}">
                      <a16:colId xmlns:a16="http://schemas.microsoft.com/office/drawing/2014/main" val="2696776015"/>
                    </a:ext>
                  </a:extLst>
                </a:gridCol>
                <a:gridCol w="594901">
                  <a:extLst>
                    <a:ext uri="{9D8B030D-6E8A-4147-A177-3AD203B41FA5}">
                      <a16:colId xmlns:a16="http://schemas.microsoft.com/office/drawing/2014/main" val="836782962"/>
                    </a:ext>
                  </a:extLst>
                </a:gridCol>
                <a:gridCol w="594467">
                  <a:extLst>
                    <a:ext uri="{9D8B030D-6E8A-4147-A177-3AD203B41FA5}">
                      <a16:colId xmlns:a16="http://schemas.microsoft.com/office/drawing/2014/main" val="254532121"/>
                    </a:ext>
                  </a:extLst>
                </a:gridCol>
                <a:gridCol w="492369">
                  <a:extLst>
                    <a:ext uri="{9D8B030D-6E8A-4147-A177-3AD203B41FA5}">
                      <a16:colId xmlns:a16="http://schemas.microsoft.com/office/drawing/2014/main" val="459562343"/>
                    </a:ext>
                  </a:extLst>
                </a:gridCol>
                <a:gridCol w="558779">
                  <a:extLst>
                    <a:ext uri="{9D8B030D-6E8A-4147-A177-3AD203B41FA5}">
                      <a16:colId xmlns:a16="http://schemas.microsoft.com/office/drawing/2014/main" val="2525734604"/>
                    </a:ext>
                  </a:extLst>
                </a:gridCol>
                <a:gridCol w="584221">
                  <a:extLst>
                    <a:ext uri="{9D8B030D-6E8A-4147-A177-3AD203B41FA5}">
                      <a16:colId xmlns:a16="http://schemas.microsoft.com/office/drawing/2014/main" val="632177499"/>
                    </a:ext>
                  </a:extLst>
                </a:gridCol>
                <a:gridCol w="509954">
                  <a:extLst>
                    <a:ext uri="{9D8B030D-6E8A-4147-A177-3AD203B41FA5}">
                      <a16:colId xmlns:a16="http://schemas.microsoft.com/office/drawing/2014/main" val="3952056482"/>
                    </a:ext>
                  </a:extLst>
                </a:gridCol>
                <a:gridCol w="536331">
                  <a:extLst>
                    <a:ext uri="{9D8B030D-6E8A-4147-A177-3AD203B41FA5}">
                      <a16:colId xmlns:a16="http://schemas.microsoft.com/office/drawing/2014/main" val="2153612359"/>
                    </a:ext>
                  </a:extLst>
                </a:gridCol>
                <a:gridCol w="580292">
                  <a:extLst>
                    <a:ext uri="{9D8B030D-6E8A-4147-A177-3AD203B41FA5}">
                      <a16:colId xmlns:a16="http://schemas.microsoft.com/office/drawing/2014/main" val="16178478"/>
                    </a:ext>
                  </a:extLst>
                </a:gridCol>
                <a:gridCol w="574582">
                  <a:extLst>
                    <a:ext uri="{9D8B030D-6E8A-4147-A177-3AD203B41FA5}">
                      <a16:colId xmlns:a16="http://schemas.microsoft.com/office/drawing/2014/main" val="2486442012"/>
                    </a:ext>
                  </a:extLst>
                </a:gridCol>
                <a:gridCol w="506872">
                  <a:extLst>
                    <a:ext uri="{9D8B030D-6E8A-4147-A177-3AD203B41FA5}">
                      <a16:colId xmlns:a16="http://schemas.microsoft.com/office/drawing/2014/main" val="1694203553"/>
                    </a:ext>
                  </a:extLst>
                </a:gridCol>
                <a:gridCol w="628650">
                  <a:extLst>
                    <a:ext uri="{9D8B030D-6E8A-4147-A177-3AD203B41FA5}">
                      <a16:colId xmlns:a16="http://schemas.microsoft.com/office/drawing/2014/main" val="2393192463"/>
                    </a:ext>
                  </a:extLst>
                </a:gridCol>
              </a:tblGrid>
              <a:tr h="350102">
                <a:tc>
                  <a:txBody>
                    <a:bodyPr/>
                    <a:lstStyle/>
                    <a:p>
                      <a:pPr algn="ctr"/>
                      <a:r>
                        <a:rPr lang="en-GB" sz="1200" dirty="0"/>
                        <a:t>FMCG Growth</a:t>
                      </a:r>
                    </a:p>
                  </a:txBody>
                  <a:tcPr marL="0" marR="0" marT="0" marB="0" anchor="ctr">
                    <a:lnL w="19050" cap="flat" cmpd="sng" algn="ctr">
                      <a:no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200" b="0" dirty="0"/>
                        <a:t>+11%</a:t>
                      </a:r>
                    </a:p>
                  </a:txBody>
                  <a:tcPr marL="0" marR="0" marT="0" marB="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200" b="0" dirty="0"/>
                        <a:t>+9%</a:t>
                      </a:r>
                    </a:p>
                  </a:txBody>
                  <a:tcPr marL="0" marR="0" marT="0" marB="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200" b="0" dirty="0"/>
                        <a:t>+7%</a:t>
                      </a:r>
                    </a:p>
                  </a:txBody>
                  <a:tcPr marL="0" marR="0" marT="0" marB="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200" b="0" dirty="0"/>
                        <a:t>+6%</a:t>
                      </a:r>
                    </a:p>
                  </a:txBody>
                  <a:tcPr marL="0" marR="0" marT="0" marB="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200" b="0" dirty="0"/>
                        <a:t>+6%</a:t>
                      </a:r>
                    </a:p>
                  </a:txBody>
                  <a:tcPr marL="0" marR="0" marT="0" marB="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200" b="0" dirty="0"/>
                        <a:t>+6%</a:t>
                      </a:r>
                    </a:p>
                  </a:txBody>
                  <a:tcPr marL="0" marR="0" marT="0" marB="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200" b="0" dirty="0"/>
                        <a:t>+6%</a:t>
                      </a:r>
                    </a:p>
                  </a:txBody>
                  <a:tcPr marL="0" marR="0" marT="0" marB="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200" b="0" dirty="0"/>
                        <a:t>+5%</a:t>
                      </a:r>
                    </a:p>
                  </a:txBody>
                  <a:tcPr marL="0" marR="0" marT="0" marB="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200" b="0" dirty="0"/>
                        <a:t>+4%</a:t>
                      </a:r>
                    </a:p>
                  </a:txBody>
                  <a:tcPr marL="0" marR="0" marT="0" marB="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200" b="0" dirty="0"/>
                        <a:t>+3%</a:t>
                      </a:r>
                    </a:p>
                  </a:txBody>
                  <a:tcPr marL="0" marR="0" marT="0" marB="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200" b="0" dirty="0"/>
                        <a:t>+2%</a:t>
                      </a:r>
                    </a:p>
                  </a:txBody>
                  <a:tcPr marL="0" marR="0" marT="0" marB="0" anchor="ctr">
                    <a:lnL w="9525" cap="flat" cmpd="sng" algn="ctr">
                      <a:solidFill>
                        <a:schemeClr val="tx1">
                          <a:lumMod val="40000"/>
                          <a:lumOff val="60000"/>
                        </a:schemeClr>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99442842"/>
                  </a:ext>
                </a:extLst>
              </a:tr>
            </a:tbl>
          </a:graphicData>
        </a:graphic>
      </p:graphicFrame>
    </p:spTree>
    <p:extLst>
      <p:ext uri="{BB962C8B-B14F-4D97-AF65-F5344CB8AC3E}">
        <p14:creationId xmlns:p14="http://schemas.microsoft.com/office/powerpoint/2010/main" val="4781816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Table 16">
            <a:extLst>
              <a:ext uri="{FF2B5EF4-FFF2-40B4-BE49-F238E27FC236}">
                <a16:creationId xmlns:a16="http://schemas.microsoft.com/office/drawing/2014/main" id="{97A44356-C123-227B-CE4C-E2CA89338299}"/>
              </a:ext>
            </a:extLst>
          </p:cNvPr>
          <p:cNvGraphicFramePr>
            <a:graphicFrameLocks noGrp="1"/>
          </p:cNvGraphicFramePr>
          <p:nvPr>
            <p:ph idx="1"/>
            <p:extLst>
              <p:ext uri="{D42A27DB-BD31-4B8C-83A1-F6EECF244321}">
                <p14:modId xmlns:p14="http://schemas.microsoft.com/office/powerpoint/2010/main" val="1208301976"/>
              </p:ext>
            </p:extLst>
          </p:nvPr>
        </p:nvGraphicFramePr>
        <p:xfrm>
          <a:off x="4462528" y="1678076"/>
          <a:ext cx="7429524" cy="3872716"/>
        </p:xfrm>
        <a:graphic>
          <a:graphicData uri="http://schemas.openxmlformats.org/drawingml/2006/table">
            <a:tbl>
              <a:tblPr firstRow="1" bandRow="1">
                <a:tableStyleId>{5C22544A-7EE6-4342-B048-85BDC9FD1C3A}</a:tableStyleId>
              </a:tblPr>
              <a:tblGrid>
                <a:gridCol w="3714762">
                  <a:extLst>
                    <a:ext uri="{9D8B030D-6E8A-4147-A177-3AD203B41FA5}">
                      <a16:colId xmlns:a16="http://schemas.microsoft.com/office/drawing/2014/main" val="606967852"/>
                    </a:ext>
                  </a:extLst>
                </a:gridCol>
                <a:gridCol w="3714762">
                  <a:extLst>
                    <a:ext uri="{9D8B030D-6E8A-4147-A177-3AD203B41FA5}">
                      <a16:colId xmlns:a16="http://schemas.microsoft.com/office/drawing/2014/main" val="3671668098"/>
                    </a:ext>
                  </a:extLst>
                </a:gridCol>
              </a:tblGrid>
              <a:tr h="1936358">
                <a:tc>
                  <a:txBody>
                    <a:bodyPr/>
                    <a:lstStyle/>
                    <a:p>
                      <a:endParaRPr lang="en-GB" dirty="0"/>
                    </a:p>
                  </a:txBody>
                  <a:tcPr>
                    <a:solidFill>
                      <a:schemeClr val="accent1">
                        <a:lumMod val="20000"/>
                        <a:lumOff val="80000"/>
                      </a:schemeClr>
                    </a:solidFill>
                  </a:tcPr>
                </a:tc>
                <a:tc>
                  <a:txBody>
                    <a:bodyPr/>
                    <a:lstStyle/>
                    <a:p>
                      <a:endParaRPr lang="en-GB" dirty="0">
                        <a:solidFill>
                          <a:schemeClr val="accent1">
                            <a:lumMod val="40000"/>
                            <a:lumOff val="60000"/>
                          </a:schemeClr>
                        </a:solidFill>
                      </a:endParaRPr>
                    </a:p>
                  </a:txBody>
                  <a:tcPr>
                    <a:solidFill>
                      <a:schemeClr val="bg2"/>
                    </a:solidFill>
                  </a:tcPr>
                </a:tc>
                <a:extLst>
                  <a:ext uri="{0D108BD9-81ED-4DB2-BD59-A6C34878D82A}">
                    <a16:rowId xmlns:a16="http://schemas.microsoft.com/office/drawing/2014/main" val="470358377"/>
                  </a:ext>
                </a:extLst>
              </a:tr>
              <a:tr h="1936358">
                <a:tc>
                  <a:txBody>
                    <a:bodyPr/>
                    <a:lstStyle/>
                    <a:p>
                      <a:endParaRPr lang="en-GB" dirty="0"/>
                    </a:p>
                  </a:txBody>
                  <a:tcPr>
                    <a:solidFill>
                      <a:schemeClr val="bg1">
                        <a:lumMod val="50000"/>
                      </a:schemeClr>
                    </a:solidFill>
                  </a:tcPr>
                </a:tc>
                <a:tc>
                  <a:txBody>
                    <a:bodyPr/>
                    <a:lstStyle/>
                    <a:p>
                      <a:endParaRPr lang="en-GB" dirty="0"/>
                    </a:p>
                  </a:txBody>
                  <a:tcPr>
                    <a:solidFill>
                      <a:schemeClr val="accent1">
                        <a:lumMod val="20000"/>
                        <a:lumOff val="80000"/>
                      </a:schemeClr>
                    </a:solidFill>
                  </a:tcPr>
                </a:tc>
                <a:extLst>
                  <a:ext uri="{0D108BD9-81ED-4DB2-BD59-A6C34878D82A}">
                    <a16:rowId xmlns:a16="http://schemas.microsoft.com/office/drawing/2014/main" val="1308050722"/>
                  </a:ext>
                </a:extLst>
              </a:tr>
            </a:tbl>
          </a:graphicData>
        </a:graphic>
      </p:graphicFrame>
      <p:sp>
        <p:nvSpPr>
          <p:cNvPr id="2" name="Slide Number Placeholder 1">
            <a:extLst>
              <a:ext uri="{FF2B5EF4-FFF2-40B4-BE49-F238E27FC236}">
                <a16:creationId xmlns:a16="http://schemas.microsoft.com/office/drawing/2014/main" id="{CDAB742E-218C-2BBD-16C7-5C984E899A4E}"/>
              </a:ext>
            </a:extLst>
          </p:cNvPr>
          <p:cNvSpPr>
            <a:spLocks noGrp="1"/>
          </p:cNvSpPr>
          <p:nvPr>
            <p:ph type="sldNum" sz="quarter" idx="12"/>
          </p:nvPr>
        </p:nvSpPr>
        <p:spPr/>
        <p:txBody>
          <a:bodyPr/>
          <a:lstStyle/>
          <a:p>
            <a:fld id="{403EF4E2-7A7A-0548-85F1-5479B7C9E1B2}" type="slidenum">
              <a:rPr lang="en-US" smtClean="0"/>
              <a:t>37</a:t>
            </a:fld>
            <a:endParaRPr lang="en-US" dirty="0"/>
          </a:p>
        </p:txBody>
      </p:sp>
      <p:sp>
        <p:nvSpPr>
          <p:cNvPr id="12" name="Title 11">
            <a:extLst>
              <a:ext uri="{FF2B5EF4-FFF2-40B4-BE49-F238E27FC236}">
                <a16:creationId xmlns:a16="http://schemas.microsoft.com/office/drawing/2014/main" id="{945578C5-0939-8EC0-3D15-FB8D50F132F6}"/>
              </a:ext>
            </a:extLst>
          </p:cNvPr>
          <p:cNvSpPr>
            <a:spLocks noGrp="1"/>
          </p:cNvSpPr>
          <p:nvPr>
            <p:ph type="ctrTitle"/>
          </p:nvPr>
        </p:nvSpPr>
        <p:spPr>
          <a:xfrm>
            <a:off x="224549" y="1649768"/>
            <a:ext cx="3659922" cy="4090890"/>
          </a:xfrm>
        </p:spPr>
        <p:txBody>
          <a:bodyPr/>
          <a:lstStyle/>
          <a:p>
            <a:br>
              <a:rPr lang="en-GB" sz="1600" b="0" dirty="0">
                <a:latin typeface="Georgia" panose="02040502050405020303" pitchFamily="18" charset="0"/>
              </a:rPr>
            </a:br>
            <a:br>
              <a:rPr lang="en-GB" sz="1600" b="0" dirty="0">
                <a:latin typeface="Georgia" panose="02040502050405020303" pitchFamily="18" charset="0"/>
              </a:rPr>
            </a:br>
            <a:br>
              <a:rPr lang="en-GB" sz="1600" b="0" dirty="0">
                <a:latin typeface="Georgia" panose="02040502050405020303" pitchFamily="18" charset="0"/>
              </a:rPr>
            </a:br>
            <a:br>
              <a:rPr lang="en-GB" sz="1600" b="0" dirty="0">
                <a:latin typeface="Georgia" panose="02040502050405020303" pitchFamily="18" charset="0"/>
              </a:rPr>
            </a:br>
            <a:br>
              <a:rPr lang="en-GB" sz="1600" b="0" dirty="0">
                <a:latin typeface="Georgia" panose="02040502050405020303" pitchFamily="18" charset="0"/>
              </a:rPr>
            </a:br>
            <a:br>
              <a:rPr lang="en-GB" sz="1600" b="0" dirty="0">
                <a:latin typeface="Georgia" panose="02040502050405020303" pitchFamily="18" charset="0"/>
              </a:rPr>
            </a:br>
            <a:r>
              <a:rPr lang="en-GB" sz="1600" b="0" i="1" dirty="0">
                <a:latin typeface="Georgia" panose="02040502050405020303" pitchFamily="18" charset="0"/>
              </a:rPr>
              <a:t>With </a:t>
            </a:r>
            <a:r>
              <a:rPr lang="en-GB" sz="1600" i="1" dirty="0">
                <a:latin typeface="Georgia" panose="02040502050405020303" pitchFamily="18" charset="0"/>
              </a:rPr>
              <a:t>events</a:t>
            </a:r>
            <a:r>
              <a:rPr lang="en-GB" sz="1600" b="0" i="1" dirty="0">
                <a:latin typeface="Georgia" panose="02040502050405020303" pitchFamily="18" charset="0"/>
              </a:rPr>
              <a:t> this February landing in </a:t>
            </a:r>
            <a:r>
              <a:rPr lang="en-GB" sz="1600" i="1" dirty="0">
                <a:latin typeface="Georgia" panose="02040502050405020303" pitchFamily="18" charset="0"/>
              </a:rPr>
              <a:t>half term</a:t>
            </a:r>
            <a:r>
              <a:rPr lang="en-GB" sz="1600" b="0" i="1" dirty="0">
                <a:latin typeface="Georgia" panose="02040502050405020303" pitchFamily="18" charset="0"/>
              </a:rPr>
              <a:t>, shoppers will have had </a:t>
            </a:r>
            <a:r>
              <a:rPr lang="en-GB" sz="1600" i="1" dirty="0">
                <a:latin typeface="Georgia" panose="02040502050405020303" pitchFamily="18" charset="0"/>
              </a:rPr>
              <a:t>more time </a:t>
            </a:r>
            <a:r>
              <a:rPr lang="en-GB" sz="1600" b="0" i="1" dirty="0">
                <a:latin typeface="Georgia" panose="02040502050405020303" pitchFamily="18" charset="0"/>
              </a:rPr>
              <a:t>to </a:t>
            </a:r>
            <a:r>
              <a:rPr lang="en-GB" sz="1600" i="1" dirty="0">
                <a:latin typeface="Georgia" panose="02040502050405020303" pitchFamily="18" charset="0"/>
              </a:rPr>
              <a:t>celebrate</a:t>
            </a:r>
            <a:r>
              <a:rPr lang="en-GB" sz="1600" b="0" i="1" dirty="0">
                <a:latin typeface="Georgia" panose="02040502050405020303" pitchFamily="18" charset="0"/>
              </a:rPr>
              <a:t> and </a:t>
            </a:r>
            <a:r>
              <a:rPr lang="en-GB" sz="1600" i="1" dirty="0">
                <a:latin typeface="Georgia" panose="02040502050405020303" pitchFamily="18" charset="0"/>
              </a:rPr>
              <a:t>more opportunities</a:t>
            </a:r>
            <a:r>
              <a:rPr lang="en-GB" sz="1600" b="0" i="1" dirty="0">
                <a:latin typeface="Georgia" panose="02040502050405020303" pitchFamily="18" charset="0"/>
              </a:rPr>
              <a:t> to </a:t>
            </a:r>
            <a:r>
              <a:rPr lang="en-GB" sz="1600" i="1" dirty="0">
                <a:latin typeface="Georgia" panose="02040502050405020303" pitchFamily="18" charset="0"/>
              </a:rPr>
              <a:t>shop</a:t>
            </a:r>
            <a:r>
              <a:rPr lang="en-GB" sz="1600" b="0" i="1" dirty="0">
                <a:latin typeface="Georgia" panose="02040502050405020303" pitchFamily="18" charset="0"/>
              </a:rPr>
              <a:t>.</a:t>
            </a:r>
            <a:br>
              <a:rPr lang="en-GB" sz="1600" b="0" i="1" dirty="0">
                <a:latin typeface="Georgia" panose="02040502050405020303" pitchFamily="18" charset="0"/>
              </a:rPr>
            </a:br>
            <a:br>
              <a:rPr lang="en-GB" sz="1600" b="0" i="1" dirty="0">
                <a:latin typeface="Georgia" panose="02040502050405020303" pitchFamily="18" charset="0"/>
              </a:rPr>
            </a:br>
            <a:r>
              <a:rPr lang="en-GB" sz="1600" i="1" dirty="0">
                <a:latin typeface="Georgia" panose="02040502050405020303" pitchFamily="18" charset="0"/>
              </a:rPr>
              <a:t>Online was a star performer</a:t>
            </a:r>
            <a:r>
              <a:rPr lang="en-GB" sz="1600" b="0" i="1" dirty="0">
                <a:latin typeface="Georgia" panose="02040502050405020303" pitchFamily="18" charset="0"/>
              </a:rPr>
              <a:t>, helped by the weather but also as technology improves so should the </a:t>
            </a:r>
            <a:r>
              <a:rPr lang="en-GB" sz="1600" i="1" dirty="0">
                <a:latin typeface="Georgia" panose="02040502050405020303" pitchFamily="18" charset="0"/>
              </a:rPr>
              <a:t>agility</a:t>
            </a:r>
            <a:r>
              <a:rPr lang="en-GB" sz="1600" b="0" i="1" dirty="0">
                <a:latin typeface="Georgia" panose="02040502050405020303" pitchFamily="18" charset="0"/>
              </a:rPr>
              <a:t> of this channel, to </a:t>
            </a:r>
            <a:r>
              <a:rPr lang="en-GB" sz="1600" i="1" dirty="0">
                <a:latin typeface="Georgia" panose="02040502050405020303" pitchFamily="18" charset="0"/>
              </a:rPr>
              <a:t>capitalise</a:t>
            </a:r>
            <a:r>
              <a:rPr lang="en-GB" sz="1600" b="0" i="1" dirty="0">
                <a:latin typeface="Georgia" panose="02040502050405020303" pitchFamily="18" charset="0"/>
              </a:rPr>
              <a:t> on </a:t>
            </a:r>
            <a:r>
              <a:rPr lang="en-GB" sz="1600" i="1" dirty="0">
                <a:latin typeface="Georgia" panose="02040502050405020303" pitchFamily="18" charset="0"/>
              </a:rPr>
              <a:t>events</a:t>
            </a:r>
            <a:r>
              <a:rPr lang="en-GB" sz="1600" b="0" i="1" dirty="0">
                <a:latin typeface="Georgia" panose="02040502050405020303" pitchFamily="18" charset="0"/>
              </a:rPr>
              <a:t>.</a:t>
            </a:r>
            <a:br>
              <a:rPr lang="en-GB" sz="1600" b="0" i="1" dirty="0">
                <a:latin typeface="Georgia" panose="02040502050405020303" pitchFamily="18" charset="0"/>
              </a:rPr>
            </a:br>
            <a:br>
              <a:rPr lang="en-GB" sz="1600" b="0" i="1" dirty="0">
                <a:latin typeface="Georgia" panose="02040502050405020303" pitchFamily="18" charset="0"/>
              </a:rPr>
            </a:br>
            <a:r>
              <a:rPr lang="en-GB" sz="1600" b="0" i="1" dirty="0">
                <a:latin typeface="Georgia" panose="02040502050405020303" pitchFamily="18" charset="0"/>
              </a:rPr>
              <a:t>With lingering single digit inflation shoppers continue to spend more to buy less.</a:t>
            </a:r>
            <a:br>
              <a:rPr lang="en-GB" sz="1600" b="0" i="1" dirty="0">
                <a:latin typeface="Georgia" panose="02040502050405020303" pitchFamily="18" charset="0"/>
              </a:rPr>
            </a:br>
            <a:endParaRPr lang="en-GB" sz="1600" dirty="0">
              <a:latin typeface="+mn-lt"/>
            </a:endParaRPr>
          </a:p>
        </p:txBody>
      </p:sp>
      <p:sp>
        <p:nvSpPr>
          <p:cNvPr id="15" name="Text Placeholder 14">
            <a:extLst>
              <a:ext uri="{FF2B5EF4-FFF2-40B4-BE49-F238E27FC236}">
                <a16:creationId xmlns:a16="http://schemas.microsoft.com/office/drawing/2014/main" id="{9CD3D6CC-1EB3-7AB4-2E97-BBB43C327F28}"/>
              </a:ext>
            </a:extLst>
          </p:cNvPr>
          <p:cNvSpPr>
            <a:spLocks noGrp="1"/>
          </p:cNvSpPr>
          <p:nvPr>
            <p:ph type="body" sz="quarter" idx="14"/>
          </p:nvPr>
        </p:nvSpPr>
        <p:spPr/>
        <p:txBody>
          <a:bodyPr/>
          <a:lstStyle/>
          <a:p>
            <a:r>
              <a:rPr lang="en-GB" dirty="0"/>
              <a:t>Source:  NIQ Homescan FMCG 4w/e 24</a:t>
            </a:r>
            <a:r>
              <a:rPr lang="en-GB" baseline="30000" dirty="0"/>
              <a:t>th</a:t>
            </a:r>
            <a:r>
              <a:rPr lang="en-GB" dirty="0"/>
              <a:t> February 2024</a:t>
            </a:r>
          </a:p>
        </p:txBody>
      </p:sp>
      <p:graphicFrame>
        <p:nvGraphicFramePr>
          <p:cNvPr id="26" name="Chart 25">
            <a:extLst>
              <a:ext uri="{FF2B5EF4-FFF2-40B4-BE49-F238E27FC236}">
                <a16:creationId xmlns:a16="http://schemas.microsoft.com/office/drawing/2014/main" id="{36731D6D-6062-6D7D-835A-3EF5F1953E16}"/>
              </a:ext>
            </a:extLst>
          </p:cNvPr>
          <p:cNvGraphicFramePr/>
          <p:nvPr>
            <p:extLst>
              <p:ext uri="{D42A27DB-BD31-4B8C-83A1-F6EECF244321}">
                <p14:modId xmlns:p14="http://schemas.microsoft.com/office/powerpoint/2010/main" val="2796310338"/>
              </p:ext>
            </p:extLst>
          </p:nvPr>
        </p:nvGraphicFramePr>
        <p:xfrm>
          <a:off x="8296140" y="3610376"/>
          <a:ext cx="3354946" cy="185455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Chart 20">
            <a:extLst>
              <a:ext uri="{FF2B5EF4-FFF2-40B4-BE49-F238E27FC236}">
                <a16:creationId xmlns:a16="http://schemas.microsoft.com/office/drawing/2014/main" id="{A634FCDB-8C23-9D60-5D16-2B88665805FC}"/>
              </a:ext>
            </a:extLst>
          </p:cNvPr>
          <p:cNvGraphicFramePr/>
          <p:nvPr>
            <p:extLst>
              <p:ext uri="{D42A27DB-BD31-4B8C-83A1-F6EECF244321}">
                <p14:modId xmlns:p14="http://schemas.microsoft.com/office/powerpoint/2010/main" val="2519988129"/>
              </p:ext>
            </p:extLst>
          </p:nvPr>
        </p:nvGraphicFramePr>
        <p:xfrm>
          <a:off x="8315458" y="1680692"/>
          <a:ext cx="3354946" cy="185455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9" name="Chart 18">
            <a:extLst>
              <a:ext uri="{FF2B5EF4-FFF2-40B4-BE49-F238E27FC236}">
                <a16:creationId xmlns:a16="http://schemas.microsoft.com/office/drawing/2014/main" id="{69A14315-8CD4-CC52-8C98-9D767D4CB24E}"/>
              </a:ext>
            </a:extLst>
          </p:cNvPr>
          <p:cNvGraphicFramePr/>
          <p:nvPr>
            <p:extLst>
              <p:ext uri="{D42A27DB-BD31-4B8C-83A1-F6EECF244321}">
                <p14:modId xmlns:p14="http://schemas.microsoft.com/office/powerpoint/2010/main" val="2920495142"/>
              </p:ext>
            </p:extLst>
          </p:nvPr>
        </p:nvGraphicFramePr>
        <p:xfrm>
          <a:off x="4481848" y="1680692"/>
          <a:ext cx="3354946" cy="1854559"/>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3" name="Chart 22">
            <a:extLst>
              <a:ext uri="{FF2B5EF4-FFF2-40B4-BE49-F238E27FC236}">
                <a16:creationId xmlns:a16="http://schemas.microsoft.com/office/drawing/2014/main" id="{1DEBE32D-AD0C-A0EC-E62E-E20DFF96C991}"/>
              </a:ext>
            </a:extLst>
          </p:cNvPr>
          <p:cNvGraphicFramePr/>
          <p:nvPr>
            <p:extLst>
              <p:ext uri="{D42A27DB-BD31-4B8C-83A1-F6EECF244321}">
                <p14:modId xmlns:p14="http://schemas.microsoft.com/office/powerpoint/2010/main" val="685031553"/>
              </p:ext>
            </p:extLst>
          </p:nvPr>
        </p:nvGraphicFramePr>
        <p:xfrm>
          <a:off x="4602051" y="3623255"/>
          <a:ext cx="3354946" cy="1854559"/>
        </p:xfrm>
        <a:graphic>
          <a:graphicData uri="http://schemas.openxmlformats.org/drawingml/2006/chart">
            <c:chart xmlns:c="http://schemas.openxmlformats.org/drawingml/2006/chart" xmlns:r="http://schemas.openxmlformats.org/officeDocument/2006/relationships" r:id="rId6"/>
          </a:graphicData>
        </a:graphic>
      </p:graphicFrame>
      <p:sp>
        <p:nvSpPr>
          <p:cNvPr id="20" name="TextBox 19">
            <a:extLst>
              <a:ext uri="{FF2B5EF4-FFF2-40B4-BE49-F238E27FC236}">
                <a16:creationId xmlns:a16="http://schemas.microsoft.com/office/drawing/2014/main" id="{14CDF05A-F1C1-4D54-6378-CB1F93E6EA33}"/>
              </a:ext>
            </a:extLst>
          </p:cNvPr>
          <p:cNvSpPr txBox="1"/>
          <p:nvPr/>
        </p:nvSpPr>
        <p:spPr>
          <a:xfrm>
            <a:off x="4494727" y="1680693"/>
            <a:ext cx="1712890" cy="251138"/>
          </a:xfrm>
          <a:prstGeom prst="rect">
            <a:avLst/>
          </a:prstGeom>
          <a:noFill/>
        </p:spPr>
        <p:txBody>
          <a:bodyPr wrap="none" lIns="0" rIns="0" rtlCol="0">
            <a:noAutofit/>
          </a:bodyPr>
          <a:lstStyle/>
          <a:p>
            <a:pPr algn="l">
              <a:spcAft>
                <a:spcPts val="600"/>
              </a:spcAft>
            </a:pPr>
            <a:r>
              <a:rPr lang="en-GB" sz="1400" dirty="0">
                <a:solidFill>
                  <a:schemeClr val="tx1">
                    <a:lumMod val="50000"/>
                  </a:schemeClr>
                </a:solidFill>
              </a:rPr>
              <a:t>Shoppers</a:t>
            </a:r>
          </a:p>
        </p:txBody>
      </p:sp>
      <p:sp>
        <p:nvSpPr>
          <p:cNvPr id="22" name="TextBox 21">
            <a:extLst>
              <a:ext uri="{FF2B5EF4-FFF2-40B4-BE49-F238E27FC236}">
                <a16:creationId xmlns:a16="http://schemas.microsoft.com/office/drawing/2014/main" id="{75B198FA-ECC7-3890-747D-4267F22A1DA0}"/>
              </a:ext>
            </a:extLst>
          </p:cNvPr>
          <p:cNvSpPr txBox="1"/>
          <p:nvPr/>
        </p:nvSpPr>
        <p:spPr>
          <a:xfrm>
            <a:off x="8205987" y="1680693"/>
            <a:ext cx="1712890" cy="251138"/>
          </a:xfrm>
          <a:prstGeom prst="rect">
            <a:avLst/>
          </a:prstGeom>
          <a:noFill/>
        </p:spPr>
        <p:txBody>
          <a:bodyPr wrap="none" lIns="0" rIns="0" rtlCol="0">
            <a:noAutofit/>
          </a:bodyPr>
          <a:lstStyle/>
          <a:p>
            <a:pPr algn="l">
              <a:spcAft>
                <a:spcPts val="600"/>
              </a:spcAft>
            </a:pPr>
            <a:r>
              <a:rPr lang="en-GB" sz="1400" dirty="0">
                <a:solidFill>
                  <a:schemeClr val="bg1"/>
                </a:solidFill>
              </a:rPr>
              <a:t>Spend (£ per buyer)</a:t>
            </a:r>
          </a:p>
        </p:txBody>
      </p:sp>
      <p:sp>
        <p:nvSpPr>
          <p:cNvPr id="27" name="TextBox 26">
            <a:extLst>
              <a:ext uri="{FF2B5EF4-FFF2-40B4-BE49-F238E27FC236}">
                <a16:creationId xmlns:a16="http://schemas.microsoft.com/office/drawing/2014/main" id="{274363F3-B397-DA3E-1637-9ACED88270A5}"/>
              </a:ext>
            </a:extLst>
          </p:cNvPr>
          <p:cNvSpPr txBox="1"/>
          <p:nvPr/>
        </p:nvSpPr>
        <p:spPr>
          <a:xfrm>
            <a:off x="8205987" y="3694091"/>
            <a:ext cx="1712890" cy="251138"/>
          </a:xfrm>
          <a:prstGeom prst="rect">
            <a:avLst/>
          </a:prstGeom>
          <a:noFill/>
        </p:spPr>
        <p:txBody>
          <a:bodyPr wrap="none" lIns="0" rIns="0" rtlCol="0">
            <a:noAutofit/>
          </a:bodyPr>
          <a:lstStyle/>
          <a:p>
            <a:pPr algn="l">
              <a:spcAft>
                <a:spcPts val="600"/>
              </a:spcAft>
            </a:pPr>
            <a:r>
              <a:rPr lang="en-GB" sz="1400" dirty="0">
                <a:solidFill>
                  <a:schemeClr val="tx1">
                    <a:lumMod val="50000"/>
                  </a:schemeClr>
                </a:solidFill>
              </a:rPr>
              <a:t>Trips (transactions per buyer)</a:t>
            </a:r>
          </a:p>
        </p:txBody>
      </p:sp>
      <p:sp>
        <p:nvSpPr>
          <p:cNvPr id="28" name="TextBox 27">
            <a:extLst>
              <a:ext uri="{FF2B5EF4-FFF2-40B4-BE49-F238E27FC236}">
                <a16:creationId xmlns:a16="http://schemas.microsoft.com/office/drawing/2014/main" id="{6321EA44-CF47-E0F5-4CEA-8FAA91DC5621}"/>
              </a:ext>
            </a:extLst>
          </p:cNvPr>
          <p:cNvSpPr txBox="1"/>
          <p:nvPr/>
        </p:nvSpPr>
        <p:spPr>
          <a:xfrm>
            <a:off x="4451752" y="1185925"/>
            <a:ext cx="7604484" cy="707886"/>
          </a:xfrm>
          <a:prstGeom prst="rect">
            <a:avLst/>
          </a:prstGeom>
          <a:noFill/>
        </p:spPr>
        <p:txBody>
          <a:bodyPr wrap="square" lIns="0" rIns="0" rtlCol="0" anchor="ctr">
            <a:spAutoFit/>
          </a:bodyPr>
          <a:lstStyle/>
          <a:p>
            <a:pPr>
              <a:buSzPts val="1100"/>
            </a:pPr>
            <a:r>
              <a:rPr lang="en-US" sz="1400" b="1" dirty="0">
                <a:latin typeface="Arial" panose="020B0604020202020204" pitchFamily="34" charset="0"/>
                <a:cs typeface="Arial" panose="020B0604020202020204" pitchFamily="34" charset="0"/>
                <a:sym typeface="Montserrat"/>
              </a:rPr>
              <a:t>FMCG shopper metrics by channel</a:t>
            </a:r>
          </a:p>
          <a:p>
            <a:pPr>
              <a:buSzPts val="1100"/>
            </a:pPr>
            <a:r>
              <a:rPr lang="en-US" sz="1200" i="1" dirty="0">
                <a:latin typeface="Arial" panose="020B0604020202020204" pitchFamily="34" charset="0"/>
                <a:cs typeface="Arial" panose="020B0604020202020204" pitchFamily="34" charset="0"/>
              </a:rPr>
              <a:t>Latest 4 weeks g</a:t>
            </a:r>
            <a:r>
              <a:rPr lang="en-US" sz="1200" i="1" dirty="0">
                <a:solidFill>
                  <a:schemeClr val="tx1"/>
                </a:solidFill>
                <a:latin typeface="Arial" panose="020B0604020202020204" pitchFamily="34" charset="0"/>
                <a:cs typeface="Arial" panose="020B0604020202020204" pitchFamily="34" charset="0"/>
              </a:rPr>
              <a:t>rowth vs LY</a:t>
            </a:r>
          </a:p>
          <a:p>
            <a:pPr>
              <a:buSzPts val="1100"/>
            </a:pPr>
            <a:endParaRPr lang="en-US" sz="1400" b="1" dirty="0">
              <a:latin typeface="Arial" panose="020B0604020202020204" pitchFamily="34" charset="0"/>
              <a:cs typeface="Arial" panose="020B0604020202020204" pitchFamily="34" charset="0"/>
              <a:sym typeface="Montserrat"/>
            </a:endParaRPr>
          </a:p>
        </p:txBody>
      </p:sp>
      <p:sp>
        <p:nvSpPr>
          <p:cNvPr id="25" name="TextBox 24">
            <a:extLst>
              <a:ext uri="{FF2B5EF4-FFF2-40B4-BE49-F238E27FC236}">
                <a16:creationId xmlns:a16="http://schemas.microsoft.com/office/drawing/2014/main" id="{9000EA05-1CC0-7527-D6F4-DDE752BD422C}"/>
              </a:ext>
            </a:extLst>
          </p:cNvPr>
          <p:cNvSpPr txBox="1"/>
          <p:nvPr/>
        </p:nvSpPr>
        <p:spPr>
          <a:xfrm>
            <a:off x="4494727" y="3655454"/>
            <a:ext cx="1712890" cy="251138"/>
          </a:xfrm>
          <a:prstGeom prst="rect">
            <a:avLst/>
          </a:prstGeom>
          <a:noFill/>
        </p:spPr>
        <p:txBody>
          <a:bodyPr wrap="none" lIns="0" rIns="0" rtlCol="0">
            <a:noAutofit/>
          </a:bodyPr>
          <a:lstStyle/>
          <a:p>
            <a:pPr algn="l">
              <a:spcAft>
                <a:spcPts val="600"/>
              </a:spcAft>
            </a:pPr>
            <a:r>
              <a:rPr lang="en-GB" sz="1400" dirty="0">
                <a:solidFill>
                  <a:schemeClr val="bg1"/>
                </a:solidFill>
              </a:rPr>
              <a:t>Volume (units per buyer)</a:t>
            </a:r>
          </a:p>
        </p:txBody>
      </p:sp>
    </p:spTree>
    <p:extLst>
      <p:ext uri="{BB962C8B-B14F-4D97-AF65-F5344CB8AC3E}">
        <p14:creationId xmlns:p14="http://schemas.microsoft.com/office/powerpoint/2010/main" val="1655119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9FDE9AC-C271-808D-F989-7FF2313B14C5}"/>
              </a:ext>
            </a:extLst>
          </p:cNvPr>
          <p:cNvSpPr>
            <a:spLocks noGrp="1"/>
          </p:cNvSpPr>
          <p:nvPr>
            <p:ph type="sldNum" sz="quarter" idx="4"/>
          </p:nvPr>
        </p:nvSpPr>
        <p:spPr/>
        <p:txBody>
          <a:bodyPr/>
          <a:lstStyle/>
          <a:p>
            <a:fld id="{403EF4E2-7A7A-0548-85F1-5479B7C9E1B2}" type="slidenum">
              <a:rPr lang="en-US" smtClean="0"/>
              <a:t>38</a:t>
            </a:fld>
            <a:endParaRPr lang="en-US" dirty="0"/>
          </a:p>
        </p:txBody>
      </p:sp>
      <p:sp>
        <p:nvSpPr>
          <p:cNvPr id="7" name="Title 6">
            <a:extLst>
              <a:ext uri="{FF2B5EF4-FFF2-40B4-BE49-F238E27FC236}">
                <a16:creationId xmlns:a16="http://schemas.microsoft.com/office/drawing/2014/main" id="{F653AFC8-66EC-2037-C112-DEC563E0AA8D}"/>
              </a:ext>
            </a:extLst>
          </p:cNvPr>
          <p:cNvSpPr>
            <a:spLocks noGrp="1"/>
          </p:cNvSpPr>
          <p:nvPr>
            <p:ph type="ctrTitle"/>
          </p:nvPr>
        </p:nvSpPr>
        <p:spPr/>
        <p:txBody>
          <a:bodyPr/>
          <a:lstStyle/>
          <a:p>
            <a:r>
              <a:rPr lang="en-GB" dirty="0"/>
              <a:t>Advertising and Promotions</a:t>
            </a:r>
          </a:p>
        </p:txBody>
      </p:sp>
    </p:spTree>
    <p:extLst>
      <p:ext uri="{BB962C8B-B14F-4D97-AF65-F5344CB8AC3E}">
        <p14:creationId xmlns:p14="http://schemas.microsoft.com/office/powerpoint/2010/main" val="3563088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DAA3902-C01B-1701-6E14-9708BC3A8F1F}"/>
              </a:ext>
            </a:extLst>
          </p:cNvPr>
          <p:cNvSpPr>
            <a:spLocks noGrp="1"/>
          </p:cNvSpPr>
          <p:nvPr>
            <p:ph type="sldNum" sz="quarter" idx="12"/>
          </p:nvPr>
        </p:nvSpPr>
        <p:spPr/>
        <p:txBody>
          <a:bodyPr/>
          <a:lstStyle/>
          <a:p>
            <a:fld id="{403EF4E2-7A7A-0548-85F1-5479B7C9E1B2}" type="slidenum">
              <a:rPr lang="en-US" smtClean="0"/>
              <a:t>39</a:t>
            </a:fld>
            <a:endParaRPr lang="en-US" dirty="0"/>
          </a:p>
        </p:txBody>
      </p:sp>
      <p:sp>
        <p:nvSpPr>
          <p:cNvPr id="8" name="Title 7">
            <a:extLst>
              <a:ext uri="{FF2B5EF4-FFF2-40B4-BE49-F238E27FC236}">
                <a16:creationId xmlns:a16="http://schemas.microsoft.com/office/drawing/2014/main" id="{314EBEAC-5D79-7D84-0527-E46432A4AC62}"/>
              </a:ext>
            </a:extLst>
          </p:cNvPr>
          <p:cNvSpPr>
            <a:spLocks noGrp="1"/>
          </p:cNvSpPr>
          <p:nvPr>
            <p:ph type="ctrTitle"/>
          </p:nvPr>
        </p:nvSpPr>
        <p:spPr>
          <a:xfrm>
            <a:off x="228068" y="3274307"/>
            <a:ext cx="3503952" cy="2253246"/>
          </a:xfrm>
        </p:spPr>
        <p:txBody>
          <a:bodyPr/>
          <a:lstStyle/>
          <a:p>
            <a:r>
              <a:rPr lang="en-GB" sz="1800" b="0" dirty="0">
                <a:effectLst/>
                <a:latin typeface="Georgia" panose="02040502050405020303" pitchFamily="18" charset="0"/>
                <a:ea typeface="Times New Roman" panose="02020603050405020304" pitchFamily="18" charset="0"/>
              </a:rPr>
              <a:t>In February Morrisons were the </a:t>
            </a:r>
            <a:r>
              <a:rPr lang="en-GB" sz="1800" dirty="0">
                <a:effectLst/>
                <a:latin typeface="Georgia" panose="02040502050405020303" pitchFamily="18" charset="0"/>
                <a:ea typeface="Times New Roman" panose="02020603050405020304" pitchFamily="18" charset="0"/>
              </a:rPr>
              <a:t>last </a:t>
            </a:r>
            <a:r>
              <a:rPr lang="en-GB" sz="1800" b="0" dirty="0">
                <a:effectLst/>
                <a:latin typeface="Georgia" panose="02040502050405020303" pitchFamily="18" charset="0"/>
                <a:ea typeface="Times New Roman" panose="02020603050405020304" pitchFamily="18" charset="0"/>
              </a:rPr>
              <a:t>of the big 4 supermarkets to </a:t>
            </a:r>
            <a:r>
              <a:rPr lang="en-GB" sz="1800" dirty="0">
                <a:effectLst/>
                <a:latin typeface="Georgia" panose="02040502050405020303" pitchFamily="18" charset="0"/>
                <a:ea typeface="Times New Roman" panose="02020603050405020304" pitchFamily="18" charset="0"/>
              </a:rPr>
              <a:t>price match </a:t>
            </a:r>
            <a:r>
              <a:rPr lang="en-GB" sz="1800" b="0" dirty="0">
                <a:effectLst/>
                <a:latin typeface="Georgia" panose="02040502050405020303" pitchFamily="18" charset="0"/>
                <a:ea typeface="Times New Roman" panose="02020603050405020304" pitchFamily="18" charset="0"/>
              </a:rPr>
              <a:t>agains</a:t>
            </a:r>
            <a:r>
              <a:rPr lang="en-GB" sz="1800" b="0" dirty="0">
                <a:latin typeface="Georgia" panose="02040502050405020303" pitchFamily="18" charset="0"/>
                <a:ea typeface="Times New Roman" panose="02020603050405020304" pitchFamily="18" charset="0"/>
              </a:rPr>
              <a:t>t </a:t>
            </a:r>
            <a:r>
              <a:rPr lang="en-GB" sz="1800" dirty="0">
                <a:latin typeface="Georgia" panose="02040502050405020303" pitchFamily="18" charset="0"/>
                <a:ea typeface="Times New Roman" panose="02020603050405020304" pitchFamily="18" charset="0"/>
              </a:rPr>
              <a:t>Aldi </a:t>
            </a:r>
            <a:r>
              <a:rPr lang="en-GB" sz="1800" b="0" dirty="0">
                <a:latin typeface="Georgia" panose="02040502050405020303" pitchFamily="18" charset="0"/>
                <a:ea typeface="Times New Roman" panose="02020603050405020304" pitchFamily="18" charset="0"/>
              </a:rPr>
              <a:t>(&amp; Lidl).</a:t>
            </a:r>
            <a:br>
              <a:rPr lang="en-GB" sz="1800" b="0" dirty="0">
                <a:latin typeface="Georgia" panose="02040502050405020303" pitchFamily="18" charset="0"/>
                <a:ea typeface="Times New Roman" panose="02020603050405020304" pitchFamily="18" charset="0"/>
              </a:rPr>
            </a:br>
            <a:br>
              <a:rPr lang="en-GB" sz="1800" b="0" dirty="0">
                <a:latin typeface="Georgia" panose="02040502050405020303" pitchFamily="18" charset="0"/>
                <a:ea typeface="Times New Roman" panose="02020603050405020304" pitchFamily="18" charset="0"/>
              </a:rPr>
            </a:br>
            <a:r>
              <a:rPr lang="en-GB" sz="1800" dirty="0">
                <a:latin typeface="Georgia" panose="02040502050405020303" pitchFamily="18" charset="0"/>
                <a:ea typeface="Times New Roman" panose="02020603050405020304" pitchFamily="18" charset="0"/>
              </a:rPr>
              <a:t>Sainsbury’s</a:t>
            </a:r>
            <a:r>
              <a:rPr lang="en-GB" sz="1800" b="0" dirty="0">
                <a:latin typeface="Georgia" panose="02040502050405020303" pitchFamily="18" charset="0"/>
                <a:ea typeface="Times New Roman" panose="02020603050405020304" pitchFamily="18" charset="0"/>
              </a:rPr>
              <a:t> and </a:t>
            </a:r>
            <a:r>
              <a:rPr lang="en-GB" sz="1800" dirty="0">
                <a:latin typeface="Georgia" panose="02040502050405020303" pitchFamily="18" charset="0"/>
                <a:ea typeface="Times New Roman" panose="02020603050405020304" pitchFamily="18" charset="0"/>
              </a:rPr>
              <a:t>Tesco</a:t>
            </a:r>
            <a:r>
              <a:rPr lang="en-GB" sz="1800" b="0" dirty="0">
                <a:latin typeface="Georgia" panose="02040502050405020303" pitchFamily="18" charset="0"/>
                <a:ea typeface="Times New Roman" panose="02020603050405020304" pitchFamily="18" charset="0"/>
              </a:rPr>
              <a:t> continue to offer </a:t>
            </a:r>
            <a:r>
              <a:rPr lang="en-GB" sz="1800" dirty="0">
                <a:latin typeface="Georgia" panose="02040502050405020303" pitchFamily="18" charset="0"/>
                <a:ea typeface="Times New Roman" panose="02020603050405020304" pitchFamily="18" charset="0"/>
              </a:rPr>
              <a:t>discounts</a:t>
            </a:r>
            <a:r>
              <a:rPr lang="en-GB" sz="1800" b="0" dirty="0">
                <a:latin typeface="Georgia" panose="02040502050405020303" pitchFamily="18" charset="0"/>
                <a:ea typeface="Times New Roman" panose="02020603050405020304" pitchFamily="18" charset="0"/>
              </a:rPr>
              <a:t> to </a:t>
            </a:r>
            <a:r>
              <a:rPr lang="en-GB" sz="1800" dirty="0">
                <a:latin typeface="Georgia" panose="02040502050405020303" pitchFamily="18" charset="0"/>
                <a:ea typeface="Times New Roman" panose="02020603050405020304" pitchFamily="18" charset="0"/>
              </a:rPr>
              <a:t>loyalty card users</a:t>
            </a:r>
            <a:r>
              <a:rPr lang="en-GB" sz="1800" b="0" dirty="0">
                <a:latin typeface="Georgia" panose="02040502050405020303" pitchFamily="18" charset="0"/>
                <a:ea typeface="Times New Roman" panose="02020603050405020304" pitchFamily="18" charset="0"/>
              </a:rPr>
              <a:t>.  </a:t>
            </a:r>
            <a:br>
              <a:rPr lang="en-GB" sz="1800" b="0" dirty="0">
                <a:latin typeface="Georgia" panose="02040502050405020303" pitchFamily="18" charset="0"/>
                <a:ea typeface="Times New Roman" panose="02020603050405020304" pitchFamily="18" charset="0"/>
              </a:rPr>
            </a:br>
            <a:br>
              <a:rPr lang="en-GB" sz="1800" b="0" dirty="0">
                <a:latin typeface="Georgia" panose="02040502050405020303" pitchFamily="18" charset="0"/>
                <a:ea typeface="Times New Roman" panose="02020603050405020304" pitchFamily="18" charset="0"/>
              </a:rPr>
            </a:br>
            <a:r>
              <a:rPr lang="en-GB" sz="1800" b="0" dirty="0">
                <a:latin typeface="Georgia" panose="02040502050405020303" pitchFamily="18" charset="0"/>
                <a:ea typeface="Times New Roman" panose="02020603050405020304" pitchFamily="18" charset="0"/>
              </a:rPr>
              <a:t>Whilst most retailers pushed an </a:t>
            </a:r>
            <a:r>
              <a:rPr lang="en-GB" sz="1800" dirty="0">
                <a:latin typeface="Georgia" panose="02040502050405020303" pitchFamily="18" charset="0"/>
                <a:ea typeface="Times New Roman" panose="02020603050405020304" pitchFamily="18" charset="0"/>
              </a:rPr>
              <a:t>array of offers </a:t>
            </a:r>
            <a:r>
              <a:rPr lang="en-GB" sz="1800" b="0" dirty="0">
                <a:latin typeface="Georgia" panose="02040502050405020303" pitchFamily="18" charset="0"/>
                <a:ea typeface="Times New Roman" panose="02020603050405020304" pitchFamily="18" charset="0"/>
              </a:rPr>
              <a:t>associated with </a:t>
            </a:r>
            <a:r>
              <a:rPr lang="en-GB" sz="1800" dirty="0">
                <a:latin typeface="Georgia" panose="02040502050405020303" pitchFamily="18" charset="0"/>
                <a:ea typeface="Times New Roman" panose="02020603050405020304" pitchFamily="18" charset="0"/>
              </a:rPr>
              <a:t>Valentine’s day </a:t>
            </a:r>
            <a:r>
              <a:rPr lang="en-GB" sz="1800" b="0" dirty="0">
                <a:latin typeface="Georgia" panose="02040502050405020303" pitchFamily="18" charset="0"/>
                <a:ea typeface="Times New Roman" panose="02020603050405020304" pitchFamily="18" charset="0"/>
              </a:rPr>
              <a:t>including ‘</a:t>
            </a:r>
            <a:r>
              <a:rPr lang="en-GB" sz="1800" dirty="0">
                <a:latin typeface="Georgia" panose="02040502050405020303" pitchFamily="18" charset="0"/>
                <a:ea typeface="Times New Roman" panose="02020603050405020304" pitchFamily="18" charset="0"/>
              </a:rPr>
              <a:t>dining-in’</a:t>
            </a:r>
            <a:r>
              <a:rPr lang="en-GB" sz="1800" b="0" dirty="0">
                <a:latin typeface="Georgia" panose="02040502050405020303" pitchFamily="18" charset="0"/>
                <a:ea typeface="Times New Roman" panose="02020603050405020304" pitchFamily="18" charset="0"/>
              </a:rPr>
              <a:t>, </a:t>
            </a:r>
            <a:r>
              <a:rPr lang="en-GB" sz="1800" dirty="0">
                <a:latin typeface="Georgia" panose="02040502050405020303" pitchFamily="18" charset="0"/>
                <a:ea typeface="Times New Roman" panose="02020603050405020304" pitchFamily="18" charset="0"/>
              </a:rPr>
              <a:t>gifting, cards</a:t>
            </a:r>
            <a:r>
              <a:rPr lang="en-GB" sz="1800" b="0" dirty="0">
                <a:latin typeface="Georgia" panose="02040502050405020303" pitchFamily="18" charset="0"/>
                <a:ea typeface="Times New Roman" panose="02020603050405020304" pitchFamily="18" charset="0"/>
              </a:rPr>
              <a:t> &amp; </a:t>
            </a:r>
            <a:r>
              <a:rPr lang="en-GB" sz="1800" dirty="0">
                <a:latin typeface="Georgia" panose="02040502050405020303" pitchFamily="18" charset="0"/>
                <a:ea typeface="Times New Roman" panose="02020603050405020304" pitchFamily="18" charset="0"/>
              </a:rPr>
              <a:t>wrap</a:t>
            </a:r>
            <a:r>
              <a:rPr lang="en-GB" sz="1800" b="0" dirty="0">
                <a:latin typeface="Georgia" panose="02040502050405020303" pitchFamily="18" charset="0"/>
                <a:ea typeface="Times New Roman" panose="02020603050405020304" pitchFamily="18" charset="0"/>
              </a:rPr>
              <a:t> and </a:t>
            </a:r>
            <a:r>
              <a:rPr lang="en-GB" sz="1800" dirty="0">
                <a:latin typeface="Georgia" panose="02040502050405020303" pitchFamily="18" charset="0"/>
                <a:ea typeface="Times New Roman" panose="02020603050405020304" pitchFamily="18" charset="0"/>
              </a:rPr>
              <a:t>jewellery</a:t>
            </a:r>
            <a:r>
              <a:rPr lang="en-GB" sz="1800" b="0" dirty="0">
                <a:latin typeface="Georgia" panose="02040502050405020303" pitchFamily="18" charset="0"/>
                <a:ea typeface="Times New Roman" panose="02020603050405020304" pitchFamily="18" charset="0"/>
              </a:rPr>
              <a:t>, </a:t>
            </a:r>
            <a:r>
              <a:rPr lang="en-GB" sz="1800" dirty="0">
                <a:latin typeface="Georgia" panose="02040502050405020303" pitchFamily="18" charset="0"/>
                <a:ea typeface="Times New Roman" panose="02020603050405020304" pitchFamily="18" charset="0"/>
              </a:rPr>
              <a:t>fragrances &amp; cosmetics</a:t>
            </a:r>
            <a:r>
              <a:rPr lang="en-GB" sz="1800" b="0" dirty="0">
                <a:latin typeface="Georgia" panose="02040502050405020303" pitchFamily="18" charset="0"/>
                <a:ea typeface="Times New Roman" panose="02020603050405020304" pitchFamily="18" charset="0"/>
              </a:rPr>
              <a:t>.</a:t>
            </a:r>
            <a:endParaRPr lang="en-US" sz="1800" b="0" dirty="0">
              <a:latin typeface="Georgia" panose="02040502050405020303" pitchFamily="18" charset="0"/>
            </a:endParaRPr>
          </a:p>
        </p:txBody>
      </p:sp>
      <p:sp>
        <p:nvSpPr>
          <p:cNvPr id="7" name="Text Placeholder 6">
            <a:extLst>
              <a:ext uri="{FF2B5EF4-FFF2-40B4-BE49-F238E27FC236}">
                <a16:creationId xmlns:a16="http://schemas.microsoft.com/office/drawing/2014/main" id="{B5882A86-AC90-F1F8-DE9C-C368EF09C7F1}"/>
              </a:ext>
            </a:extLst>
          </p:cNvPr>
          <p:cNvSpPr>
            <a:spLocks noGrp="1"/>
          </p:cNvSpPr>
          <p:nvPr>
            <p:ph type="body" sz="quarter" idx="14"/>
          </p:nvPr>
        </p:nvSpPr>
        <p:spPr/>
        <p:txBody>
          <a:bodyPr/>
          <a:lstStyle/>
          <a:p>
            <a:r>
              <a:rPr lang="en-GB" dirty="0"/>
              <a:t>Source: Retailer Marketing including Digital and Press, Retailer Websites 4w/e 24</a:t>
            </a:r>
            <a:r>
              <a:rPr lang="en-GB" baseline="30000" dirty="0"/>
              <a:t>th</a:t>
            </a:r>
            <a:r>
              <a:rPr lang="en-GB" dirty="0"/>
              <a:t> February 2024</a:t>
            </a:r>
          </a:p>
        </p:txBody>
      </p:sp>
      <p:sp>
        <p:nvSpPr>
          <p:cNvPr id="9" name="Text Placeholder 8">
            <a:extLst>
              <a:ext uri="{FF2B5EF4-FFF2-40B4-BE49-F238E27FC236}">
                <a16:creationId xmlns:a16="http://schemas.microsoft.com/office/drawing/2014/main" id="{9476C5A5-52B7-E542-4A86-B7417E04B1F5}"/>
              </a:ext>
            </a:extLst>
          </p:cNvPr>
          <p:cNvSpPr>
            <a:spLocks noGrp="1"/>
          </p:cNvSpPr>
          <p:nvPr>
            <p:ph type="body" sz="quarter" idx="16"/>
          </p:nvPr>
        </p:nvSpPr>
        <p:spPr>
          <a:xfrm>
            <a:off x="4501072" y="1178416"/>
            <a:ext cx="7263779" cy="315533"/>
          </a:xfrm>
          <a:solidFill>
            <a:schemeClr val="accent1"/>
          </a:solidFill>
        </p:spPr>
        <p:txBody>
          <a:bodyPr/>
          <a:lstStyle/>
          <a:p>
            <a:r>
              <a:rPr lang="en-GB" sz="1800" b="1" dirty="0"/>
              <a:t>Retailer Messages</a:t>
            </a:r>
          </a:p>
        </p:txBody>
      </p:sp>
      <p:sp>
        <p:nvSpPr>
          <p:cNvPr id="15" name="Rounded Rectangle 6">
            <a:extLst>
              <a:ext uri="{FF2B5EF4-FFF2-40B4-BE49-F238E27FC236}">
                <a16:creationId xmlns:a16="http://schemas.microsoft.com/office/drawing/2014/main" id="{294474B4-F23B-E90C-DD3A-D3E0265ABB2E}"/>
              </a:ext>
            </a:extLst>
          </p:cNvPr>
          <p:cNvSpPr/>
          <p:nvPr/>
        </p:nvSpPr>
        <p:spPr>
          <a:xfrm>
            <a:off x="4484616" y="1577661"/>
            <a:ext cx="2353652" cy="4388347"/>
          </a:xfrm>
          <a:prstGeom prst="roundRect">
            <a:avLst>
              <a:gd name="adj" fmla="val 5564"/>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45720" tIns="457200" rIns="45720" rtlCol="0" anchor="t"/>
          <a:lstStyle/>
          <a:p>
            <a:pPr algn="ctr">
              <a:spcAft>
                <a:spcPts val="600"/>
              </a:spcAft>
            </a:pPr>
            <a:endParaRPr lang="en-US" sz="1600" dirty="0">
              <a:solidFill>
                <a:schemeClr val="tx1"/>
              </a:solidFill>
              <a:latin typeface="+mj-lt"/>
            </a:endParaRPr>
          </a:p>
        </p:txBody>
      </p:sp>
      <p:sp>
        <p:nvSpPr>
          <p:cNvPr id="16" name="Rounded Rectangle 7">
            <a:extLst>
              <a:ext uri="{FF2B5EF4-FFF2-40B4-BE49-F238E27FC236}">
                <a16:creationId xmlns:a16="http://schemas.microsoft.com/office/drawing/2014/main" id="{3532221F-F308-0BDC-332A-83A8985DA82B}"/>
              </a:ext>
            </a:extLst>
          </p:cNvPr>
          <p:cNvSpPr/>
          <p:nvPr/>
        </p:nvSpPr>
        <p:spPr>
          <a:xfrm>
            <a:off x="6969728" y="1649750"/>
            <a:ext cx="2353652" cy="4349710"/>
          </a:xfrm>
          <a:prstGeom prst="roundRect">
            <a:avLst>
              <a:gd name="adj" fmla="val 5564"/>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45720" tIns="457200" rIns="45720" rtlCol="0" anchor="t"/>
          <a:lstStyle/>
          <a:p>
            <a:pPr algn="ctr">
              <a:spcAft>
                <a:spcPts val="600"/>
              </a:spcAft>
            </a:pPr>
            <a:endParaRPr lang="en-US" sz="1600" dirty="0">
              <a:solidFill>
                <a:schemeClr val="tx1"/>
              </a:solidFill>
              <a:latin typeface="+mj-lt"/>
            </a:endParaRPr>
          </a:p>
        </p:txBody>
      </p:sp>
      <p:sp>
        <p:nvSpPr>
          <p:cNvPr id="17" name="Rounded Rectangle 8">
            <a:extLst>
              <a:ext uri="{FF2B5EF4-FFF2-40B4-BE49-F238E27FC236}">
                <a16:creationId xmlns:a16="http://schemas.microsoft.com/office/drawing/2014/main" id="{BE841E16-1DF8-906F-3C98-32BC12C1C742}"/>
              </a:ext>
            </a:extLst>
          </p:cNvPr>
          <p:cNvSpPr/>
          <p:nvPr/>
        </p:nvSpPr>
        <p:spPr>
          <a:xfrm>
            <a:off x="9348726" y="1609526"/>
            <a:ext cx="2353652" cy="4349709"/>
          </a:xfrm>
          <a:prstGeom prst="roundRect">
            <a:avLst>
              <a:gd name="adj" fmla="val 5564"/>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45720" tIns="457200" rIns="45720" rtlCol="0" anchor="t"/>
          <a:lstStyle/>
          <a:p>
            <a:pPr algn="ctr">
              <a:spcAft>
                <a:spcPts val="600"/>
              </a:spcAft>
            </a:pPr>
            <a:endParaRPr lang="en-US" sz="1600" dirty="0">
              <a:solidFill>
                <a:schemeClr val="tx1"/>
              </a:solidFill>
              <a:latin typeface="+mj-lt"/>
            </a:endParaRPr>
          </a:p>
        </p:txBody>
      </p:sp>
      <p:sp>
        <p:nvSpPr>
          <p:cNvPr id="11" name="TextBox 10">
            <a:extLst>
              <a:ext uri="{FF2B5EF4-FFF2-40B4-BE49-F238E27FC236}">
                <a16:creationId xmlns:a16="http://schemas.microsoft.com/office/drawing/2014/main" id="{1402488B-C2C3-56B1-D841-4A090777A665}"/>
              </a:ext>
            </a:extLst>
          </p:cNvPr>
          <p:cNvSpPr txBox="1"/>
          <p:nvPr/>
        </p:nvSpPr>
        <p:spPr>
          <a:xfrm>
            <a:off x="4456090" y="1610384"/>
            <a:ext cx="2401909" cy="369332"/>
          </a:xfrm>
          <a:prstGeom prst="rect">
            <a:avLst/>
          </a:prstGeom>
          <a:noFill/>
        </p:spPr>
        <p:txBody>
          <a:bodyPr wrap="square">
            <a:spAutoFit/>
          </a:bodyPr>
          <a:lstStyle/>
          <a:p>
            <a:pPr algn="ctr">
              <a:spcAft>
                <a:spcPts val="600"/>
              </a:spcAft>
            </a:pPr>
            <a:r>
              <a:rPr lang="en-US" b="1" dirty="0">
                <a:solidFill>
                  <a:schemeClr val="bg2"/>
                </a:solidFill>
                <a:latin typeface="+mj-lt"/>
              </a:rPr>
              <a:t>Price</a:t>
            </a:r>
          </a:p>
        </p:txBody>
      </p:sp>
      <p:sp>
        <p:nvSpPr>
          <p:cNvPr id="13" name="TextBox 12">
            <a:extLst>
              <a:ext uri="{FF2B5EF4-FFF2-40B4-BE49-F238E27FC236}">
                <a16:creationId xmlns:a16="http://schemas.microsoft.com/office/drawing/2014/main" id="{531626D5-6621-7E2F-4E2E-44214C995618}"/>
              </a:ext>
            </a:extLst>
          </p:cNvPr>
          <p:cNvSpPr txBox="1"/>
          <p:nvPr/>
        </p:nvSpPr>
        <p:spPr>
          <a:xfrm>
            <a:off x="6949440" y="1603610"/>
            <a:ext cx="2269830" cy="369332"/>
          </a:xfrm>
          <a:prstGeom prst="rect">
            <a:avLst/>
          </a:prstGeom>
          <a:noFill/>
        </p:spPr>
        <p:txBody>
          <a:bodyPr wrap="square">
            <a:spAutoFit/>
          </a:bodyPr>
          <a:lstStyle/>
          <a:p>
            <a:pPr algn="ctr">
              <a:spcAft>
                <a:spcPts val="600"/>
              </a:spcAft>
            </a:pPr>
            <a:r>
              <a:rPr lang="en-US" b="1" dirty="0">
                <a:solidFill>
                  <a:schemeClr val="bg2"/>
                </a:solidFill>
                <a:latin typeface="+mj-lt"/>
              </a:rPr>
              <a:t>Loyalty Drivers</a:t>
            </a:r>
          </a:p>
        </p:txBody>
      </p:sp>
      <p:sp>
        <p:nvSpPr>
          <p:cNvPr id="18" name="TextBox 17">
            <a:extLst>
              <a:ext uri="{FF2B5EF4-FFF2-40B4-BE49-F238E27FC236}">
                <a16:creationId xmlns:a16="http://schemas.microsoft.com/office/drawing/2014/main" id="{1B849F5E-7C4D-56E2-BCB5-4CFE3635F84A}"/>
              </a:ext>
            </a:extLst>
          </p:cNvPr>
          <p:cNvSpPr txBox="1"/>
          <p:nvPr/>
        </p:nvSpPr>
        <p:spPr>
          <a:xfrm>
            <a:off x="9445927" y="1610384"/>
            <a:ext cx="2207116" cy="369332"/>
          </a:xfrm>
          <a:prstGeom prst="rect">
            <a:avLst/>
          </a:prstGeom>
          <a:noFill/>
        </p:spPr>
        <p:txBody>
          <a:bodyPr wrap="square">
            <a:spAutoFit/>
          </a:bodyPr>
          <a:lstStyle/>
          <a:p>
            <a:pPr algn="ctr">
              <a:spcAft>
                <a:spcPts val="600"/>
              </a:spcAft>
            </a:pPr>
            <a:r>
              <a:rPr lang="en-US" b="1" dirty="0">
                <a:solidFill>
                  <a:schemeClr val="bg2"/>
                </a:solidFill>
                <a:latin typeface="+mj-lt"/>
              </a:rPr>
              <a:t>Dining</a:t>
            </a:r>
          </a:p>
        </p:txBody>
      </p:sp>
      <p:pic>
        <p:nvPicPr>
          <p:cNvPr id="34" name="Picture 33">
            <a:extLst>
              <a:ext uri="{FF2B5EF4-FFF2-40B4-BE49-F238E27FC236}">
                <a16:creationId xmlns:a16="http://schemas.microsoft.com/office/drawing/2014/main" id="{DB6A449B-76ED-9389-E763-11E72CEA2AED}"/>
              </a:ext>
            </a:extLst>
          </p:cNvPr>
          <p:cNvPicPr>
            <a:picLocks noChangeAspect="1"/>
          </p:cNvPicPr>
          <p:nvPr/>
        </p:nvPicPr>
        <p:blipFill>
          <a:blip r:embed="rId3"/>
          <a:stretch>
            <a:fillRect/>
          </a:stretch>
        </p:blipFill>
        <p:spPr>
          <a:xfrm>
            <a:off x="4863477" y="4047039"/>
            <a:ext cx="433557" cy="198926"/>
          </a:xfrm>
          <a:prstGeom prst="rect">
            <a:avLst/>
          </a:prstGeom>
        </p:spPr>
      </p:pic>
      <p:pic>
        <p:nvPicPr>
          <p:cNvPr id="33" name="Picture 32">
            <a:extLst>
              <a:ext uri="{FF2B5EF4-FFF2-40B4-BE49-F238E27FC236}">
                <a16:creationId xmlns:a16="http://schemas.microsoft.com/office/drawing/2014/main" id="{C9646614-BD06-05F1-58D1-6C9331A61AB6}"/>
              </a:ext>
            </a:extLst>
          </p:cNvPr>
          <p:cNvPicPr>
            <a:picLocks noChangeAspect="1"/>
          </p:cNvPicPr>
          <p:nvPr/>
        </p:nvPicPr>
        <p:blipFill>
          <a:blip r:embed="rId4"/>
          <a:stretch>
            <a:fillRect/>
          </a:stretch>
        </p:blipFill>
        <p:spPr>
          <a:xfrm>
            <a:off x="11250024" y="4997784"/>
            <a:ext cx="433215" cy="275272"/>
          </a:xfrm>
          <a:prstGeom prst="rect">
            <a:avLst/>
          </a:prstGeom>
        </p:spPr>
      </p:pic>
      <p:pic>
        <p:nvPicPr>
          <p:cNvPr id="6" name="Picture 5">
            <a:extLst>
              <a:ext uri="{FF2B5EF4-FFF2-40B4-BE49-F238E27FC236}">
                <a16:creationId xmlns:a16="http://schemas.microsoft.com/office/drawing/2014/main" id="{7D5BDCA3-0DBC-8270-2809-6C6C82C23F24}"/>
              </a:ext>
            </a:extLst>
          </p:cNvPr>
          <p:cNvPicPr>
            <a:picLocks noChangeAspect="1"/>
          </p:cNvPicPr>
          <p:nvPr/>
        </p:nvPicPr>
        <p:blipFill>
          <a:blip r:embed="rId5"/>
          <a:stretch>
            <a:fillRect/>
          </a:stretch>
        </p:blipFill>
        <p:spPr>
          <a:xfrm>
            <a:off x="9622566" y="2273901"/>
            <a:ext cx="1439965" cy="1054535"/>
          </a:xfrm>
          <a:prstGeom prst="rect">
            <a:avLst/>
          </a:prstGeom>
        </p:spPr>
      </p:pic>
      <p:pic>
        <p:nvPicPr>
          <p:cNvPr id="20" name="Picture 19">
            <a:extLst>
              <a:ext uri="{FF2B5EF4-FFF2-40B4-BE49-F238E27FC236}">
                <a16:creationId xmlns:a16="http://schemas.microsoft.com/office/drawing/2014/main" id="{89069475-27AA-5D43-5BFC-39A8195B3163}"/>
              </a:ext>
            </a:extLst>
          </p:cNvPr>
          <p:cNvPicPr>
            <a:picLocks noChangeAspect="1"/>
          </p:cNvPicPr>
          <p:nvPr/>
        </p:nvPicPr>
        <p:blipFill>
          <a:blip r:embed="rId6"/>
          <a:stretch>
            <a:fillRect/>
          </a:stretch>
        </p:blipFill>
        <p:spPr>
          <a:xfrm>
            <a:off x="9408250" y="2065413"/>
            <a:ext cx="479234" cy="224057"/>
          </a:xfrm>
          <a:prstGeom prst="rect">
            <a:avLst/>
          </a:prstGeom>
        </p:spPr>
      </p:pic>
      <p:pic>
        <p:nvPicPr>
          <p:cNvPr id="24" name="Picture 23">
            <a:extLst>
              <a:ext uri="{FF2B5EF4-FFF2-40B4-BE49-F238E27FC236}">
                <a16:creationId xmlns:a16="http://schemas.microsoft.com/office/drawing/2014/main" id="{3CA773CB-D31E-AD3F-3C07-C88611383F19}"/>
              </a:ext>
            </a:extLst>
          </p:cNvPr>
          <p:cNvPicPr>
            <a:picLocks noChangeAspect="1"/>
          </p:cNvPicPr>
          <p:nvPr/>
        </p:nvPicPr>
        <p:blipFill>
          <a:blip r:embed="rId7"/>
          <a:stretch>
            <a:fillRect/>
          </a:stretch>
        </p:blipFill>
        <p:spPr>
          <a:xfrm>
            <a:off x="9455922" y="5205643"/>
            <a:ext cx="2075026" cy="746503"/>
          </a:xfrm>
          <a:prstGeom prst="rect">
            <a:avLst/>
          </a:prstGeom>
        </p:spPr>
      </p:pic>
      <p:pic>
        <p:nvPicPr>
          <p:cNvPr id="28" name="Picture 27">
            <a:extLst>
              <a:ext uri="{FF2B5EF4-FFF2-40B4-BE49-F238E27FC236}">
                <a16:creationId xmlns:a16="http://schemas.microsoft.com/office/drawing/2014/main" id="{2D826546-CB06-5FEC-E00D-4D079CCDFF78}"/>
              </a:ext>
            </a:extLst>
          </p:cNvPr>
          <p:cNvPicPr>
            <a:picLocks noChangeAspect="1"/>
          </p:cNvPicPr>
          <p:nvPr/>
        </p:nvPicPr>
        <p:blipFill>
          <a:blip r:embed="rId8"/>
          <a:stretch>
            <a:fillRect/>
          </a:stretch>
        </p:blipFill>
        <p:spPr>
          <a:xfrm>
            <a:off x="9483708" y="3534546"/>
            <a:ext cx="2070205" cy="1324230"/>
          </a:xfrm>
          <a:prstGeom prst="rect">
            <a:avLst/>
          </a:prstGeom>
        </p:spPr>
      </p:pic>
      <p:pic>
        <p:nvPicPr>
          <p:cNvPr id="36" name="Picture 35">
            <a:extLst>
              <a:ext uri="{FF2B5EF4-FFF2-40B4-BE49-F238E27FC236}">
                <a16:creationId xmlns:a16="http://schemas.microsoft.com/office/drawing/2014/main" id="{B021C4EA-523C-B571-4469-5CFB53713593}"/>
              </a:ext>
            </a:extLst>
          </p:cNvPr>
          <p:cNvPicPr>
            <a:picLocks noChangeAspect="1"/>
          </p:cNvPicPr>
          <p:nvPr/>
        </p:nvPicPr>
        <p:blipFill>
          <a:blip r:embed="rId9"/>
          <a:stretch>
            <a:fillRect/>
          </a:stretch>
        </p:blipFill>
        <p:spPr>
          <a:xfrm>
            <a:off x="11041566" y="3239703"/>
            <a:ext cx="591796" cy="234164"/>
          </a:xfrm>
          <a:prstGeom prst="rect">
            <a:avLst/>
          </a:prstGeom>
        </p:spPr>
      </p:pic>
      <p:pic>
        <p:nvPicPr>
          <p:cNvPr id="40" name="Picture 39">
            <a:extLst>
              <a:ext uri="{FF2B5EF4-FFF2-40B4-BE49-F238E27FC236}">
                <a16:creationId xmlns:a16="http://schemas.microsoft.com/office/drawing/2014/main" id="{2A6E3981-EA70-B941-6FF1-C2EC28B8D252}"/>
              </a:ext>
            </a:extLst>
          </p:cNvPr>
          <p:cNvPicPr>
            <a:picLocks noChangeAspect="1"/>
          </p:cNvPicPr>
          <p:nvPr/>
        </p:nvPicPr>
        <p:blipFill rotWithShape="1">
          <a:blip r:embed="rId10"/>
          <a:srcRect b="13152"/>
          <a:stretch/>
        </p:blipFill>
        <p:spPr>
          <a:xfrm>
            <a:off x="7024783" y="2110812"/>
            <a:ext cx="1722174" cy="1341690"/>
          </a:xfrm>
          <a:prstGeom prst="rect">
            <a:avLst/>
          </a:prstGeom>
        </p:spPr>
      </p:pic>
      <p:pic>
        <p:nvPicPr>
          <p:cNvPr id="46" name="Picture 45">
            <a:extLst>
              <a:ext uri="{FF2B5EF4-FFF2-40B4-BE49-F238E27FC236}">
                <a16:creationId xmlns:a16="http://schemas.microsoft.com/office/drawing/2014/main" id="{DAAC3556-CB34-3D41-A3DD-70FBC17A1871}"/>
              </a:ext>
            </a:extLst>
          </p:cNvPr>
          <p:cNvPicPr>
            <a:picLocks noChangeAspect="1"/>
          </p:cNvPicPr>
          <p:nvPr/>
        </p:nvPicPr>
        <p:blipFill>
          <a:blip r:embed="rId11"/>
          <a:stretch>
            <a:fillRect/>
          </a:stretch>
        </p:blipFill>
        <p:spPr>
          <a:xfrm>
            <a:off x="8521873" y="1952003"/>
            <a:ext cx="724056" cy="171628"/>
          </a:xfrm>
          <a:prstGeom prst="rect">
            <a:avLst/>
          </a:prstGeom>
        </p:spPr>
      </p:pic>
      <p:pic>
        <p:nvPicPr>
          <p:cNvPr id="4" name="Picture 3">
            <a:extLst>
              <a:ext uri="{FF2B5EF4-FFF2-40B4-BE49-F238E27FC236}">
                <a16:creationId xmlns:a16="http://schemas.microsoft.com/office/drawing/2014/main" id="{E237394D-C357-A951-380C-799F9F4295F5}"/>
              </a:ext>
            </a:extLst>
          </p:cNvPr>
          <p:cNvPicPr>
            <a:picLocks noChangeAspect="1"/>
          </p:cNvPicPr>
          <p:nvPr/>
        </p:nvPicPr>
        <p:blipFill>
          <a:blip r:embed="rId12"/>
          <a:stretch>
            <a:fillRect/>
          </a:stretch>
        </p:blipFill>
        <p:spPr>
          <a:xfrm>
            <a:off x="4521837" y="2135275"/>
            <a:ext cx="1118387" cy="1294481"/>
          </a:xfrm>
          <a:prstGeom prst="rect">
            <a:avLst/>
          </a:prstGeom>
        </p:spPr>
      </p:pic>
      <p:pic>
        <p:nvPicPr>
          <p:cNvPr id="5" name="Picture 4">
            <a:extLst>
              <a:ext uri="{FF2B5EF4-FFF2-40B4-BE49-F238E27FC236}">
                <a16:creationId xmlns:a16="http://schemas.microsoft.com/office/drawing/2014/main" id="{F1DE1E08-DC29-957F-DBB2-8BD5983AEC4A}"/>
              </a:ext>
            </a:extLst>
          </p:cNvPr>
          <p:cNvPicPr>
            <a:picLocks noChangeAspect="1"/>
          </p:cNvPicPr>
          <p:nvPr/>
        </p:nvPicPr>
        <p:blipFill>
          <a:blip r:embed="rId4"/>
          <a:stretch>
            <a:fillRect/>
          </a:stretch>
        </p:blipFill>
        <p:spPr>
          <a:xfrm>
            <a:off x="4514515" y="1945512"/>
            <a:ext cx="293766" cy="186664"/>
          </a:xfrm>
          <a:prstGeom prst="rect">
            <a:avLst/>
          </a:prstGeom>
        </p:spPr>
      </p:pic>
      <p:pic>
        <p:nvPicPr>
          <p:cNvPr id="12" name="Picture 11">
            <a:extLst>
              <a:ext uri="{FF2B5EF4-FFF2-40B4-BE49-F238E27FC236}">
                <a16:creationId xmlns:a16="http://schemas.microsoft.com/office/drawing/2014/main" id="{BA0BAABE-0362-CB02-4253-AF4F83FB700B}"/>
              </a:ext>
            </a:extLst>
          </p:cNvPr>
          <p:cNvPicPr>
            <a:picLocks noChangeAspect="1"/>
          </p:cNvPicPr>
          <p:nvPr/>
        </p:nvPicPr>
        <p:blipFill>
          <a:blip r:embed="rId13"/>
          <a:stretch>
            <a:fillRect/>
          </a:stretch>
        </p:blipFill>
        <p:spPr>
          <a:xfrm>
            <a:off x="7034056" y="5097567"/>
            <a:ext cx="1307901" cy="799032"/>
          </a:xfrm>
          <a:prstGeom prst="rect">
            <a:avLst/>
          </a:prstGeom>
        </p:spPr>
      </p:pic>
      <p:pic>
        <p:nvPicPr>
          <p:cNvPr id="14" name="Picture 13">
            <a:extLst>
              <a:ext uri="{FF2B5EF4-FFF2-40B4-BE49-F238E27FC236}">
                <a16:creationId xmlns:a16="http://schemas.microsoft.com/office/drawing/2014/main" id="{B34489AE-7250-BE45-C266-B19B39E0DB51}"/>
              </a:ext>
            </a:extLst>
          </p:cNvPr>
          <p:cNvPicPr>
            <a:picLocks noChangeAspect="1"/>
          </p:cNvPicPr>
          <p:nvPr/>
        </p:nvPicPr>
        <p:blipFill>
          <a:blip r:embed="rId3"/>
          <a:stretch>
            <a:fillRect/>
          </a:stretch>
        </p:blipFill>
        <p:spPr>
          <a:xfrm>
            <a:off x="6964317" y="4900194"/>
            <a:ext cx="433557" cy="198926"/>
          </a:xfrm>
          <a:prstGeom prst="rect">
            <a:avLst/>
          </a:prstGeom>
        </p:spPr>
      </p:pic>
      <p:pic>
        <p:nvPicPr>
          <p:cNvPr id="21" name="Picture 20">
            <a:extLst>
              <a:ext uri="{FF2B5EF4-FFF2-40B4-BE49-F238E27FC236}">
                <a16:creationId xmlns:a16="http://schemas.microsoft.com/office/drawing/2014/main" id="{93FBF43E-AC50-3237-C526-B5A697C44AA5}"/>
              </a:ext>
            </a:extLst>
          </p:cNvPr>
          <p:cNvPicPr>
            <a:picLocks noChangeAspect="1"/>
          </p:cNvPicPr>
          <p:nvPr/>
        </p:nvPicPr>
        <p:blipFill>
          <a:blip r:embed="rId14"/>
          <a:stretch>
            <a:fillRect/>
          </a:stretch>
        </p:blipFill>
        <p:spPr>
          <a:xfrm>
            <a:off x="8375258" y="4977925"/>
            <a:ext cx="865015" cy="957129"/>
          </a:xfrm>
          <a:prstGeom prst="rect">
            <a:avLst/>
          </a:prstGeom>
        </p:spPr>
      </p:pic>
      <p:pic>
        <p:nvPicPr>
          <p:cNvPr id="23" name="Picture 22">
            <a:extLst>
              <a:ext uri="{FF2B5EF4-FFF2-40B4-BE49-F238E27FC236}">
                <a16:creationId xmlns:a16="http://schemas.microsoft.com/office/drawing/2014/main" id="{9349A3D5-DF98-3BDC-1312-E0B61B63B815}"/>
              </a:ext>
            </a:extLst>
          </p:cNvPr>
          <p:cNvPicPr>
            <a:picLocks noChangeAspect="1"/>
          </p:cNvPicPr>
          <p:nvPr/>
        </p:nvPicPr>
        <p:blipFill>
          <a:blip r:embed="rId15"/>
          <a:stretch>
            <a:fillRect/>
          </a:stretch>
        </p:blipFill>
        <p:spPr>
          <a:xfrm>
            <a:off x="6098680" y="3666146"/>
            <a:ext cx="618146" cy="2251817"/>
          </a:xfrm>
          <a:prstGeom prst="rect">
            <a:avLst/>
          </a:prstGeom>
        </p:spPr>
      </p:pic>
      <p:pic>
        <p:nvPicPr>
          <p:cNvPr id="26" name="Picture 25">
            <a:extLst>
              <a:ext uri="{FF2B5EF4-FFF2-40B4-BE49-F238E27FC236}">
                <a16:creationId xmlns:a16="http://schemas.microsoft.com/office/drawing/2014/main" id="{15E8398D-AF12-9973-1966-71860EC8C2F0}"/>
              </a:ext>
            </a:extLst>
          </p:cNvPr>
          <p:cNvPicPr>
            <a:picLocks noChangeAspect="1"/>
          </p:cNvPicPr>
          <p:nvPr/>
        </p:nvPicPr>
        <p:blipFill>
          <a:blip r:embed="rId16"/>
          <a:stretch>
            <a:fillRect/>
          </a:stretch>
        </p:blipFill>
        <p:spPr>
          <a:xfrm>
            <a:off x="6101697" y="3522169"/>
            <a:ext cx="525668" cy="126885"/>
          </a:xfrm>
          <a:prstGeom prst="rect">
            <a:avLst/>
          </a:prstGeom>
        </p:spPr>
      </p:pic>
      <p:pic>
        <p:nvPicPr>
          <p:cNvPr id="29" name="Picture 28">
            <a:extLst>
              <a:ext uri="{FF2B5EF4-FFF2-40B4-BE49-F238E27FC236}">
                <a16:creationId xmlns:a16="http://schemas.microsoft.com/office/drawing/2014/main" id="{3701FD1C-ABBC-9AB3-12A0-71E9A460C376}"/>
              </a:ext>
            </a:extLst>
          </p:cNvPr>
          <p:cNvPicPr>
            <a:picLocks noChangeAspect="1"/>
          </p:cNvPicPr>
          <p:nvPr/>
        </p:nvPicPr>
        <p:blipFill>
          <a:blip r:embed="rId17"/>
          <a:stretch>
            <a:fillRect/>
          </a:stretch>
        </p:blipFill>
        <p:spPr>
          <a:xfrm>
            <a:off x="5653045" y="2217316"/>
            <a:ext cx="954282" cy="1171092"/>
          </a:xfrm>
          <a:prstGeom prst="rect">
            <a:avLst/>
          </a:prstGeom>
        </p:spPr>
      </p:pic>
      <p:pic>
        <p:nvPicPr>
          <p:cNvPr id="31" name="Picture 30">
            <a:extLst>
              <a:ext uri="{FF2B5EF4-FFF2-40B4-BE49-F238E27FC236}">
                <a16:creationId xmlns:a16="http://schemas.microsoft.com/office/drawing/2014/main" id="{FF0FCAEA-9450-4D71-4833-6B81BC4D809D}"/>
              </a:ext>
            </a:extLst>
          </p:cNvPr>
          <p:cNvPicPr>
            <a:picLocks noChangeAspect="1"/>
          </p:cNvPicPr>
          <p:nvPr/>
        </p:nvPicPr>
        <p:blipFill>
          <a:blip r:embed="rId18"/>
          <a:stretch>
            <a:fillRect/>
          </a:stretch>
        </p:blipFill>
        <p:spPr>
          <a:xfrm>
            <a:off x="4580544" y="4385266"/>
            <a:ext cx="1408543" cy="1162867"/>
          </a:xfrm>
          <a:prstGeom prst="rect">
            <a:avLst/>
          </a:prstGeom>
        </p:spPr>
      </p:pic>
      <p:pic>
        <p:nvPicPr>
          <p:cNvPr id="35" name="Picture 34">
            <a:extLst>
              <a:ext uri="{FF2B5EF4-FFF2-40B4-BE49-F238E27FC236}">
                <a16:creationId xmlns:a16="http://schemas.microsoft.com/office/drawing/2014/main" id="{A43EFF5A-A51D-362B-AC98-4F77465AFB63}"/>
              </a:ext>
            </a:extLst>
          </p:cNvPr>
          <p:cNvPicPr>
            <a:picLocks noChangeAspect="1"/>
          </p:cNvPicPr>
          <p:nvPr/>
        </p:nvPicPr>
        <p:blipFill>
          <a:blip r:embed="rId19"/>
          <a:stretch>
            <a:fillRect/>
          </a:stretch>
        </p:blipFill>
        <p:spPr>
          <a:xfrm>
            <a:off x="7587984" y="3602053"/>
            <a:ext cx="1079370" cy="1328872"/>
          </a:xfrm>
          <a:prstGeom prst="rect">
            <a:avLst/>
          </a:prstGeom>
        </p:spPr>
      </p:pic>
      <p:pic>
        <p:nvPicPr>
          <p:cNvPr id="41" name="Picture 40">
            <a:extLst>
              <a:ext uri="{FF2B5EF4-FFF2-40B4-BE49-F238E27FC236}">
                <a16:creationId xmlns:a16="http://schemas.microsoft.com/office/drawing/2014/main" id="{048A9CD2-BCE5-B687-8677-E16471A458A3}"/>
              </a:ext>
            </a:extLst>
          </p:cNvPr>
          <p:cNvPicPr>
            <a:picLocks noChangeAspect="1"/>
          </p:cNvPicPr>
          <p:nvPr/>
        </p:nvPicPr>
        <p:blipFill>
          <a:blip r:embed="rId6"/>
          <a:stretch>
            <a:fillRect/>
          </a:stretch>
        </p:blipFill>
        <p:spPr>
          <a:xfrm>
            <a:off x="7120825" y="3606505"/>
            <a:ext cx="479234" cy="224057"/>
          </a:xfrm>
          <a:prstGeom prst="rect">
            <a:avLst/>
          </a:prstGeom>
        </p:spPr>
      </p:pic>
    </p:spTree>
    <p:extLst>
      <p:ext uri="{BB962C8B-B14F-4D97-AF65-F5344CB8AC3E}">
        <p14:creationId xmlns:p14="http://schemas.microsoft.com/office/powerpoint/2010/main" val="36412186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A6728DC-297D-3763-F73A-5E4DF896E7E7}"/>
              </a:ext>
            </a:extLst>
          </p:cNvPr>
          <p:cNvSpPr>
            <a:spLocks noGrp="1"/>
          </p:cNvSpPr>
          <p:nvPr>
            <p:ph type="sldNum" sz="quarter" idx="12"/>
          </p:nvPr>
        </p:nvSpPr>
        <p:spPr/>
        <p:txBody>
          <a:bodyPr/>
          <a:lstStyle/>
          <a:p>
            <a:fld id="{403EF4E2-7A7A-0548-85F1-5479B7C9E1B2}" type="slidenum">
              <a:rPr lang="en-US" smtClean="0"/>
              <a:t>4</a:t>
            </a:fld>
            <a:endParaRPr lang="en-US" dirty="0"/>
          </a:p>
        </p:txBody>
      </p:sp>
      <p:sp>
        <p:nvSpPr>
          <p:cNvPr id="8" name="Title 7">
            <a:extLst>
              <a:ext uri="{FF2B5EF4-FFF2-40B4-BE49-F238E27FC236}">
                <a16:creationId xmlns:a16="http://schemas.microsoft.com/office/drawing/2014/main" id="{319D6550-86D3-7DB3-29F0-30F060BFBAF2}"/>
              </a:ext>
            </a:extLst>
          </p:cNvPr>
          <p:cNvSpPr>
            <a:spLocks noGrp="1"/>
          </p:cNvSpPr>
          <p:nvPr>
            <p:ph type="ctrTitle"/>
          </p:nvPr>
        </p:nvSpPr>
        <p:spPr>
          <a:xfrm>
            <a:off x="356120" y="1651765"/>
            <a:ext cx="3301480" cy="2390972"/>
          </a:xfrm>
        </p:spPr>
        <p:txBody>
          <a:bodyPr/>
          <a:lstStyle/>
          <a:p>
            <a:r>
              <a:rPr lang="en-US" sz="2400" b="0" i="1" dirty="0">
                <a:latin typeface="Georgia" panose="02040502050405020303" pitchFamily="18" charset="0"/>
              </a:rPr>
              <a:t>Retailers chased </a:t>
            </a:r>
            <a:r>
              <a:rPr lang="en-US" sz="2400" i="1" dirty="0">
                <a:latin typeface="Georgia" panose="02040502050405020303" pitchFamily="18" charset="0"/>
              </a:rPr>
              <a:t>growth</a:t>
            </a:r>
            <a:r>
              <a:rPr lang="en-US" sz="2400" b="0" i="1" dirty="0">
                <a:latin typeface="Georgia" panose="02040502050405020303" pitchFamily="18" charset="0"/>
              </a:rPr>
              <a:t> and </a:t>
            </a:r>
            <a:r>
              <a:rPr lang="en-US" sz="2400" i="1" dirty="0">
                <a:latin typeface="Georgia" panose="02040502050405020303" pitchFamily="18" charset="0"/>
              </a:rPr>
              <a:t>promotions </a:t>
            </a:r>
            <a:r>
              <a:rPr lang="en-US" sz="2400" b="0" i="1" dirty="0">
                <a:latin typeface="Georgia" panose="02040502050405020303" pitchFamily="18" charset="0"/>
              </a:rPr>
              <a:t>remain</a:t>
            </a:r>
            <a:r>
              <a:rPr lang="en-US" sz="2400" i="1" dirty="0">
                <a:latin typeface="Georgia" panose="02040502050405020303" pitchFamily="18" charset="0"/>
              </a:rPr>
              <a:t> high</a:t>
            </a:r>
            <a:endParaRPr lang="en-US" sz="2400" dirty="0">
              <a:latin typeface="+mn-lt"/>
            </a:endParaRPr>
          </a:p>
        </p:txBody>
      </p:sp>
      <p:sp>
        <p:nvSpPr>
          <p:cNvPr id="14" name="Text Placeholder 13">
            <a:extLst>
              <a:ext uri="{FF2B5EF4-FFF2-40B4-BE49-F238E27FC236}">
                <a16:creationId xmlns:a16="http://schemas.microsoft.com/office/drawing/2014/main" id="{C6448C9E-CE0B-61E6-1D4C-D40E3826ED4C}"/>
              </a:ext>
            </a:extLst>
          </p:cNvPr>
          <p:cNvSpPr>
            <a:spLocks noGrp="1"/>
          </p:cNvSpPr>
          <p:nvPr>
            <p:ph type="body" sz="quarter" idx="14"/>
          </p:nvPr>
        </p:nvSpPr>
        <p:spPr>
          <a:xfrm>
            <a:off x="4252476" y="6181881"/>
            <a:ext cx="7595265" cy="365125"/>
          </a:xfrm>
        </p:spPr>
        <p:txBody>
          <a:bodyPr/>
          <a:lstStyle/>
          <a:p>
            <a:r>
              <a:rPr lang="en-GB" dirty="0"/>
              <a:t>Source:  NIQ Scantrack, Homescan FMCG</a:t>
            </a:r>
          </a:p>
          <a:p>
            <a:endParaRPr lang="en-GB" dirty="0"/>
          </a:p>
          <a:p>
            <a:r>
              <a:rPr lang="en-GB" dirty="0"/>
              <a:t>*BRC-NIQ SPI February 2024</a:t>
            </a:r>
          </a:p>
        </p:txBody>
      </p:sp>
      <p:graphicFrame>
        <p:nvGraphicFramePr>
          <p:cNvPr id="3" name="Table 11">
            <a:extLst>
              <a:ext uri="{FF2B5EF4-FFF2-40B4-BE49-F238E27FC236}">
                <a16:creationId xmlns:a16="http://schemas.microsoft.com/office/drawing/2014/main" id="{00172463-5EDD-F8B7-C28C-B0754D83D200}"/>
              </a:ext>
            </a:extLst>
          </p:cNvPr>
          <p:cNvGraphicFramePr>
            <a:graphicFrameLocks noGrp="1"/>
          </p:cNvGraphicFramePr>
          <p:nvPr>
            <p:extLst>
              <p:ext uri="{D42A27DB-BD31-4B8C-83A1-F6EECF244321}">
                <p14:modId xmlns:p14="http://schemas.microsoft.com/office/powerpoint/2010/main" val="1893336944"/>
              </p:ext>
            </p:extLst>
          </p:nvPr>
        </p:nvGraphicFramePr>
        <p:xfrm>
          <a:off x="4260078" y="214751"/>
          <a:ext cx="7606276" cy="5760720"/>
        </p:xfrm>
        <a:graphic>
          <a:graphicData uri="http://schemas.openxmlformats.org/drawingml/2006/table">
            <a:tbl>
              <a:tblPr firstRow="1" bandRow="1">
                <a:tableStyleId>{00A15C55-8517-42AA-B614-E9B94910E393}</a:tableStyleId>
              </a:tblPr>
              <a:tblGrid>
                <a:gridCol w="2367186">
                  <a:extLst>
                    <a:ext uri="{9D8B030D-6E8A-4147-A177-3AD203B41FA5}">
                      <a16:colId xmlns:a16="http://schemas.microsoft.com/office/drawing/2014/main" val="1413289166"/>
                    </a:ext>
                  </a:extLst>
                </a:gridCol>
                <a:gridCol w="2529757">
                  <a:extLst>
                    <a:ext uri="{9D8B030D-6E8A-4147-A177-3AD203B41FA5}">
                      <a16:colId xmlns:a16="http://schemas.microsoft.com/office/drawing/2014/main" val="986108252"/>
                    </a:ext>
                  </a:extLst>
                </a:gridCol>
                <a:gridCol w="2709333">
                  <a:extLst>
                    <a:ext uri="{9D8B030D-6E8A-4147-A177-3AD203B41FA5}">
                      <a16:colId xmlns:a16="http://schemas.microsoft.com/office/drawing/2014/main" val="3449393592"/>
                    </a:ext>
                  </a:extLst>
                </a:gridCol>
              </a:tblGrid>
              <a:tr h="6270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bg1"/>
                          </a:solidFill>
                          <a:latin typeface="Georgia" panose="02040502050405020303" pitchFamily="18" charset="0"/>
                        </a:rPr>
                        <a:t>Event boost</a:t>
                      </a:r>
                      <a:endParaRPr lang="en-GB" dirty="0">
                        <a:solidFill>
                          <a:schemeClr val="bg1"/>
                        </a:solidFill>
                      </a:endParaRPr>
                    </a:p>
                  </a:txBody>
                  <a:tcPr>
                    <a:solidFill>
                      <a:schemeClr val="bg2">
                        <a:lumMod val="5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latin typeface="Georgia" panose="02040502050405020303" pitchFamily="18" charset="0"/>
                        </a:rPr>
                        <a:t>More visits</a:t>
                      </a:r>
                      <a:endParaRPr lang="en-GB" dirty="0">
                        <a:solidFill>
                          <a:schemeClr val="bg1"/>
                        </a:solidFill>
                      </a:endParaRPr>
                    </a:p>
                  </a:txBody>
                  <a:tcPr>
                    <a:solidFill>
                      <a:schemeClr val="tx2">
                        <a:lumMod val="90000"/>
                        <a:lumOff val="1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bg1"/>
                          </a:solidFill>
                          <a:latin typeface="Georgia" panose="02040502050405020303" pitchFamily="18" charset="0"/>
                        </a:rPr>
                        <a:t>Discounter growth slows</a:t>
                      </a:r>
                      <a:endParaRPr lang="en-GB" b="1" dirty="0">
                        <a:solidFill>
                          <a:schemeClr val="bg1"/>
                        </a:solidFill>
                      </a:endParaRPr>
                    </a:p>
                  </a:txBody>
                  <a:tcPr>
                    <a:solidFill>
                      <a:schemeClr val="bg2">
                        <a:lumMod val="50000"/>
                      </a:schemeClr>
                    </a:solidFill>
                  </a:tcPr>
                </a:tc>
                <a:extLst>
                  <a:ext uri="{0D108BD9-81ED-4DB2-BD59-A6C34878D82A}">
                    <a16:rowId xmlns:a16="http://schemas.microsoft.com/office/drawing/2014/main" val="63027159"/>
                  </a:ext>
                </a:extLst>
              </a:tr>
              <a:tr h="597954">
                <a:tc>
                  <a:txBody>
                    <a:bodyPr/>
                    <a:lstStyle/>
                    <a:p>
                      <a:pPr marL="0" lvl="0" indent="0" fontAlgn="base">
                        <a:spcAft>
                          <a:spcPts val="0"/>
                        </a:spcAft>
                        <a:buSzPts val="1100"/>
                        <a:buFont typeface="Symbol" panose="05050102010706020507" pitchFamily="18" charset="2"/>
                        <a:buNone/>
                      </a:pPr>
                      <a:r>
                        <a:rPr lang="en-GB" sz="1200" i="0" kern="1200" dirty="0">
                          <a:solidFill>
                            <a:schemeClr val="tx1">
                              <a:lumMod val="50000"/>
                            </a:schemeClr>
                          </a:solidFill>
                          <a:effectLst/>
                          <a:latin typeface="+mn-lt"/>
                          <a:ea typeface="+mn-ea"/>
                          <a:cs typeface="+mn-cs"/>
                        </a:rPr>
                        <a:t>Total Till </a:t>
                      </a:r>
                      <a:r>
                        <a:rPr lang="en-GB" sz="1200" b="1" i="0" kern="1200" dirty="0">
                          <a:solidFill>
                            <a:schemeClr val="tx1">
                              <a:lumMod val="50000"/>
                            </a:schemeClr>
                          </a:solidFill>
                          <a:effectLst/>
                          <a:latin typeface="+mn-lt"/>
                          <a:ea typeface="+mn-ea"/>
                          <a:cs typeface="+mn-cs"/>
                        </a:rPr>
                        <a:t>sales slowed</a:t>
                      </a:r>
                      <a:r>
                        <a:rPr lang="en-GB" sz="1200" i="0" kern="1200" dirty="0">
                          <a:solidFill>
                            <a:schemeClr val="tx1">
                              <a:lumMod val="50000"/>
                            </a:schemeClr>
                          </a:solidFill>
                          <a:effectLst/>
                          <a:latin typeface="+mn-lt"/>
                          <a:ea typeface="+mn-ea"/>
                          <a:cs typeface="+mn-cs"/>
                        </a:rPr>
                        <a:t> to </a:t>
                      </a:r>
                      <a:r>
                        <a:rPr lang="en-GB" sz="1200" b="1" i="0" kern="1200" dirty="0">
                          <a:solidFill>
                            <a:schemeClr val="tx1">
                              <a:lumMod val="50000"/>
                            </a:schemeClr>
                          </a:solidFill>
                          <a:effectLst/>
                          <a:latin typeface="+mn-lt"/>
                          <a:ea typeface="+mn-ea"/>
                          <a:cs typeface="+mn-cs"/>
                        </a:rPr>
                        <a:t>+5.3% </a:t>
                      </a:r>
                      <a:r>
                        <a:rPr lang="en-GB" sz="1200" i="0" kern="1200" dirty="0">
                          <a:solidFill>
                            <a:schemeClr val="tx1">
                              <a:lumMod val="50000"/>
                            </a:schemeClr>
                          </a:solidFill>
                          <a:effectLst/>
                          <a:latin typeface="+mn-lt"/>
                          <a:ea typeface="+mn-ea"/>
                          <a:cs typeface="+mn-cs"/>
                        </a:rPr>
                        <a:t>in the 4 weeks to 24</a:t>
                      </a:r>
                      <a:r>
                        <a:rPr lang="en-GB" sz="1200" i="0" kern="1200" baseline="30000" dirty="0">
                          <a:solidFill>
                            <a:schemeClr val="tx1">
                              <a:lumMod val="50000"/>
                            </a:schemeClr>
                          </a:solidFill>
                          <a:effectLst/>
                          <a:latin typeface="+mn-lt"/>
                          <a:ea typeface="+mn-ea"/>
                          <a:cs typeface="+mn-cs"/>
                        </a:rPr>
                        <a:t>th </a:t>
                      </a:r>
                      <a:r>
                        <a:rPr lang="en-GB" sz="1200" i="0" kern="1200" dirty="0">
                          <a:solidFill>
                            <a:schemeClr val="tx1">
                              <a:lumMod val="50000"/>
                            </a:schemeClr>
                          </a:solidFill>
                          <a:effectLst/>
                          <a:latin typeface="+mn-lt"/>
                          <a:ea typeface="+mn-ea"/>
                          <a:cs typeface="+mn-cs"/>
                        </a:rPr>
                        <a:t> February, from +6.6% in January.</a:t>
                      </a:r>
                      <a:endParaRPr lang="en-GB" sz="1200" b="0" i="0" dirty="0">
                        <a:solidFill>
                          <a:schemeClr val="tx1">
                            <a:lumMod val="50000"/>
                          </a:schemeClr>
                        </a:solidFill>
                        <a:latin typeface="+mn-lt"/>
                      </a:endParaRPr>
                    </a:p>
                  </a:txBody>
                  <a:tcPr>
                    <a:solidFill>
                      <a:schemeClr val="bg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srgbClr val="000000"/>
                          </a:solidFill>
                          <a:effectLst/>
                          <a:latin typeface="+mn-lt"/>
                          <a:cs typeface="Arial" panose="020B0604020202020204" pitchFamily="34" charset="0"/>
                        </a:rPr>
                        <a:t>The increased focus on events led to an increase in </a:t>
                      </a:r>
                      <a:r>
                        <a:rPr lang="en-GB" sz="1200" b="1" i="0" dirty="0">
                          <a:solidFill>
                            <a:srgbClr val="000000"/>
                          </a:solidFill>
                          <a:effectLst/>
                          <a:latin typeface="+mn-lt"/>
                          <a:cs typeface="Arial" panose="020B0604020202020204" pitchFamily="34" charset="0"/>
                        </a:rPr>
                        <a:t>shopper visits</a:t>
                      </a:r>
                      <a:r>
                        <a:rPr lang="en-GB" sz="1200" b="0" i="0" dirty="0">
                          <a:solidFill>
                            <a:srgbClr val="000000"/>
                          </a:solidFill>
                          <a:effectLst/>
                          <a:latin typeface="+mn-lt"/>
                          <a:cs typeface="Arial" panose="020B0604020202020204" pitchFamily="34" charset="0"/>
                        </a:rPr>
                        <a:t>.</a:t>
                      </a:r>
                    </a:p>
                  </a:txBody>
                  <a:tcPr>
                    <a:solidFill>
                      <a:schemeClr val="bg2">
                        <a:lumMod val="20000"/>
                        <a:lumOff val="80000"/>
                      </a:schemeClr>
                    </a:solidFill>
                  </a:tcPr>
                </a:tc>
                <a:tc>
                  <a:txBody>
                    <a:bodyPr/>
                    <a:lstStyle/>
                    <a:p>
                      <a:pPr algn="l">
                        <a:spcAft>
                          <a:spcPts val="600"/>
                        </a:spcAft>
                      </a:pPr>
                      <a:r>
                        <a:rPr lang="en-US" sz="1200" b="0" i="0" dirty="0">
                          <a:solidFill>
                            <a:schemeClr val="tx2"/>
                          </a:solidFill>
                          <a:latin typeface="+mn-lt"/>
                        </a:rPr>
                        <a:t>Having gained a 20% uplift in sales in 2023, the </a:t>
                      </a:r>
                      <a:r>
                        <a:rPr lang="en-US" sz="1200" b="1" i="0" dirty="0">
                          <a:solidFill>
                            <a:schemeClr val="tx2"/>
                          </a:solidFill>
                          <a:latin typeface="+mn-lt"/>
                        </a:rPr>
                        <a:t>discounters </a:t>
                      </a:r>
                      <a:r>
                        <a:rPr lang="en-US" sz="1200" b="0" i="0" dirty="0">
                          <a:solidFill>
                            <a:schemeClr val="tx2"/>
                          </a:solidFill>
                          <a:latin typeface="+mn-lt"/>
                        </a:rPr>
                        <a:t>now have </a:t>
                      </a:r>
                      <a:r>
                        <a:rPr lang="en-US" sz="1200" b="1" i="0" dirty="0">
                          <a:solidFill>
                            <a:schemeClr val="tx2"/>
                          </a:solidFill>
                          <a:latin typeface="+mn-lt"/>
                        </a:rPr>
                        <a:t>tough comparatives</a:t>
                      </a:r>
                      <a:r>
                        <a:rPr lang="en-US" sz="1200" b="0" i="0" dirty="0">
                          <a:solidFill>
                            <a:schemeClr val="tx2"/>
                          </a:solidFill>
                          <a:latin typeface="+mn-lt"/>
                        </a:rPr>
                        <a:t>.</a:t>
                      </a:r>
                    </a:p>
                  </a:txBody>
                  <a:tcPr>
                    <a:solidFill>
                      <a:schemeClr val="bg2">
                        <a:lumMod val="20000"/>
                        <a:lumOff val="80000"/>
                      </a:schemeClr>
                    </a:solidFill>
                  </a:tcPr>
                </a:tc>
                <a:extLst>
                  <a:ext uri="{0D108BD9-81ED-4DB2-BD59-A6C34878D82A}">
                    <a16:rowId xmlns:a16="http://schemas.microsoft.com/office/drawing/2014/main" val="2652025299"/>
                  </a:ext>
                </a:extLst>
              </a:tr>
              <a:tr h="13208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srgbClr val="000000"/>
                          </a:solidFill>
                          <a:effectLst/>
                          <a:latin typeface="+mn-lt"/>
                          <a:cs typeface="Arial" panose="020B0604020202020204" pitchFamily="34" charset="0"/>
                        </a:rPr>
                        <a:t>February proved to be anomaly breaking both the ‘</a:t>
                      </a:r>
                      <a:r>
                        <a:rPr lang="en-GB" sz="1200" b="1" i="0" dirty="0">
                          <a:solidFill>
                            <a:srgbClr val="000000"/>
                          </a:solidFill>
                          <a:effectLst/>
                          <a:latin typeface="+mn-lt"/>
                          <a:cs typeface="Arial" panose="020B0604020202020204" pitchFamily="34" charset="0"/>
                        </a:rPr>
                        <a:t>wettest</a:t>
                      </a:r>
                      <a:r>
                        <a:rPr lang="en-GB" sz="1200" b="0" i="0" dirty="0">
                          <a:solidFill>
                            <a:srgbClr val="000000"/>
                          </a:solidFill>
                          <a:effectLst/>
                          <a:latin typeface="+mn-lt"/>
                          <a:cs typeface="Arial" panose="020B0604020202020204" pitchFamily="34" charset="0"/>
                        </a:rPr>
                        <a:t>’ and ‘</a:t>
                      </a:r>
                      <a:r>
                        <a:rPr lang="en-GB" sz="1200" b="1" i="0" dirty="0">
                          <a:solidFill>
                            <a:srgbClr val="000000"/>
                          </a:solidFill>
                          <a:effectLst/>
                          <a:latin typeface="+mn-lt"/>
                          <a:cs typeface="Arial" panose="020B0604020202020204" pitchFamily="34" charset="0"/>
                        </a:rPr>
                        <a:t>warmest</a:t>
                      </a:r>
                      <a:r>
                        <a:rPr lang="en-GB" sz="1200" b="0" i="0" dirty="0">
                          <a:solidFill>
                            <a:srgbClr val="000000"/>
                          </a:solidFill>
                          <a:effectLst/>
                          <a:latin typeface="+mn-lt"/>
                          <a:cs typeface="Arial" panose="020B0604020202020204" pitchFamily="34" charset="0"/>
                        </a:rPr>
                        <a:t>’ meteorological records.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rgbClr val="000000"/>
                        </a:solidFill>
                        <a:effectLst/>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dirty="0">
                          <a:solidFill>
                            <a:srgbClr val="000000"/>
                          </a:solidFill>
                          <a:effectLst/>
                          <a:latin typeface="+mn-lt"/>
                          <a:ea typeface="Times New Roman" panose="02020603050405020304" pitchFamily="18" charset="0"/>
                          <a:cs typeface="Arial" panose="020B0604020202020204" pitchFamily="34" charset="0"/>
                        </a:rPr>
                        <a:t>Sales rallied </a:t>
                      </a:r>
                      <a:r>
                        <a:rPr lang="en-GB" sz="1200" b="0" i="0" dirty="0">
                          <a:solidFill>
                            <a:srgbClr val="000000"/>
                          </a:solidFill>
                          <a:effectLst/>
                          <a:latin typeface="+mn-lt"/>
                          <a:ea typeface="Times New Roman" panose="02020603050405020304" pitchFamily="18" charset="0"/>
                          <a:cs typeface="Arial" panose="020B0604020202020204" pitchFamily="34" charset="0"/>
                        </a:rPr>
                        <a:t>in the </a:t>
                      </a:r>
                      <a:r>
                        <a:rPr lang="en-GB" sz="1200" b="1" i="0" dirty="0">
                          <a:solidFill>
                            <a:srgbClr val="000000"/>
                          </a:solidFill>
                          <a:effectLst/>
                          <a:latin typeface="+mn-lt"/>
                          <a:ea typeface="Times New Roman" panose="02020603050405020304" pitchFamily="18" charset="0"/>
                          <a:cs typeface="Arial" panose="020B0604020202020204" pitchFamily="34" charset="0"/>
                        </a:rPr>
                        <a:t>2 weeks</a:t>
                      </a:r>
                      <a:r>
                        <a:rPr lang="en-GB" sz="1200" b="0" i="0" dirty="0">
                          <a:solidFill>
                            <a:srgbClr val="000000"/>
                          </a:solidFill>
                          <a:effectLst/>
                          <a:latin typeface="+mn-lt"/>
                          <a:ea typeface="Times New Roman" panose="02020603050405020304" pitchFamily="18" charset="0"/>
                          <a:cs typeface="Arial" panose="020B0604020202020204" pitchFamily="34" charset="0"/>
                        </a:rPr>
                        <a:t> leading upto </a:t>
                      </a:r>
                      <a:r>
                        <a:rPr lang="en-GB" sz="1200" b="1" i="0" dirty="0">
                          <a:solidFill>
                            <a:srgbClr val="000000"/>
                          </a:solidFill>
                          <a:effectLst/>
                          <a:latin typeface="+mn-lt"/>
                          <a:ea typeface="Times New Roman" panose="02020603050405020304" pitchFamily="18" charset="0"/>
                          <a:cs typeface="Arial" panose="020B0604020202020204" pitchFamily="34" charset="0"/>
                        </a:rPr>
                        <a:t>Valentine’s Day</a:t>
                      </a:r>
                      <a:r>
                        <a:rPr lang="en-GB" sz="1200" b="0" i="0" dirty="0">
                          <a:solidFill>
                            <a:srgbClr val="000000"/>
                          </a:solidFill>
                          <a:effectLst/>
                          <a:latin typeface="+mn-lt"/>
                          <a:ea typeface="Times New Roman" panose="02020603050405020304" pitchFamily="18" charset="0"/>
                          <a:cs typeface="Arial" panose="020B0604020202020204" pitchFamily="34" charset="0"/>
                        </a:rPr>
                        <a:t>.  This year we had back to back events with </a:t>
                      </a:r>
                      <a:r>
                        <a:rPr lang="en-GB" sz="1200" b="1" i="0" dirty="0">
                          <a:solidFill>
                            <a:srgbClr val="000000"/>
                          </a:solidFill>
                          <a:effectLst/>
                          <a:latin typeface="+mn-lt"/>
                          <a:ea typeface="Times New Roman" panose="02020603050405020304" pitchFamily="18" charset="0"/>
                          <a:cs typeface="Arial" panose="020B0604020202020204" pitchFamily="34" charset="0"/>
                        </a:rPr>
                        <a:t>Pancake Day </a:t>
                      </a:r>
                      <a:r>
                        <a:rPr lang="en-GB" sz="1200" b="0" i="0" dirty="0">
                          <a:solidFill>
                            <a:srgbClr val="000000"/>
                          </a:solidFill>
                          <a:effectLst/>
                          <a:latin typeface="+mn-lt"/>
                          <a:ea typeface="Times New Roman" panose="02020603050405020304" pitchFamily="18" charset="0"/>
                          <a:cs typeface="Arial" panose="020B0604020202020204" pitchFamily="34" charset="0"/>
                        </a:rPr>
                        <a:t>pre-ceding.  Both fell during </a:t>
                      </a:r>
                      <a:r>
                        <a:rPr lang="en-GB" sz="1200" b="1" i="0" dirty="0">
                          <a:solidFill>
                            <a:srgbClr val="000000"/>
                          </a:solidFill>
                          <a:effectLst/>
                          <a:latin typeface="+mn-lt"/>
                          <a:ea typeface="Times New Roman" panose="02020603050405020304" pitchFamily="18" charset="0"/>
                          <a:cs typeface="Arial" panose="020B0604020202020204" pitchFamily="34" charset="0"/>
                        </a:rPr>
                        <a:t>half-term</a:t>
                      </a:r>
                      <a:r>
                        <a:rPr lang="en-GB" sz="1200" b="0" i="0" dirty="0">
                          <a:solidFill>
                            <a:srgbClr val="000000"/>
                          </a:solidFill>
                          <a:effectLst/>
                          <a:latin typeface="+mn-lt"/>
                          <a:ea typeface="Times New Roman" panose="02020603050405020304" pitchFamily="18" charset="0"/>
                          <a:cs typeface="Arial" panose="020B0604020202020204" pitchFamily="34" charset="0"/>
                        </a:rPr>
                        <a:t>, allowing families more time to celebrate the events.</a:t>
                      </a:r>
                      <a:endParaRPr lang="en-GB" sz="1200" b="0" i="0" dirty="0">
                        <a:solidFill>
                          <a:srgbClr val="000000"/>
                        </a:solidFill>
                        <a:effectLst/>
                        <a:latin typeface="Georgia" panose="02040502050405020303" pitchFamily="18"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rgbClr val="000000"/>
                        </a:solidFill>
                        <a:effectLst/>
                        <a:latin typeface="+mn-lt"/>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srgbClr val="000000"/>
                          </a:solidFill>
                          <a:effectLst/>
                          <a:ea typeface="Times New Roman" panose="02020603050405020304" pitchFamily="18" charset="0"/>
                          <a:cs typeface="Arial" panose="020B0604020202020204" pitchFamily="34" charset="0"/>
                        </a:rPr>
                        <a:t>All retailers took advantage of the events and </a:t>
                      </a:r>
                      <a:r>
                        <a:rPr lang="en-GB" sz="1200" b="1" i="0" dirty="0">
                          <a:solidFill>
                            <a:srgbClr val="000000"/>
                          </a:solidFill>
                          <a:effectLst/>
                          <a:ea typeface="Times New Roman" panose="02020603050405020304" pitchFamily="18" charset="0"/>
                          <a:cs typeface="Arial" panose="020B0604020202020204" pitchFamily="34" charset="0"/>
                        </a:rPr>
                        <a:t>Spend on offer</a:t>
                      </a:r>
                      <a:r>
                        <a:rPr lang="en-GB" sz="1200" b="0" i="0" dirty="0">
                          <a:solidFill>
                            <a:srgbClr val="000000"/>
                          </a:solidFill>
                          <a:effectLst/>
                          <a:ea typeface="Times New Roman" panose="02020603050405020304" pitchFamily="18" charset="0"/>
                          <a:cs typeface="Arial" panose="020B0604020202020204" pitchFamily="34" charset="0"/>
                        </a:rPr>
                        <a:t>, remained high at </a:t>
                      </a:r>
                      <a:r>
                        <a:rPr lang="en-GB" sz="1200" b="1" i="0" dirty="0">
                          <a:solidFill>
                            <a:srgbClr val="000000"/>
                          </a:solidFill>
                          <a:effectLst/>
                          <a:ea typeface="Times New Roman" panose="02020603050405020304" pitchFamily="18" charset="0"/>
                          <a:cs typeface="Arial" panose="020B0604020202020204" pitchFamily="34" charset="0"/>
                        </a:rPr>
                        <a:t>24%</a:t>
                      </a:r>
                      <a:r>
                        <a:rPr lang="en-GB" sz="1200" b="0" i="0" dirty="0">
                          <a:solidFill>
                            <a:srgbClr val="000000"/>
                          </a:solidFill>
                          <a:effectLst/>
                          <a:ea typeface="Times New Roman" panose="02020603050405020304" pitchFamily="18"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rgbClr val="000000"/>
                        </a:solidFill>
                        <a:effectLst/>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chemeClr val="tx1">
                              <a:lumMod val="50000"/>
                            </a:schemeClr>
                          </a:solidFill>
                          <a:latin typeface="+mn-lt"/>
                          <a:cs typeface="Arial"/>
                        </a:rPr>
                        <a:t>Food inflation </a:t>
                      </a:r>
                      <a:r>
                        <a:rPr lang="en-US" sz="1200" b="0" i="0" dirty="0">
                          <a:solidFill>
                            <a:schemeClr val="tx1">
                              <a:lumMod val="50000"/>
                            </a:schemeClr>
                          </a:solidFill>
                          <a:latin typeface="+mn-lt"/>
                          <a:cs typeface="Arial"/>
                        </a:rPr>
                        <a:t>has now slowed to </a:t>
                      </a:r>
                      <a:r>
                        <a:rPr lang="en-US" sz="1200" b="1" i="0" dirty="0">
                          <a:solidFill>
                            <a:schemeClr val="tx1">
                              <a:lumMod val="50000"/>
                            </a:schemeClr>
                          </a:solidFill>
                          <a:latin typeface="+mn-lt"/>
                          <a:cs typeface="Arial"/>
                        </a:rPr>
                        <a:t>5%</a:t>
                      </a:r>
                      <a:r>
                        <a:rPr lang="en-US" sz="1200" b="0" i="0" dirty="0">
                          <a:solidFill>
                            <a:schemeClr val="tx1">
                              <a:lumMod val="50000"/>
                            </a:schemeClr>
                          </a:solidFill>
                          <a:latin typeface="+mn-lt"/>
                          <a:cs typeface="Arial"/>
                        </a:rPr>
                        <a:t>* and we have started to see some ‘deflation’ in dairy, this may spread to other sectors of the assortment as retailers pass on price cuts coming through the supply chain.</a:t>
                      </a:r>
                      <a:endParaRPr lang="en-GB" sz="1200" b="0" i="0" dirty="0">
                        <a:solidFill>
                          <a:srgbClr val="000000"/>
                        </a:solidFill>
                        <a:effectLst/>
                        <a:latin typeface="+mn-lt"/>
                        <a:cs typeface="Arial" panose="020B0604020202020204" pitchFamily="34" charset="0"/>
                      </a:endParaRPr>
                    </a:p>
                  </a:txBody>
                  <a:tcPr>
                    <a:solidFill>
                      <a:schemeClr val="bg2">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srgbClr val="000000"/>
                          </a:solidFill>
                          <a:effectLst/>
                          <a:latin typeface="+mn-lt"/>
                          <a:cs typeface="Arial" panose="020B0604020202020204" pitchFamily="34" charset="0"/>
                        </a:rPr>
                        <a:t>Whilst the continued </a:t>
                      </a:r>
                      <a:r>
                        <a:rPr lang="en-GB" sz="1200" b="1" i="0" dirty="0">
                          <a:solidFill>
                            <a:srgbClr val="000000"/>
                          </a:solidFill>
                          <a:effectLst/>
                          <a:latin typeface="+mn-lt"/>
                          <a:cs typeface="Arial" panose="020B0604020202020204" pitchFamily="34" charset="0"/>
                        </a:rPr>
                        <a:t>wet weather </a:t>
                      </a:r>
                      <a:r>
                        <a:rPr lang="en-GB" sz="1200" b="0" i="0" dirty="0">
                          <a:solidFill>
                            <a:srgbClr val="000000"/>
                          </a:solidFill>
                          <a:effectLst/>
                          <a:latin typeface="+mn-lt"/>
                          <a:cs typeface="Arial" panose="020B0604020202020204" pitchFamily="34" charset="0"/>
                        </a:rPr>
                        <a:t>was less conducive for shopping on the high street, shoppers </a:t>
                      </a:r>
                      <a:r>
                        <a:rPr lang="en-GB" sz="1200" b="1" i="0" dirty="0">
                          <a:solidFill>
                            <a:srgbClr val="000000"/>
                          </a:solidFill>
                          <a:effectLst/>
                          <a:latin typeface="+mn-lt"/>
                          <a:cs typeface="Arial" panose="020B0604020202020204" pitchFamily="34" charset="0"/>
                        </a:rPr>
                        <a:t>did spend more online</a:t>
                      </a:r>
                      <a:r>
                        <a:rPr lang="en-GB" sz="1200" b="0" i="0" dirty="0">
                          <a:solidFill>
                            <a:srgbClr val="000000"/>
                          </a:solidFill>
                          <a:effectLst/>
                          <a:latin typeface="+mn-lt"/>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rgbClr val="000000"/>
                        </a:solidFill>
                        <a:effectLst/>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dirty="0">
                          <a:solidFill>
                            <a:srgbClr val="000000"/>
                          </a:solidFill>
                          <a:effectLst/>
                          <a:latin typeface="+mn-lt"/>
                          <a:cs typeface="Arial" panose="020B0604020202020204" pitchFamily="34" charset="0"/>
                        </a:rPr>
                        <a:t>Online</a:t>
                      </a:r>
                      <a:r>
                        <a:rPr lang="en-GB" sz="1200" b="0" i="0" dirty="0">
                          <a:solidFill>
                            <a:srgbClr val="000000"/>
                          </a:solidFill>
                          <a:effectLst/>
                          <a:latin typeface="+mn-lt"/>
                          <a:cs typeface="Arial" panose="020B0604020202020204" pitchFamily="34" charset="0"/>
                        </a:rPr>
                        <a:t> fmcg once again </a:t>
                      </a:r>
                      <a:r>
                        <a:rPr lang="en-GB" sz="1200" b="1" i="0" dirty="0">
                          <a:solidFill>
                            <a:srgbClr val="000000"/>
                          </a:solidFill>
                          <a:effectLst/>
                          <a:latin typeface="+mn-lt"/>
                          <a:cs typeface="Arial" panose="020B0604020202020204" pitchFamily="34" charset="0"/>
                        </a:rPr>
                        <a:t>outperformed stores</a:t>
                      </a:r>
                      <a:r>
                        <a:rPr lang="en-GB" sz="1200" b="0" i="0" dirty="0">
                          <a:solidFill>
                            <a:srgbClr val="000000"/>
                          </a:solidFill>
                          <a:effectLst/>
                          <a:latin typeface="+mn-lt"/>
                          <a:cs typeface="Arial" panose="020B0604020202020204" pitchFamily="34" charset="0"/>
                        </a:rPr>
                        <a:t>.  With Valentine’s day providing an additional boost.  With an array of ‘romantic’ products grouped for simple purchase, buying online proved an easy option for some.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rgbClr val="000000"/>
                        </a:solidFill>
                        <a:effectLst/>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srgbClr val="000000"/>
                          </a:solidFill>
                          <a:effectLst/>
                          <a:latin typeface="+mn-lt"/>
                          <a:cs typeface="Arial" panose="020B0604020202020204" pitchFamily="34" charset="0"/>
                        </a:rPr>
                        <a:t>Half term will have encouraged more uptake of pancake making and w/e 17</a:t>
                      </a:r>
                      <a:r>
                        <a:rPr lang="en-GB" sz="1200" b="0" i="0" baseline="30000" dirty="0">
                          <a:solidFill>
                            <a:srgbClr val="000000"/>
                          </a:solidFill>
                          <a:effectLst/>
                          <a:latin typeface="+mn-lt"/>
                          <a:cs typeface="Arial" panose="020B0604020202020204" pitchFamily="34" charset="0"/>
                        </a:rPr>
                        <a:t>th</a:t>
                      </a:r>
                      <a:r>
                        <a:rPr lang="en-GB" sz="1200" b="0" i="0" dirty="0">
                          <a:solidFill>
                            <a:srgbClr val="000000"/>
                          </a:solidFill>
                          <a:effectLst/>
                          <a:latin typeface="+mn-lt"/>
                          <a:cs typeface="Arial" panose="020B0604020202020204" pitchFamily="34" charset="0"/>
                        </a:rPr>
                        <a:t> February saw a </a:t>
                      </a:r>
                      <a:r>
                        <a:rPr lang="en-GB" sz="1200" b="1" i="0" dirty="0">
                          <a:solidFill>
                            <a:srgbClr val="000000"/>
                          </a:solidFill>
                          <a:effectLst/>
                          <a:latin typeface="+mn-lt"/>
                          <a:cs typeface="Arial" panose="020B0604020202020204" pitchFamily="34" charset="0"/>
                        </a:rPr>
                        <a:t>rise</a:t>
                      </a:r>
                      <a:r>
                        <a:rPr lang="en-GB" sz="1200" b="0" i="0" dirty="0">
                          <a:solidFill>
                            <a:srgbClr val="000000"/>
                          </a:solidFill>
                          <a:effectLst/>
                          <a:latin typeface="+mn-lt"/>
                          <a:cs typeface="Arial" panose="020B0604020202020204" pitchFamily="34" charset="0"/>
                        </a:rPr>
                        <a:t> in sales of </a:t>
                      </a:r>
                      <a:r>
                        <a:rPr lang="en-GB" sz="1200" b="1" i="0" dirty="0">
                          <a:solidFill>
                            <a:srgbClr val="000000"/>
                          </a:solidFill>
                          <a:effectLst/>
                          <a:latin typeface="+mn-lt"/>
                          <a:cs typeface="Arial" panose="020B0604020202020204" pitchFamily="34" charset="0"/>
                        </a:rPr>
                        <a:t>baking ingredients</a:t>
                      </a:r>
                      <a:r>
                        <a:rPr lang="en-GB" sz="1200" b="0" i="0" dirty="0">
                          <a:solidFill>
                            <a:srgbClr val="000000"/>
                          </a:solidFill>
                          <a:effectLst/>
                          <a:latin typeface="+mn-lt"/>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rgbClr val="000000"/>
                        </a:solidFill>
                        <a:effectLst/>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srgbClr val="000000"/>
                          </a:solidFill>
                          <a:effectLst/>
                          <a:latin typeface="+mn-lt"/>
                          <a:cs typeface="Arial" panose="020B0604020202020204" pitchFamily="34" charset="0"/>
                        </a:rPr>
                        <a:t>The macro trends of buying </a:t>
                      </a:r>
                      <a:r>
                        <a:rPr lang="en-GB" sz="1200" b="1" i="0" dirty="0">
                          <a:solidFill>
                            <a:srgbClr val="000000"/>
                          </a:solidFill>
                          <a:effectLst/>
                          <a:latin typeface="+mn-lt"/>
                          <a:cs typeface="Arial" panose="020B0604020202020204" pitchFamily="34" charset="0"/>
                        </a:rPr>
                        <a:t>cheaper</a:t>
                      </a:r>
                      <a:r>
                        <a:rPr lang="en-GB" sz="1200" b="0" i="0" dirty="0">
                          <a:solidFill>
                            <a:srgbClr val="000000"/>
                          </a:solidFill>
                          <a:effectLst/>
                          <a:latin typeface="+mn-lt"/>
                          <a:cs typeface="Arial" panose="020B0604020202020204" pitchFamily="34" charset="0"/>
                        </a:rPr>
                        <a:t>, </a:t>
                      </a:r>
                      <a:r>
                        <a:rPr lang="en-GB" sz="1200" b="1" i="0" dirty="0">
                          <a:solidFill>
                            <a:srgbClr val="000000"/>
                          </a:solidFill>
                          <a:effectLst/>
                          <a:latin typeface="+mn-lt"/>
                          <a:cs typeface="Arial" panose="020B0604020202020204" pitchFamily="34" charset="0"/>
                        </a:rPr>
                        <a:t>more convenient </a:t>
                      </a:r>
                      <a:r>
                        <a:rPr lang="en-GB" sz="1200" b="0" i="0" dirty="0">
                          <a:solidFill>
                            <a:srgbClr val="000000"/>
                          </a:solidFill>
                          <a:effectLst/>
                          <a:latin typeface="+mn-lt"/>
                          <a:cs typeface="Arial" panose="020B0604020202020204" pitchFamily="34" charset="0"/>
                        </a:rPr>
                        <a:t>and </a:t>
                      </a:r>
                      <a:r>
                        <a:rPr lang="en-GB" sz="1200" b="1" i="0" dirty="0">
                          <a:solidFill>
                            <a:srgbClr val="000000"/>
                          </a:solidFill>
                          <a:effectLst/>
                          <a:latin typeface="+mn-lt"/>
                          <a:cs typeface="Arial" panose="020B0604020202020204" pitchFamily="34" charset="0"/>
                        </a:rPr>
                        <a:t>healthier</a:t>
                      </a:r>
                      <a:r>
                        <a:rPr lang="en-GB" sz="1200" b="0" i="0" dirty="0">
                          <a:solidFill>
                            <a:srgbClr val="000000"/>
                          </a:solidFill>
                          <a:effectLst/>
                          <a:latin typeface="+mn-lt"/>
                          <a:cs typeface="Arial" panose="020B0604020202020204" pitchFamily="34" charset="0"/>
                        </a:rPr>
                        <a:t> continued with a number of categories benefiting.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latin typeface="+mn-lt"/>
                      </a:endParaRPr>
                    </a:p>
                  </a:txBody>
                  <a:tcPr>
                    <a:solidFill>
                      <a:schemeClr val="bg2">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chemeClr val="tx1">
                              <a:lumMod val="50000"/>
                            </a:schemeClr>
                          </a:solidFill>
                          <a:latin typeface="+mn-lt"/>
                          <a:cs typeface="Arial"/>
                        </a:rPr>
                        <a:t>After 2 years of declining volumes the industry is ready to fight back looking to steal sales from hospitality as well as the Discounters.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solidFill>
                          <a:schemeClr val="tx1">
                            <a:lumMod val="50000"/>
                          </a:schemeClr>
                        </a:solidFill>
                        <a:latin typeface="+mn-lt"/>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chemeClr val="tx1">
                              <a:lumMod val="50000"/>
                            </a:schemeClr>
                          </a:solidFill>
                          <a:latin typeface="+mn-lt"/>
                          <a:cs typeface="Arial"/>
                        </a:rPr>
                        <a:t>Morrisons</a:t>
                      </a:r>
                      <a:r>
                        <a:rPr lang="en-US" sz="1200" b="0" i="0" dirty="0">
                          <a:solidFill>
                            <a:schemeClr val="tx1">
                              <a:lumMod val="50000"/>
                            </a:schemeClr>
                          </a:solidFill>
                          <a:latin typeface="+mn-lt"/>
                          <a:cs typeface="Arial"/>
                        </a:rPr>
                        <a:t> was the last of the 4 big supermarkets to announce a </a:t>
                      </a:r>
                      <a:r>
                        <a:rPr lang="en-US" sz="1200" b="1" i="0" dirty="0">
                          <a:solidFill>
                            <a:schemeClr val="tx1">
                              <a:lumMod val="50000"/>
                            </a:schemeClr>
                          </a:solidFill>
                          <a:latin typeface="+mn-lt"/>
                          <a:cs typeface="Arial"/>
                        </a:rPr>
                        <a:t>price matching initiative </a:t>
                      </a:r>
                      <a:r>
                        <a:rPr lang="en-US" sz="1200" b="0" i="0" dirty="0">
                          <a:solidFill>
                            <a:schemeClr val="tx1">
                              <a:lumMod val="50000"/>
                            </a:schemeClr>
                          </a:solidFill>
                          <a:latin typeface="+mn-lt"/>
                          <a:cs typeface="Arial"/>
                        </a:rPr>
                        <a:t>vs the </a:t>
                      </a:r>
                      <a:r>
                        <a:rPr lang="en-US" sz="1200" b="1" i="0" dirty="0">
                          <a:solidFill>
                            <a:schemeClr val="tx1">
                              <a:lumMod val="50000"/>
                            </a:schemeClr>
                          </a:solidFill>
                          <a:latin typeface="+mn-lt"/>
                          <a:cs typeface="Arial"/>
                        </a:rPr>
                        <a:t>Discounters</a:t>
                      </a:r>
                      <a:r>
                        <a:rPr lang="en-US" sz="1200" b="0" i="0" dirty="0">
                          <a:solidFill>
                            <a:schemeClr val="tx1">
                              <a:lumMod val="50000"/>
                            </a:schemeClr>
                          </a:solidFill>
                          <a:latin typeface="+mn-lt"/>
                          <a:cs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solidFill>
                          <a:schemeClr val="tx1">
                            <a:lumMod val="50000"/>
                          </a:schemeClr>
                        </a:solidFill>
                        <a:latin typeface="+mn-lt"/>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chemeClr val="tx1">
                              <a:lumMod val="50000"/>
                            </a:schemeClr>
                          </a:solidFill>
                          <a:latin typeface="+mn-lt"/>
                          <a:cs typeface="Arial"/>
                        </a:rPr>
                        <a:t>It was another </a:t>
                      </a:r>
                      <a:r>
                        <a:rPr lang="en-US" sz="1200" b="1" i="0" dirty="0">
                          <a:solidFill>
                            <a:schemeClr val="tx1">
                              <a:lumMod val="50000"/>
                            </a:schemeClr>
                          </a:solidFill>
                          <a:latin typeface="+mn-lt"/>
                          <a:cs typeface="Arial"/>
                        </a:rPr>
                        <a:t>strong month </a:t>
                      </a:r>
                      <a:r>
                        <a:rPr lang="en-US" sz="1200" b="0" i="0" dirty="0">
                          <a:solidFill>
                            <a:schemeClr val="tx1">
                              <a:lumMod val="50000"/>
                            </a:schemeClr>
                          </a:solidFill>
                          <a:latin typeface="+mn-lt"/>
                          <a:cs typeface="Arial"/>
                        </a:rPr>
                        <a:t>for </a:t>
                      </a:r>
                      <a:r>
                        <a:rPr lang="en-US" sz="1200" b="1" i="0" dirty="0">
                          <a:solidFill>
                            <a:schemeClr val="tx1">
                              <a:lumMod val="50000"/>
                            </a:schemeClr>
                          </a:solidFill>
                          <a:latin typeface="+mn-lt"/>
                          <a:cs typeface="Arial"/>
                        </a:rPr>
                        <a:t>Ocado </a:t>
                      </a:r>
                      <a:r>
                        <a:rPr lang="en-US" sz="1200" b="0" i="0" dirty="0">
                          <a:solidFill>
                            <a:schemeClr val="tx1">
                              <a:lumMod val="50000"/>
                            </a:schemeClr>
                          </a:solidFill>
                          <a:latin typeface="+mn-lt"/>
                          <a:cs typeface="Arial"/>
                        </a:rPr>
                        <a:t>and </a:t>
                      </a:r>
                      <a:r>
                        <a:rPr lang="en-US" sz="1200" b="1" i="0" dirty="0">
                          <a:solidFill>
                            <a:schemeClr val="tx1">
                              <a:lumMod val="50000"/>
                            </a:schemeClr>
                          </a:solidFill>
                          <a:latin typeface="+mn-lt"/>
                          <a:cs typeface="Arial"/>
                        </a:rPr>
                        <a:t>M&amp;S</a:t>
                      </a:r>
                      <a:r>
                        <a:rPr lang="en-US" sz="1200" b="0" i="0" dirty="0">
                          <a:solidFill>
                            <a:schemeClr val="tx1">
                              <a:lumMod val="50000"/>
                            </a:schemeClr>
                          </a:solidFill>
                          <a:latin typeface="+mn-lt"/>
                          <a:cs typeface="Arial"/>
                        </a:rPr>
                        <a:t>.  Ocado will have benefited from the weather and both retailers will have seen uplifts from M&amp;S’ Valentine’s inspired range.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solidFill>
                          <a:schemeClr val="tx1">
                            <a:lumMod val="50000"/>
                          </a:schemeClr>
                        </a:solidFill>
                        <a:latin typeface="+mn-lt"/>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chemeClr val="tx1">
                              <a:lumMod val="50000"/>
                            </a:schemeClr>
                          </a:solidFill>
                          <a:latin typeface="+mn-lt"/>
                          <a:cs typeface="Arial"/>
                        </a:rPr>
                        <a:t>Sainsbury’s outperformed</a:t>
                      </a:r>
                      <a:r>
                        <a:rPr lang="en-US" sz="1200" b="0" i="0" dirty="0">
                          <a:solidFill>
                            <a:schemeClr val="tx1">
                              <a:lumMod val="50000"/>
                            </a:schemeClr>
                          </a:solidFill>
                          <a:latin typeface="+mn-lt"/>
                          <a:cs typeface="Arial"/>
                        </a:rPr>
                        <a:t> the Discounters, by attracting more shopper and visits emphasising the importance of a multi-format strategy.</a:t>
                      </a:r>
                    </a:p>
                  </a:txBody>
                  <a:tcPr>
                    <a:solidFill>
                      <a:schemeClr val="bg2">
                        <a:lumMod val="40000"/>
                        <a:lumOff val="60000"/>
                      </a:schemeClr>
                    </a:solidFill>
                  </a:tcPr>
                </a:tc>
                <a:extLst>
                  <a:ext uri="{0D108BD9-81ED-4DB2-BD59-A6C34878D82A}">
                    <a16:rowId xmlns:a16="http://schemas.microsoft.com/office/drawing/2014/main" val="1326169297"/>
                  </a:ext>
                </a:extLst>
              </a:tr>
            </a:tbl>
          </a:graphicData>
        </a:graphic>
      </p:graphicFrame>
    </p:spTree>
    <p:extLst>
      <p:ext uri="{BB962C8B-B14F-4D97-AF65-F5344CB8AC3E}">
        <p14:creationId xmlns:p14="http://schemas.microsoft.com/office/powerpoint/2010/main" val="16013767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3975C61-FC86-E424-49D3-B4C0B3D62A70}"/>
              </a:ext>
            </a:extLst>
          </p:cNvPr>
          <p:cNvSpPr>
            <a:spLocks noGrp="1"/>
          </p:cNvSpPr>
          <p:nvPr>
            <p:ph type="sldNum" sz="quarter" idx="12"/>
          </p:nvPr>
        </p:nvSpPr>
        <p:spPr>
          <a:xfrm rot="10800000" flipV="1">
            <a:off x="11032739" y="5611488"/>
            <a:ext cx="901874" cy="1125228"/>
          </a:xfrm>
        </p:spPr>
        <p:txBody>
          <a:bodyPr/>
          <a:lstStyle/>
          <a:p>
            <a:fld id="{403EF4E2-7A7A-0548-85F1-5479B7C9E1B2}" type="slidenum">
              <a:rPr lang="en-US" smtClean="0"/>
              <a:t>40</a:t>
            </a:fld>
            <a:endParaRPr lang="en-US" dirty="0"/>
          </a:p>
        </p:txBody>
      </p:sp>
      <p:sp>
        <p:nvSpPr>
          <p:cNvPr id="2" name="Title 1">
            <a:extLst>
              <a:ext uri="{FF2B5EF4-FFF2-40B4-BE49-F238E27FC236}">
                <a16:creationId xmlns:a16="http://schemas.microsoft.com/office/drawing/2014/main" id="{D41C6A64-D33E-A02A-CAD7-9F939F2B898B}"/>
              </a:ext>
            </a:extLst>
          </p:cNvPr>
          <p:cNvSpPr>
            <a:spLocks noGrp="1"/>
          </p:cNvSpPr>
          <p:nvPr>
            <p:ph type="ctrTitle"/>
          </p:nvPr>
        </p:nvSpPr>
        <p:spPr>
          <a:xfrm>
            <a:off x="350105" y="2366537"/>
            <a:ext cx="3503952" cy="2390972"/>
          </a:xfrm>
        </p:spPr>
        <p:txBody>
          <a:bodyPr/>
          <a:lstStyle/>
          <a:p>
            <a:r>
              <a:rPr lang="en-GB" sz="1800" b="0" dirty="0">
                <a:effectLst/>
                <a:latin typeface="Georgia" panose="02040502050405020303" pitchFamily="18" charset="0"/>
                <a:ea typeface="Times New Roman" panose="02020603050405020304" pitchFamily="18" charset="0"/>
              </a:rPr>
              <a:t>With</a:t>
            </a:r>
            <a:r>
              <a:rPr lang="en-GB" sz="1800" dirty="0">
                <a:effectLst/>
                <a:latin typeface="Georgia" panose="02040502050405020303" pitchFamily="18" charset="0"/>
                <a:ea typeface="Times New Roman" panose="02020603050405020304" pitchFamily="18" charset="0"/>
              </a:rPr>
              <a:t> </a:t>
            </a:r>
            <a:r>
              <a:rPr lang="en-GB" sz="1800" b="0" dirty="0">
                <a:effectLst/>
                <a:latin typeface="Georgia" panose="02040502050405020303" pitchFamily="18" charset="0"/>
                <a:ea typeface="Times New Roman" panose="02020603050405020304" pitchFamily="18" charset="0"/>
              </a:rPr>
              <a:t>all retailers </a:t>
            </a:r>
            <a:r>
              <a:rPr lang="en-GB" sz="1800" dirty="0">
                <a:effectLst/>
                <a:latin typeface="Georgia" panose="02040502050405020303" pitchFamily="18" charset="0"/>
                <a:ea typeface="Times New Roman" panose="02020603050405020304" pitchFamily="18" charset="0"/>
              </a:rPr>
              <a:t>pushing events, promotional spend edged up </a:t>
            </a:r>
            <a:r>
              <a:rPr lang="en-GB" sz="1800" b="0" dirty="0">
                <a:effectLst/>
                <a:latin typeface="Georgia" panose="02040502050405020303" pitchFamily="18" charset="0"/>
                <a:ea typeface="Times New Roman" panose="02020603050405020304" pitchFamily="18" charset="0"/>
              </a:rPr>
              <a:t>and is well ahead of last year’s  comparatives.</a:t>
            </a:r>
            <a:br>
              <a:rPr lang="en-GB" sz="1800" b="0" dirty="0">
                <a:effectLst/>
                <a:latin typeface="Georgia" panose="02040502050405020303" pitchFamily="18" charset="0"/>
                <a:ea typeface="Times New Roman" panose="02020603050405020304" pitchFamily="18" charset="0"/>
              </a:rPr>
            </a:br>
            <a:br>
              <a:rPr lang="en-GB" sz="1800" b="0" dirty="0">
                <a:effectLst/>
                <a:latin typeface="Georgia" panose="02040502050405020303" pitchFamily="18" charset="0"/>
                <a:ea typeface="Times New Roman" panose="02020603050405020304" pitchFamily="18" charset="0"/>
              </a:rPr>
            </a:br>
            <a:r>
              <a:rPr lang="en-GB" sz="1400" dirty="0">
                <a:latin typeface="Georgia" panose="02040502050405020303" pitchFamily="18" charset="0"/>
                <a:ea typeface="Times New Roman" panose="02020603050405020304" pitchFamily="18" charset="0"/>
              </a:rPr>
              <a:t>This trend is reflected in both Branded </a:t>
            </a:r>
            <a:r>
              <a:rPr lang="en-GB" sz="1400" b="0" dirty="0">
                <a:latin typeface="Georgia" panose="02040502050405020303" pitchFamily="18" charset="0"/>
                <a:ea typeface="Times New Roman" panose="02020603050405020304" pitchFamily="18" charset="0"/>
              </a:rPr>
              <a:t>and </a:t>
            </a:r>
            <a:r>
              <a:rPr lang="en-GB" sz="1400" dirty="0">
                <a:latin typeface="Georgia" panose="02040502050405020303" pitchFamily="18" charset="0"/>
                <a:ea typeface="Times New Roman" panose="02020603050405020304" pitchFamily="18" charset="0"/>
              </a:rPr>
              <a:t>OL spend on offer.  </a:t>
            </a:r>
            <a:r>
              <a:rPr lang="en-GB" sz="1400" b="0" dirty="0">
                <a:latin typeface="Georgia" panose="02040502050405020303" pitchFamily="18" charset="0"/>
                <a:ea typeface="Times New Roman" panose="02020603050405020304" pitchFamily="18" charset="0"/>
              </a:rPr>
              <a:t>BWS had the highest branded promotional participation in February at 44%, whilst 27% of OL Delicatessen sales, which includes Ready Meals, were bought on offer.</a:t>
            </a:r>
            <a:endParaRPr lang="en-US" sz="1400" b="0" dirty="0">
              <a:latin typeface="Georgia" panose="02040502050405020303" pitchFamily="18" charset="0"/>
            </a:endParaRPr>
          </a:p>
        </p:txBody>
      </p:sp>
      <p:sp>
        <p:nvSpPr>
          <p:cNvPr id="7" name="Text Placeholder 6">
            <a:extLst>
              <a:ext uri="{FF2B5EF4-FFF2-40B4-BE49-F238E27FC236}">
                <a16:creationId xmlns:a16="http://schemas.microsoft.com/office/drawing/2014/main" id="{CD9DDD39-11BE-3E72-4A51-0978E35988C5}"/>
              </a:ext>
            </a:extLst>
          </p:cNvPr>
          <p:cNvSpPr>
            <a:spLocks noGrp="1"/>
          </p:cNvSpPr>
          <p:nvPr>
            <p:ph type="body" sz="quarter" idx="14"/>
          </p:nvPr>
        </p:nvSpPr>
        <p:spPr>
          <a:xfrm>
            <a:off x="4284354" y="6031376"/>
            <a:ext cx="7595265" cy="365125"/>
          </a:xfrm>
        </p:spPr>
        <p:txBody>
          <a:bodyPr/>
          <a:lstStyle/>
          <a:p>
            <a:r>
              <a:rPr lang="en-GB" dirty="0"/>
              <a:t>Source:  NIQ Homescan FMCG Multiples (including Discounters)</a:t>
            </a:r>
          </a:p>
        </p:txBody>
      </p:sp>
      <p:sp>
        <p:nvSpPr>
          <p:cNvPr id="16" name="TextBox 15">
            <a:extLst>
              <a:ext uri="{FF2B5EF4-FFF2-40B4-BE49-F238E27FC236}">
                <a16:creationId xmlns:a16="http://schemas.microsoft.com/office/drawing/2014/main" id="{6386E971-F8A7-474B-33F9-3FB19FFFF389}"/>
              </a:ext>
            </a:extLst>
          </p:cNvPr>
          <p:cNvSpPr txBox="1"/>
          <p:nvPr/>
        </p:nvSpPr>
        <p:spPr>
          <a:xfrm>
            <a:off x="4348721" y="1353351"/>
            <a:ext cx="7604484" cy="707886"/>
          </a:xfrm>
          <a:prstGeom prst="rect">
            <a:avLst/>
          </a:prstGeom>
          <a:noFill/>
        </p:spPr>
        <p:txBody>
          <a:bodyPr wrap="square" lIns="0" rIns="0" rtlCol="0" anchor="ctr">
            <a:spAutoFit/>
          </a:bodyPr>
          <a:lstStyle/>
          <a:p>
            <a:pPr>
              <a:buSzPts val="1100"/>
            </a:pPr>
            <a:r>
              <a:rPr lang="en-US" sz="1400" b="1" dirty="0">
                <a:latin typeface="Arial" panose="020B0604020202020204" pitchFamily="34" charset="0"/>
                <a:cs typeface="Arial" panose="020B0604020202020204" pitchFamily="34" charset="0"/>
                <a:sym typeface="Montserrat"/>
              </a:rPr>
              <a:t>% of FMCG value sales bought on offer </a:t>
            </a:r>
          </a:p>
          <a:p>
            <a:pPr>
              <a:buSzPts val="1100"/>
            </a:pPr>
            <a:r>
              <a:rPr lang="en-US" sz="1200" i="1" dirty="0">
                <a:solidFill>
                  <a:schemeClr val="tx1"/>
                </a:solidFill>
                <a:latin typeface="Arial" panose="020B0604020202020204" pitchFamily="34" charset="0"/>
                <a:cs typeface="Arial" panose="020B0604020202020204" pitchFamily="34" charset="0"/>
              </a:rPr>
              <a:t>4 weekly trend</a:t>
            </a:r>
          </a:p>
          <a:p>
            <a:pPr>
              <a:buSzPts val="1100"/>
            </a:pPr>
            <a:endParaRPr lang="en-US" sz="1400" b="1" dirty="0">
              <a:latin typeface="Arial" panose="020B0604020202020204" pitchFamily="34" charset="0"/>
              <a:cs typeface="Arial" panose="020B0604020202020204" pitchFamily="34" charset="0"/>
              <a:sym typeface="Montserrat"/>
            </a:endParaRPr>
          </a:p>
        </p:txBody>
      </p:sp>
      <p:graphicFrame>
        <p:nvGraphicFramePr>
          <p:cNvPr id="8" name="Chart Placeholder 8">
            <a:extLst>
              <a:ext uri="{FF2B5EF4-FFF2-40B4-BE49-F238E27FC236}">
                <a16:creationId xmlns:a16="http://schemas.microsoft.com/office/drawing/2014/main" id="{E199D872-88CF-31AC-18A9-AD50974BAD73}"/>
              </a:ext>
            </a:extLst>
          </p:cNvPr>
          <p:cNvGraphicFramePr>
            <a:graphicFrameLocks/>
          </p:cNvGraphicFramePr>
          <p:nvPr>
            <p:extLst>
              <p:ext uri="{D42A27DB-BD31-4B8C-83A1-F6EECF244321}">
                <p14:modId xmlns:p14="http://schemas.microsoft.com/office/powerpoint/2010/main" val="4237911064"/>
              </p:ext>
            </p:extLst>
          </p:nvPr>
        </p:nvGraphicFramePr>
        <p:xfrm>
          <a:off x="4861774" y="1810911"/>
          <a:ext cx="6964862" cy="3691848"/>
        </p:xfrm>
        <a:graphic>
          <a:graphicData uri="http://schemas.openxmlformats.org/drawingml/2006/chart">
            <c:chart xmlns:c="http://schemas.openxmlformats.org/drawingml/2006/chart" xmlns:r="http://schemas.openxmlformats.org/officeDocument/2006/relationships" r:id="rId2"/>
          </a:graphicData>
        </a:graphic>
      </p:graphicFrame>
      <p:cxnSp>
        <p:nvCxnSpPr>
          <p:cNvPr id="9" name="Straight Connector 8">
            <a:extLst>
              <a:ext uri="{FF2B5EF4-FFF2-40B4-BE49-F238E27FC236}">
                <a16:creationId xmlns:a16="http://schemas.microsoft.com/office/drawing/2014/main" id="{DDAB1045-71AB-C273-CF4D-7F63D588EF6B}"/>
              </a:ext>
            </a:extLst>
          </p:cNvPr>
          <p:cNvCxnSpPr>
            <a:cxnSpLocks/>
          </p:cNvCxnSpPr>
          <p:nvPr/>
        </p:nvCxnSpPr>
        <p:spPr>
          <a:xfrm>
            <a:off x="5022761" y="5709234"/>
            <a:ext cx="6439436" cy="0"/>
          </a:xfrm>
          <a:prstGeom prst="line">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62CD64AD-C9B6-CB3C-4EB5-C0919B420CA5}"/>
              </a:ext>
            </a:extLst>
          </p:cNvPr>
          <p:cNvSpPr/>
          <p:nvPr/>
        </p:nvSpPr>
        <p:spPr>
          <a:xfrm>
            <a:off x="4933975" y="5565361"/>
            <a:ext cx="200721" cy="200721"/>
          </a:xfrm>
          <a:prstGeom prst="ellipse">
            <a:avLst/>
          </a:prstGeom>
          <a:solidFill>
            <a:schemeClr val="bg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endParaRPr lang="en-US" sz="1600" dirty="0"/>
          </a:p>
        </p:txBody>
      </p:sp>
      <p:sp>
        <p:nvSpPr>
          <p:cNvPr id="17" name="Text Placeholder 12">
            <a:extLst>
              <a:ext uri="{FF2B5EF4-FFF2-40B4-BE49-F238E27FC236}">
                <a16:creationId xmlns:a16="http://schemas.microsoft.com/office/drawing/2014/main" id="{44A015D6-F412-8739-757A-C43DD5AFB147}"/>
              </a:ext>
            </a:extLst>
          </p:cNvPr>
          <p:cNvSpPr txBox="1">
            <a:spLocks/>
          </p:cNvSpPr>
          <p:nvPr/>
        </p:nvSpPr>
        <p:spPr>
          <a:xfrm>
            <a:off x="4920818" y="5895133"/>
            <a:ext cx="743199" cy="203052"/>
          </a:xfrm>
          <a:prstGeom prst="rect">
            <a:avLst/>
          </a:prstGeom>
        </p:spPr>
        <p:txBody>
          <a:bodyPr vert="horz" lIns="0" tIns="45720" rIns="0" bIns="45720" rtlCol="0" anchor="b" anchorCtr="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600" b="1" kern="1200">
                <a:solidFill>
                  <a:schemeClr val="bg2"/>
                </a:solidFill>
                <a:latin typeface="+mn-lt"/>
                <a:ea typeface="+mn-ea"/>
                <a:cs typeface="+mn-cs"/>
              </a:defRPr>
            </a:lvl1pPr>
            <a:lvl2pPr marL="457200" indent="0" algn="l" defTabSz="914400" rtl="0" eaLnBrk="1" latinLnBrk="0" hangingPunct="1">
              <a:lnSpc>
                <a:spcPct val="100000"/>
              </a:lnSpc>
              <a:spcBef>
                <a:spcPts val="0"/>
              </a:spcBef>
              <a:spcAft>
                <a:spcPts val="600"/>
              </a:spcAft>
              <a:buSzPct val="100000"/>
              <a:buFont typeface="System Font Regular"/>
              <a:buNone/>
              <a:defRPr sz="1400" kern="1200">
                <a:solidFill>
                  <a:schemeClr val="tx1"/>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0" dirty="0">
                <a:solidFill>
                  <a:schemeClr val="tx1"/>
                </a:solidFill>
                <a:latin typeface="Georgia" panose="02040502050405020303" pitchFamily="18" charset="0"/>
              </a:rPr>
              <a:t>2022</a:t>
            </a:r>
          </a:p>
        </p:txBody>
      </p:sp>
      <p:sp>
        <p:nvSpPr>
          <p:cNvPr id="19" name="Text Placeholder 14">
            <a:extLst>
              <a:ext uri="{FF2B5EF4-FFF2-40B4-BE49-F238E27FC236}">
                <a16:creationId xmlns:a16="http://schemas.microsoft.com/office/drawing/2014/main" id="{127662AF-6F00-2EC3-E92E-361E213F5913}"/>
              </a:ext>
            </a:extLst>
          </p:cNvPr>
          <p:cNvSpPr txBox="1">
            <a:spLocks/>
          </p:cNvSpPr>
          <p:nvPr/>
        </p:nvSpPr>
        <p:spPr>
          <a:xfrm>
            <a:off x="8032157" y="5662174"/>
            <a:ext cx="598633" cy="423193"/>
          </a:xfrm>
          <a:prstGeom prst="rect">
            <a:avLst/>
          </a:prstGeom>
        </p:spPr>
        <p:txBody>
          <a:bodyPr vert="horz" lIns="0" tIns="45720" rIns="0" bIns="45720" rtlCol="0" anchor="b" anchorCtr="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600" b="1" kern="1200">
                <a:solidFill>
                  <a:schemeClr val="bg2"/>
                </a:solidFill>
                <a:latin typeface="+mn-lt"/>
                <a:ea typeface="+mn-ea"/>
                <a:cs typeface="+mn-cs"/>
              </a:defRPr>
            </a:lvl1pPr>
            <a:lvl2pPr marL="457200" indent="0" algn="l" defTabSz="914400" rtl="0" eaLnBrk="1" latinLnBrk="0" hangingPunct="1">
              <a:lnSpc>
                <a:spcPct val="100000"/>
              </a:lnSpc>
              <a:spcBef>
                <a:spcPts val="0"/>
              </a:spcBef>
              <a:spcAft>
                <a:spcPts val="600"/>
              </a:spcAft>
              <a:buSzPct val="100000"/>
              <a:buFont typeface="System Font Regular"/>
              <a:buNone/>
              <a:defRPr sz="1400" kern="1200">
                <a:solidFill>
                  <a:schemeClr val="tx1"/>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0" dirty="0">
                <a:solidFill>
                  <a:schemeClr val="tx1">
                    <a:lumMod val="50000"/>
                  </a:schemeClr>
                </a:solidFill>
                <a:latin typeface="Georgia" panose="02040502050405020303" pitchFamily="18" charset="0"/>
              </a:rPr>
              <a:t>2023</a:t>
            </a:r>
          </a:p>
        </p:txBody>
      </p:sp>
      <p:sp>
        <p:nvSpPr>
          <p:cNvPr id="20" name="Oval 19">
            <a:extLst>
              <a:ext uri="{FF2B5EF4-FFF2-40B4-BE49-F238E27FC236}">
                <a16:creationId xmlns:a16="http://schemas.microsoft.com/office/drawing/2014/main" id="{1E35E180-B267-0CA9-FE8A-F5FCD0D1BAB4}"/>
              </a:ext>
            </a:extLst>
          </p:cNvPr>
          <p:cNvSpPr/>
          <p:nvPr/>
        </p:nvSpPr>
        <p:spPr>
          <a:xfrm>
            <a:off x="7816301" y="5624107"/>
            <a:ext cx="200721" cy="200721"/>
          </a:xfrm>
          <a:prstGeom prst="ellipse">
            <a:avLst/>
          </a:prstGeom>
          <a:solidFill>
            <a:schemeClr val="bg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endParaRPr lang="en-US" sz="1600" dirty="0"/>
          </a:p>
        </p:txBody>
      </p:sp>
      <p:sp>
        <p:nvSpPr>
          <p:cNvPr id="3" name="Text Placeholder 14">
            <a:extLst>
              <a:ext uri="{FF2B5EF4-FFF2-40B4-BE49-F238E27FC236}">
                <a16:creationId xmlns:a16="http://schemas.microsoft.com/office/drawing/2014/main" id="{54CEBF00-D43A-1F6D-55EF-0C0FF4568A44}"/>
              </a:ext>
            </a:extLst>
          </p:cNvPr>
          <p:cNvSpPr txBox="1">
            <a:spLocks/>
          </p:cNvSpPr>
          <p:nvPr/>
        </p:nvSpPr>
        <p:spPr>
          <a:xfrm>
            <a:off x="11098673" y="5647931"/>
            <a:ext cx="598633" cy="423193"/>
          </a:xfrm>
          <a:prstGeom prst="rect">
            <a:avLst/>
          </a:prstGeom>
        </p:spPr>
        <p:txBody>
          <a:bodyPr vert="horz" lIns="0" tIns="45720" rIns="0" bIns="45720" rtlCol="0" anchor="b" anchorCtr="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600" b="1" kern="1200">
                <a:solidFill>
                  <a:schemeClr val="bg2"/>
                </a:solidFill>
                <a:latin typeface="+mn-lt"/>
                <a:ea typeface="+mn-ea"/>
                <a:cs typeface="+mn-cs"/>
              </a:defRPr>
            </a:lvl1pPr>
            <a:lvl2pPr marL="457200" indent="0" algn="l" defTabSz="914400" rtl="0" eaLnBrk="1" latinLnBrk="0" hangingPunct="1">
              <a:lnSpc>
                <a:spcPct val="100000"/>
              </a:lnSpc>
              <a:spcBef>
                <a:spcPts val="0"/>
              </a:spcBef>
              <a:spcAft>
                <a:spcPts val="600"/>
              </a:spcAft>
              <a:buSzPct val="100000"/>
              <a:buFont typeface="System Font Regular"/>
              <a:buNone/>
              <a:defRPr sz="1400" kern="1200">
                <a:solidFill>
                  <a:schemeClr val="tx1"/>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0" dirty="0">
                <a:latin typeface="Georgia" panose="02040502050405020303" pitchFamily="18" charset="0"/>
              </a:rPr>
              <a:t>2024</a:t>
            </a:r>
          </a:p>
        </p:txBody>
      </p:sp>
      <p:sp>
        <p:nvSpPr>
          <p:cNvPr id="4" name="Oval 3">
            <a:extLst>
              <a:ext uri="{FF2B5EF4-FFF2-40B4-BE49-F238E27FC236}">
                <a16:creationId xmlns:a16="http://schemas.microsoft.com/office/drawing/2014/main" id="{09AD98EA-8DA2-2E43-A36C-CAB6651278D4}"/>
              </a:ext>
            </a:extLst>
          </p:cNvPr>
          <p:cNvSpPr/>
          <p:nvPr/>
        </p:nvSpPr>
        <p:spPr>
          <a:xfrm>
            <a:off x="10899908" y="5605591"/>
            <a:ext cx="200721" cy="200721"/>
          </a:xfrm>
          <a:prstGeom prst="ellipse">
            <a:avLst/>
          </a:prstGeom>
          <a:solidFill>
            <a:schemeClr val="bg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endParaRPr lang="en-US" sz="1600" dirty="0"/>
          </a:p>
        </p:txBody>
      </p:sp>
    </p:spTree>
    <p:extLst>
      <p:ext uri="{BB962C8B-B14F-4D97-AF65-F5344CB8AC3E}">
        <p14:creationId xmlns:p14="http://schemas.microsoft.com/office/powerpoint/2010/main" val="36559565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2">
            <a:extLst>
              <a:ext uri="{FF2B5EF4-FFF2-40B4-BE49-F238E27FC236}">
                <a16:creationId xmlns:a16="http://schemas.microsoft.com/office/drawing/2014/main" id="{6AAE5641-95A5-9F22-119E-2D431E310204}"/>
              </a:ext>
            </a:extLst>
          </p:cNvPr>
          <p:cNvSpPr>
            <a:spLocks noGrp="1"/>
          </p:cNvSpPr>
          <p:nvPr>
            <p:ph type="sldNum" sz="quarter" idx="12"/>
          </p:nvPr>
        </p:nvSpPr>
        <p:spPr/>
        <p:txBody>
          <a:bodyPr/>
          <a:lstStyle/>
          <a:p>
            <a:fld id="{403EF4E2-7A7A-0548-85F1-5479B7C9E1B2}" type="slidenum">
              <a:rPr lang="en-US" smtClean="0"/>
              <a:t>41</a:t>
            </a:fld>
            <a:endParaRPr lang="en-US" dirty="0"/>
          </a:p>
        </p:txBody>
      </p:sp>
      <p:sp>
        <p:nvSpPr>
          <p:cNvPr id="6" name="Text Placeholder 5">
            <a:extLst>
              <a:ext uri="{FF2B5EF4-FFF2-40B4-BE49-F238E27FC236}">
                <a16:creationId xmlns:a16="http://schemas.microsoft.com/office/drawing/2014/main" id="{1121FDF3-A11F-8C14-3705-7BFE8DA62F2F}"/>
              </a:ext>
            </a:extLst>
          </p:cNvPr>
          <p:cNvSpPr>
            <a:spLocks noGrp="1"/>
          </p:cNvSpPr>
          <p:nvPr>
            <p:ph type="body" sz="quarter" idx="14"/>
          </p:nvPr>
        </p:nvSpPr>
        <p:spPr/>
        <p:txBody>
          <a:bodyPr/>
          <a:lstStyle/>
          <a:p>
            <a:r>
              <a:rPr lang="en-US" sz="8000" dirty="0">
                <a:latin typeface="Georgia" panose="02040502050405020303" pitchFamily="18" charset="0"/>
              </a:rPr>
              <a:t>24%</a:t>
            </a:r>
          </a:p>
          <a:p>
            <a:r>
              <a:rPr lang="en-US" sz="1800" b="0" dirty="0"/>
              <a:t>Multiples* value sales bought on offer (+4% points change v LY)</a:t>
            </a:r>
          </a:p>
        </p:txBody>
      </p:sp>
      <p:sp>
        <p:nvSpPr>
          <p:cNvPr id="5" name="Text Placeholder 4">
            <a:extLst>
              <a:ext uri="{FF2B5EF4-FFF2-40B4-BE49-F238E27FC236}">
                <a16:creationId xmlns:a16="http://schemas.microsoft.com/office/drawing/2014/main" id="{B5C4FE64-47CB-8AE8-79BD-4F00328707DA}"/>
              </a:ext>
            </a:extLst>
          </p:cNvPr>
          <p:cNvSpPr>
            <a:spLocks noGrp="1"/>
          </p:cNvSpPr>
          <p:nvPr>
            <p:ph type="body" sz="quarter" idx="17"/>
          </p:nvPr>
        </p:nvSpPr>
        <p:spPr>
          <a:xfrm>
            <a:off x="288559" y="6104968"/>
            <a:ext cx="6395706" cy="365125"/>
          </a:xfrm>
        </p:spPr>
        <p:txBody>
          <a:bodyPr/>
          <a:lstStyle/>
          <a:p>
            <a:r>
              <a:rPr lang="en-GB" dirty="0"/>
              <a:t>Source:  NIQ Homescan % Value FMCG value sales bought on offer, 4w/e 24</a:t>
            </a:r>
            <a:r>
              <a:rPr lang="en-GB" baseline="30000" dirty="0"/>
              <a:t>th</a:t>
            </a:r>
            <a:r>
              <a:rPr lang="en-GB" dirty="0"/>
              <a:t> February 2024 vs year ago, Multiples includes the Discounters</a:t>
            </a:r>
          </a:p>
          <a:p>
            <a:endParaRPr lang="en-US" dirty="0"/>
          </a:p>
        </p:txBody>
      </p:sp>
      <p:sp>
        <p:nvSpPr>
          <p:cNvPr id="4" name="Title 3">
            <a:extLst>
              <a:ext uri="{FF2B5EF4-FFF2-40B4-BE49-F238E27FC236}">
                <a16:creationId xmlns:a16="http://schemas.microsoft.com/office/drawing/2014/main" id="{FE6F22CA-783B-AC6A-E560-682083596EFC}"/>
              </a:ext>
            </a:extLst>
          </p:cNvPr>
          <p:cNvSpPr>
            <a:spLocks noGrp="1"/>
          </p:cNvSpPr>
          <p:nvPr>
            <p:ph type="title"/>
          </p:nvPr>
        </p:nvSpPr>
        <p:spPr>
          <a:xfrm>
            <a:off x="288558" y="178971"/>
            <a:ext cx="7664146" cy="397352"/>
          </a:xfrm>
        </p:spPr>
        <p:txBody>
          <a:bodyPr/>
          <a:lstStyle/>
          <a:p>
            <a:r>
              <a:rPr lang="en-US" sz="2200" dirty="0">
                <a:latin typeface="+mn-lt"/>
              </a:rPr>
              <a:t>Spend on offer is high, </a:t>
            </a:r>
            <a:r>
              <a:rPr lang="en-US" sz="2200" b="0" dirty="0">
                <a:latin typeface="+mn-lt"/>
              </a:rPr>
              <a:t>for this time of year</a:t>
            </a:r>
            <a:endParaRPr lang="en-US" sz="2200" dirty="0">
              <a:latin typeface="+mn-lt"/>
            </a:endParaRPr>
          </a:p>
        </p:txBody>
      </p:sp>
      <p:graphicFrame>
        <p:nvGraphicFramePr>
          <p:cNvPr id="9" name="Table 9">
            <a:extLst>
              <a:ext uri="{FF2B5EF4-FFF2-40B4-BE49-F238E27FC236}">
                <a16:creationId xmlns:a16="http://schemas.microsoft.com/office/drawing/2014/main" id="{2D0C18AB-294D-E5B4-CB7B-87E0685DC8C4}"/>
              </a:ext>
            </a:extLst>
          </p:cNvPr>
          <p:cNvGraphicFramePr>
            <a:graphicFrameLocks noGrp="1"/>
          </p:cNvGraphicFramePr>
          <p:nvPr>
            <p:extLst>
              <p:ext uri="{D42A27DB-BD31-4B8C-83A1-F6EECF244321}">
                <p14:modId xmlns:p14="http://schemas.microsoft.com/office/powerpoint/2010/main" val="18111757"/>
              </p:ext>
            </p:extLst>
          </p:nvPr>
        </p:nvGraphicFramePr>
        <p:xfrm>
          <a:off x="879341" y="1564553"/>
          <a:ext cx="5216659" cy="3785988"/>
        </p:xfrm>
        <a:graphic>
          <a:graphicData uri="http://schemas.openxmlformats.org/drawingml/2006/table">
            <a:tbl>
              <a:tblPr firstRow="1" bandRow="1">
                <a:tableStyleId>{F5AB1C69-6EDB-4FF4-983F-18BD219EF322}</a:tableStyleId>
              </a:tblPr>
              <a:tblGrid>
                <a:gridCol w="1492704">
                  <a:extLst>
                    <a:ext uri="{9D8B030D-6E8A-4147-A177-3AD203B41FA5}">
                      <a16:colId xmlns:a16="http://schemas.microsoft.com/office/drawing/2014/main" val="1841156464"/>
                    </a:ext>
                  </a:extLst>
                </a:gridCol>
                <a:gridCol w="2213295">
                  <a:extLst>
                    <a:ext uri="{9D8B030D-6E8A-4147-A177-3AD203B41FA5}">
                      <a16:colId xmlns:a16="http://schemas.microsoft.com/office/drawing/2014/main" val="1754107025"/>
                    </a:ext>
                  </a:extLst>
                </a:gridCol>
                <a:gridCol w="1510660">
                  <a:extLst>
                    <a:ext uri="{9D8B030D-6E8A-4147-A177-3AD203B41FA5}">
                      <a16:colId xmlns:a16="http://schemas.microsoft.com/office/drawing/2014/main" val="723634197"/>
                    </a:ext>
                  </a:extLst>
                </a:gridCol>
              </a:tblGrid>
              <a:tr h="372802">
                <a:tc>
                  <a:txBody>
                    <a:bodyPr/>
                    <a:lstStyle/>
                    <a:p>
                      <a:endParaRPr lang="en-GB" dirty="0"/>
                    </a:p>
                  </a:txBody>
                  <a:tcPr/>
                </a:tc>
                <a:tc>
                  <a:txBody>
                    <a:bodyPr/>
                    <a:lstStyle/>
                    <a:p>
                      <a:r>
                        <a:rPr lang="en-GB" sz="1000" dirty="0"/>
                        <a:t>% Value sales bought on offer</a:t>
                      </a:r>
                    </a:p>
                  </a:txBody>
                  <a:tcPr anchor="ctr"/>
                </a:tc>
                <a:tc>
                  <a:txBody>
                    <a:bodyPr/>
                    <a:lstStyle/>
                    <a:p>
                      <a:r>
                        <a:rPr lang="en-GB" sz="1000" dirty="0"/>
                        <a:t>+/- pts vs last year</a:t>
                      </a:r>
                    </a:p>
                  </a:txBody>
                  <a:tcPr anchor="ctr"/>
                </a:tc>
                <a:extLst>
                  <a:ext uri="{0D108BD9-81ED-4DB2-BD59-A6C34878D82A}">
                    <a16:rowId xmlns:a16="http://schemas.microsoft.com/office/drawing/2014/main" val="2549752580"/>
                  </a:ext>
                </a:extLst>
              </a:tr>
              <a:tr h="309706">
                <a:tc>
                  <a:txBody>
                    <a:bodyPr/>
                    <a:lstStyle/>
                    <a:p>
                      <a:pPr algn="ctr" rtl="0" fontAlgn="ctr"/>
                      <a:r>
                        <a:rPr lang="en-GB" sz="1400" b="1" i="0" u="none" strike="noStrike" dirty="0">
                          <a:solidFill>
                            <a:srgbClr val="000000"/>
                          </a:solidFill>
                          <a:effectLst/>
                          <a:latin typeface="Arial" panose="020B0604020202020204" pitchFamily="34" charset="0"/>
                        </a:rPr>
                        <a:t> Iceland</a:t>
                      </a:r>
                    </a:p>
                  </a:txBody>
                  <a:tcPr marL="0" marR="0" marT="0" marB="0" anchor="ctr"/>
                </a:tc>
                <a:tc>
                  <a:txBody>
                    <a:bodyPr/>
                    <a:lstStyle/>
                    <a:p>
                      <a:pPr algn="ctr" rtl="0" fontAlgn="b"/>
                      <a:r>
                        <a:rPr lang="en-GB" sz="1400" b="1" i="0" u="none" strike="noStrike" dirty="0">
                          <a:solidFill>
                            <a:srgbClr val="000000"/>
                          </a:solidFill>
                          <a:effectLst/>
                          <a:latin typeface="Calibri" panose="020F0502020204030204" pitchFamily="34" charset="0"/>
                        </a:rPr>
                        <a:t>36%</a:t>
                      </a:r>
                    </a:p>
                  </a:txBody>
                  <a:tcPr marL="0" marR="0" marT="0" marB="0" anchor="ctr"/>
                </a:tc>
                <a:tc>
                  <a:txBody>
                    <a:bodyPr/>
                    <a:lstStyle/>
                    <a:p>
                      <a:pPr algn="ctr" rtl="0" fontAlgn="b"/>
                      <a:r>
                        <a:rPr lang="en-GB" sz="1400" b="1" i="0" u="none" strike="noStrike" dirty="0">
                          <a:solidFill>
                            <a:srgbClr val="000000"/>
                          </a:solidFill>
                          <a:effectLst/>
                          <a:latin typeface="Calibri" panose="020F0502020204030204" pitchFamily="34" charset="0"/>
                        </a:rPr>
                        <a:t>+8%</a:t>
                      </a:r>
                    </a:p>
                  </a:txBody>
                  <a:tcPr marL="0" marR="0" marT="0" marB="0" anchor="ctr"/>
                </a:tc>
                <a:extLst>
                  <a:ext uri="{0D108BD9-81ED-4DB2-BD59-A6C34878D82A}">
                    <a16:rowId xmlns:a16="http://schemas.microsoft.com/office/drawing/2014/main" val="1992603370"/>
                  </a:ext>
                </a:extLst>
              </a:tr>
              <a:tr h="309706">
                <a:tc>
                  <a:txBody>
                    <a:bodyPr/>
                    <a:lstStyle/>
                    <a:p>
                      <a:pPr algn="ctr" rtl="0" fontAlgn="ctr"/>
                      <a:r>
                        <a:rPr lang="en-GB" sz="1400" b="0" i="0" u="none" strike="noStrike" dirty="0">
                          <a:solidFill>
                            <a:srgbClr val="000000"/>
                          </a:solidFill>
                          <a:effectLst/>
                          <a:latin typeface="Arial" panose="020B0604020202020204" pitchFamily="34" charset="0"/>
                        </a:rPr>
                        <a:t>Ocado</a:t>
                      </a:r>
                    </a:p>
                  </a:txBody>
                  <a:tcPr marL="0" marR="0" marT="0" marB="0" anchor="ctr"/>
                </a:tc>
                <a:tc>
                  <a:txBody>
                    <a:bodyPr/>
                    <a:lstStyle/>
                    <a:p>
                      <a:pPr algn="ctr" rtl="0" fontAlgn="b"/>
                      <a:r>
                        <a:rPr lang="en-GB" sz="1400" b="0" i="0" u="none" strike="noStrike" dirty="0">
                          <a:solidFill>
                            <a:srgbClr val="000000"/>
                          </a:solidFill>
                          <a:effectLst/>
                          <a:latin typeface="Calibri" panose="020F0502020204030204" pitchFamily="34" charset="0"/>
                        </a:rPr>
                        <a:t>35%</a:t>
                      </a:r>
                    </a:p>
                  </a:txBody>
                  <a:tcPr marL="0" marR="0" marT="0" marB="0" anchor="ctr"/>
                </a:tc>
                <a:tc>
                  <a:txBody>
                    <a:bodyPr/>
                    <a:lstStyle/>
                    <a:p>
                      <a:pPr algn="ctr" rtl="0" fontAlgn="b"/>
                      <a:r>
                        <a:rPr lang="en-GB" sz="1400" b="0" i="0" u="none" strike="noStrike" dirty="0">
                          <a:solidFill>
                            <a:srgbClr val="000000"/>
                          </a:solidFill>
                          <a:effectLst/>
                          <a:latin typeface="Calibri" panose="020F0502020204030204" pitchFamily="34" charset="0"/>
                        </a:rPr>
                        <a:t>-6%</a:t>
                      </a:r>
                    </a:p>
                  </a:txBody>
                  <a:tcPr marL="0" marR="0" marT="0" marB="0" anchor="ctr"/>
                </a:tc>
                <a:extLst>
                  <a:ext uri="{0D108BD9-81ED-4DB2-BD59-A6C34878D82A}">
                    <a16:rowId xmlns:a16="http://schemas.microsoft.com/office/drawing/2014/main" val="4085194090"/>
                  </a:ext>
                </a:extLst>
              </a:tr>
              <a:tr h="309706">
                <a:tc>
                  <a:txBody>
                    <a:bodyPr/>
                    <a:lstStyle/>
                    <a:p>
                      <a:pPr algn="ctr" rtl="0" fontAlgn="ctr"/>
                      <a:r>
                        <a:rPr lang="en-GB" sz="1400" b="0" i="0" u="none" strike="noStrike" dirty="0">
                          <a:solidFill>
                            <a:srgbClr val="000000"/>
                          </a:solidFill>
                          <a:effectLst/>
                          <a:latin typeface="Arial" panose="020B0604020202020204" pitchFamily="34" charset="0"/>
                        </a:rPr>
                        <a:t>Waitrose</a:t>
                      </a:r>
                    </a:p>
                  </a:txBody>
                  <a:tcPr marL="0" marR="0" marT="0" marB="0" anchor="ctr"/>
                </a:tc>
                <a:tc>
                  <a:txBody>
                    <a:bodyPr/>
                    <a:lstStyle/>
                    <a:p>
                      <a:pPr algn="ctr" rtl="0" fontAlgn="b"/>
                      <a:r>
                        <a:rPr lang="en-GB" sz="1400" b="0" i="0" u="none" strike="noStrike" dirty="0">
                          <a:solidFill>
                            <a:srgbClr val="000000"/>
                          </a:solidFill>
                          <a:effectLst/>
                          <a:latin typeface="Calibri" panose="020F0502020204030204" pitchFamily="34" charset="0"/>
                        </a:rPr>
                        <a:t>34%</a:t>
                      </a:r>
                    </a:p>
                  </a:txBody>
                  <a:tcPr marL="0" marR="0" marT="0" marB="0" anchor="ctr"/>
                </a:tc>
                <a:tc>
                  <a:txBody>
                    <a:bodyPr/>
                    <a:lstStyle/>
                    <a:p>
                      <a:pPr algn="ctr" rtl="0" fontAlgn="b"/>
                      <a:r>
                        <a:rPr lang="en-GB" sz="1400" b="0" i="0" u="none" strike="noStrike" dirty="0">
                          <a:solidFill>
                            <a:srgbClr val="000000"/>
                          </a:solidFill>
                          <a:effectLst/>
                          <a:latin typeface="Calibri" panose="020F0502020204030204" pitchFamily="34" charset="0"/>
                        </a:rPr>
                        <a:t>+1%</a:t>
                      </a:r>
                    </a:p>
                  </a:txBody>
                  <a:tcPr marL="0" marR="0" marT="0" marB="0" anchor="ctr"/>
                </a:tc>
                <a:extLst>
                  <a:ext uri="{0D108BD9-81ED-4DB2-BD59-A6C34878D82A}">
                    <a16:rowId xmlns:a16="http://schemas.microsoft.com/office/drawing/2014/main" val="3899766706"/>
                  </a:ext>
                </a:extLst>
              </a:tr>
              <a:tr h="309706">
                <a:tc>
                  <a:txBody>
                    <a:bodyPr/>
                    <a:lstStyle/>
                    <a:p>
                      <a:pPr algn="ctr" rtl="0" fontAlgn="b"/>
                      <a:r>
                        <a:rPr lang="en-GB" sz="1400" b="1" i="0" u="none" strike="noStrike" dirty="0">
                          <a:solidFill>
                            <a:srgbClr val="000000"/>
                          </a:solidFill>
                          <a:effectLst/>
                          <a:latin typeface="Arial" panose="020B0604020202020204" pitchFamily="34" charset="0"/>
                        </a:rPr>
                        <a:t>Co-op</a:t>
                      </a:r>
                    </a:p>
                  </a:txBody>
                  <a:tcPr marL="0" marR="0" marT="0" marB="0" anchor="ctr"/>
                </a:tc>
                <a:tc>
                  <a:txBody>
                    <a:bodyPr/>
                    <a:lstStyle/>
                    <a:p>
                      <a:pPr algn="ctr" rtl="0" fontAlgn="b"/>
                      <a:r>
                        <a:rPr lang="en-GB" sz="1400" b="1" i="0" u="none" strike="noStrike" dirty="0">
                          <a:solidFill>
                            <a:srgbClr val="000000"/>
                          </a:solidFill>
                          <a:effectLst/>
                          <a:latin typeface="Calibri" panose="020F0502020204030204" pitchFamily="34" charset="0"/>
                        </a:rPr>
                        <a:t>30%</a:t>
                      </a:r>
                    </a:p>
                  </a:txBody>
                  <a:tcPr marL="0" marR="0" marT="0" marB="0" anchor="ctr"/>
                </a:tc>
                <a:tc>
                  <a:txBody>
                    <a:bodyPr/>
                    <a:lstStyle/>
                    <a:p>
                      <a:pPr algn="ctr" rtl="0" fontAlgn="b"/>
                      <a:r>
                        <a:rPr lang="en-GB" sz="1400" b="1" i="0" u="none" strike="noStrike" dirty="0">
                          <a:solidFill>
                            <a:srgbClr val="000000"/>
                          </a:solidFill>
                          <a:effectLst/>
                          <a:latin typeface="Calibri" panose="020F0502020204030204" pitchFamily="34" charset="0"/>
                        </a:rPr>
                        <a:t>+4%</a:t>
                      </a:r>
                    </a:p>
                  </a:txBody>
                  <a:tcPr marL="0" marR="0" marT="0" marB="0" anchor="ctr"/>
                </a:tc>
                <a:extLst>
                  <a:ext uri="{0D108BD9-81ED-4DB2-BD59-A6C34878D82A}">
                    <a16:rowId xmlns:a16="http://schemas.microsoft.com/office/drawing/2014/main" val="3353991038"/>
                  </a:ext>
                </a:extLst>
              </a:tr>
              <a:tr h="309706">
                <a:tc>
                  <a:txBody>
                    <a:bodyPr/>
                    <a:lstStyle/>
                    <a:p>
                      <a:pPr algn="ctr" rtl="0" fontAlgn="b"/>
                      <a:r>
                        <a:rPr lang="en-GB" sz="1400" b="1" i="0" u="none" strike="noStrike" dirty="0">
                          <a:solidFill>
                            <a:srgbClr val="000000"/>
                          </a:solidFill>
                          <a:effectLst/>
                          <a:latin typeface="Arial" panose="020B0604020202020204" pitchFamily="34" charset="0"/>
                        </a:rPr>
                        <a:t>Sainsbury’s</a:t>
                      </a:r>
                    </a:p>
                  </a:txBody>
                  <a:tcPr marL="0" marR="0" marT="0" marB="0" anchor="ctr"/>
                </a:tc>
                <a:tc>
                  <a:txBody>
                    <a:bodyPr/>
                    <a:lstStyle/>
                    <a:p>
                      <a:pPr algn="ctr" rtl="0" fontAlgn="b"/>
                      <a:r>
                        <a:rPr lang="en-GB" sz="1400" b="1" i="0" u="none" strike="noStrike" dirty="0">
                          <a:solidFill>
                            <a:srgbClr val="000000"/>
                          </a:solidFill>
                          <a:effectLst/>
                          <a:latin typeface="Calibri" panose="020F0502020204030204" pitchFamily="34" charset="0"/>
                        </a:rPr>
                        <a:t>30%</a:t>
                      </a:r>
                    </a:p>
                  </a:txBody>
                  <a:tcPr marL="0" marR="0" marT="0" marB="0" anchor="ctr"/>
                </a:tc>
                <a:tc>
                  <a:txBody>
                    <a:bodyPr/>
                    <a:lstStyle/>
                    <a:p>
                      <a:pPr algn="ctr" rtl="0" fontAlgn="b"/>
                      <a:r>
                        <a:rPr lang="en-GB" sz="1400" b="1" i="0" u="none" strike="noStrike" dirty="0">
                          <a:solidFill>
                            <a:srgbClr val="000000"/>
                          </a:solidFill>
                          <a:effectLst/>
                          <a:latin typeface="Calibri" panose="020F0502020204030204" pitchFamily="34" charset="0"/>
                        </a:rPr>
                        <a:t>+6%</a:t>
                      </a:r>
                    </a:p>
                  </a:txBody>
                  <a:tcPr marL="0" marR="0" marT="0" marB="0" anchor="ctr"/>
                </a:tc>
                <a:extLst>
                  <a:ext uri="{0D108BD9-81ED-4DB2-BD59-A6C34878D82A}">
                    <a16:rowId xmlns:a16="http://schemas.microsoft.com/office/drawing/2014/main" val="2624498789"/>
                  </a:ext>
                </a:extLst>
              </a:tr>
              <a:tr h="318270">
                <a:tc>
                  <a:txBody>
                    <a:bodyPr/>
                    <a:lstStyle/>
                    <a:p>
                      <a:pPr algn="ctr" rtl="0" fontAlgn="b"/>
                      <a:r>
                        <a:rPr lang="en-GB" sz="1400" b="0" i="0" u="none" strike="noStrike" dirty="0">
                          <a:solidFill>
                            <a:srgbClr val="000000"/>
                          </a:solidFill>
                          <a:effectLst/>
                          <a:latin typeface="Arial" panose="020B0604020202020204" pitchFamily="34" charset="0"/>
                        </a:rPr>
                        <a:t>Morrisons</a:t>
                      </a:r>
                    </a:p>
                  </a:txBody>
                  <a:tcPr marL="0" marR="0" marT="0" marB="0" anchor="ctr"/>
                </a:tc>
                <a:tc>
                  <a:txBody>
                    <a:bodyPr/>
                    <a:lstStyle/>
                    <a:p>
                      <a:pPr algn="ctr" rtl="0" fontAlgn="b"/>
                      <a:r>
                        <a:rPr lang="en-GB" sz="1400" b="0" i="0" u="none" strike="noStrike" dirty="0">
                          <a:solidFill>
                            <a:srgbClr val="000000"/>
                          </a:solidFill>
                          <a:effectLst/>
                          <a:latin typeface="Calibri" panose="020F0502020204030204" pitchFamily="34" charset="0"/>
                        </a:rPr>
                        <a:t>30%</a:t>
                      </a:r>
                    </a:p>
                  </a:txBody>
                  <a:tcPr marL="0" marR="0" marT="0" marB="0" anchor="ctr"/>
                </a:tc>
                <a:tc>
                  <a:txBody>
                    <a:bodyPr/>
                    <a:lstStyle/>
                    <a:p>
                      <a:pPr algn="ctr" rtl="0" fontAlgn="b"/>
                      <a:r>
                        <a:rPr lang="en-GB" sz="1400" b="0" i="0" u="none" strike="noStrike" dirty="0">
                          <a:solidFill>
                            <a:srgbClr val="000000"/>
                          </a:solidFill>
                          <a:effectLst/>
                          <a:latin typeface="Calibri" panose="020F0502020204030204" pitchFamily="34" charset="0"/>
                        </a:rPr>
                        <a:t>+3%</a:t>
                      </a:r>
                    </a:p>
                  </a:txBody>
                  <a:tcPr marL="0" marR="0" marT="0" marB="0" anchor="ctr"/>
                </a:tc>
                <a:extLst>
                  <a:ext uri="{0D108BD9-81ED-4DB2-BD59-A6C34878D82A}">
                    <a16:rowId xmlns:a16="http://schemas.microsoft.com/office/drawing/2014/main" val="1592275139"/>
                  </a:ext>
                </a:extLst>
              </a:tr>
              <a:tr h="307562">
                <a:tc>
                  <a:txBody>
                    <a:bodyPr/>
                    <a:lstStyle/>
                    <a:p>
                      <a:pPr algn="ctr" rtl="0" fontAlgn="ctr"/>
                      <a:r>
                        <a:rPr lang="en-GB" sz="1400" b="1" i="0" u="none" strike="noStrike" dirty="0">
                          <a:solidFill>
                            <a:srgbClr val="000000"/>
                          </a:solidFill>
                          <a:effectLst/>
                          <a:latin typeface="Arial" panose="020B0604020202020204" pitchFamily="34" charset="0"/>
                        </a:rPr>
                        <a:t>Tesco</a:t>
                      </a:r>
                    </a:p>
                  </a:txBody>
                  <a:tcPr marL="0" marR="0" marT="0" marB="0" anchor="ctr"/>
                </a:tc>
                <a:tc>
                  <a:txBody>
                    <a:bodyPr/>
                    <a:lstStyle/>
                    <a:p>
                      <a:pPr algn="ctr" rtl="0" fontAlgn="b"/>
                      <a:r>
                        <a:rPr lang="en-GB" sz="1400" b="1" i="0" u="none" strike="noStrike" dirty="0">
                          <a:solidFill>
                            <a:srgbClr val="000000"/>
                          </a:solidFill>
                          <a:effectLst/>
                          <a:latin typeface="Calibri" panose="020F0502020204030204" pitchFamily="34" charset="0"/>
                        </a:rPr>
                        <a:t>29%</a:t>
                      </a:r>
                    </a:p>
                  </a:txBody>
                  <a:tcPr marL="0" marR="0" marT="0" marB="0" anchor="ctr"/>
                </a:tc>
                <a:tc>
                  <a:txBody>
                    <a:bodyPr/>
                    <a:lstStyle/>
                    <a:p>
                      <a:pPr algn="ctr" rtl="0" fontAlgn="b"/>
                      <a:r>
                        <a:rPr lang="en-GB" sz="1400" b="1" i="0" u="none" strike="noStrike" dirty="0">
                          <a:solidFill>
                            <a:srgbClr val="000000"/>
                          </a:solidFill>
                          <a:effectLst/>
                          <a:latin typeface="Calibri" panose="020F0502020204030204" pitchFamily="34" charset="0"/>
                        </a:rPr>
                        <a:t>+4%</a:t>
                      </a:r>
                    </a:p>
                  </a:txBody>
                  <a:tcPr marL="0" marR="0" marT="0" marB="0" anchor="ctr"/>
                </a:tc>
                <a:extLst>
                  <a:ext uri="{0D108BD9-81ED-4DB2-BD59-A6C34878D82A}">
                    <a16:rowId xmlns:a16="http://schemas.microsoft.com/office/drawing/2014/main" val="3997965209"/>
                  </a:ext>
                </a:extLst>
              </a:tr>
              <a:tr h="309706">
                <a:tc>
                  <a:txBody>
                    <a:bodyPr/>
                    <a:lstStyle/>
                    <a:p>
                      <a:pPr algn="ctr" rtl="0" fontAlgn="b"/>
                      <a:r>
                        <a:rPr lang="en-GB" sz="1400" b="0" i="0" u="none" strike="noStrike" dirty="0">
                          <a:solidFill>
                            <a:srgbClr val="000000"/>
                          </a:solidFill>
                          <a:effectLst/>
                          <a:latin typeface="Arial" panose="020B0604020202020204" pitchFamily="34" charset="0"/>
                        </a:rPr>
                        <a:t>M&amp;S</a:t>
                      </a:r>
                    </a:p>
                  </a:txBody>
                  <a:tcPr marL="0" marR="0" marT="0" marB="0" anchor="ctr"/>
                </a:tc>
                <a:tc>
                  <a:txBody>
                    <a:bodyPr/>
                    <a:lstStyle/>
                    <a:p>
                      <a:pPr algn="ctr" rtl="0" fontAlgn="b"/>
                      <a:r>
                        <a:rPr lang="en-GB" sz="1400" b="0" i="0" u="none" strike="noStrike" dirty="0">
                          <a:solidFill>
                            <a:srgbClr val="000000"/>
                          </a:solidFill>
                          <a:effectLst/>
                          <a:latin typeface="Calibri" panose="020F0502020204030204" pitchFamily="34" charset="0"/>
                        </a:rPr>
                        <a:t>24%</a:t>
                      </a:r>
                    </a:p>
                  </a:txBody>
                  <a:tcPr marL="0" marR="0" marT="0" marB="0" anchor="ctr"/>
                </a:tc>
                <a:tc>
                  <a:txBody>
                    <a:bodyPr/>
                    <a:lstStyle/>
                    <a:p>
                      <a:pPr algn="ctr" rtl="0" fontAlgn="b"/>
                      <a:r>
                        <a:rPr lang="en-GB" sz="1400" b="0" i="0" u="none" strike="noStrike" dirty="0">
                          <a:solidFill>
                            <a:srgbClr val="000000"/>
                          </a:solidFill>
                          <a:effectLst/>
                          <a:latin typeface="Calibri" panose="020F0502020204030204" pitchFamily="34" charset="0"/>
                        </a:rPr>
                        <a:t>-4%</a:t>
                      </a:r>
                    </a:p>
                  </a:txBody>
                  <a:tcPr marL="0" marR="0" marT="0" marB="0" anchor="ctr"/>
                </a:tc>
                <a:extLst>
                  <a:ext uri="{0D108BD9-81ED-4DB2-BD59-A6C34878D82A}">
                    <a16:rowId xmlns:a16="http://schemas.microsoft.com/office/drawing/2014/main" val="2147901794"/>
                  </a:ext>
                </a:extLst>
              </a:tr>
              <a:tr h="309706">
                <a:tc>
                  <a:txBody>
                    <a:bodyPr/>
                    <a:lstStyle/>
                    <a:p>
                      <a:pPr algn="ctr" rtl="0" fontAlgn="b"/>
                      <a:r>
                        <a:rPr lang="en-GB" sz="1400" b="1" i="0" u="none" strike="noStrike" dirty="0">
                          <a:solidFill>
                            <a:srgbClr val="000000"/>
                          </a:solidFill>
                          <a:effectLst/>
                          <a:latin typeface="Arial" panose="020B0604020202020204" pitchFamily="34" charset="0"/>
                        </a:rPr>
                        <a:t>ASDA</a:t>
                      </a:r>
                    </a:p>
                  </a:txBody>
                  <a:tcPr marL="0" marR="0" marT="0" marB="0" anchor="ctr"/>
                </a:tc>
                <a:tc>
                  <a:txBody>
                    <a:bodyPr/>
                    <a:lstStyle/>
                    <a:p>
                      <a:pPr algn="ctr" rtl="0" fontAlgn="b"/>
                      <a:r>
                        <a:rPr lang="en-GB" sz="1400" b="1" i="0" u="none" strike="noStrike" dirty="0">
                          <a:solidFill>
                            <a:srgbClr val="000000"/>
                          </a:solidFill>
                          <a:effectLst/>
                          <a:latin typeface="Calibri" panose="020F0502020204030204" pitchFamily="34" charset="0"/>
                        </a:rPr>
                        <a:t>20%</a:t>
                      </a:r>
                    </a:p>
                  </a:txBody>
                  <a:tcPr marL="0" marR="0" marT="0" marB="0" anchor="ctr"/>
                </a:tc>
                <a:tc>
                  <a:txBody>
                    <a:bodyPr/>
                    <a:lstStyle/>
                    <a:p>
                      <a:pPr algn="ctr" rtl="0" fontAlgn="b"/>
                      <a:r>
                        <a:rPr lang="en-GB" sz="1400" b="1" i="0" u="none" strike="noStrike" dirty="0">
                          <a:solidFill>
                            <a:srgbClr val="000000"/>
                          </a:solidFill>
                          <a:effectLst/>
                          <a:latin typeface="Calibri" panose="020F0502020204030204" pitchFamily="34" charset="0"/>
                        </a:rPr>
                        <a:t>+4%</a:t>
                      </a:r>
                    </a:p>
                  </a:txBody>
                  <a:tcPr marL="0" marR="0" marT="0" marB="0" anchor="ctr"/>
                </a:tc>
                <a:extLst>
                  <a:ext uri="{0D108BD9-81ED-4DB2-BD59-A6C34878D82A}">
                    <a16:rowId xmlns:a16="http://schemas.microsoft.com/office/drawing/2014/main" val="892567579"/>
                  </a:ext>
                </a:extLst>
              </a:tr>
              <a:tr h="309706">
                <a:tc>
                  <a:txBody>
                    <a:bodyPr/>
                    <a:lstStyle/>
                    <a:p>
                      <a:pPr algn="ctr" rtl="0" fontAlgn="ctr"/>
                      <a:r>
                        <a:rPr lang="en-GB" sz="1400" b="1" i="0" u="none" strike="noStrike" dirty="0">
                          <a:solidFill>
                            <a:srgbClr val="000000"/>
                          </a:solidFill>
                          <a:effectLst/>
                          <a:latin typeface="Arial" panose="020B0604020202020204" pitchFamily="34" charset="0"/>
                        </a:rPr>
                        <a:t>Lidl</a:t>
                      </a:r>
                    </a:p>
                  </a:txBody>
                  <a:tcPr marL="0" marR="0" marT="0" marB="0" anchor="ctr"/>
                </a:tc>
                <a:tc>
                  <a:txBody>
                    <a:bodyPr/>
                    <a:lstStyle/>
                    <a:p>
                      <a:pPr algn="ctr" rtl="0" fontAlgn="b"/>
                      <a:r>
                        <a:rPr lang="en-GB" sz="1400" b="1" i="0" u="none" strike="noStrike" dirty="0">
                          <a:solidFill>
                            <a:srgbClr val="000000"/>
                          </a:solidFill>
                          <a:effectLst/>
                          <a:latin typeface="Calibri" panose="020F0502020204030204" pitchFamily="34" charset="0"/>
                        </a:rPr>
                        <a:t>11%</a:t>
                      </a:r>
                    </a:p>
                  </a:txBody>
                  <a:tcPr marL="0" marR="0" marT="0" marB="0" anchor="ctr"/>
                </a:tc>
                <a:tc>
                  <a:txBody>
                    <a:bodyPr/>
                    <a:lstStyle/>
                    <a:p>
                      <a:pPr algn="ctr" rtl="0" fontAlgn="b"/>
                      <a:r>
                        <a:rPr lang="en-GB" sz="1400" b="1" i="0" u="none" strike="noStrike" dirty="0">
                          <a:solidFill>
                            <a:srgbClr val="000000"/>
                          </a:solidFill>
                          <a:effectLst/>
                          <a:latin typeface="Calibri" panose="020F0502020204030204" pitchFamily="34" charset="0"/>
                        </a:rPr>
                        <a:t>+4%</a:t>
                      </a:r>
                    </a:p>
                  </a:txBody>
                  <a:tcPr marL="0" marR="0" marT="0" marB="0" anchor="ctr"/>
                </a:tc>
                <a:extLst>
                  <a:ext uri="{0D108BD9-81ED-4DB2-BD59-A6C34878D82A}">
                    <a16:rowId xmlns:a16="http://schemas.microsoft.com/office/drawing/2014/main" val="1558916749"/>
                  </a:ext>
                </a:extLst>
              </a:tr>
              <a:tr h="309706">
                <a:tc>
                  <a:txBody>
                    <a:bodyPr/>
                    <a:lstStyle/>
                    <a:p>
                      <a:pPr algn="ctr" rtl="0" fontAlgn="ctr"/>
                      <a:r>
                        <a:rPr lang="en-GB" sz="1400" b="0" i="0" u="none" strike="noStrike" dirty="0">
                          <a:solidFill>
                            <a:srgbClr val="000000"/>
                          </a:solidFill>
                          <a:effectLst/>
                          <a:latin typeface="Arial" panose="020B0604020202020204" pitchFamily="34" charset="0"/>
                        </a:rPr>
                        <a:t>Aldi</a:t>
                      </a:r>
                    </a:p>
                  </a:txBody>
                  <a:tcPr marL="0" marR="0" marT="0" marB="0" anchor="ctr"/>
                </a:tc>
                <a:tc>
                  <a:txBody>
                    <a:bodyPr/>
                    <a:lstStyle/>
                    <a:p>
                      <a:pPr algn="ctr" rtl="0" fontAlgn="b"/>
                      <a:r>
                        <a:rPr lang="en-GB" sz="1400" b="0" i="0" u="none" strike="noStrike" dirty="0">
                          <a:solidFill>
                            <a:srgbClr val="000000"/>
                          </a:solidFill>
                          <a:effectLst/>
                          <a:latin typeface="Calibri" panose="020F0502020204030204" pitchFamily="34" charset="0"/>
                        </a:rPr>
                        <a:t>5%</a:t>
                      </a:r>
                    </a:p>
                  </a:txBody>
                  <a:tcPr marL="0" marR="0" marT="0" marB="0" anchor="ctr"/>
                </a:tc>
                <a:tc>
                  <a:txBody>
                    <a:bodyPr/>
                    <a:lstStyle/>
                    <a:p>
                      <a:pPr algn="ctr" rtl="0" fontAlgn="b"/>
                      <a:r>
                        <a:rPr lang="en-GB" sz="1400" b="0" i="0" u="none" strike="noStrike" dirty="0">
                          <a:solidFill>
                            <a:srgbClr val="000000"/>
                          </a:solidFill>
                          <a:effectLst/>
                          <a:latin typeface="Calibri" panose="020F0502020204030204" pitchFamily="34" charset="0"/>
                        </a:rPr>
                        <a:t>+2%</a:t>
                      </a:r>
                    </a:p>
                  </a:txBody>
                  <a:tcPr marL="0" marR="0" marT="0" marB="0" anchor="ctr"/>
                </a:tc>
                <a:extLst>
                  <a:ext uri="{0D108BD9-81ED-4DB2-BD59-A6C34878D82A}">
                    <a16:rowId xmlns:a16="http://schemas.microsoft.com/office/drawing/2014/main" val="1415998067"/>
                  </a:ext>
                </a:extLst>
              </a:tr>
            </a:tbl>
          </a:graphicData>
        </a:graphic>
      </p:graphicFrame>
      <p:sp>
        <p:nvSpPr>
          <p:cNvPr id="3" name="TextBox 2">
            <a:extLst>
              <a:ext uri="{FF2B5EF4-FFF2-40B4-BE49-F238E27FC236}">
                <a16:creationId xmlns:a16="http://schemas.microsoft.com/office/drawing/2014/main" id="{1DC7163B-C6DD-E3CE-5884-9CF5856E7539}"/>
              </a:ext>
            </a:extLst>
          </p:cNvPr>
          <p:cNvSpPr txBox="1"/>
          <p:nvPr/>
        </p:nvSpPr>
        <p:spPr>
          <a:xfrm>
            <a:off x="197583" y="788407"/>
            <a:ext cx="7425305" cy="523220"/>
          </a:xfrm>
          <a:prstGeom prst="rect">
            <a:avLst/>
          </a:prstGeom>
          <a:noFill/>
        </p:spPr>
        <p:txBody>
          <a:bodyPr wrap="square">
            <a:spAutoFit/>
          </a:bodyPr>
          <a:lstStyle/>
          <a:p>
            <a:r>
              <a:rPr lang="en-US" sz="1400" dirty="0">
                <a:latin typeface="Georgia" panose="02040502050405020303" pitchFamily="18" charset="0"/>
              </a:rPr>
              <a:t>Promotions are up significantly on last year.  The </a:t>
            </a:r>
            <a:r>
              <a:rPr lang="en-US" sz="1400" b="1" dirty="0">
                <a:latin typeface="Georgia" panose="02040502050405020303" pitchFamily="18" charset="0"/>
              </a:rPr>
              <a:t>increase in investment </a:t>
            </a:r>
            <a:r>
              <a:rPr lang="en-US" sz="1400" dirty="0">
                <a:latin typeface="Georgia" panose="02040502050405020303" pitchFamily="18" charset="0"/>
              </a:rPr>
              <a:t>does </a:t>
            </a:r>
            <a:r>
              <a:rPr lang="en-US" sz="1400" b="1" dirty="0">
                <a:latin typeface="Georgia" panose="02040502050405020303" pitchFamily="18" charset="0"/>
              </a:rPr>
              <a:t>however vary</a:t>
            </a:r>
            <a:r>
              <a:rPr lang="en-US" sz="1400" dirty="0">
                <a:latin typeface="Georgia" panose="02040502050405020303" pitchFamily="18" charset="0"/>
              </a:rPr>
              <a:t>, with the biggest uplifts from Iceland, Sainsbury’s, Co-op, Tesco, ASDA and Lidl.</a:t>
            </a:r>
            <a:endParaRPr lang="en-GB" sz="1400" dirty="0">
              <a:latin typeface="Georgia" panose="02040502050405020303" pitchFamily="18" charset="0"/>
            </a:endParaRPr>
          </a:p>
        </p:txBody>
      </p:sp>
      <p:sp>
        <p:nvSpPr>
          <p:cNvPr id="2" name="TextBox 1">
            <a:extLst>
              <a:ext uri="{FF2B5EF4-FFF2-40B4-BE49-F238E27FC236}">
                <a16:creationId xmlns:a16="http://schemas.microsoft.com/office/drawing/2014/main" id="{1A153A68-E2CB-0158-AFE7-CB0165B24DFA}"/>
              </a:ext>
            </a:extLst>
          </p:cNvPr>
          <p:cNvSpPr txBox="1"/>
          <p:nvPr/>
        </p:nvSpPr>
        <p:spPr>
          <a:xfrm>
            <a:off x="9578340" y="5811012"/>
            <a:ext cx="914400" cy="548640"/>
          </a:xfrm>
          <a:prstGeom prst="rect">
            <a:avLst/>
          </a:prstGeom>
          <a:noFill/>
        </p:spPr>
        <p:txBody>
          <a:bodyPr wrap="none" lIns="0" rIns="0" rtlCol="0">
            <a:noAutofit/>
          </a:bodyPr>
          <a:lstStyle/>
          <a:p>
            <a:pPr algn="l">
              <a:spcAft>
                <a:spcPts val="600"/>
              </a:spcAft>
            </a:pPr>
            <a:endParaRPr lang="en-GB" sz="1600" dirty="0"/>
          </a:p>
        </p:txBody>
      </p:sp>
      <p:sp>
        <p:nvSpPr>
          <p:cNvPr id="8" name="TextBox 7">
            <a:extLst>
              <a:ext uri="{FF2B5EF4-FFF2-40B4-BE49-F238E27FC236}">
                <a16:creationId xmlns:a16="http://schemas.microsoft.com/office/drawing/2014/main" id="{2E6774E9-0B26-C502-2681-01102F2BD4AD}"/>
              </a:ext>
            </a:extLst>
          </p:cNvPr>
          <p:cNvSpPr txBox="1"/>
          <p:nvPr/>
        </p:nvSpPr>
        <p:spPr>
          <a:xfrm>
            <a:off x="8174052" y="6133838"/>
            <a:ext cx="3958512" cy="184666"/>
          </a:xfrm>
          <a:prstGeom prst="rect">
            <a:avLst/>
          </a:prstGeom>
          <a:noFill/>
        </p:spPr>
        <p:txBody>
          <a:bodyPr wrap="square">
            <a:spAutoFit/>
          </a:bodyPr>
          <a:lstStyle/>
          <a:p>
            <a:r>
              <a:rPr lang="en-GB" sz="600" dirty="0"/>
              <a:t>*Source:  NIQ Scantrack Total Coverage FMCG Average Price per unit 12w/e 30th Dec23 vs 12w/e 1</a:t>
            </a:r>
            <a:r>
              <a:rPr lang="en-GB" sz="600" baseline="30000" dirty="0"/>
              <a:t>st</a:t>
            </a:r>
            <a:r>
              <a:rPr lang="en-GB" sz="600" dirty="0"/>
              <a:t> Jan21</a:t>
            </a:r>
          </a:p>
        </p:txBody>
      </p:sp>
    </p:spTree>
    <p:extLst>
      <p:ext uri="{BB962C8B-B14F-4D97-AF65-F5344CB8AC3E}">
        <p14:creationId xmlns:p14="http://schemas.microsoft.com/office/powerpoint/2010/main" val="23326828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A6728DC-297D-3763-F73A-5E4DF896E7E7}"/>
              </a:ext>
            </a:extLst>
          </p:cNvPr>
          <p:cNvSpPr>
            <a:spLocks noGrp="1"/>
          </p:cNvSpPr>
          <p:nvPr>
            <p:ph type="sldNum" sz="quarter" idx="12"/>
          </p:nvPr>
        </p:nvSpPr>
        <p:spPr/>
        <p:txBody>
          <a:bodyPr/>
          <a:lstStyle/>
          <a:p>
            <a:fld id="{403EF4E2-7A7A-0548-85F1-5479B7C9E1B2}" type="slidenum">
              <a:rPr lang="en-US" smtClean="0"/>
              <a:t>42</a:t>
            </a:fld>
            <a:endParaRPr lang="en-US" dirty="0"/>
          </a:p>
        </p:txBody>
      </p:sp>
      <p:sp>
        <p:nvSpPr>
          <p:cNvPr id="8" name="Title 7">
            <a:extLst>
              <a:ext uri="{FF2B5EF4-FFF2-40B4-BE49-F238E27FC236}">
                <a16:creationId xmlns:a16="http://schemas.microsoft.com/office/drawing/2014/main" id="{319D6550-86D3-7DB3-29F0-30F060BFBAF2}"/>
              </a:ext>
            </a:extLst>
          </p:cNvPr>
          <p:cNvSpPr>
            <a:spLocks noGrp="1"/>
          </p:cNvSpPr>
          <p:nvPr>
            <p:ph type="ctrTitle"/>
          </p:nvPr>
        </p:nvSpPr>
        <p:spPr>
          <a:xfrm>
            <a:off x="271596" y="3486308"/>
            <a:ext cx="3503952" cy="1032150"/>
          </a:xfrm>
        </p:spPr>
        <p:txBody>
          <a:bodyPr/>
          <a:lstStyle/>
          <a:p>
            <a:br>
              <a:rPr lang="en-US" sz="2400" dirty="0">
                <a:latin typeface="Georgia" panose="02040502050405020303" pitchFamily="18" charset="0"/>
              </a:rPr>
            </a:br>
            <a:r>
              <a:rPr lang="en-GB" sz="2400" b="0" dirty="0">
                <a:latin typeface="Georgia" panose="02040502050405020303" pitchFamily="18" charset="0"/>
              </a:rPr>
              <a:t>Grocery shopping is becoming </a:t>
            </a:r>
            <a:r>
              <a:rPr lang="en-GB" sz="2400" dirty="0">
                <a:latin typeface="Georgia" panose="02040502050405020303" pitchFamily="18" charset="0"/>
              </a:rPr>
              <a:t>fragmented</a:t>
            </a:r>
            <a:r>
              <a:rPr lang="en-GB" sz="2400" b="0" dirty="0">
                <a:latin typeface="Georgia" panose="02040502050405020303" pitchFamily="18" charset="0"/>
              </a:rPr>
              <a:t> and </a:t>
            </a:r>
            <a:r>
              <a:rPr lang="en-GB" sz="2400" dirty="0">
                <a:latin typeface="Georgia" panose="02040502050405020303" pitchFamily="18" charset="0"/>
              </a:rPr>
              <a:t>understanding</a:t>
            </a:r>
            <a:r>
              <a:rPr lang="en-GB" sz="2400" b="0" dirty="0">
                <a:latin typeface="Georgia" panose="02040502050405020303" pitchFamily="18" charset="0"/>
              </a:rPr>
              <a:t> the ‘</a:t>
            </a:r>
            <a:r>
              <a:rPr lang="en-GB" sz="2400" dirty="0">
                <a:latin typeface="Georgia" panose="02040502050405020303" pitchFamily="18" charset="0"/>
              </a:rPr>
              <a:t>full view</a:t>
            </a:r>
            <a:r>
              <a:rPr lang="en-GB" sz="2400" b="0" dirty="0">
                <a:latin typeface="Georgia" panose="02040502050405020303" pitchFamily="18" charset="0"/>
              </a:rPr>
              <a:t>’ will become </a:t>
            </a:r>
            <a:r>
              <a:rPr lang="en-GB" sz="2400" dirty="0">
                <a:latin typeface="Georgia" panose="02040502050405020303" pitchFamily="18" charset="0"/>
              </a:rPr>
              <a:t>increasingly important</a:t>
            </a:r>
            <a:r>
              <a:rPr lang="en-GB" sz="2400" b="0" dirty="0">
                <a:latin typeface="Georgia" panose="02040502050405020303" pitchFamily="18" charset="0"/>
              </a:rPr>
              <a:t>.</a:t>
            </a:r>
            <a:endParaRPr lang="en-US" sz="2400" b="0" dirty="0">
              <a:latin typeface="Georgia" panose="02040502050405020303" pitchFamily="18" charset="0"/>
            </a:endParaRPr>
          </a:p>
        </p:txBody>
      </p:sp>
      <p:sp>
        <p:nvSpPr>
          <p:cNvPr id="14" name="Text Placeholder 13">
            <a:extLst>
              <a:ext uri="{FF2B5EF4-FFF2-40B4-BE49-F238E27FC236}">
                <a16:creationId xmlns:a16="http://schemas.microsoft.com/office/drawing/2014/main" id="{C6448C9E-CE0B-61E6-1D4C-D40E3826ED4C}"/>
              </a:ext>
            </a:extLst>
          </p:cNvPr>
          <p:cNvSpPr>
            <a:spLocks noGrp="1"/>
          </p:cNvSpPr>
          <p:nvPr>
            <p:ph type="body" sz="quarter" idx="14"/>
          </p:nvPr>
        </p:nvSpPr>
        <p:spPr>
          <a:xfrm>
            <a:off x="4282140" y="6108420"/>
            <a:ext cx="7595265" cy="365125"/>
          </a:xfrm>
        </p:spPr>
        <p:txBody>
          <a:bodyPr/>
          <a:lstStyle/>
          <a:p>
            <a:r>
              <a:rPr lang="en-GB" dirty="0"/>
              <a:t>Source:  NIQ Scantrack, NIQ Homescan</a:t>
            </a:r>
          </a:p>
          <a:p>
            <a:r>
              <a:rPr lang="en-GB" dirty="0"/>
              <a:t>*GfK</a:t>
            </a:r>
          </a:p>
        </p:txBody>
      </p:sp>
      <p:graphicFrame>
        <p:nvGraphicFramePr>
          <p:cNvPr id="3" name="Table 11">
            <a:extLst>
              <a:ext uri="{FF2B5EF4-FFF2-40B4-BE49-F238E27FC236}">
                <a16:creationId xmlns:a16="http://schemas.microsoft.com/office/drawing/2014/main" id="{00172463-5EDD-F8B7-C28C-B0754D83D200}"/>
              </a:ext>
            </a:extLst>
          </p:cNvPr>
          <p:cNvGraphicFramePr>
            <a:graphicFrameLocks noGrp="1"/>
          </p:cNvGraphicFramePr>
          <p:nvPr>
            <p:extLst>
              <p:ext uri="{D42A27DB-BD31-4B8C-83A1-F6EECF244321}">
                <p14:modId xmlns:p14="http://schemas.microsoft.com/office/powerpoint/2010/main" val="1645598065"/>
              </p:ext>
            </p:extLst>
          </p:nvPr>
        </p:nvGraphicFramePr>
        <p:xfrm>
          <a:off x="4431744" y="666799"/>
          <a:ext cx="7464752" cy="4846320"/>
        </p:xfrm>
        <a:graphic>
          <a:graphicData uri="http://schemas.openxmlformats.org/drawingml/2006/table">
            <a:tbl>
              <a:tblPr firstRow="1" bandRow="1">
                <a:tableStyleId>{00A15C55-8517-42AA-B614-E9B94910E393}</a:tableStyleId>
              </a:tblPr>
              <a:tblGrid>
                <a:gridCol w="2180517">
                  <a:extLst>
                    <a:ext uri="{9D8B030D-6E8A-4147-A177-3AD203B41FA5}">
                      <a16:colId xmlns:a16="http://schemas.microsoft.com/office/drawing/2014/main" val="1413289166"/>
                    </a:ext>
                  </a:extLst>
                </a:gridCol>
                <a:gridCol w="2720497">
                  <a:extLst>
                    <a:ext uri="{9D8B030D-6E8A-4147-A177-3AD203B41FA5}">
                      <a16:colId xmlns:a16="http://schemas.microsoft.com/office/drawing/2014/main" val="2934931554"/>
                    </a:ext>
                  </a:extLst>
                </a:gridCol>
                <a:gridCol w="2563738">
                  <a:extLst>
                    <a:ext uri="{9D8B030D-6E8A-4147-A177-3AD203B41FA5}">
                      <a16:colId xmlns:a16="http://schemas.microsoft.com/office/drawing/2014/main" val="986108252"/>
                    </a:ext>
                  </a:extLst>
                </a:gridCol>
              </a:tblGrid>
              <a:tr h="6334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chemeClr val="bg1"/>
                          </a:solidFill>
                          <a:latin typeface="Georgia" panose="02040502050405020303" pitchFamily="18" charset="0"/>
                        </a:rPr>
                        <a:t>FMCG recovery</a:t>
                      </a:r>
                    </a:p>
                  </a:txBody>
                  <a:tcPr>
                    <a:solidFill>
                      <a:schemeClr val="tx2">
                        <a:lumMod val="90000"/>
                        <a:lumOff val="1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chemeClr val="bg1"/>
                          </a:solidFill>
                          <a:latin typeface="Georgia" panose="02040502050405020303" pitchFamily="18" charset="0"/>
                        </a:rPr>
                        <a:t>Price cutting will continue</a:t>
                      </a:r>
                      <a:endParaRPr lang="en-GB" sz="1800" dirty="0">
                        <a:solidFill>
                          <a:schemeClr val="bg1"/>
                        </a:solidFill>
                        <a:latin typeface="Georgia" panose="02040502050405020303" pitchFamily="18" charset="0"/>
                      </a:endParaRPr>
                    </a:p>
                  </a:txBody>
                  <a:tcPr>
                    <a:solidFill>
                      <a:schemeClr val="tx2">
                        <a:lumMod val="90000"/>
                        <a:lumOff val="1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chemeClr val="bg1"/>
                          </a:solidFill>
                          <a:latin typeface="Georgia" panose="02040502050405020303" pitchFamily="18" charset="0"/>
                        </a:rPr>
                        <a:t>Early Easter to boost sales</a:t>
                      </a:r>
                    </a:p>
                  </a:txBody>
                  <a:tcPr>
                    <a:solidFill>
                      <a:schemeClr val="tx2">
                        <a:lumMod val="90000"/>
                        <a:lumOff val="10000"/>
                      </a:schemeClr>
                    </a:solidFill>
                  </a:tcPr>
                </a:tc>
                <a:extLst>
                  <a:ext uri="{0D108BD9-81ED-4DB2-BD59-A6C34878D82A}">
                    <a16:rowId xmlns:a16="http://schemas.microsoft.com/office/drawing/2014/main" val="63027159"/>
                  </a:ext>
                </a:extLst>
              </a:tr>
              <a:tr h="820356">
                <a:tc>
                  <a:txBody>
                    <a:bodyPr/>
                    <a:lstStyle/>
                    <a:p>
                      <a:pPr lvl="0"/>
                      <a:r>
                        <a:rPr lang="en-GB" sz="1200" b="0" kern="1200" dirty="0">
                          <a:solidFill>
                            <a:schemeClr val="tx2"/>
                          </a:solidFill>
                          <a:effectLst/>
                          <a:latin typeface="Georgia" panose="02040502050405020303" pitchFamily="18" charset="0"/>
                          <a:ea typeface="+mn-ea"/>
                          <a:cs typeface="+mn-cs"/>
                        </a:rPr>
                        <a:t>Against a period of larder ‘</a:t>
                      </a:r>
                      <a:r>
                        <a:rPr lang="en-GB" sz="1200" b="1" kern="1200" dirty="0">
                          <a:solidFill>
                            <a:schemeClr val="tx2"/>
                          </a:solidFill>
                          <a:effectLst/>
                          <a:latin typeface="Georgia" panose="02040502050405020303" pitchFamily="18" charset="0"/>
                          <a:ea typeface="+mn-ea"/>
                          <a:cs typeface="+mn-cs"/>
                        </a:rPr>
                        <a:t>de-stocking</a:t>
                      </a:r>
                      <a:r>
                        <a:rPr lang="en-GB" sz="1200" b="0" kern="1200" dirty="0">
                          <a:solidFill>
                            <a:schemeClr val="tx2"/>
                          </a:solidFill>
                          <a:effectLst/>
                          <a:latin typeface="Georgia" panose="02040502050405020303" pitchFamily="18" charset="0"/>
                          <a:ea typeface="+mn-ea"/>
                          <a:cs typeface="+mn-cs"/>
                        </a:rPr>
                        <a:t>’ </a:t>
                      </a:r>
                      <a:r>
                        <a:rPr lang="en-GB" sz="1200" b="1" kern="1200" dirty="0">
                          <a:solidFill>
                            <a:schemeClr val="tx2"/>
                          </a:solidFill>
                          <a:effectLst/>
                          <a:latin typeface="Georgia" panose="02040502050405020303" pitchFamily="18" charset="0"/>
                          <a:ea typeface="+mn-ea"/>
                          <a:cs typeface="+mn-cs"/>
                        </a:rPr>
                        <a:t>last year</a:t>
                      </a:r>
                      <a:r>
                        <a:rPr lang="en-GB" sz="1200" b="0" kern="1200" dirty="0">
                          <a:solidFill>
                            <a:schemeClr val="tx2"/>
                          </a:solidFill>
                          <a:effectLst/>
                          <a:latin typeface="Georgia" panose="02040502050405020303" pitchFamily="18" charset="0"/>
                          <a:ea typeface="+mn-ea"/>
                          <a:cs typeface="+mn-cs"/>
                        </a:rPr>
                        <a:t>, </a:t>
                      </a:r>
                      <a:r>
                        <a:rPr lang="en-GB" sz="1200" b="1" kern="1200" dirty="0">
                          <a:solidFill>
                            <a:schemeClr val="tx2"/>
                          </a:solidFill>
                          <a:effectLst/>
                          <a:latin typeface="Georgia" panose="02040502050405020303" pitchFamily="18" charset="0"/>
                          <a:ea typeface="+mn-ea"/>
                          <a:cs typeface="+mn-cs"/>
                        </a:rPr>
                        <a:t>sales are recovering</a:t>
                      </a:r>
                      <a:r>
                        <a:rPr lang="en-GB" sz="1200" b="0" kern="1200" dirty="0">
                          <a:solidFill>
                            <a:schemeClr val="tx2"/>
                          </a:solidFill>
                          <a:effectLst/>
                          <a:latin typeface="Georgia" panose="02040502050405020303" pitchFamily="18" charset="0"/>
                          <a:ea typeface="+mn-ea"/>
                          <a:cs typeface="+mn-cs"/>
                        </a:rPr>
                        <a:t> as food inflation slows. </a:t>
                      </a:r>
                    </a:p>
                  </a:txBody>
                  <a:tcPr>
                    <a:solidFill>
                      <a:schemeClr val="tx2">
                        <a:lumMod val="10000"/>
                        <a:lumOff val="90000"/>
                      </a:schemeClr>
                    </a:solidFill>
                  </a:tcPr>
                </a:tc>
                <a:tc>
                  <a:txBody>
                    <a:bodyPr/>
                    <a:lstStyle/>
                    <a:p>
                      <a:pPr lvl="0"/>
                      <a:r>
                        <a:rPr lang="en-GB" sz="1200" kern="1200" dirty="0">
                          <a:solidFill>
                            <a:schemeClr val="tx2"/>
                          </a:solidFill>
                          <a:effectLst/>
                          <a:latin typeface="Georgia" panose="02040502050405020303" pitchFamily="18" charset="0"/>
                          <a:ea typeface="+mn-ea"/>
                          <a:cs typeface="+mn-cs"/>
                        </a:rPr>
                        <a:t>With each of the nation’s big supermarkets now </a:t>
                      </a:r>
                      <a:r>
                        <a:rPr lang="en-GB" sz="1200" b="1" kern="1200" dirty="0">
                          <a:solidFill>
                            <a:schemeClr val="tx2"/>
                          </a:solidFill>
                          <a:effectLst/>
                          <a:latin typeface="Georgia" panose="02040502050405020303" pitchFamily="18" charset="0"/>
                          <a:ea typeface="+mn-ea"/>
                          <a:cs typeface="+mn-cs"/>
                        </a:rPr>
                        <a:t>price matching </a:t>
                      </a:r>
                      <a:r>
                        <a:rPr lang="en-GB" sz="1200" kern="1200" dirty="0">
                          <a:solidFill>
                            <a:schemeClr val="tx2"/>
                          </a:solidFill>
                          <a:effectLst/>
                          <a:latin typeface="Georgia" panose="02040502050405020303" pitchFamily="18" charset="0"/>
                          <a:ea typeface="+mn-ea"/>
                          <a:cs typeface="+mn-cs"/>
                        </a:rPr>
                        <a:t>against the </a:t>
                      </a:r>
                      <a:r>
                        <a:rPr lang="en-GB" sz="1200" b="1" kern="1200" dirty="0">
                          <a:solidFill>
                            <a:schemeClr val="tx2"/>
                          </a:solidFill>
                          <a:effectLst/>
                          <a:latin typeface="Georgia" panose="02040502050405020303" pitchFamily="18" charset="0"/>
                          <a:ea typeface="+mn-ea"/>
                          <a:cs typeface="+mn-cs"/>
                        </a:rPr>
                        <a:t>Discounters</a:t>
                      </a:r>
                      <a:r>
                        <a:rPr lang="en-GB" sz="1200" kern="1200" dirty="0">
                          <a:solidFill>
                            <a:schemeClr val="tx2"/>
                          </a:solidFill>
                          <a:effectLst/>
                          <a:latin typeface="Georgia" panose="02040502050405020303" pitchFamily="18" charset="0"/>
                          <a:ea typeface="+mn-ea"/>
                          <a:cs typeface="+mn-cs"/>
                        </a:rPr>
                        <a:t> lower prices and price cutting is set to continue.</a:t>
                      </a:r>
                    </a:p>
                  </a:txBody>
                  <a:tcPr>
                    <a:solidFill>
                      <a:schemeClr val="tx2">
                        <a:lumMod val="10000"/>
                        <a:lumOff val="9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2"/>
                          </a:solidFill>
                          <a:effectLst/>
                          <a:latin typeface="Georgia" panose="02040502050405020303" pitchFamily="18" charset="0"/>
                          <a:ea typeface="+mn-ea"/>
                          <a:cs typeface="+mn-cs"/>
                        </a:rPr>
                        <a:t>Promotions</a:t>
                      </a:r>
                      <a:r>
                        <a:rPr lang="en-GB" sz="1200" kern="1200" dirty="0">
                          <a:solidFill>
                            <a:schemeClr val="tx2"/>
                          </a:solidFill>
                          <a:effectLst/>
                          <a:latin typeface="Georgia" panose="02040502050405020303" pitchFamily="18" charset="0"/>
                          <a:ea typeface="+mn-ea"/>
                          <a:cs typeface="+mn-cs"/>
                        </a:rPr>
                        <a:t> will remain </a:t>
                      </a:r>
                      <a:r>
                        <a:rPr lang="en-GB" sz="1200" b="1" kern="1200" dirty="0">
                          <a:solidFill>
                            <a:schemeClr val="tx2"/>
                          </a:solidFill>
                          <a:effectLst/>
                          <a:latin typeface="Georgia" panose="02040502050405020303" pitchFamily="18" charset="0"/>
                          <a:ea typeface="+mn-ea"/>
                          <a:cs typeface="+mn-cs"/>
                        </a:rPr>
                        <a:t>high</a:t>
                      </a:r>
                      <a:r>
                        <a:rPr lang="en-GB" sz="1200" kern="1200" dirty="0">
                          <a:solidFill>
                            <a:schemeClr val="tx2"/>
                          </a:solidFill>
                          <a:effectLst/>
                          <a:latin typeface="Georgia" panose="02040502050405020303" pitchFamily="18" charset="0"/>
                          <a:ea typeface="+mn-ea"/>
                          <a:cs typeface="+mn-cs"/>
                        </a:rPr>
                        <a:t>, as suppliers look to re-engage with shoppers and the </a:t>
                      </a:r>
                      <a:r>
                        <a:rPr lang="en-GB" sz="1200" b="1" kern="1200" dirty="0">
                          <a:solidFill>
                            <a:schemeClr val="tx2"/>
                          </a:solidFill>
                          <a:effectLst/>
                          <a:latin typeface="Georgia" panose="02040502050405020303" pitchFamily="18" charset="0"/>
                          <a:ea typeface="+mn-ea"/>
                          <a:cs typeface="+mn-cs"/>
                        </a:rPr>
                        <a:t>early </a:t>
                      </a:r>
                      <a:r>
                        <a:rPr lang="en-GB" sz="1200" b="0" kern="1200" dirty="0">
                          <a:solidFill>
                            <a:schemeClr val="tx2"/>
                          </a:solidFill>
                          <a:effectLst/>
                          <a:latin typeface="Georgia" panose="02040502050405020303" pitchFamily="18" charset="0"/>
                          <a:ea typeface="+mn-ea"/>
                          <a:cs typeface="+mn-cs"/>
                        </a:rPr>
                        <a:t>Easter </a:t>
                      </a:r>
                      <a:r>
                        <a:rPr lang="en-GB" sz="1200" kern="1200" dirty="0">
                          <a:solidFill>
                            <a:schemeClr val="tx2"/>
                          </a:solidFill>
                          <a:effectLst/>
                          <a:latin typeface="Georgia" panose="02040502050405020303" pitchFamily="18" charset="0"/>
                          <a:ea typeface="+mn-ea"/>
                          <a:cs typeface="+mn-cs"/>
                        </a:rPr>
                        <a:t>will be the next catalyst for spend.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2"/>
                        </a:solidFill>
                        <a:effectLst/>
                        <a:highlight>
                          <a:srgbClr val="FFFF00"/>
                        </a:highlight>
                        <a:latin typeface="Georgia" panose="02040502050405020303" pitchFamily="18" charset="0"/>
                        <a:ea typeface="+mn-ea"/>
                        <a:cs typeface="+mn-cs"/>
                      </a:endParaRPr>
                    </a:p>
                  </a:txBody>
                  <a:tcPr>
                    <a:solidFill>
                      <a:schemeClr val="tx2">
                        <a:lumMod val="10000"/>
                        <a:lumOff val="90000"/>
                      </a:schemeClr>
                    </a:solidFill>
                  </a:tcPr>
                </a:tc>
                <a:extLst>
                  <a:ext uri="{0D108BD9-81ED-4DB2-BD59-A6C34878D82A}">
                    <a16:rowId xmlns:a16="http://schemas.microsoft.com/office/drawing/2014/main" val="2652025299"/>
                  </a:ext>
                </a:extLst>
              </a:tr>
              <a:tr h="3167130">
                <a:tc>
                  <a:txBody>
                    <a:bodyPr/>
                    <a:lstStyle/>
                    <a:p>
                      <a:pPr lvl="0"/>
                      <a:r>
                        <a:rPr lang="en-GB" sz="1200" kern="1200" dirty="0">
                          <a:solidFill>
                            <a:schemeClr val="tx2"/>
                          </a:solidFill>
                          <a:effectLst/>
                          <a:latin typeface="Georgia" panose="02040502050405020303" pitchFamily="18" charset="0"/>
                          <a:ea typeface="+mn-ea"/>
                          <a:cs typeface="+mn-cs"/>
                        </a:rPr>
                        <a:t>The ‘core’ grocery supercategories are leading the recovery which are now back in positive value and unit growth.</a:t>
                      </a:r>
                    </a:p>
                    <a:p>
                      <a:pPr lvl="0"/>
                      <a:endParaRPr lang="en-GB" sz="1200" kern="1200" dirty="0">
                        <a:solidFill>
                          <a:schemeClr val="tx2"/>
                        </a:solidFill>
                        <a:effectLst/>
                        <a:latin typeface="Georgia" panose="02040502050405020303" pitchFamily="18" charset="0"/>
                        <a:ea typeface="+mn-ea"/>
                        <a:cs typeface="+mn-cs"/>
                      </a:endParaRPr>
                    </a:p>
                    <a:p>
                      <a:pPr lvl="0"/>
                      <a:r>
                        <a:rPr lang="en-GB" sz="1200" kern="1200" dirty="0">
                          <a:solidFill>
                            <a:schemeClr val="tx2"/>
                          </a:solidFill>
                          <a:effectLst/>
                          <a:latin typeface="Georgia" panose="02040502050405020303" pitchFamily="18" charset="0"/>
                          <a:ea typeface="+mn-ea"/>
                          <a:cs typeface="+mn-cs"/>
                        </a:rPr>
                        <a:t>Over the course of 2023, Discounter sales increased by 20%, the battle ground in 2024, will be for the </a:t>
                      </a:r>
                      <a:r>
                        <a:rPr lang="en-GB" sz="1200" b="1" kern="1200" dirty="0">
                          <a:solidFill>
                            <a:schemeClr val="tx2"/>
                          </a:solidFill>
                          <a:effectLst/>
                          <a:latin typeface="Georgia" panose="02040502050405020303" pitchFamily="18" charset="0"/>
                          <a:ea typeface="+mn-ea"/>
                          <a:cs typeface="+mn-cs"/>
                        </a:rPr>
                        <a:t>big 4 supermarkets </a:t>
                      </a:r>
                      <a:r>
                        <a:rPr lang="en-GB" sz="1200" kern="1200" dirty="0">
                          <a:solidFill>
                            <a:schemeClr val="tx2"/>
                          </a:solidFill>
                          <a:effectLst/>
                          <a:latin typeface="Georgia" panose="02040502050405020303" pitchFamily="18" charset="0"/>
                          <a:ea typeface="+mn-ea"/>
                          <a:cs typeface="+mn-cs"/>
                        </a:rPr>
                        <a:t>to ‘</a:t>
                      </a:r>
                      <a:r>
                        <a:rPr lang="en-GB" sz="1200" b="1" kern="1200" dirty="0">
                          <a:solidFill>
                            <a:schemeClr val="tx2"/>
                          </a:solidFill>
                          <a:effectLst/>
                          <a:latin typeface="Georgia" panose="02040502050405020303" pitchFamily="18" charset="0"/>
                          <a:ea typeface="+mn-ea"/>
                          <a:cs typeface="+mn-cs"/>
                        </a:rPr>
                        <a:t>win’</a:t>
                      </a:r>
                      <a:r>
                        <a:rPr lang="en-GB" sz="1200" kern="1200" dirty="0">
                          <a:solidFill>
                            <a:schemeClr val="tx2"/>
                          </a:solidFill>
                          <a:effectLst/>
                          <a:latin typeface="Georgia" panose="02040502050405020303" pitchFamily="18" charset="0"/>
                          <a:ea typeface="+mn-ea"/>
                          <a:cs typeface="+mn-cs"/>
                        </a:rPr>
                        <a:t> these </a:t>
                      </a:r>
                      <a:r>
                        <a:rPr lang="en-GB" sz="1200" b="1" kern="1200" dirty="0">
                          <a:solidFill>
                            <a:schemeClr val="tx2"/>
                          </a:solidFill>
                          <a:effectLst/>
                          <a:latin typeface="Georgia" panose="02040502050405020303" pitchFamily="18" charset="0"/>
                          <a:ea typeface="+mn-ea"/>
                          <a:cs typeface="+mn-cs"/>
                        </a:rPr>
                        <a:t>sales back </a:t>
                      </a:r>
                      <a:r>
                        <a:rPr lang="en-GB" sz="1200" kern="1200" dirty="0">
                          <a:solidFill>
                            <a:schemeClr val="tx2"/>
                          </a:solidFill>
                          <a:effectLst/>
                          <a:latin typeface="Georgia" panose="02040502050405020303" pitchFamily="18" charset="0"/>
                          <a:ea typeface="+mn-ea"/>
                          <a:cs typeface="+mn-cs"/>
                        </a:rPr>
                        <a:t>whilst the Discounters will be raising their game to retain this spend.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2"/>
                        </a:solidFill>
                        <a:effectLst/>
                        <a:latin typeface="Georgia" panose="020405020504050203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dirty="0">
                        <a:solidFill>
                          <a:schemeClr val="tx2"/>
                        </a:solidFill>
                        <a:latin typeface="Georgia" panose="02040502050405020303" pitchFamily="18" charset="0"/>
                      </a:endParaRPr>
                    </a:p>
                  </a:txBody>
                  <a:tcPr>
                    <a:solidFill>
                      <a:schemeClr val="tx2">
                        <a:lumMod val="25000"/>
                        <a:lumOff val="75000"/>
                      </a:schemeClr>
                    </a:solidFill>
                  </a:tcPr>
                </a:tc>
                <a:tc>
                  <a:txBody>
                    <a:bodyPr/>
                    <a:lstStyle/>
                    <a:p>
                      <a:pPr lvl="0"/>
                      <a:r>
                        <a:rPr lang="en-GB" sz="1200" b="1" kern="1200" dirty="0">
                          <a:solidFill>
                            <a:schemeClr val="tx2"/>
                          </a:solidFill>
                          <a:effectLst/>
                          <a:latin typeface="Georgia" panose="02040502050405020303" pitchFamily="18" charset="0"/>
                          <a:ea typeface="+mn-ea"/>
                          <a:cs typeface="+mn-cs"/>
                        </a:rPr>
                        <a:t>Inflation</a:t>
                      </a:r>
                      <a:r>
                        <a:rPr lang="en-GB" sz="1200" kern="1200" dirty="0">
                          <a:solidFill>
                            <a:schemeClr val="tx2"/>
                          </a:solidFill>
                          <a:effectLst/>
                          <a:latin typeface="Georgia" panose="02040502050405020303" pitchFamily="18" charset="0"/>
                          <a:ea typeface="+mn-ea"/>
                          <a:cs typeface="+mn-cs"/>
                        </a:rPr>
                        <a:t> is expected to </a:t>
                      </a:r>
                      <a:r>
                        <a:rPr lang="en-GB" sz="1200" b="1" kern="1200" dirty="0">
                          <a:solidFill>
                            <a:schemeClr val="tx2"/>
                          </a:solidFill>
                          <a:effectLst/>
                          <a:latin typeface="Georgia" panose="02040502050405020303" pitchFamily="18" charset="0"/>
                          <a:ea typeface="+mn-ea"/>
                          <a:cs typeface="+mn-cs"/>
                        </a:rPr>
                        <a:t>dip</a:t>
                      </a:r>
                      <a:r>
                        <a:rPr lang="en-GB" sz="1200" kern="1200" dirty="0">
                          <a:solidFill>
                            <a:schemeClr val="tx2"/>
                          </a:solidFill>
                          <a:effectLst/>
                          <a:latin typeface="Georgia" panose="02040502050405020303" pitchFamily="18" charset="0"/>
                          <a:ea typeface="+mn-ea"/>
                          <a:cs typeface="+mn-cs"/>
                        </a:rPr>
                        <a:t> </a:t>
                      </a:r>
                      <a:r>
                        <a:rPr lang="en-GB" sz="1200" b="1" kern="1200" dirty="0">
                          <a:solidFill>
                            <a:schemeClr val="tx2"/>
                          </a:solidFill>
                          <a:effectLst/>
                          <a:latin typeface="Georgia" panose="02040502050405020303" pitchFamily="18" charset="0"/>
                          <a:ea typeface="+mn-ea"/>
                          <a:cs typeface="+mn-cs"/>
                        </a:rPr>
                        <a:t>below 5%</a:t>
                      </a:r>
                      <a:r>
                        <a:rPr lang="en-GB" sz="1200" kern="1200" dirty="0">
                          <a:solidFill>
                            <a:schemeClr val="tx2"/>
                          </a:solidFill>
                          <a:effectLst/>
                          <a:latin typeface="Georgia" panose="02040502050405020303" pitchFamily="18" charset="0"/>
                          <a:ea typeface="+mn-ea"/>
                          <a:cs typeface="+mn-cs"/>
                        </a:rPr>
                        <a:t> in the coming months, so prices will remain high and significantly higher than 2 years ago.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2"/>
                        </a:solidFill>
                        <a:effectLst/>
                        <a:latin typeface="Georgia" panose="020405020504050203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2"/>
                          </a:solidFill>
                          <a:effectLst/>
                          <a:latin typeface="Georgia" panose="02040502050405020303" pitchFamily="18" charset="0"/>
                          <a:ea typeface="+mn-ea"/>
                          <a:cs typeface="+mn-cs"/>
                        </a:rPr>
                        <a:t>Retailers will want to pass on cost price savings and improve the competitiveness of their offer.  More investment in OL may be the best route to achieve this.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2"/>
                        </a:solidFill>
                        <a:effectLst/>
                        <a:latin typeface="Georgia" panose="02040502050405020303" pitchFamily="18" charset="0"/>
                        <a:ea typeface="+mn-ea"/>
                        <a:cs typeface="+mn-cs"/>
                      </a:endParaRPr>
                    </a:p>
                  </a:txBody>
                  <a:tcPr>
                    <a:solidFill>
                      <a:schemeClr val="tx2">
                        <a:lumMod val="25000"/>
                        <a:lumOff val="75000"/>
                      </a:schemeClr>
                    </a:solidFill>
                  </a:tcPr>
                </a:tc>
                <a:tc>
                  <a:txBody>
                    <a:bodyPr/>
                    <a:lstStyle/>
                    <a:p>
                      <a:pPr lvl="0"/>
                      <a:r>
                        <a:rPr lang="en-GB" sz="1200" b="0" kern="1200" dirty="0">
                          <a:solidFill>
                            <a:schemeClr val="tx2"/>
                          </a:solidFill>
                          <a:effectLst/>
                          <a:latin typeface="Georgia" panose="02040502050405020303" pitchFamily="18" charset="0"/>
                          <a:ea typeface="+mn-ea"/>
                          <a:cs typeface="+mn-cs"/>
                        </a:rPr>
                        <a:t>After the ‘wettest’ February on record shoppers will be looking forward to more </a:t>
                      </a:r>
                      <a:r>
                        <a:rPr lang="en-GB" sz="1200" b="1" kern="1200" dirty="0">
                          <a:solidFill>
                            <a:schemeClr val="tx2"/>
                          </a:solidFill>
                          <a:effectLst/>
                          <a:latin typeface="Georgia" panose="02040502050405020303" pitchFamily="18" charset="0"/>
                          <a:ea typeface="+mn-ea"/>
                          <a:cs typeface="+mn-cs"/>
                        </a:rPr>
                        <a:t>consistent drier weather</a:t>
                      </a:r>
                      <a:r>
                        <a:rPr lang="en-GB" sz="1200" b="0" kern="1200" dirty="0">
                          <a:solidFill>
                            <a:schemeClr val="tx2"/>
                          </a:solidFill>
                          <a:effectLst/>
                          <a:latin typeface="Georgia" panose="02040502050405020303" pitchFamily="18" charset="0"/>
                          <a:ea typeface="+mn-ea"/>
                          <a:cs typeface="+mn-cs"/>
                        </a:rPr>
                        <a:t> in March.</a:t>
                      </a:r>
                    </a:p>
                    <a:p>
                      <a:pPr lvl="0"/>
                      <a:endParaRPr lang="en-GB" sz="1200" b="0" kern="1200" dirty="0">
                        <a:solidFill>
                          <a:schemeClr val="tx2"/>
                        </a:solidFill>
                        <a:effectLst/>
                        <a:latin typeface="Georgia" panose="020405020504050203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2"/>
                          </a:solidFill>
                          <a:effectLst/>
                          <a:latin typeface="Georgia" panose="02040502050405020303" pitchFamily="18" charset="0"/>
                          <a:ea typeface="+mn-ea"/>
                          <a:cs typeface="+mn-cs"/>
                        </a:rPr>
                        <a:t>A sustained </a:t>
                      </a:r>
                      <a:r>
                        <a:rPr lang="en-GB" sz="1200" b="1" kern="1200" dirty="0">
                          <a:solidFill>
                            <a:schemeClr val="tx2"/>
                          </a:solidFill>
                          <a:effectLst/>
                          <a:latin typeface="Georgia" panose="02040502050405020303" pitchFamily="18" charset="0"/>
                          <a:ea typeface="+mn-ea"/>
                          <a:cs typeface="+mn-cs"/>
                        </a:rPr>
                        <a:t>sunnier spell</a:t>
                      </a:r>
                      <a:r>
                        <a:rPr lang="en-GB" sz="1200" b="0" kern="1200" dirty="0">
                          <a:solidFill>
                            <a:schemeClr val="tx2"/>
                          </a:solidFill>
                          <a:effectLst/>
                          <a:latin typeface="Georgia" panose="02040502050405020303" pitchFamily="18" charset="0"/>
                          <a:ea typeface="+mn-ea"/>
                          <a:cs typeface="+mn-cs"/>
                        </a:rPr>
                        <a:t>, will bring a </a:t>
                      </a:r>
                      <a:r>
                        <a:rPr lang="en-GB" sz="1200" b="1" kern="1200" dirty="0">
                          <a:solidFill>
                            <a:schemeClr val="tx2"/>
                          </a:solidFill>
                          <a:effectLst/>
                          <a:latin typeface="Georgia" panose="02040502050405020303" pitchFamily="18" charset="0"/>
                          <a:ea typeface="+mn-ea"/>
                          <a:cs typeface="+mn-cs"/>
                        </a:rPr>
                        <a:t>boost</a:t>
                      </a:r>
                      <a:r>
                        <a:rPr lang="en-GB" sz="1200" b="0" kern="1200" dirty="0">
                          <a:solidFill>
                            <a:schemeClr val="tx2"/>
                          </a:solidFill>
                          <a:effectLst/>
                          <a:latin typeface="Georgia" panose="02040502050405020303" pitchFamily="18" charset="0"/>
                          <a:ea typeface="+mn-ea"/>
                          <a:cs typeface="+mn-cs"/>
                        </a:rPr>
                        <a:t> to </a:t>
                      </a:r>
                      <a:r>
                        <a:rPr lang="en-GB" sz="1200" b="1" kern="1200" dirty="0">
                          <a:solidFill>
                            <a:schemeClr val="tx2"/>
                          </a:solidFill>
                          <a:effectLst/>
                          <a:latin typeface="Georgia" panose="02040502050405020303" pitchFamily="18" charset="0"/>
                          <a:ea typeface="+mn-ea"/>
                          <a:cs typeface="+mn-cs"/>
                        </a:rPr>
                        <a:t>shopper confidence* </a:t>
                      </a:r>
                      <a:r>
                        <a:rPr lang="en-GB" sz="1200" b="0" kern="1200" dirty="0">
                          <a:solidFill>
                            <a:schemeClr val="tx2"/>
                          </a:solidFill>
                          <a:effectLst/>
                          <a:latin typeface="Georgia" panose="02040502050405020303" pitchFamily="18" charset="0"/>
                          <a:ea typeface="+mn-ea"/>
                          <a:cs typeface="+mn-cs"/>
                        </a:rPr>
                        <a:t>and help to encourage more visits to the High Street.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kern="1200" dirty="0">
                        <a:solidFill>
                          <a:schemeClr val="tx2"/>
                        </a:solidFill>
                        <a:effectLst/>
                        <a:latin typeface="Georgia" panose="020405020504050203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2"/>
                          </a:solidFill>
                          <a:effectLst/>
                          <a:latin typeface="Georgia" panose="02040502050405020303" pitchFamily="18" charset="0"/>
                          <a:ea typeface="+mn-ea"/>
                          <a:cs typeface="+mn-cs"/>
                        </a:rPr>
                        <a:t>Online</a:t>
                      </a:r>
                      <a:r>
                        <a:rPr lang="en-GB" sz="1200" b="0" kern="1200" dirty="0">
                          <a:solidFill>
                            <a:schemeClr val="tx2"/>
                          </a:solidFill>
                          <a:effectLst/>
                          <a:latin typeface="Georgia" panose="02040502050405020303" pitchFamily="18" charset="0"/>
                          <a:ea typeface="+mn-ea"/>
                          <a:cs typeface="+mn-cs"/>
                        </a:rPr>
                        <a:t>, has performed well and will need to sustain this momentum with a </a:t>
                      </a:r>
                      <a:r>
                        <a:rPr lang="en-GB" sz="1200" b="1" kern="1200" dirty="0">
                          <a:solidFill>
                            <a:schemeClr val="tx2"/>
                          </a:solidFill>
                          <a:effectLst/>
                          <a:latin typeface="Georgia" panose="02040502050405020303" pitchFamily="18" charset="0"/>
                          <a:ea typeface="+mn-ea"/>
                          <a:cs typeface="+mn-cs"/>
                        </a:rPr>
                        <a:t>strong offer </a:t>
                      </a:r>
                      <a:r>
                        <a:rPr lang="en-GB" sz="1200" b="0" kern="1200" dirty="0">
                          <a:solidFill>
                            <a:schemeClr val="tx2"/>
                          </a:solidFill>
                          <a:effectLst/>
                          <a:latin typeface="Georgia" panose="02040502050405020303" pitchFamily="18" charset="0"/>
                          <a:ea typeface="+mn-ea"/>
                          <a:cs typeface="+mn-cs"/>
                        </a:rPr>
                        <a:t>for </a:t>
                      </a:r>
                      <a:r>
                        <a:rPr lang="en-GB" sz="1200" b="1" kern="1200" dirty="0">
                          <a:solidFill>
                            <a:schemeClr val="tx2"/>
                          </a:solidFill>
                          <a:effectLst/>
                          <a:latin typeface="Georgia" panose="02040502050405020303" pitchFamily="18" charset="0"/>
                          <a:ea typeface="+mn-ea"/>
                          <a:cs typeface="+mn-cs"/>
                        </a:rPr>
                        <a:t>Mothering Sunday</a:t>
                      </a:r>
                      <a:r>
                        <a:rPr lang="en-GB" sz="1200" kern="1200" dirty="0">
                          <a:solidFill>
                            <a:schemeClr val="tx2"/>
                          </a:solidFill>
                          <a:effectLst/>
                          <a:latin typeface="Georgia" panose="02040502050405020303" pitchFamily="18" charset="0"/>
                          <a:ea typeface="+mn-ea"/>
                          <a:cs typeface="+mn-cs"/>
                        </a:rPr>
                        <a:t>, whilst encouraging shoppers to </a:t>
                      </a:r>
                      <a:r>
                        <a:rPr lang="en-GB" sz="1200" b="1" kern="1200" dirty="0">
                          <a:solidFill>
                            <a:schemeClr val="tx2"/>
                          </a:solidFill>
                          <a:effectLst/>
                          <a:latin typeface="Georgia" panose="02040502050405020303" pitchFamily="18" charset="0"/>
                          <a:ea typeface="+mn-ea"/>
                          <a:cs typeface="+mn-cs"/>
                        </a:rPr>
                        <a:t>trade up </a:t>
                      </a:r>
                      <a:r>
                        <a:rPr lang="en-GB" sz="1200" kern="1200" dirty="0">
                          <a:solidFill>
                            <a:schemeClr val="tx2"/>
                          </a:solidFill>
                          <a:effectLst/>
                          <a:latin typeface="Georgia" panose="02040502050405020303" pitchFamily="18" charset="0"/>
                          <a:ea typeface="+mn-ea"/>
                          <a:cs typeface="+mn-cs"/>
                        </a:rPr>
                        <a:t>and </a:t>
                      </a:r>
                      <a:r>
                        <a:rPr lang="en-GB" sz="1200" b="1" kern="1200" dirty="0">
                          <a:solidFill>
                            <a:schemeClr val="tx2"/>
                          </a:solidFill>
                          <a:effectLst/>
                          <a:latin typeface="Georgia" panose="02040502050405020303" pitchFamily="18" charset="0"/>
                          <a:ea typeface="+mn-ea"/>
                          <a:cs typeface="+mn-cs"/>
                        </a:rPr>
                        <a:t>forward buy </a:t>
                      </a:r>
                      <a:r>
                        <a:rPr lang="en-GB" sz="1200" kern="1200" dirty="0">
                          <a:solidFill>
                            <a:schemeClr val="tx2"/>
                          </a:solidFill>
                          <a:effectLst/>
                          <a:latin typeface="Georgia" panose="02040502050405020303" pitchFamily="18" charset="0"/>
                          <a:ea typeface="+mn-ea"/>
                          <a:cs typeface="+mn-cs"/>
                        </a:rPr>
                        <a:t>for </a:t>
                      </a:r>
                      <a:r>
                        <a:rPr lang="en-GB" sz="1200" b="1" kern="1200" dirty="0">
                          <a:solidFill>
                            <a:schemeClr val="tx2"/>
                          </a:solidFill>
                          <a:effectLst/>
                          <a:latin typeface="Georgia" panose="02040502050405020303" pitchFamily="18" charset="0"/>
                          <a:ea typeface="+mn-ea"/>
                          <a:cs typeface="+mn-cs"/>
                        </a:rPr>
                        <a:t>Easter</a:t>
                      </a:r>
                      <a:r>
                        <a:rPr lang="en-GB" sz="1200" kern="1200" dirty="0">
                          <a:solidFill>
                            <a:schemeClr val="tx2"/>
                          </a:solidFill>
                          <a:effectLst/>
                          <a:latin typeface="Georgia" panose="02040502050405020303" pitchFamily="18" charset="0"/>
                          <a:ea typeface="+mn-ea"/>
                          <a:cs typeface="+mn-cs"/>
                        </a:rPr>
                        <a:t>.</a:t>
                      </a:r>
                      <a:endParaRPr lang="en-GB" sz="1200" b="0" kern="1200" dirty="0">
                        <a:solidFill>
                          <a:schemeClr val="tx2"/>
                        </a:solidFill>
                        <a:effectLst/>
                        <a:latin typeface="Georgia" panose="02040502050405020303" pitchFamily="18" charset="0"/>
                        <a:ea typeface="+mn-ea"/>
                        <a:cs typeface="+mn-cs"/>
                      </a:endParaRPr>
                    </a:p>
                  </a:txBody>
                  <a:tcPr>
                    <a:solidFill>
                      <a:schemeClr val="tx2">
                        <a:lumMod val="25000"/>
                        <a:lumOff val="75000"/>
                      </a:schemeClr>
                    </a:solidFill>
                  </a:tcPr>
                </a:tc>
                <a:extLst>
                  <a:ext uri="{0D108BD9-81ED-4DB2-BD59-A6C34878D82A}">
                    <a16:rowId xmlns:a16="http://schemas.microsoft.com/office/drawing/2014/main" val="1326169297"/>
                  </a:ext>
                </a:extLst>
              </a:tr>
            </a:tbl>
          </a:graphicData>
        </a:graphic>
      </p:graphicFrame>
    </p:spTree>
    <p:extLst>
      <p:ext uri="{BB962C8B-B14F-4D97-AF65-F5344CB8AC3E}">
        <p14:creationId xmlns:p14="http://schemas.microsoft.com/office/powerpoint/2010/main" val="13616476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person and person sitting at a table with food and wine glasses&#10;&#10;Description automatically generated">
            <a:extLst>
              <a:ext uri="{FF2B5EF4-FFF2-40B4-BE49-F238E27FC236}">
                <a16:creationId xmlns:a16="http://schemas.microsoft.com/office/drawing/2014/main" id="{920A2F03-4A83-D47F-D096-3B484BCD6840}"/>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0193" r="10193"/>
          <a:stretch/>
        </p:blipFill>
        <p:spPr>
          <a:xfrm>
            <a:off x="4001492" y="0"/>
            <a:ext cx="8189625" cy="6858000"/>
          </a:xfrm>
        </p:spPr>
      </p:pic>
      <p:sp>
        <p:nvSpPr>
          <p:cNvPr id="6" name="Text Placeholder 5">
            <a:extLst>
              <a:ext uri="{FF2B5EF4-FFF2-40B4-BE49-F238E27FC236}">
                <a16:creationId xmlns:a16="http://schemas.microsoft.com/office/drawing/2014/main" id="{047E0373-559D-F922-7B91-E24433A25D09}"/>
              </a:ext>
            </a:extLst>
          </p:cNvPr>
          <p:cNvSpPr>
            <a:spLocks noGrp="1"/>
          </p:cNvSpPr>
          <p:nvPr>
            <p:ph type="body" sz="quarter" idx="14"/>
          </p:nvPr>
        </p:nvSpPr>
        <p:spPr>
          <a:solidFill>
            <a:schemeClr val="accent6"/>
          </a:solidFill>
        </p:spPr>
        <p:txBody>
          <a:bodyPr/>
          <a:lstStyle/>
          <a:p>
            <a:r>
              <a:rPr lang="en-GB" sz="4000" i="1" dirty="0">
                <a:latin typeface="Georgia" panose="02040502050405020303" pitchFamily="18" charset="0"/>
              </a:rPr>
              <a:t> </a:t>
            </a:r>
          </a:p>
        </p:txBody>
      </p:sp>
      <p:sp>
        <p:nvSpPr>
          <p:cNvPr id="12" name="TextBox 11">
            <a:extLst>
              <a:ext uri="{FF2B5EF4-FFF2-40B4-BE49-F238E27FC236}">
                <a16:creationId xmlns:a16="http://schemas.microsoft.com/office/drawing/2014/main" id="{9804D4C8-6D11-6D4F-D237-4EFF53945829}"/>
              </a:ext>
            </a:extLst>
          </p:cNvPr>
          <p:cNvSpPr txBox="1"/>
          <p:nvPr/>
        </p:nvSpPr>
        <p:spPr>
          <a:xfrm>
            <a:off x="121311" y="2051358"/>
            <a:ext cx="4460116" cy="1323439"/>
          </a:xfrm>
          <a:prstGeom prst="rect">
            <a:avLst/>
          </a:prstGeom>
          <a:noFill/>
        </p:spPr>
        <p:txBody>
          <a:bodyPr wrap="square">
            <a:spAutoFit/>
          </a:bodyPr>
          <a:lstStyle/>
          <a:p>
            <a:r>
              <a:rPr lang="en-GB" sz="4000" b="1" i="1" dirty="0">
                <a:solidFill>
                  <a:schemeClr val="bg1"/>
                </a:solidFill>
                <a:latin typeface="Georgia" panose="02040502050405020303" pitchFamily="18" charset="0"/>
              </a:rPr>
              <a:t>Valentine’s Day 2024</a:t>
            </a:r>
          </a:p>
        </p:txBody>
      </p:sp>
    </p:spTree>
    <p:extLst>
      <p:ext uri="{BB962C8B-B14F-4D97-AF65-F5344CB8AC3E}">
        <p14:creationId xmlns:p14="http://schemas.microsoft.com/office/powerpoint/2010/main" val="32685840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318C951-C02E-E48A-A41C-65BA201C2AD7}"/>
              </a:ext>
            </a:extLst>
          </p:cNvPr>
          <p:cNvSpPr>
            <a:spLocks noGrp="1"/>
          </p:cNvSpPr>
          <p:nvPr>
            <p:ph type="sldNum" sz="quarter" idx="12"/>
          </p:nvPr>
        </p:nvSpPr>
        <p:spPr/>
        <p:txBody>
          <a:bodyPr/>
          <a:lstStyle/>
          <a:p>
            <a:fld id="{403EF4E2-7A7A-0548-85F1-5479B7C9E1B2}" type="slidenum">
              <a:rPr lang="en-US" smtClean="0"/>
              <a:t>44</a:t>
            </a:fld>
            <a:endParaRPr lang="en-US" dirty="0"/>
          </a:p>
        </p:txBody>
      </p:sp>
      <p:sp>
        <p:nvSpPr>
          <p:cNvPr id="5" name="Text Placeholder 4">
            <a:extLst>
              <a:ext uri="{FF2B5EF4-FFF2-40B4-BE49-F238E27FC236}">
                <a16:creationId xmlns:a16="http://schemas.microsoft.com/office/drawing/2014/main" id="{6B496F99-01BA-7B81-0FAA-75AB584C5ED7}"/>
              </a:ext>
            </a:extLst>
          </p:cNvPr>
          <p:cNvSpPr>
            <a:spLocks noGrp="1"/>
          </p:cNvSpPr>
          <p:nvPr>
            <p:ph type="body" sz="quarter" idx="17"/>
          </p:nvPr>
        </p:nvSpPr>
        <p:spPr/>
        <p:txBody>
          <a:bodyPr/>
          <a:lstStyle/>
          <a:p>
            <a:r>
              <a:rPr lang="en-GB" dirty="0"/>
              <a:t>Source: NIQ Scantrack | Total Coverage inc Discounter Shop Receipt Data | Total Valentine's Food and Gifting (See last slide for definitions) | 2we 17.02.24 vs YA and 2YA, *CGA Daily Drinks Tracker</a:t>
            </a:r>
          </a:p>
        </p:txBody>
      </p:sp>
      <p:sp>
        <p:nvSpPr>
          <p:cNvPr id="6" name="Title 5">
            <a:extLst>
              <a:ext uri="{FF2B5EF4-FFF2-40B4-BE49-F238E27FC236}">
                <a16:creationId xmlns:a16="http://schemas.microsoft.com/office/drawing/2014/main" id="{D66249DB-0CF9-22B2-FD6A-844033CDB25F}"/>
              </a:ext>
            </a:extLst>
          </p:cNvPr>
          <p:cNvSpPr>
            <a:spLocks noGrp="1"/>
          </p:cNvSpPr>
          <p:nvPr>
            <p:ph type="title"/>
          </p:nvPr>
        </p:nvSpPr>
        <p:spPr/>
        <p:txBody>
          <a:bodyPr anchor="t"/>
          <a:lstStyle/>
          <a:p>
            <a:r>
              <a:rPr lang="en-GB" dirty="0"/>
              <a:t>Sales before Valentine’s Day often sees an uptick as consumers look for special treats for their loved ones</a:t>
            </a:r>
          </a:p>
        </p:txBody>
      </p:sp>
      <p:graphicFrame>
        <p:nvGraphicFramePr>
          <p:cNvPr id="2" name="Chart 1">
            <a:extLst>
              <a:ext uri="{FF2B5EF4-FFF2-40B4-BE49-F238E27FC236}">
                <a16:creationId xmlns:a16="http://schemas.microsoft.com/office/drawing/2014/main" id="{83EDEEEC-4DBB-5D43-AABA-70E5C6FF1894}"/>
              </a:ext>
            </a:extLst>
          </p:cNvPr>
          <p:cNvGraphicFramePr/>
          <p:nvPr/>
        </p:nvGraphicFramePr>
        <p:xfrm>
          <a:off x="-1184471" y="1011124"/>
          <a:ext cx="3715271" cy="2904781"/>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id="{45B994F5-4161-2220-2604-77DE08A06FA1}"/>
              </a:ext>
            </a:extLst>
          </p:cNvPr>
          <p:cNvSpPr txBox="1"/>
          <p:nvPr/>
        </p:nvSpPr>
        <p:spPr>
          <a:xfrm>
            <a:off x="2146193" y="1283408"/>
            <a:ext cx="9785684" cy="673768"/>
          </a:xfrm>
          <a:prstGeom prst="rect">
            <a:avLst/>
          </a:prstGeom>
          <a:noFill/>
        </p:spPr>
        <p:txBody>
          <a:bodyPr wrap="square" lIns="0" rIns="0" rtlCol="0">
            <a:noAutofit/>
          </a:bodyPr>
          <a:lstStyle/>
          <a:p>
            <a:pPr algn="l">
              <a:spcAft>
                <a:spcPts val="600"/>
              </a:spcAft>
            </a:pPr>
            <a:r>
              <a:rPr lang="en-GB" sz="4400" b="1" dirty="0">
                <a:solidFill>
                  <a:schemeClr val="accent6"/>
                </a:solidFill>
              </a:rPr>
              <a:t>14% of HHs </a:t>
            </a:r>
            <a:r>
              <a:rPr lang="en-GB" sz="2800" dirty="0"/>
              <a:t>were likely to celebrate Valentine’s Day</a:t>
            </a:r>
            <a:endParaRPr lang="en-GB" sz="3200" dirty="0"/>
          </a:p>
        </p:txBody>
      </p:sp>
      <p:sp>
        <p:nvSpPr>
          <p:cNvPr id="13" name="TextBox 12">
            <a:extLst>
              <a:ext uri="{FF2B5EF4-FFF2-40B4-BE49-F238E27FC236}">
                <a16:creationId xmlns:a16="http://schemas.microsoft.com/office/drawing/2014/main" id="{DA0CA12F-7B15-EACD-D551-1E8D8FC9AE7A}"/>
              </a:ext>
            </a:extLst>
          </p:cNvPr>
          <p:cNvSpPr txBox="1"/>
          <p:nvPr/>
        </p:nvSpPr>
        <p:spPr>
          <a:xfrm>
            <a:off x="2155939" y="2068560"/>
            <a:ext cx="9506671" cy="615553"/>
          </a:xfrm>
          <a:prstGeom prst="rect">
            <a:avLst/>
          </a:prstGeom>
          <a:noFill/>
        </p:spPr>
        <p:txBody>
          <a:bodyPr wrap="square" lIns="91440" tIns="45720" rIns="91440" bIns="45720" anchor="t">
            <a:spAutoFit/>
          </a:bodyPr>
          <a:lstStyle/>
          <a:p>
            <a:r>
              <a:rPr lang="en-US" sz="1700" b="1" i="0" u="none" strike="noStrike" dirty="0">
                <a:solidFill>
                  <a:schemeClr val="accent6"/>
                </a:solidFill>
                <a:effectLst/>
                <a:latin typeface="+mj-lt"/>
              </a:rPr>
              <a:t>This year, Valentine’s food and drink saw unit growth of +0.9</a:t>
            </a:r>
            <a:r>
              <a:rPr lang="en-US" sz="1700" b="1" dirty="0">
                <a:solidFill>
                  <a:schemeClr val="accent6"/>
                </a:solidFill>
                <a:latin typeface="+mj-lt"/>
              </a:rPr>
              <a:t>%, </a:t>
            </a:r>
            <a:r>
              <a:rPr lang="en-US" sz="1700" b="1" i="0" u="none" strike="noStrike" dirty="0">
                <a:solidFill>
                  <a:schemeClr val="accent6"/>
                </a:solidFill>
                <a:effectLst/>
                <a:latin typeface="+mj-lt"/>
              </a:rPr>
              <a:t>while </a:t>
            </a:r>
            <a:r>
              <a:rPr lang="en-US" sz="1700" b="1" dirty="0">
                <a:solidFill>
                  <a:schemeClr val="accent6"/>
                </a:solidFill>
                <a:latin typeface="+mj-lt"/>
              </a:rPr>
              <a:t>Valentine's gifting</a:t>
            </a:r>
            <a:r>
              <a:rPr lang="en-US" sz="1700" b="1" i="0" u="none" strike="noStrike" dirty="0">
                <a:solidFill>
                  <a:schemeClr val="accent6"/>
                </a:solidFill>
                <a:effectLst/>
                <a:latin typeface="+mj-lt"/>
              </a:rPr>
              <a:t> saw unit growth of +1.2% - a positive year for both categories.</a:t>
            </a:r>
            <a:r>
              <a:rPr lang="en-US" sz="1700" b="1" dirty="0">
                <a:solidFill>
                  <a:schemeClr val="accent6"/>
                </a:solidFill>
                <a:latin typeface="+mj-lt"/>
              </a:rPr>
              <a:t> </a:t>
            </a:r>
            <a:endParaRPr lang="en-GB" sz="1700" b="1" dirty="0">
              <a:solidFill>
                <a:schemeClr val="accent6"/>
              </a:solidFill>
              <a:latin typeface="+mj-lt"/>
            </a:endParaRPr>
          </a:p>
        </p:txBody>
      </p:sp>
      <p:sp>
        <p:nvSpPr>
          <p:cNvPr id="15" name="Rectangle: Rounded Corners 14">
            <a:extLst>
              <a:ext uri="{FF2B5EF4-FFF2-40B4-BE49-F238E27FC236}">
                <a16:creationId xmlns:a16="http://schemas.microsoft.com/office/drawing/2014/main" id="{07A714D5-3EBF-B71D-B9BE-DAB3D9D34BC9}"/>
              </a:ext>
            </a:extLst>
          </p:cNvPr>
          <p:cNvSpPr/>
          <p:nvPr/>
        </p:nvSpPr>
        <p:spPr>
          <a:xfrm>
            <a:off x="625642" y="3038217"/>
            <a:ext cx="3410671" cy="2802269"/>
          </a:xfrm>
          <a:prstGeom prst="roundRect">
            <a:avLst/>
          </a:pr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endParaRPr lang="en-GB" sz="2400" b="1" i="1" dirty="0">
              <a:solidFill>
                <a:schemeClr val="tx1"/>
              </a:solidFill>
            </a:endParaRPr>
          </a:p>
          <a:p>
            <a:pPr algn="ctr">
              <a:spcAft>
                <a:spcPts val="600"/>
              </a:spcAft>
            </a:pPr>
            <a:endParaRPr lang="en-GB" sz="1600" dirty="0"/>
          </a:p>
        </p:txBody>
      </p:sp>
      <p:sp>
        <p:nvSpPr>
          <p:cNvPr id="16" name="Rectangle: Rounded Corners 15">
            <a:extLst>
              <a:ext uri="{FF2B5EF4-FFF2-40B4-BE49-F238E27FC236}">
                <a16:creationId xmlns:a16="http://schemas.microsoft.com/office/drawing/2014/main" id="{63AD7C23-775B-2E76-9A3D-8B6C1E659BF8}"/>
              </a:ext>
            </a:extLst>
          </p:cNvPr>
          <p:cNvSpPr/>
          <p:nvPr/>
        </p:nvSpPr>
        <p:spPr>
          <a:xfrm>
            <a:off x="4188612" y="3038217"/>
            <a:ext cx="3410671" cy="2802269"/>
          </a:xfrm>
          <a:prstGeom prst="roundRect">
            <a:avLst/>
          </a:pr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endParaRPr lang="en-GB" sz="1600" dirty="0"/>
          </a:p>
        </p:txBody>
      </p:sp>
      <p:sp>
        <p:nvSpPr>
          <p:cNvPr id="7" name="Isosceles Triangle 6">
            <a:extLst>
              <a:ext uri="{FF2B5EF4-FFF2-40B4-BE49-F238E27FC236}">
                <a16:creationId xmlns:a16="http://schemas.microsoft.com/office/drawing/2014/main" id="{8949C9D9-96FD-72DD-8AA6-5FDA00A003F3}"/>
              </a:ext>
            </a:extLst>
          </p:cNvPr>
          <p:cNvSpPr/>
          <p:nvPr/>
        </p:nvSpPr>
        <p:spPr>
          <a:xfrm rot="10800000">
            <a:off x="2138673" y="4683004"/>
            <a:ext cx="384607" cy="190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endParaRPr lang="en-GB" sz="1600" dirty="0"/>
          </a:p>
        </p:txBody>
      </p:sp>
      <p:sp>
        <p:nvSpPr>
          <p:cNvPr id="8" name="TextBox 7">
            <a:extLst>
              <a:ext uri="{FF2B5EF4-FFF2-40B4-BE49-F238E27FC236}">
                <a16:creationId xmlns:a16="http://schemas.microsoft.com/office/drawing/2014/main" id="{36CEFF22-15B1-0F74-AF71-5BDB599FDDA0}"/>
              </a:ext>
            </a:extLst>
          </p:cNvPr>
          <p:cNvSpPr txBox="1"/>
          <p:nvPr/>
        </p:nvSpPr>
        <p:spPr>
          <a:xfrm>
            <a:off x="1326376" y="4882250"/>
            <a:ext cx="2000238" cy="801741"/>
          </a:xfrm>
          <a:prstGeom prst="rect">
            <a:avLst/>
          </a:prstGeom>
          <a:noFill/>
        </p:spPr>
        <p:txBody>
          <a:bodyPr wrap="square" lIns="0" tIns="45720" rIns="0" bIns="45720" rtlCol="0" anchor="t">
            <a:noAutofit/>
          </a:bodyPr>
          <a:lstStyle/>
          <a:p>
            <a:pPr algn="ctr">
              <a:spcAft>
                <a:spcPts val="600"/>
              </a:spcAft>
            </a:pPr>
            <a:r>
              <a:rPr lang="en-GB" sz="3600" b="1" i="1" dirty="0">
                <a:latin typeface="Georgia"/>
              </a:rPr>
              <a:t>£900m</a:t>
            </a:r>
            <a:r>
              <a:rPr lang="en-GB" sz="3200" b="1" i="1" dirty="0">
                <a:latin typeface="Georgia"/>
              </a:rPr>
              <a:t> </a:t>
            </a:r>
            <a:r>
              <a:rPr lang="en-GB" sz="1400" i="1" dirty="0"/>
              <a:t>spent this year</a:t>
            </a:r>
            <a:endParaRPr lang="en-GB" sz="1600" i="1" dirty="0"/>
          </a:p>
        </p:txBody>
      </p:sp>
      <p:sp>
        <p:nvSpPr>
          <p:cNvPr id="10" name="Isosceles Triangle 9">
            <a:extLst>
              <a:ext uri="{FF2B5EF4-FFF2-40B4-BE49-F238E27FC236}">
                <a16:creationId xmlns:a16="http://schemas.microsoft.com/office/drawing/2014/main" id="{811ED8A0-F8D6-E54B-A714-D0572C3188AB}"/>
              </a:ext>
            </a:extLst>
          </p:cNvPr>
          <p:cNvSpPr/>
          <p:nvPr/>
        </p:nvSpPr>
        <p:spPr>
          <a:xfrm rot="10800000">
            <a:off x="2138673" y="4547884"/>
            <a:ext cx="384607" cy="190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endParaRPr lang="en-GB" sz="1600" dirty="0"/>
          </a:p>
        </p:txBody>
      </p:sp>
      <p:sp>
        <p:nvSpPr>
          <p:cNvPr id="14" name="TextBox 13">
            <a:extLst>
              <a:ext uri="{FF2B5EF4-FFF2-40B4-BE49-F238E27FC236}">
                <a16:creationId xmlns:a16="http://schemas.microsoft.com/office/drawing/2014/main" id="{973C15FC-0315-11DE-8CD9-C666F64DCA90}"/>
              </a:ext>
            </a:extLst>
          </p:cNvPr>
          <p:cNvSpPr txBox="1"/>
          <p:nvPr/>
        </p:nvSpPr>
        <p:spPr>
          <a:xfrm>
            <a:off x="855636" y="3284810"/>
            <a:ext cx="2922289" cy="1184940"/>
          </a:xfrm>
          <a:prstGeom prst="rect">
            <a:avLst/>
          </a:prstGeom>
          <a:noFill/>
        </p:spPr>
        <p:txBody>
          <a:bodyPr wrap="square" lIns="91440" tIns="45720" rIns="91440" bIns="45720" anchor="t">
            <a:spAutoFit/>
          </a:bodyPr>
          <a:lstStyle/>
          <a:p>
            <a:pPr algn="ctr">
              <a:spcAft>
                <a:spcPts val="600"/>
              </a:spcAft>
            </a:pPr>
            <a:r>
              <a:rPr lang="en-GB" sz="1400" dirty="0"/>
              <a:t>Across Valentine’s food and gifting in the 2 weeks of Valentine's </a:t>
            </a:r>
            <a:endParaRPr lang="en-GB" sz="1400" dirty="0">
              <a:cs typeface="Arial"/>
            </a:endParaRPr>
          </a:p>
          <a:p>
            <a:pPr algn="ctr">
              <a:spcAft>
                <a:spcPts val="600"/>
              </a:spcAft>
            </a:pPr>
            <a:r>
              <a:rPr lang="en-GB" sz="2400" b="1" i="1" dirty="0">
                <a:solidFill>
                  <a:schemeClr val="tx1"/>
                </a:solidFill>
                <a:latin typeface="Georgia" panose="02040502050405020303" pitchFamily="18" charset="0"/>
              </a:rPr>
              <a:t>£871m </a:t>
            </a:r>
            <a:br>
              <a:rPr lang="en-GB" sz="2400" b="1" i="1" dirty="0">
                <a:solidFill>
                  <a:schemeClr val="tx1"/>
                </a:solidFill>
              </a:rPr>
            </a:br>
            <a:r>
              <a:rPr lang="en-GB" sz="1200" i="1" dirty="0">
                <a:solidFill>
                  <a:schemeClr val="tx1"/>
                </a:solidFill>
              </a:rPr>
              <a:t>was spent last year </a:t>
            </a:r>
          </a:p>
        </p:txBody>
      </p:sp>
      <p:sp>
        <p:nvSpPr>
          <p:cNvPr id="17" name="TextBox 16">
            <a:extLst>
              <a:ext uri="{FF2B5EF4-FFF2-40B4-BE49-F238E27FC236}">
                <a16:creationId xmlns:a16="http://schemas.microsoft.com/office/drawing/2014/main" id="{E01271D2-F951-CA88-731C-42988CAAE90A}"/>
              </a:ext>
            </a:extLst>
          </p:cNvPr>
          <p:cNvSpPr txBox="1"/>
          <p:nvPr/>
        </p:nvSpPr>
        <p:spPr>
          <a:xfrm>
            <a:off x="4432802" y="3362944"/>
            <a:ext cx="2922289" cy="1061829"/>
          </a:xfrm>
          <a:prstGeom prst="rect">
            <a:avLst/>
          </a:prstGeom>
          <a:noFill/>
        </p:spPr>
        <p:txBody>
          <a:bodyPr wrap="square" lIns="91440" tIns="45720" rIns="91440" bIns="45720" anchor="t">
            <a:spAutoFit/>
          </a:bodyPr>
          <a:lstStyle/>
          <a:p>
            <a:pPr algn="ctr">
              <a:spcAft>
                <a:spcPts val="600"/>
              </a:spcAft>
            </a:pPr>
            <a:r>
              <a:rPr lang="en-GB" sz="1400" dirty="0"/>
              <a:t>Valentine’s Food/Drink sales:</a:t>
            </a:r>
            <a:endParaRPr lang="en-GB" sz="1400" dirty="0">
              <a:solidFill>
                <a:schemeClr val="tx1"/>
              </a:solidFill>
              <a:cs typeface="Arial"/>
            </a:endParaRPr>
          </a:p>
          <a:p>
            <a:pPr algn="ctr">
              <a:spcAft>
                <a:spcPts val="600"/>
              </a:spcAft>
            </a:pPr>
            <a:r>
              <a:rPr lang="en-GB" sz="3200" b="1" i="1" dirty="0">
                <a:latin typeface="Georgia" panose="02040502050405020303" pitchFamily="18" charset="0"/>
              </a:rPr>
              <a:t>£726</a:t>
            </a:r>
            <a:r>
              <a:rPr lang="en-GB" sz="3200" b="1" i="1" dirty="0">
                <a:solidFill>
                  <a:schemeClr val="tx1"/>
                </a:solidFill>
                <a:latin typeface="Georgia" panose="02040502050405020303" pitchFamily="18" charset="0"/>
              </a:rPr>
              <a:t>m </a:t>
            </a:r>
            <a:br>
              <a:rPr lang="en-GB" sz="2400" b="1" i="1" dirty="0">
                <a:solidFill>
                  <a:schemeClr val="tx1"/>
                </a:solidFill>
              </a:rPr>
            </a:br>
            <a:endParaRPr lang="en-GB" sz="1200" i="1" dirty="0">
              <a:solidFill>
                <a:schemeClr val="tx1"/>
              </a:solidFill>
            </a:endParaRPr>
          </a:p>
        </p:txBody>
      </p:sp>
      <p:sp>
        <p:nvSpPr>
          <p:cNvPr id="18" name="TextBox 17">
            <a:extLst>
              <a:ext uri="{FF2B5EF4-FFF2-40B4-BE49-F238E27FC236}">
                <a16:creationId xmlns:a16="http://schemas.microsoft.com/office/drawing/2014/main" id="{4BD00CD2-D74C-8E16-E3C4-F1590FA36EB6}"/>
              </a:ext>
            </a:extLst>
          </p:cNvPr>
          <p:cNvSpPr txBox="1"/>
          <p:nvPr/>
        </p:nvSpPr>
        <p:spPr>
          <a:xfrm>
            <a:off x="4432802" y="4545498"/>
            <a:ext cx="2922289" cy="1061829"/>
          </a:xfrm>
          <a:prstGeom prst="rect">
            <a:avLst/>
          </a:prstGeom>
          <a:noFill/>
        </p:spPr>
        <p:txBody>
          <a:bodyPr wrap="square" lIns="91440" tIns="45720" rIns="91440" bIns="45720" anchor="t">
            <a:spAutoFit/>
          </a:bodyPr>
          <a:lstStyle/>
          <a:p>
            <a:pPr algn="ctr">
              <a:spcAft>
                <a:spcPts val="600"/>
              </a:spcAft>
            </a:pPr>
            <a:r>
              <a:rPr lang="en-GB" sz="1400" dirty="0"/>
              <a:t>Valentine’s Gifting sales:</a:t>
            </a:r>
            <a:endParaRPr lang="en-GB" sz="1400" dirty="0">
              <a:solidFill>
                <a:schemeClr val="tx1"/>
              </a:solidFill>
              <a:cs typeface="Arial"/>
            </a:endParaRPr>
          </a:p>
          <a:p>
            <a:pPr algn="ctr">
              <a:spcAft>
                <a:spcPts val="600"/>
              </a:spcAft>
            </a:pPr>
            <a:r>
              <a:rPr lang="en-GB" sz="3200" b="1" i="1" dirty="0">
                <a:solidFill>
                  <a:schemeClr val="tx1"/>
                </a:solidFill>
                <a:latin typeface="Georgia" panose="02040502050405020303" pitchFamily="18" charset="0"/>
              </a:rPr>
              <a:t>£</a:t>
            </a:r>
            <a:r>
              <a:rPr lang="en-GB" sz="3200" b="1" i="1" dirty="0">
                <a:latin typeface="Georgia" panose="02040502050405020303" pitchFamily="18" charset="0"/>
              </a:rPr>
              <a:t>174</a:t>
            </a:r>
            <a:r>
              <a:rPr lang="en-GB" sz="3200" b="1" i="1" dirty="0">
                <a:solidFill>
                  <a:schemeClr val="tx1"/>
                </a:solidFill>
                <a:latin typeface="Georgia" panose="02040502050405020303" pitchFamily="18" charset="0"/>
              </a:rPr>
              <a:t>m </a:t>
            </a:r>
            <a:br>
              <a:rPr lang="en-GB" sz="2400" b="1" i="1" dirty="0">
                <a:solidFill>
                  <a:schemeClr val="tx1"/>
                </a:solidFill>
              </a:rPr>
            </a:br>
            <a:endParaRPr lang="en-GB" sz="1200" i="1" dirty="0">
              <a:solidFill>
                <a:schemeClr val="tx1"/>
              </a:solidFill>
            </a:endParaRPr>
          </a:p>
        </p:txBody>
      </p:sp>
      <p:sp>
        <p:nvSpPr>
          <p:cNvPr id="19" name="TextBox 18">
            <a:extLst>
              <a:ext uri="{FF2B5EF4-FFF2-40B4-BE49-F238E27FC236}">
                <a16:creationId xmlns:a16="http://schemas.microsoft.com/office/drawing/2014/main" id="{3AC92DC9-9337-D541-F3CC-F1AFBBC7E317}"/>
              </a:ext>
            </a:extLst>
          </p:cNvPr>
          <p:cNvSpPr txBox="1"/>
          <p:nvPr/>
        </p:nvSpPr>
        <p:spPr>
          <a:xfrm>
            <a:off x="7794678" y="3042733"/>
            <a:ext cx="4074120" cy="1502669"/>
          </a:xfrm>
          <a:prstGeom prst="rect">
            <a:avLst/>
          </a:prstGeom>
          <a:noFill/>
        </p:spPr>
        <p:txBody>
          <a:bodyPr wrap="square" lIns="0" tIns="45720" rIns="0" bIns="45720" rtlCol="0" anchor="t">
            <a:noAutofit/>
          </a:bodyPr>
          <a:lstStyle/>
          <a:p>
            <a:pPr marL="171450" indent="-171450">
              <a:spcAft>
                <a:spcPts val="600"/>
              </a:spcAft>
              <a:buFont typeface="Arial" panose="020B0604020202020204" pitchFamily="34" charset="0"/>
              <a:buChar char="•"/>
            </a:pPr>
            <a:r>
              <a:rPr lang="en-GB" sz="1300" dirty="0"/>
              <a:t>Gifts such as flowers, cards and chocolates are often associated with the Valentine's Day occasion.</a:t>
            </a:r>
            <a:endParaRPr lang="en-GB" sz="1300" dirty="0">
              <a:cs typeface="Arial"/>
            </a:endParaRPr>
          </a:p>
          <a:p>
            <a:pPr marL="171450" indent="-171450" algn="l">
              <a:spcAft>
                <a:spcPts val="600"/>
              </a:spcAft>
              <a:buFont typeface="Arial" panose="020B0604020202020204" pitchFamily="34" charset="0"/>
              <a:buChar char="•"/>
            </a:pPr>
            <a:r>
              <a:rPr lang="en-GB" sz="1300" dirty="0"/>
              <a:t>However, there are opportunities in dining options with consumers typically opting for more luxurious food and drink.</a:t>
            </a:r>
            <a:endParaRPr lang="en-GB" sz="1300" dirty="0">
              <a:cs typeface="Arial"/>
            </a:endParaRPr>
          </a:p>
          <a:p>
            <a:pPr marL="171450" indent="-171450">
              <a:spcAft>
                <a:spcPts val="600"/>
              </a:spcAft>
              <a:buFont typeface="Arial" panose="020B0604020202020204" pitchFamily="34" charset="0"/>
              <a:buChar char="•"/>
            </a:pPr>
            <a:r>
              <a:rPr lang="en-GB" sz="1300" dirty="0"/>
              <a:t>Consumers often celebrate in the On-Trade, where sales on Valentine’s Day this year were 9% higher than on 14 February 2023.*</a:t>
            </a:r>
            <a:endParaRPr lang="en-GB" sz="1300" dirty="0">
              <a:cs typeface="Arial"/>
            </a:endParaRPr>
          </a:p>
          <a:p>
            <a:pPr marL="171450" indent="-171450">
              <a:spcAft>
                <a:spcPts val="600"/>
              </a:spcAft>
              <a:buFont typeface="Arial" panose="020B0604020202020204" pitchFamily="34" charset="0"/>
              <a:buChar char="•"/>
            </a:pPr>
            <a:r>
              <a:rPr lang="en-GB" sz="1300" dirty="0"/>
              <a:t>Or the occasion offers an opportunity for the supermarkets to encourage consumers to premiumise and celebrate at home.</a:t>
            </a:r>
            <a:endParaRPr lang="en-GB" sz="1300" dirty="0">
              <a:cs typeface="Arial"/>
            </a:endParaRPr>
          </a:p>
          <a:p>
            <a:pPr marL="171450" indent="-171450" algn="l">
              <a:spcAft>
                <a:spcPts val="600"/>
              </a:spcAft>
              <a:buFont typeface="Arial" panose="020B0604020202020204" pitchFamily="34" charset="0"/>
              <a:buChar char="•"/>
            </a:pPr>
            <a:r>
              <a:rPr lang="en-GB" sz="1300" dirty="0"/>
              <a:t>Brands attract shoppers in with event themed products and enticing promotions to celebrate.</a:t>
            </a:r>
          </a:p>
        </p:txBody>
      </p:sp>
    </p:spTree>
    <p:extLst>
      <p:ext uri="{BB962C8B-B14F-4D97-AF65-F5344CB8AC3E}">
        <p14:creationId xmlns:p14="http://schemas.microsoft.com/office/powerpoint/2010/main" val="5615593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454981-69CD-CEE9-3719-C6A7A6044913}"/>
            </a:ext>
          </a:extLst>
        </p:cNvPr>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77A26CFA-7E5F-819B-4944-C94BE44A32BB}"/>
              </a:ext>
            </a:extLst>
          </p:cNvPr>
          <p:cNvSpPr/>
          <p:nvPr/>
        </p:nvSpPr>
        <p:spPr>
          <a:xfrm>
            <a:off x="-1055802" y="977828"/>
            <a:ext cx="9530500" cy="1204998"/>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endParaRPr lang="en-GB" sz="1600" dirty="0"/>
          </a:p>
        </p:txBody>
      </p:sp>
      <p:sp>
        <p:nvSpPr>
          <p:cNvPr id="2" name="Slide Number Placeholder 1">
            <a:extLst>
              <a:ext uri="{FF2B5EF4-FFF2-40B4-BE49-F238E27FC236}">
                <a16:creationId xmlns:a16="http://schemas.microsoft.com/office/drawing/2014/main" id="{532ABD02-803A-4E72-03CC-2E6D1EB9713B}"/>
              </a:ext>
            </a:extLst>
          </p:cNvPr>
          <p:cNvSpPr>
            <a:spLocks noGrp="1"/>
          </p:cNvSpPr>
          <p:nvPr>
            <p:ph type="sldNum" sz="quarter" idx="12"/>
          </p:nvPr>
        </p:nvSpPr>
        <p:spPr/>
        <p:txBody>
          <a:bodyPr/>
          <a:lstStyle/>
          <a:p>
            <a:fld id="{403EF4E2-7A7A-0548-85F1-5479B7C9E1B2}" type="slidenum">
              <a:rPr lang="en-US" smtClean="0"/>
              <a:t>45</a:t>
            </a:fld>
            <a:endParaRPr lang="en-US" dirty="0"/>
          </a:p>
        </p:txBody>
      </p:sp>
      <p:sp>
        <p:nvSpPr>
          <p:cNvPr id="5" name="Text Placeholder 4">
            <a:extLst>
              <a:ext uri="{FF2B5EF4-FFF2-40B4-BE49-F238E27FC236}">
                <a16:creationId xmlns:a16="http://schemas.microsoft.com/office/drawing/2014/main" id="{2DF23C0A-C71C-4853-0267-0BC305837D7F}"/>
              </a:ext>
            </a:extLst>
          </p:cNvPr>
          <p:cNvSpPr>
            <a:spLocks noGrp="1"/>
          </p:cNvSpPr>
          <p:nvPr>
            <p:ph type="body" sz="quarter" idx="17"/>
          </p:nvPr>
        </p:nvSpPr>
        <p:spPr/>
        <p:txBody>
          <a:bodyPr/>
          <a:lstStyle/>
          <a:p>
            <a:r>
              <a:rPr lang="en-GB" dirty="0"/>
              <a:t>Source: NIQ Homescan Survey | Q: In the last year, as a result of the cost-of-living crisis, has your household reduced the amount spent on food and drink from cafes, pubs, restaurants, canteens, takeaway shops, etc? | Images from LinkedIn</a:t>
            </a:r>
          </a:p>
        </p:txBody>
      </p:sp>
      <p:sp>
        <p:nvSpPr>
          <p:cNvPr id="7" name="Title 6">
            <a:extLst>
              <a:ext uri="{FF2B5EF4-FFF2-40B4-BE49-F238E27FC236}">
                <a16:creationId xmlns:a16="http://schemas.microsoft.com/office/drawing/2014/main" id="{FE68A0C5-566C-E0F4-42FD-F1CE59BEBE11}"/>
              </a:ext>
            </a:extLst>
          </p:cNvPr>
          <p:cNvSpPr>
            <a:spLocks noGrp="1"/>
          </p:cNvSpPr>
          <p:nvPr>
            <p:ph type="title"/>
          </p:nvPr>
        </p:nvSpPr>
        <p:spPr/>
        <p:txBody>
          <a:bodyPr/>
          <a:lstStyle/>
          <a:p>
            <a:r>
              <a:rPr lang="en-GB" dirty="0"/>
              <a:t>Retailers can capitalise on the event as consumers look to create a special occasion at home</a:t>
            </a:r>
          </a:p>
        </p:txBody>
      </p:sp>
      <p:pic>
        <p:nvPicPr>
          <p:cNvPr id="1036" name="Picture 12">
            <a:extLst>
              <a:ext uri="{FF2B5EF4-FFF2-40B4-BE49-F238E27FC236}">
                <a16:creationId xmlns:a16="http://schemas.microsoft.com/office/drawing/2014/main" id="{319B3590-597E-1CCD-ACF5-53AE49C9071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137" b="30159"/>
          <a:stretch/>
        </p:blipFill>
        <p:spPr bwMode="auto">
          <a:xfrm>
            <a:off x="5963814" y="2462978"/>
            <a:ext cx="2492030" cy="3328041"/>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7276BF3B-79C7-935C-AA0F-116C63A8224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1" t="17364" r="331" b="23660"/>
          <a:stretch/>
        </p:blipFill>
        <p:spPr bwMode="auto">
          <a:xfrm>
            <a:off x="519165" y="2463051"/>
            <a:ext cx="2603924" cy="332536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7B955FB1-002B-C8E7-0AD8-6E2B26E268B2}"/>
              </a:ext>
            </a:extLst>
          </p:cNvPr>
          <p:cNvSpPr txBox="1"/>
          <p:nvPr/>
        </p:nvSpPr>
        <p:spPr>
          <a:xfrm>
            <a:off x="381905" y="893077"/>
            <a:ext cx="8497224" cy="1116296"/>
          </a:xfrm>
          <a:prstGeom prst="rect">
            <a:avLst/>
          </a:prstGeom>
          <a:noFill/>
        </p:spPr>
        <p:txBody>
          <a:bodyPr wrap="square" lIns="0" rIns="0" rtlCol="0">
            <a:noAutofit/>
          </a:bodyPr>
          <a:lstStyle/>
          <a:p>
            <a:pPr algn="l">
              <a:spcAft>
                <a:spcPts val="600"/>
              </a:spcAft>
            </a:pPr>
            <a:r>
              <a:rPr lang="en-GB" sz="7200" b="1" i="1" dirty="0">
                <a:ln w="19050">
                  <a:noFill/>
                </a:ln>
                <a:solidFill>
                  <a:schemeClr val="accent6">
                    <a:lumMod val="50000"/>
                  </a:schemeClr>
                </a:solidFill>
                <a:latin typeface="Georgia" panose="02040502050405020303" pitchFamily="18" charset="0"/>
              </a:rPr>
              <a:t>75%</a:t>
            </a:r>
            <a:endParaRPr lang="en-GB" sz="7200" i="1" dirty="0">
              <a:ln w="19050">
                <a:noFill/>
              </a:ln>
              <a:solidFill>
                <a:schemeClr val="accent6">
                  <a:lumMod val="50000"/>
                </a:schemeClr>
              </a:solidFill>
              <a:latin typeface="Georgia" panose="02040502050405020303" pitchFamily="18" charset="0"/>
            </a:endParaRPr>
          </a:p>
        </p:txBody>
      </p:sp>
      <p:pic>
        <p:nvPicPr>
          <p:cNvPr id="1038" name="Picture 14">
            <a:extLst>
              <a:ext uri="{FF2B5EF4-FFF2-40B4-BE49-F238E27FC236}">
                <a16:creationId xmlns:a16="http://schemas.microsoft.com/office/drawing/2014/main" id="{87C856B3-E9A6-A32E-742E-354943393E7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540" t="30372" r="12566" b="21281"/>
          <a:stretch/>
        </p:blipFill>
        <p:spPr bwMode="auto">
          <a:xfrm>
            <a:off x="3330517" y="2463052"/>
            <a:ext cx="2410419" cy="3325008"/>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DD59AC7A-A1B3-4D32-D381-D8ECC73137FF}"/>
              </a:ext>
            </a:extLst>
          </p:cNvPr>
          <p:cNvSpPr/>
          <p:nvPr/>
        </p:nvSpPr>
        <p:spPr>
          <a:xfrm>
            <a:off x="9109164" y="1225485"/>
            <a:ext cx="3082836" cy="456257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endParaRPr lang="en-GB" sz="1600" dirty="0"/>
          </a:p>
        </p:txBody>
      </p:sp>
      <p:sp>
        <p:nvSpPr>
          <p:cNvPr id="15" name="TextBox 14">
            <a:extLst>
              <a:ext uri="{FF2B5EF4-FFF2-40B4-BE49-F238E27FC236}">
                <a16:creationId xmlns:a16="http://schemas.microsoft.com/office/drawing/2014/main" id="{A42B79A6-4C76-8D3F-A97B-C0D544B309A1}"/>
              </a:ext>
            </a:extLst>
          </p:cNvPr>
          <p:cNvSpPr txBox="1"/>
          <p:nvPr/>
        </p:nvSpPr>
        <p:spPr>
          <a:xfrm>
            <a:off x="9434108" y="2347146"/>
            <a:ext cx="2472433" cy="3719375"/>
          </a:xfrm>
          <a:prstGeom prst="rect">
            <a:avLst/>
          </a:prstGeom>
          <a:noFill/>
        </p:spPr>
        <p:txBody>
          <a:bodyPr wrap="square" lIns="0" rIns="0" rtlCol="0">
            <a:noAutofit/>
          </a:bodyPr>
          <a:lstStyle/>
          <a:p>
            <a:pPr algn="l">
              <a:spcAft>
                <a:spcPts val="600"/>
              </a:spcAft>
            </a:pPr>
            <a:r>
              <a:rPr lang="en-GB" b="1" i="1" dirty="0">
                <a:latin typeface="Georgia" panose="02040502050405020303" pitchFamily="18" charset="0"/>
              </a:rPr>
              <a:t>Valentine’s Day is one of the big events of the year.</a:t>
            </a:r>
            <a:br>
              <a:rPr lang="en-GB" b="1" i="1" dirty="0">
                <a:latin typeface="Georgia" panose="02040502050405020303" pitchFamily="18" charset="0"/>
              </a:rPr>
            </a:br>
            <a:endParaRPr lang="en-GB" b="1" i="1" dirty="0">
              <a:latin typeface="Georgia" panose="02040502050405020303" pitchFamily="18" charset="0"/>
            </a:endParaRPr>
          </a:p>
          <a:p>
            <a:pPr algn="l">
              <a:spcAft>
                <a:spcPts val="600"/>
              </a:spcAft>
            </a:pPr>
            <a:r>
              <a:rPr lang="en-GB" sz="1400" dirty="0"/>
              <a:t>For retailers, it’s not just about incremental spend and more items in the basket, it’s also a reason for shoppers to choose (a different) retailer for premium food. Which in turn, helps retailer equity and secures repeat visits for the regular, weekly grocery shop. </a:t>
            </a:r>
          </a:p>
        </p:txBody>
      </p:sp>
      <p:sp>
        <p:nvSpPr>
          <p:cNvPr id="4" name="TextBox 3">
            <a:extLst>
              <a:ext uri="{FF2B5EF4-FFF2-40B4-BE49-F238E27FC236}">
                <a16:creationId xmlns:a16="http://schemas.microsoft.com/office/drawing/2014/main" id="{EF68118A-B745-0F8F-0FF0-C26406529B75}"/>
              </a:ext>
            </a:extLst>
          </p:cNvPr>
          <p:cNvSpPr txBox="1"/>
          <p:nvPr/>
        </p:nvSpPr>
        <p:spPr>
          <a:xfrm>
            <a:off x="2375556" y="1395661"/>
            <a:ext cx="6099142" cy="369332"/>
          </a:xfrm>
          <a:prstGeom prst="rect">
            <a:avLst/>
          </a:prstGeom>
          <a:noFill/>
        </p:spPr>
        <p:txBody>
          <a:bodyPr wrap="square">
            <a:spAutoFit/>
          </a:bodyPr>
          <a:lstStyle/>
          <a:p>
            <a:r>
              <a:rPr lang="en-GB" sz="1800" i="1" dirty="0">
                <a:ln w="19050">
                  <a:noFill/>
                </a:ln>
                <a:latin typeface="Georgia" panose="02040502050405020303" pitchFamily="18" charset="0"/>
              </a:rPr>
              <a:t>of consumers say they are eating out less due to the COL</a:t>
            </a:r>
            <a:endParaRPr lang="en-GB" dirty="0"/>
          </a:p>
        </p:txBody>
      </p:sp>
      <p:sp>
        <p:nvSpPr>
          <p:cNvPr id="3" name="Rectangle 2">
            <a:extLst>
              <a:ext uri="{FF2B5EF4-FFF2-40B4-BE49-F238E27FC236}">
                <a16:creationId xmlns:a16="http://schemas.microsoft.com/office/drawing/2014/main" id="{C846100A-B193-EA77-B58D-9E8DD70C26B6}"/>
              </a:ext>
            </a:extLst>
          </p:cNvPr>
          <p:cNvSpPr/>
          <p:nvPr/>
        </p:nvSpPr>
        <p:spPr>
          <a:xfrm>
            <a:off x="5095874" y="2462978"/>
            <a:ext cx="645061" cy="24765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r>
              <a:rPr lang="en-GB" sz="1000" b="1" dirty="0">
                <a:solidFill>
                  <a:schemeClr val="bg1"/>
                </a:solidFill>
              </a:rPr>
              <a:t>Waitrose</a:t>
            </a:r>
          </a:p>
        </p:txBody>
      </p:sp>
      <p:sp>
        <p:nvSpPr>
          <p:cNvPr id="6" name="Rectangle 5">
            <a:extLst>
              <a:ext uri="{FF2B5EF4-FFF2-40B4-BE49-F238E27FC236}">
                <a16:creationId xmlns:a16="http://schemas.microsoft.com/office/drawing/2014/main" id="{1D7A5293-AC98-3307-BF4F-A9006DF17476}"/>
              </a:ext>
            </a:extLst>
          </p:cNvPr>
          <p:cNvSpPr/>
          <p:nvPr/>
        </p:nvSpPr>
        <p:spPr>
          <a:xfrm>
            <a:off x="2257426" y="2468506"/>
            <a:ext cx="865664" cy="24765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r>
              <a:rPr lang="en-GB" sz="1000" b="1" dirty="0">
                <a:solidFill>
                  <a:schemeClr val="bg1"/>
                </a:solidFill>
              </a:rPr>
              <a:t>Sainsbury’s</a:t>
            </a:r>
          </a:p>
        </p:txBody>
      </p:sp>
      <p:sp>
        <p:nvSpPr>
          <p:cNvPr id="9" name="Rectangle 8">
            <a:extLst>
              <a:ext uri="{FF2B5EF4-FFF2-40B4-BE49-F238E27FC236}">
                <a16:creationId xmlns:a16="http://schemas.microsoft.com/office/drawing/2014/main" id="{DC136C61-14F7-BBE6-407D-9F82764DC14F}"/>
              </a:ext>
            </a:extLst>
          </p:cNvPr>
          <p:cNvSpPr/>
          <p:nvPr/>
        </p:nvSpPr>
        <p:spPr>
          <a:xfrm>
            <a:off x="8029574" y="2468506"/>
            <a:ext cx="426269" cy="24765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r>
              <a:rPr lang="en-GB" sz="1000" b="1" dirty="0">
                <a:solidFill>
                  <a:schemeClr val="bg1"/>
                </a:solidFill>
              </a:rPr>
              <a:t>M&amp;S</a:t>
            </a:r>
          </a:p>
        </p:txBody>
      </p:sp>
      <p:grpSp>
        <p:nvGrpSpPr>
          <p:cNvPr id="10" name="Group 9">
            <a:extLst>
              <a:ext uri="{FF2B5EF4-FFF2-40B4-BE49-F238E27FC236}">
                <a16:creationId xmlns:a16="http://schemas.microsoft.com/office/drawing/2014/main" id="{86A86C98-95E7-9A38-5413-4F1BDF19A19D}"/>
              </a:ext>
            </a:extLst>
          </p:cNvPr>
          <p:cNvGrpSpPr/>
          <p:nvPr/>
        </p:nvGrpSpPr>
        <p:grpSpPr>
          <a:xfrm>
            <a:off x="10999490" y="812702"/>
            <a:ext cx="1423032" cy="1423032"/>
            <a:chOff x="7851729" y="1956603"/>
            <a:chExt cx="5517453" cy="5517453"/>
          </a:xfrm>
        </p:grpSpPr>
        <p:sp>
          <p:nvSpPr>
            <p:cNvPr id="12" name="Oval 11">
              <a:extLst>
                <a:ext uri="{FF2B5EF4-FFF2-40B4-BE49-F238E27FC236}">
                  <a16:creationId xmlns:a16="http://schemas.microsoft.com/office/drawing/2014/main" id="{CAEBF124-D5E7-A5CD-B89E-46C77B7D0D62}"/>
                </a:ext>
              </a:extLst>
            </p:cNvPr>
            <p:cNvSpPr/>
            <p:nvPr/>
          </p:nvSpPr>
          <p:spPr>
            <a:xfrm>
              <a:off x="7851729" y="1956603"/>
              <a:ext cx="5517453" cy="5517453"/>
            </a:xfrm>
            <a:prstGeom prst="ellipse">
              <a:avLst/>
            </a:prstGeom>
            <a:solidFill>
              <a:srgbClr val="2D6D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31"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 name="Oval 12">
              <a:extLst>
                <a:ext uri="{FF2B5EF4-FFF2-40B4-BE49-F238E27FC236}">
                  <a16:creationId xmlns:a16="http://schemas.microsoft.com/office/drawing/2014/main" id="{9514F900-7158-1314-CC47-12D7D6C3734B}"/>
                </a:ext>
              </a:extLst>
            </p:cNvPr>
            <p:cNvSpPr/>
            <p:nvPr/>
          </p:nvSpPr>
          <p:spPr>
            <a:xfrm>
              <a:off x="7930475" y="2047405"/>
              <a:ext cx="5335850" cy="5335850"/>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16" name="Picture 15">
              <a:extLst>
                <a:ext uri="{FF2B5EF4-FFF2-40B4-BE49-F238E27FC236}">
                  <a16:creationId xmlns:a16="http://schemas.microsoft.com/office/drawing/2014/main" id="{C825DD55-0B79-6377-9A37-AEAEAFD564C6}"/>
                </a:ext>
              </a:extLst>
            </p:cNvPr>
            <p:cNvPicPr preferRelativeResize="0">
              <a:picLocks/>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Lst>
            </a:blip>
            <a:srcRect l="-3505" r="-14280" b="2"/>
            <a:stretch/>
          </p:blipFill>
          <p:spPr>
            <a:xfrm>
              <a:off x="7930475" y="2047405"/>
              <a:ext cx="5335850" cy="5335850"/>
            </a:xfrm>
            <a:prstGeom prst="ellipse">
              <a:avLst/>
            </a:prstGeom>
          </p:spPr>
        </p:pic>
      </p:grpSp>
      <p:sp>
        <p:nvSpPr>
          <p:cNvPr id="17" name="TextBox 16">
            <a:extLst>
              <a:ext uri="{FF2B5EF4-FFF2-40B4-BE49-F238E27FC236}">
                <a16:creationId xmlns:a16="http://schemas.microsoft.com/office/drawing/2014/main" id="{7D79A48A-9A8B-6907-BF6E-0AB67E3527E6}"/>
              </a:ext>
            </a:extLst>
          </p:cNvPr>
          <p:cNvSpPr txBox="1"/>
          <p:nvPr/>
        </p:nvSpPr>
        <p:spPr>
          <a:xfrm>
            <a:off x="9345370" y="1547820"/>
            <a:ext cx="1526328" cy="320832"/>
          </a:xfrm>
          <a:prstGeom prst="rect">
            <a:avLst/>
          </a:prstGeom>
          <a:noFill/>
        </p:spPr>
        <p:txBody>
          <a:bodyPr wrap="square" lIns="0" rIns="0" rtlCol="0">
            <a:noAutofit/>
          </a:bodyPr>
          <a:lstStyle/>
          <a:p>
            <a:pPr algn="r">
              <a:spcAft>
                <a:spcPts val="600"/>
              </a:spcAft>
            </a:pPr>
            <a:r>
              <a:rPr lang="en-GB" sz="1400" b="1" i="1" dirty="0"/>
              <a:t>Mike Watkins</a:t>
            </a:r>
            <a:br>
              <a:rPr lang="en-GB" sz="1400" b="1" i="1" dirty="0"/>
            </a:br>
            <a:r>
              <a:rPr lang="en-GB" sz="1000" i="1" dirty="0"/>
              <a:t>Head of Retailer &amp; Business Insight</a:t>
            </a:r>
            <a:endParaRPr lang="en-GB" sz="1400" i="1" dirty="0"/>
          </a:p>
        </p:txBody>
      </p:sp>
    </p:spTree>
    <p:extLst>
      <p:ext uri="{BB962C8B-B14F-4D97-AF65-F5344CB8AC3E}">
        <p14:creationId xmlns:p14="http://schemas.microsoft.com/office/powerpoint/2010/main" val="20191460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14D3888-436D-A4FC-92E5-9B1D6A0FDD4E}"/>
              </a:ext>
            </a:extLst>
          </p:cNvPr>
          <p:cNvSpPr>
            <a:spLocks noGrp="1"/>
          </p:cNvSpPr>
          <p:nvPr>
            <p:ph type="sldNum" sz="quarter" idx="12"/>
          </p:nvPr>
        </p:nvSpPr>
        <p:spPr/>
        <p:txBody>
          <a:bodyPr/>
          <a:lstStyle/>
          <a:p>
            <a:fld id="{403EF4E2-7A7A-0548-85F1-5479B7C9E1B2}" type="slidenum">
              <a:rPr lang="en-US" smtClean="0"/>
              <a:t>46</a:t>
            </a:fld>
            <a:endParaRPr lang="en-US" dirty="0"/>
          </a:p>
        </p:txBody>
      </p:sp>
      <p:sp>
        <p:nvSpPr>
          <p:cNvPr id="5" name="Text Placeholder 4">
            <a:extLst>
              <a:ext uri="{FF2B5EF4-FFF2-40B4-BE49-F238E27FC236}">
                <a16:creationId xmlns:a16="http://schemas.microsoft.com/office/drawing/2014/main" id="{8E110E5C-6410-9B47-C5E6-D2AA3DBB842A}"/>
              </a:ext>
            </a:extLst>
          </p:cNvPr>
          <p:cNvSpPr>
            <a:spLocks noGrp="1"/>
          </p:cNvSpPr>
          <p:nvPr>
            <p:ph type="body" sz="quarter" idx="17"/>
          </p:nvPr>
        </p:nvSpPr>
        <p:spPr/>
        <p:txBody>
          <a:bodyPr/>
          <a:lstStyle/>
          <a:p>
            <a:r>
              <a:rPr lang="en-GB" dirty="0"/>
              <a:t>Source: NIQ Scantrack | Total Coverage inc Discounter Shop Receipt Data | BWS, Impulse &amp; HBPC Supercategories | 2we 17.02.24 vs YA | value sales, value change, price per unit change </a:t>
            </a:r>
          </a:p>
        </p:txBody>
      </p:sp>
      <p:sp>
        <p:nvSpPr>
          <p:cNvPr id="6" name="Title 5">
            <a:extLst>
              <a:ext uri="{FF2B5EF4-FFF2-40B4-BE49-F238E27FC236}">
                <a16:creationId xmlns:a16="http://schemas.microsoft.com/office/drawing/2014/main" id="{64716536-53A4-2C11-9C12-18D2C9F00589}"/>
              </a:ext>
            </a:extLst>
          </p:cNvPr>
          <p:cNvSpPr>
            <a:spLocks noGrp="1"/>
          </p:cNvSpPr>
          <p:nvPr>
            <p:ph type="title"/>
          </p:nvPr>
        </p:nvSpPr>
        <p:spPr/>
        <p:txBody>
          <a:bodyPr/>
          <a:lstStyle/>
          <a:p>
            <a:r>
              <a:rPr lang="en-GB" dirty="0"/>
              <a:t>Higher prices has ensured value growth for this year</a:t>
            </a:r>
          </a:p>
        </p:txBody>
      </p:sp>
      <p:cxnSp>
        <p:nvCxnSpPr>
          <p:cNvPr id="11" name="Straight Connector 10">
            <a:extLst>
              <a:ext uri="{FF2B5EF4-FFF2-40B4-BE49-F238E27FC236}">
                <a16:creationId xmlns:a16="http://schemas.microsoft.com/office/drawing/2014/main" id="{179223CF-DDD6-005B-5FA2-A9AABECBDE90}"/>
              </a:ext>
            </a:extLst>
          </p:cNvPr>
          <p:cNvCxnSpPr>
            <a:cxnSpLocks/>
          </p:cNvCxnSpPr>
          <p:nvPr/>
        </p:nvCxnSpPr>
        <p:spPr>
          <a:xfrm>
            <a:off x="288558" y="1528011"/>
            <a:ext cx="370592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68423DA-4E9D-3C05-971F-09902FD6F14A}"/>
              </a:ext>
            </a:extLst>
          </p:cNvPr>
          <p:cNvCxnSpPr>
            <a:cxnSpLocks/>
          </p:cNvCxnSpPr>
          <p:nvPr/>
        </p:nvCxnSpPr>
        <p:spPr>
          <a:xfrm>
            <a:off x="4184683" y="1528011"/>
            <a:ext cx="379014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8D23210-013B-7602-7021-4E1D99AB087F}"/>
              </a:ext>
            </a:extLst>
          </p:cNvPr>
          <p:cNvCxnSpPr>
            <a:cxnSpLocks/>
          </p:cNvCxnSpPr>
          <p:nvPr/>
        </p:nvCxnSpPr>
        <p:spPr>
          <a:xfrm>
            <a:off x="8097053" y="1528011"/>
            <a:ext cx="379014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F66399D3-938A-17C9-13BD-55CCE79269D1}"/>
              </a:ext>
            </a:extLst>
          </p:cNvPr>
          <p:cNvSpPr txBox="1"/>
          <p:nvPr/>
        </p:nvSpPr>
        <p:spPr>
          <a:xfrm>
            <a:off x="360750" y="1167063"/>
            <a:ext cx="1058979" cy="276188"/>
          </a:xfrm>
          <a:prstGeom prst="rect">
            <a:avLst/>
          </a:prstGeom>
          <a:noFill/>
        </p:spPr>
        <p:txBody>
          <a:bodyPr wrap="square" lIns="0" rIns="0" rtlCol="0">
            <a:noAutofit/>
          </a:bodyPr>
          <a:lstStyle/>
          <a:p>
            <a:pPr algn="l">
              <a:spcAft>
                <a:spcPts val="600"/>
              </a:spcAft>
            </a:pPr>
            <a:r>
              <a:rPr lang="en-GB" sz="1600" b="1" dirty="0"/>
              <a:t>BWS</a:t>
            </a:r>
          </a:p>
        </p:txBody>
      </p:sp>
      <p:sp>
        <p:nvSpPr>
          <p:cNvPr id="18" name="TextBox 17">
            <a:extLst>
              <a:ext uri="{FF2B5EF4-FFF2-40B4-BE49-F238E27FC236}">
                <a16:creationId xmlns:a16="http://schemas.microsoft.com/office/drawing/2014/main" id="{A458F570-8F6E-5687-79D6-42F11F2A23B7}"/>
              </a:ext>
            </a:extLst>
          </p:cNvPr>
          <p:cNvSpPr txBox="1"/>
          <p:nvPr/>
        </p:nvSpPr>
        <p:spPr>
          <a:xfrm>
            <a:off x="4256875" y="1176930"/>
            <a:ext cx="1058979" cy="276188"/>
          </a:xfrm>
          <a:prstGeom prst="rect">
            <a:avLst/>
          </a:prstGeom>
          <a:noFill/>
        </p:spPr>
        <p:txBody>
          <a:bodyPr wrap="square" lIns="0" rIns="0" rtlCol="0">
            <a:noAutofit/>
          </a:bodyPr>
          <a:lstStyle/>
          <a:p>
            <a:pPr algn="l">
              <a:spcAft>
                <a:spcPts val="600"/>
              </a:spcAft>
            </a:pPr>
            <a:r>
              <a:rPr lang="en-GB" sz="1600" b="1" dirty="0"/>
              <a:t>IMPULSE</a:t>
            </a:r>
          </a:p>
        </p:txBody>
      </p:sp>
      <p:sp>
        <p:nvSpPr>
          <p:cNvPr id="19" name="TextBox 18">
            <a:extLst>
              <a:ext uri="{FF2B5EF4-FFF2-40B4-BE49-F238E27FC236}">
                <a16:creationId xmlns:a16="http://schemas.microsoft.com/office/drawing/2014/main" id="{4E292DCE-513D-2E46-323E-000CF50056A9}"/>
              </a:ext>
            </a:extLst>
          </p:cNvPr>
          <p:cNvSpPr txBox="1"/>
          <p:nvPr/>
        </p:nvSpPr>
        <p:spPr>
          <a:xfrm>
            <a:off x="8169245" y="1176930"/>
            <a:ext cx="2057600" cy="266310"/>
          </a:xfrm>
          <a:prstGeom prst="rect">
            <a:avLst/>
          </a:prstGeom>
          <a:noFill/>
        </p:spPr>
        <p:txBody>
          <a:bodyPr wrap="square" lIns="0" rIns="0" rtlCol="0">
            <a:noAutofit/>
          </a:bodyPr>
          <a:lstStyle/>
          <a:p>
            <a:pPr algn="l">
              <a:spcAft>
                <a:spcPts val="600"/>
              </a:spcAft>
            </a:pPr>
            <a:r>
              <a:rPr lang="en-GB" sz="1600" b="1" dirty="0"/>
              <a:t>HEALTH &amp; BEAUTY</a:t>
            </a:r>
          </a:p>
        </p:txBody>
      </p:sp>
      <p:sp>
        <p:nvSpPr>
          <p:cNvPr id="20" name="Rectangle 19">
            <a:extLst>
              <a:ext uri="{FF2B5EF4-FFF2-40B4-BE49-F238E27FC236}">
                <a16:creationId xmlns:a16="http://schemas.microsoft.com/office/drawing/2014/main" id="{DE978E36-EA99-313C-1BF4-010725EB0DDE}"/>
              </a:ext>
            </a:extLst>
          </p:cNvPr>
          <p:cNvSpPr/>
          <p:nvPr/>
        </p:nvSpPr>
        <p:spPr>
          <a:xfrm>
            <a:off x="306607" y="1612772"/>
            <a:ext cx="1167264" cy="880899"/>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r>
              <a:rPr lang="en-GB" sz="2000" b="1" dirty="0">
                <a:solidFill>
                  <a:schemeClr val="tx1"/>
                </a:solidFill>
              </a:rPr>
              <a:t>£747m</a:t>
            </a:r>
            <a:br>
              <a:rPr lang="en-GB" sz="2000" b="1" i="1" dirty="0">
                <a:solidFill>
                  <a:schemeClr val="tx1"/>
                </a:solidFill>
              </a:rPr>
            </a:br>
            <a:r>
              <a:rPr lang="en-GB" sz="1100" b="1" i="1" dirty="0">
                <a:solidFill>
                  <a:schemeClr val="tx1"/>
                </a:solidFill>
              </a:rPr>
              <a:t>sales value </a:t>
            </a:r>
            <a:endParaRPr lang="en-GB" sz="2000" b="1" i="1" dirty="0">
              <a:solidFill>
                <a:schemeClr val="tx1"/>
              </a:solidFill>
            </a:endParaRPr>
          </a:p>
        </p:txBody>
      </p:sp>
      <p:sp>
        <p:nvSpPr>
          <p:cNvPr id="21" name="Rectangle 20">
            <a:extLst>
              <a:ext uri="{FF2B5EF4-FFF2-40B4-BE49-F238E27FC236}">
                <a16:creationId xmlns:a16="http://schemas.microsoft.com/office/drawing/2014/main" id="{17FA1FDE-7829-0FFE-D64B-7B63761E02D3}"/>
              </a:ext>
            </a:extLst>
          </p:cNvPr>
          <p:cNvSpPr/>
          <p:nvPr/>
        </p:nvSpPr>
        <p:spPr>
          <a:xfrm>
            <a:off x="1557889" y="1614786"/>
            <a:ext cx="1167264" cy="880899"/>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r>
              <a:rPr lang="en-GB" sz="2000" b="1" dirty="0">
                <a:solidFill>
                  <a:schemeClr val="tx1"/>
                </a:solidFill>
              </a:rPr>
              <a:t>+2.0%</a:t>
            </a:r>
            <a:br>
              <a:rPr lang="en-GB" sz="1600" b="1" i="1" dirty="0">
                <a:solidFill>
                  <a:schemeClr val="tx1"/>
                </a:solidFill>
              </a:rPr>
            </a:br>
            <a:r>
              <a:rPr lang="en-GB" sz="1100" b="1" i="1" dirty="0">
                <a:solidFill>
                  <a:schemeClr val="tx1"/>
                </a:solidFill>
              </a:rPr>
              <a:t>% chg YA</a:t>
            </a:r>
            <a:endParaRPr lang="en-GB" sz="1600" b="1" i="1" dirty="0">
              <a:solidFill>
                <a:schemeClr val="tx1"/>
              </a:solidFill>
            </a:endParaRPr>
          </a:p>
        </p:txBody>
      </p:sp>
      <p:sp>
        <p:nvSpPr>
          <p:cNvPr id="22" name="Rectangle 21">
            <a:extLst>
              <a:ext uri="{FF2B5EF4-FFF2-40B4-BE49-F238E27FC236}">
                <a16:creationId xmlns:a16="http://schemas.microsoft.com/office/drawing/2014/main" id="{F98BDB0D-B8C4-E8A3-5FE2-F3D6D45F3D87}"/>
              </a:ext>
            </a:extLst>
          </p:cNvPr>
          <p:cNvSpPr/>
          <p:nvPr/>
        </p:nvSpPr>
        <p:spPr>
          <a:xfrm>
            <a:off x="2809171" y="1612772"/>
            <a:ext cx="1167264" cy="880899"/>
          </a:xfrm>
          <a:prstGeom prst="rect">
            <a:avLst/>
          </a:prstGeom>
          <a:solidFill>
            <a:srgbClr val="FCDEE9">
              <a:alpha val="4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r>
              <a:rPr lang="en-GB" sz="2000" b="1" dirty="0">
                <a:solidFill>
                  <a:schemeClr val="tx1"/>
                </a:solidFill>
              </a:rPr>
              <a:t>+6.3%</a:t>
            </a:r>
            <a:br>
              <a:rPr lang="en-GB" sz="2000" b="1" dirty="0">
                <a:solidFill>
                  <a:schemeClr val="tx1"/>
                </a:solidFill>
              </a:rPr>
            </a:br>
            <a:r>
              <a:rPr lang="en-GB" sz="1100" b="1" i="1" dirty="0">
                <a:solidFill>
                  <a:schemeClr val="tx1"/>
                </a:solidFill>
              </a:rPr>
              <a:t>% price chg</a:t>
            </a:r>
            <a:endParaRPr lang="en-GB" sz="2000" b="1" i="1" dirty="0">
              <a:solidFill>
                <a:schemeClr val="tx1"/>
              </a:solidFill>
            </a:endParaRPr>
          </a:p>
        </p:txBody>
      </p:sp>
      <p:sp>
        <p:nvSpPr>
          <p:cNvPr id="26" name="Rectangle 25">
            <a:extLst>
              <a:ext uri="{FF2B5EF4-FFF2-40B4-BE49-F238E27FC236}">
                <a16:creationId xmlns:a16="http://schemas.microsoft.com/office/drawing/2014/main" id="{D80C02D5-B55F-5228-4E69-DBF16218731B}"/>
              </a:ext>
            </a:extLst>
          </p:cNvPr>
          <p:cNvSpPr/>
          <p:nvPr/>
        </p:nvSpPr>
        <p:spPr>
          <a:xfrm>
            <a:off x="4256875" y="1596599"/>
            <a:ext cx="1167264" cy="880899"/>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r>
              <a:rPr lang="en-GB" sz="2000" b="1" dirty="0">
                <a:solidFill>
                  <a:schemeClr val="tx1"/>
                </a:solidFill>
              </a:rPr>
              <a:t>£997m</a:t>
            </a:r>
            <a:br>
              <a:rPr lang="en-GB" sz="2000" b="1" i="1" dirty="0">
                <a:solidFill>
                  <a:schemeClr val="tx1"/>
                </a:solidFill>
              </a:rPr>
            </a:br>
            <a:r>
              <a:rPr lang="en-GB" sz="1100" b="1" i="1" dirty="0">
                <a:solidFill>
                  <a:schemeClr val="tx1"/>
                </a:solidFill>
              </a:rPr>
              <a:t>sales value </a:t>
            </a:r>
            <a:endParaRPr lang="en-GB" sz="2000" b="1" i="1" dirty="0">
              <a:solidFill>
                <a:schemeClr val="tx1"/>
              </a:solidFill>
            </a:endParaRPr>
          </a:p>
        </p:txBody>
      </p:sp>
      <p:sp>
        <p:nvSpPr>
          <p:cNvPr id="27" name="Rectangle 26">
            <a:extLst>
              <a:ext uri="{FF2B5EF4-FFF2-40B4-BE49-F238E27FC236}">
                <a16:creationId xmlns:a16="http://schemas.microsoft.com/office/drawing/2014/main" id="{3F11859C-116F-8E65-010F-F90B93F5092F}"/>
              </a:ext>
            </a:extLst>
          </p:cNvPr>
          <p:cNvSpPr/>
          <p:nvPr/>
        </p:nvSpPr>
        <p:spPr>
          <a:xfrm>
            <a:off x="5508157" y="1598613"/>
            <a:ext cx="1167264" cy="880899"/>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r>
              <a:rPr lang="en-GB" sz="2000" b="1" dirty="0">
                <a:solidFill>
                  <a:schemeClr val="tx1"/>
                </a:solidFill>
              </a:rPr>
              <a:t>+7.4%</a:t>
            </a:r>
            <a:br>
              <a:rPr lang="en-GB" sz="1600" b="1" dirty="0">
                <a:solidFill>
                  <a:schemeClr val="tx1"/>
                </a:solidFill>
              </a:rPr>
            </a:br>
            <a:r>
              <a:rPr lang="en-GB" sz="1100" b="1" i="1" dirty="0">
                <a:solidFill>
                  <a:schemeClr val="tx1"/>
                </a:solidFill>
              </a:rPr>
              <a:t>% chg YA</a:t>
            </a:r>
            <a:endParaRPr lang="en-GB" sz="1600" b="1" i="1" dirty="0">
              <a:solidFill>
                <a:schemeClr val="tx1"/>
              </a:solidFill>
            </a:endParaRPr>
          </a:p>
        </p:txBody>
      </p:sp>
      <p:sp>
        <p:nvSpPr>
          <p:cNvPr id="28" name="Rectangle 27">
            <a:extLst>
              <a:ext uri="{FF2B5EF4-FFF2-40B4-BE49-F238E27FC236}">
                <a16:creationId xmlns:a16="http://schemas.microsoft.com/office/drawing/2014/main" id="{7C211A70-841D-487F-2DDA-367F0B1734EE}"/>
              </a:ext>
            </a:extLst>
          </p:cNvPr>
          <p:cNvSpPr/>
          <p:nvPr/>
        </p:nvSpPr>
        <p:spPr>
          <a:xfrm>
            <a:off x="6759439" y="1596599"/>
            <a:ext cx="1167264" cy="880899"/>
          </a:xfrm>
          <a:prstGeom prst="rect">
            <a:avLst/>
          </a:prstGeom>
          <a:solidFill>
            <a:srgbClr val="FCDEE9">
              <a:alpha val="4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r>
              <a:rPr lang="en-GB" sz="2000" b="1" dirty="0">
                <a:solidFill>
                  <a:schemeClr val="tx1"/>
                </a:solidFill>
              </a:rPr>
              <a:t>+9.6%</a:t>
            </a:r>
            <a:br>
              <a:rPr lang="en-GB" sz="2000" b="1" dirty="0">
                <a:solidFill>
                  <a:schemeClr val="tx1"/>
                </a:solidFill>
              </a:rPr>
            </a:br>
            <a:r>
              <a:rPr lang="en-GB" sz="1100" b="1" i="1" dirty="0">
                <a:solidFill>
                  <a:schemeClr val="tx1"/>
                </a:solidFill>
              </a:rPr>
              <a:t>% price chg</a:t>
            </a:r>
            <a:endParaRPr lang="en-GB" sz="2000" b="1" i="1" dirty="0">
              <a:solidFill>
                <a:schemeClr val="tx1"/>
              </a:solidFill>
            </a:endParaRPr>
          </a:p>
        </p:txBody>
      </p:sp>
      <p:sp>
        <p:nvSpPr>
          <p:cNvPr id="29" name="Rectangle 28">
            <a:extLst>
              <a:ext uri="{FF2B5EF4-FFF2-40B4-BE49-F238E27FC236}">
                <a16:creationId xmlns:a16="http://schemas.microsoft.com/office/drawing/2014/main" id="{598720E3-5083-18CF-A80E-0F5CCFF09F8D}"/>
              </a:ext>
            </a:extLst>
          </p:cNvPr>
          <p:cNvSpPr/>
          <p:nvPr/>
        </p:nvSpPr>
        <p:spPr>
          <a:xfrm>
            <a:off x="8215567" y="1591322"/>
            <a:ext cx="1167264" cy="880899"/>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r>
              <a:rPr lang="en-GB" sz="2000" b="1" dirty="0">
                <a:solidFill>
                  <a:schemeClr val="tx1"/>
                </a:solidFill>
              </a:rPr>
              <a:t>£541m</a:t>
            </a:r>
            <a:br>
              <a:rPr lang="en-GB" sz="2000" b="1" i="1" dirty="0">
                <a:solidFill>
                  <a:schemeClr val="tx1"/>
                </a:solidFill>
              </a:rPr>
            </a:br>
            <a:r>
              <a:rPr lang="en-GB" sz="1100" b="1" i="1" dirty="0">
                <a:solidFill>
                  <a:schemeClr val="tx1"/>
                </a:solidFill>
              </a:rPr>
              <a:t>sales value </a:t>
            </a:r>
            <a:endParaRPr lang="en-GB" sz="2000" b="1" i="1" dirty="0">
              <a:solidFill>
                <a:schemeClr val="tx1"/>
              </a:solidFill>
            </a:endParaRPr>
          </a:p>
        </p:txBody>
      </p:sp>
      <p:sp>
        <p:nvSpPr>
          <p:cNvPr id="30" name="Rectangle 29">
            <a:extLst>
              <a:ext uri="{FF2B5EF4-FFF2-40B4-BE49-F238E27FC236}">
                <a16:creationId xmlns:a16="http://schemas.microsoft.com/office/drawing/2014/main" id="{5A5F31E8-E83A-2E97-DB4D-C7B6F659030A}"/>
              </a:ext>
            </a:extLst>
          </p:cNvPr>
          <p:cNvSpPr/>
          <p:nvPr/>
        </p:nvSpPr>
        <p:spPr>
          <a:xfrm>
            <a:off x="9466849" y="1593336"/>
            <a:ext cx="1167264" cy="880899"/>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r>
              <a:rPr lang="en-GB" sz="2000" b="1" dirty="0">
                <a:solidFill>
                  <a:schemeClr val="tx1"/>
                </a:solidFill>
              </a:rPr>
              <a:t>+4.8%</a:t>
            </a:r>
            <a:br>
              <a:rPr lang="en-GB" sz="1600" b="1" dirty="0">
                <a:solidFill>
                  <a:schemeClr val="tx1"/>
                </a:solidFill>
              </a:rPr>
            </a:br>
            <a:r>
              <a:rPr lang="en-GB" sz="1100" b="1" i="1" dirty="0">
                <a:solidFill>
                  <a:schemeClr val="tx1"/>
                </a:solidFill>
              </a:rPr>
              <a:t>% chg YA</a:t>
            </a:r>
            <a:endParaRPr lang="en-GB" sz="1600" b="1" i="1" dirty="0">
              <a:solidFill>
                <a:schemeClr val="tx1"/>
              </a:solidFill>
            </a:endParaRPr>
          </a:p>
        </p:txBody>
      </p:sp>
      <p:sp>
        <p:nvSpPr>
          <p:cNvPr id="31" name="Rectangle 30">
            <a:extLst>
              <a:ext uri="{FF2B5EF4-FFF2-40B4-BE49-F238E27FC236}">
                <a16:creationId xmlns:a16="http://schemas.microsoft.com/office/drawing/2014/main" id="{9746066F-2270-B790-EDB2-36AF05E8D338}"/>
              </a:ext>
            </a:extLst>
          </p:cNvPr>
          <p:cNvSpPr/>
          <p:nvPr/>
        </p:nvSpPr>
        <p:spPr>
          <a:xfrm>
            <a:off x="10718131" y="1591322"/>
            <a:ext cx="1167264" cy="880899"/>
          </a:xfrm>
          <a:prstGeom prst="rect">
            <a:avLst/>
          </a:prstGeom>
          <a:solidFill>
            <a:srgbClr val="FCDEE9">
              <a:alpha val="4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r>
              <a:rPr lang="en-GB" sz="2000" b="1" dirty="0">
                <a:solidFill>
                  <a:schemeClr val="tx1"/>
                </a:solidFill>
              </a:rPr>
              <a:t>+5.9%</a:t>
            </a:r>
            <a:br>
              <a:rPr lang="en-GB" sz="2000" b="1" i="1" dirty="0">
                <a:solidFill>
                  <a:schemeClr val="tx1"/>
                </a:solidFill>
              </a:rPr>
            </a:br>
            <a:r>
              <a:rPr lang="en-GB" sz="1100" b="1" i="1" dirty="0">
                <a:solidFill>
                  <a:schemeClr val="tx1"/>
                </a:solidFill>
              </a:rPr>
              <a:t>% price chg</a:t>
            </a:r>
            <a:endParaRPr lang="en-GB" sz="2000" b="1" i="1" dirty="0">
              <a:solidFill>
                <a:schemeClr val="tx1"/>
              </a:solidFill>
            </a:endParaRPr>
          </a:p>
        </p:txBody>
      </p:sp>
      <p:pic>
        <p:nvPicPr>
          <p:cNvPr id="2048" name="Picture 2047">
            <a:extLst>
              <a:ext uri="{FF2B5EF4-FFF2-40B4-BE49-F238E27FC236}">
                <a16:creationId xmlns:a16="http://schemas.microsoft.com/office/drawing/2014/main" id="{A6B2841E-DCC1-06D1-4409-FE4B3C717C01}"/>
              </a:ext>
            </a:extLst>
          </p:cNvPr>
          <p:cNvPicPr>
            <a:picLocks noChangeAspect="1"/>
          </p:cNvPicPr>
          <p:nvPr/>
        </p:nvPicPr>
        <p:blipFill rotWithShape="1">
          <a:blip r:embed="rId3"/>
          <a:srcRect t="8425" b="32862"/>
          <a:stretch/>
        </p:blipFill>
        <p:spPr>
          <a:xfrm>
            <a:off x="4256875" y="2680998"/>
            <a:ext cx="3669828" cy="3229436"/>
          </a:xfrm>
          <a:prstGeom prst="rect">
            <a:avLst/>
          </a:prstGeom>
        </p:spPr>
      </p:pic>
      <p:pic>
        <p:nvPicPr>
          <p:cNvPr id="2054" name="Picture 6" descr="Free Faceless man pouring rose wine while having dinner with candles in garden in twilight Stock Photo">
            <a:extLst>
              <a:ext uri="{FF2B5EF4-FFF2-40B4-BE49-F238E27FC236}">
                <a16:creationId xmlns:a16="http://schemas.microsoft.com/office/drawing/2014/main" id="{484F6AD7-99FF-A0B2-7BF5-E94A09A72CD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0856" b="1"/>
          <a:stretch/>
        </p:blipFill>
        <p:spPr bwMode="auto">
          <a:xfrm>
            <a:off x="336211" y="2680998"/>
            <a:ext cx="3640224" cy="322943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Free Brown Gift Box Stock Photo">
            <a:extLst>
              <a:ext uri="{FF2B5EF4-FFF2-40B4-BE49-F238E27FC236}">
                <a16:creationId xmlns:a16="http://schemas.microsoft.com/office/drawing/2014/main" id="{936AC356-FF56-C2C3-63DE-B14010515C6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720" r="6652" b="438"/>
          <a:stretch/>
        </p:blipFill>
        <p:spPr bwMode="auto">
          <a:xfrm>
            <a:off x="8215567" y="2680998"/>
            <a:ext cx="3669828" cy="32195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55559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7A1E79C-FAFB-510F-2733-678E6576F0B8}"/>
              </a:ext>
            </a:extLst>
          </p:cNvPr>
          <p:cNvSpPr>
            <a:spLocks noGrp="1"/>
          </p:cNvSpPr>
          <p:nvPr>
            <p:ph type="sldNum" sz="quarter" idx="12"/>
          </p:nvPr>
        </p:nvSpPr>
        <p:spPr/>
        <p:txBody>
          <a:bodyPr/>
          <a:lstStyle/>
          <a:p>
            <a:fld id="{403EF4E2-7A7A-0548-85F1-5479B7C9E1B2}" type="slidenum">
              <a:rPr lang="en-US" smtClean="0"/>
              <a:t>47</a:t>
            </a:fld>
            <a:endParaRPr lang="en-US" dirty="0"/>
          </a:p>
        </p:txBody>
      </p:sp>
      <p:sp>
        <p:nvSpPr>
          <p:cNvPr id="5" name="Text Placeholder 4">
            <a:extLst>
              <a:ext uri="{FF2B5EF4-FFF2-40B4-BE49-F238E27FC236}">
                <a16:creationId xmlns:a16="http://schemas.microsoft.com/office/drawing/2014/main" id="{B40C73BF-6CEF-EB58-7568-8491C101940B}"/>
              </a:ext>
            </a:extLst>
          </p:cNvPr>
          <p:cNvSpPr>
            <a:spLocks noGrp="1"/>
          </p:cNvSpPr>
          <p:nvPr>
            <p:ph type="body" sz="quarter" idx="17"/>
          </p:nvPr>
        </p:nvSpPr>
        <p:spPr/>
        <p:txBody>
          <a:bodyPr/>
          <a:lstStyle/>
          <a:p>
            <a:r>
              <a:rPr lang="en-GB" dirty="0"/>
              <a:t>Source: NIQ Scantrack | Total Coverage inc Discounter Shop Receipt Data | Valentine’s Gifting | 2we 17.02.24 </a:t>
            </a:r>
          </a:p>
        </p:txBody>
      </p:sp>
      <p:sp>
        <p:nvSpPr>
          <p:cNvPr id="7" name="Title 6">
            <a:extLst>
              <a:ext uri="{FF2B5EF4-FFF2-40B4-BE49-F238E27FC236}">
                <a16:creationId xmlns:a16="http://schemas.microsoft.com/office/drawing/2014/main" id="{A6635093-AC18-6297-0275-5564D5EA3739}"/>
              </a:ext>
            </a:extLst>
          </p:cNvPr>
          <p:cNvSpPr>
            <a:spLocks noGrp="1"/>
          </p:cNvSpPr>
          <p:nvPr>
            <p:ph type="title"/>
          </p:nvPr>
        </p:nvSpPr>
        <p:spPr/>
        <p:txBody>
          <a:bodyPr/>
          <a:lstStyle/>
          <a:p>
            <a:r>
              <a:rPr lang="en-GB" dirty="0"/>
              <a:t>Spend on overall Valentine’s Gifting grew this Valentine’s, primarily due to inflation</a:t>
            </a:r>
          </a:p>
        </p:txBody>
      </p:sp>
      <p:graphicFrame>
        <p:nvGraphicFramePr>
          <p:cNvPr id="13" name="Table 12">
            <a:extLst>
              <a:ext uri="{FF2B5EF4-FFF2-40B4-BE49-F238E27FC236}">
                <a16:creationId xmlns:a16="http://schemas.microsoft.com/office/drawing/2014/main" id="{D3915050-228C-8D62-0997-AB3374B1ADC2}"/>
              </a:ext>
            </a:extLst>
          </p:cNvPr>
          <p:cNvGraphicFramePr>
            <a:graphicFrameLocks noGrp="1"/>
          </p:cNvGraphicFramePr>
          <p:nvPr/>
        </p:nvGraphicFramePr>
        <p:xfrm>
          <a:off x="5354053" y="1203507"/>
          <a:ext cx="6516904" cy="3123475"/>
        </p:xfrm>
        <a:graphic>
          <a:graphicData uri="http://schemas.openxmlformats.org/drawingml/2006/table">
            <a:tbl>
              <a:tblPr bandRow="1">
                <a:tableStyleId>{93296810-A885-4BE3-A3E7-6D5BEEA58F35}</a:tableStyleId>
              </a:tblPr>
              <a:tblGrid>
                <a:gridCol w="2299504">
                  <a:extLst>
                    <a:ext uri="{9D8B030D-6E8A-4147-A177-3AD203B41FA5}">
                      <a16:colId xmlns:a16="http://schemas.microsoft.com/office/drawing/2014/main" val="2284468572"/>
                    </a:ext>
                  </a:extLst>
                </a:gridCol>
                <a:gridCol w="1493357">
                  <a:extLst>
                    <a:ext uri="{9D8B030D-6E8A-4147-A177-3AD203B41FA5}">
                      <a16:colId xmlns:a16="http://schemas.microsoft.com/office/drawing/2014/main" val="3063584614"/>
                    </a:ext>
                  </a:extLst>
                </a:gridCol>
                <a:gridCol w="1429709">
                  <a:extLst>
                    <a:ext uri="{9D8B030D-6E8A-4147-A177-3AD203B41FA5}">
                      <a16:colId xmlns:a16="http://schemas.microsoft.com/office/drawing/2014/main" val="2245182565"/>
                    </a:ext>
                  </a:extLst>
                </a:gridCol>
                <a:gridCol w="1294334">
                  <a:extLst>
                    <a:ext uri="{9D8B030D-6E8A-4147-A177-3AD203B41FA5}">
                      <a16:colId xmlns:a16="http://schemas.microsoft.com/office/drawing/2014/main" val="1322243342"/>
                    </a:ext>
                  </a:extLst>
                </a:gridCol>
              </a:tblGrid>
              <a:tr h="444347">
                <a:tc>
                  <a:txBody>
                    <a:bodyPr/>
                    <a:lstStyle/>
                    <a:p>
                      <a:pPr algn="ctr"/>
                      <a:endParaRPr lang="en-GB" sz="1400" b="1" dirty="0"/>
                    </a:p>
                  </a:txBody>
                  <a:tcPr anchor="ctr">
                    <a:noFill/>
                  </a:tcPr>
                </a:tc>
                <a:tc>
                  <a:txBody>
                    <a:bodyPr/>
                    <a:lstStyle/>
                    <a:p>
                      <a:pPr algn="ctr"/>
                      <a:r>
                        <a:rPr lang="en-GB" sz="1200" b="1" dirty="0">
                          <a:solidFill>
                            <a:schemeClr val="bg1"/>
                          </a:solidFill>
                        </a:rPr>
                        <a:t>Sales Value YA</a:t>
                      </a:r>
                    </a:p>
                  </a:txBody>
                  <a:tcPr anchor="ctr">
                    <a:solidFill>
                      <a:schemeClr val="accent6"/>
                    </a:solidFill>
                  </a:tcPr>
                </a:tc>
                <a:tc>
                  <a:txBody>
                    <a:bodyPr/>
                    <a:lstStyle/>
                    <a:p>
                      <a:pPr algn="ctr"/>
                      <a:r>
                        <a:rPr lang="en-GB" sz="1200" b="1" dirty="0">
                          <a:solidFill>
                            <a:schemeClr val="bg1"/>
                          </a:solidFill>
                        </a:rPr>
                        <a:t>Sales Value TY</a:t>
                      </a:r>
                    </a:p>
                  </a:txBody>
                  <a:tcPr anchor="ctr">
                    <a:solidFill>
                      <a:schemeClr val="accent6"/>
                    </a:solidFill>
                  </a:tcPr>
                </a:tc>
                <a:tc>
                  <a:txBody>
                    <a:bodyPr/>
                    <a:lstStyle/>
                    <a:p>
                      <a:pPr algn="ctr"/>
                      <a:r>
                        <a:rPr lang="en-GB" sz="1200" b="1" dirty="0">
                          <a:solidFill>
                            <a:schemeClr val="bg1"/>
                          </a:solidFill>
                        </a:rPr>
                        <a:t>% chg </a:t>
                      </a:r>
                    </a:p>
                  </a:txBody>
                  <a:tcPr anchor="ctr">
                    <a:solidFill>
                      <a:schemeClr val="accent6"/>
                    </a:solidFill>
                  </a:tcPr>
                </a:tc>
                <a:extLst>
                  <a:ext uri="{0D108BD9-81ED-4DB2-BD59-A6C34878D82A}">
                    <a16:rowId xmlns:a16="http://schemas.microsoft.com/office/drawing/2014/main" val="3083231962"/>
                  </a:ext>
                </a:extLst>
              </a:tr>
              <a:tr h="457393">
                <a:tc>
                  <a:txBody>
                    <a:bodyPr/>
                    <a:lstStyle/>
                    <a:p>
                      <a:r>
                        <a:rPr lang="en-GB" sz="1200" b="1" i="0" dirty="0">
                          <a:solidFill>
                            <a:schemeClr val="tx1"/>
                          </a:solidFill>
                        </a:rPr>
                        <a:t>VALENTINE’S GIFTING</a:t>
                      </a:r>
                    </a:p>
                  </a:txBody>
                  <a:tcPr anchor="ctr"/>
                </a:tc>
                <a:tc>
                  <a:txBody>
                    <a:bodyPr/>
                    <a:lstStyle/>
                    <a:p>
                      <a:pPr algn="ctr" fontAlgn="b"/>
                      <a:r>
                        <a:rPr lang="en-GB" sz="1200" b="1" i="0" u="none" strike="noStrike" dirty="0">
                          <a:solidFill>
                            <a:schemeClr val="tx1"/>
                          </a:solidFill>
                          <a:effectLst/>
                          <a:latin typeface="+mj-lt"/>
                        </a:rPr>
                        <a:t>£165,251,411</a:t>
                      </a:r>
                    </a:p>
                  </a:txBody>
                  <a:tcPr marL="7620" marR="7620" marT="7620" marB="0" anchor="ctr"/>
                </a:tc>
                <a:tc>
                  <a:txBody>
                    <a:bodyPr/>
                    <a:lstStyle/>
                    <a:p>
                      <a:pPr algn="ctr" fontAlgn="b"/>
                      <a:r>
                        <a:rPr lang="en-GB" sz="1200" b="1" i="0" u="none" strike="noStrike" dirty="0">
                          <a:solidFill>
                            <a:schemeClr val="tx1"/>
                          </a:solidFill>
                          <a:effectLst/>
                          <a:latin typeface="+mj-lt"/>
                        </a:rPr>
                        <a:t>£173,724,911</a:t>
                      </a:r>
                    </a:p>
                  </a:txBody>
                  <a:tcPr marL="7620" marR="7620" marT="7620" marB="0" anchor="ctr"/>
                </a:tc>
                <a:tc>
                  <a:txBody>
                    <a:bodyPr/>
                    <a:lstStyle/>
                    <a:p>
                      <a:pPr algn="ctr" fontAlgn="b"/>
                      <a:r>
                        <a:rPr lang="en-GB" sz="1200" b="1" i="0" u="none" strike="noStrike" dirty="0">
                          <a:solidFill>
                            <a:srgbClr val="00B050"/>
                          </a:solidFill>
                          <a:effectLst/>
                          <a:latin typeface="+mj-lt"/>
                        </a:rPr>
                        <a:t>+5.1%</a:t>
                      </a:r>
                    </a:p>
                  </a:txBody>
                  <a:tcPr marL="7620" marR="7620" marT="7620" marB="0" anchor="ctr"/>
                </a:tc>
                <a:extLst>
                  <a:ext uri="{0D108BD9-81ED-4DB2-BD59-A6C34878D82A}">
                    <a16:rowId xmlns:a16="http://schemas.microsoft.com/office/drawing/2014/main" val="2196796506"/>
                  </a:ext>
                </a:extLst>
              </a:tr>
              <a:tr h="444347">
                <a:tc>
                  <a:txBody>
                    <a:bodyPr/>
                    <a:lstStyle/>
                    <a:p>
                      <a:r>
                        <a:rPr lang="en-GB" sz="1200" b="1" i="0" dirty="0">
                          <a:solidFill>
                            <a:schemeClr val="tx1"/>
                          </a:solidFill>
                        </a:rPr>
                        <a:t>CUT FLOWERS</a:t>
                      </a:r>
                    </a:p>
                  </a:txBody>
                  <a:tcPr anchor="ctr"/>
                </a:tc>
                <a:tc>
                  <a:txBody>
                    <a:bodyPr/>
                    <a:lstStyle/>
                    <a:p>
                      <a:pPr algn="ctr" fontAlgn="t"/>
                      <a:r>
                        <a:rPr lang="en-GB" sz="1200" b="0" i="0" u="none" strike="noStrike" dirty="0">
                          <a:solidFill>
                            <a:schemeClr val="tx1"/>
                          </a:solidFill>
                          <a:effectLst/>
                          <a:latin typeface="Arial" panose="020B0604020202020204" pitchFamily="34" charset="0"/>
                        </a:rPr>
                        <a:t>£81,625,858</a:t>
                      </a:r>
                    </a:p>
                  </a:txBody>
                  <a:tcPr marL="7620" marR="7620" marT="7620" marB="0" anchor="ctr"/>
                </a:tc>
                <a:tc>
                  <a:txBody>
                    <a:bodyPr/>
                    <a:lstStyle/>
                    <a:p>
                      <a:pPr algn="ctr" fontAlgn="t"/>
                      <a:r>
                        <a:rPr lang="en-GB" sz="1200" b="0" i="0" u="none" strike="noStrike" dirty="0">
                          <a:solidFill>
                            <a:schemeClr val="tx1"/>
                          </a:solidFill>
                          <a:effectLst/>
                          <a:latin typeface="Arial" panose="020B0604020202020204" pitchFamily="34" charset="0"/>
                        </a:rPr>
                        <a:t>£85,368,347</a:t>
                      </a:r>
                    </a:p>
                  </a:txBody>
                  <a:tcPr marL="7620" marR="7620" marT="7620" marB="0" anchor="ctr"/>
                </a:tc>
                <a:tc>
                  <a:txBody>
                    <a:bodyPr/>
                    <a:lstStyle/>
                    <a:p>
                      <a:pPr algn="ctr" fontAlgn="t"/>
                      <a:r>
                        <a:rPr lang="en-GB" sz="1200" b="0" i="0" u="none" strike="noStrike" dirty="0">
                          <a:solidFill>
                            <a:srgbClr val="00B050"/>
                          </a:solidFill>
                          <a:effectLst/>
                          <a:latin typeface="+mj-lt"/>
                        </a:rPr>
                        <a:t>+ 4.6%</a:t>
                      </a:r>
                    </a:p>
                  </a:txBody>
                  <a:tcPr marL="7620" marR="7620" marT="7620" marB="0" anchor="ctr"/>
                </a:tc>
                <a:extLst>
                  <a:ext uri="{0D108BD9-81ED-4DB2-BD59-A6C34878D82A}">
                    <a16:rowId xmlns:a16="http://schemas.microsoft.com/office/drawing/2014/main" val="1949088804"/>
                  </a:ext>
                </a:extLst>
              </a:tr>
              <a:tr h="444347">
                <a:tc>
                  <a:txBody>
                    <a:bodyPr/>
                    <a:lstStyle/>
                    <a:p>
                      <a:r>
                        <a:rPr lang="en-GB" sz="1200" b="1" i="0" dirty="0">
                          <a:solidFill>
                            <a:schemeClr val="tx1"/>
                          </a:solidFill>
                        </a:rPr>
                        <a:t>FRAGRANCES</a:t>
                      </a:r>
                    </a:p>
                  </a:txBody>
                  <a:tcPr anchor="ctr"/>
                </a:tc>
                <a:tc>
                  <a:txBody>
                    <a:bodyPr/>
                    <a:lstStyle/>
                    <a:p>
                      <a:pPr algn="ctr" fontAlgn="t"/>
                      <a:r>
                        <a:rPr lang="en-GB" sz="1200" b="0" i="0" u="none" strike="noStrike" dirty="0">
                          <a:solidFill>
                            <a:schemeClr val="tx1"/>
                          </a:solidFill>
                          <a:effectLst/>
                          <a:latin typeface="Arial" panose="020B0604020202020204" pitchFamily="34" charset="0"/>
                        </a:rPr>
                        <a:t>£14,454,765</a:t>
                      </a:r>
                    </a:p>
                  </a:txBody>
                  <a:tcPr marL="7620" marR="7620" marT="7620" marB="0" anchor="ctr"/>
                </a:tc>
                <a:tc>
                  <a:txBody>
                    <a:bodyPr/>
                    <a:lstStyle/>
                    <a:p>
                      <a:pPr algn="ctr" fontAlgn="t"/>
                      <a:r>
                        <a:rPr lang="en-GB" sz="1200" b="0" i="0" u="none" strike="noStrike" dirty="0">
                          <a:solidFill>
                            <a:schemeClr val="tx1"/>
                          </a:solidFill>
                          <a:effectLst/>
                          <a:latin typeface="Arial" panose="020B0604020202020204" pitchFamily="34" charset="0"/>
                        </a:rPr>
                        <a:t>£14,145,911</a:t>
                      </a:r>
                    </a:p>
                  </a:txBody>
                  <a:tcPr marL="7620" marR="7620" marT="7620" marB="0" anchor="ctr"/>
                </a:tc>
                <a:tc>
                  <a:txBody>
                    <a:bodyPr/>
                    <a:lstStyle/>
                    <a:p>
                      <a:pPr algn="ctr" fontAlgn="t"/>
                      <a:r>
                        <a:rPr lang="en-GB" sz="1200" b="0" i="0" u="none" strike="noStrike" dirty="0">
                          <a:solidFill>
                            <a:srgbClr val="C00000"/>
                          </a:solidFill>
                          <a:effectLst/>
                          <a:latin typeface="+mj-lt"/>
                        </a:rPr>
                        <a:t>- 2.1%</a:t>
                      </a:r>
                    </a:p>
                  </a:txBody>
                  <a:tcPr marL="7620" marR="7620" marT="7620" marB="0" anchor="ctr"/>
                </a:tc>
                <a:extLst>
                  <a:ext uri="{0D108BD9-81ED-4DB2-BD59-A6C34878D82A}">
                    <a16:rowId xmlns:a16="http://schemas.microsoft.com/office/drawing/2014/main" val="2336316698"/>
                  </a:ext>
                </a:extLst>
              </a:tr>
              <a:tr h="444347">
                <a:tc>
                  <a:txBody>
                    <a:bodyPr/>
                    <a:lstStyle/>
                    <a:p>
                      <a:r>
                        <a:rPr lang="en-GB" sz="1200" b="1" i="0" dirty="0">
                          <a:solidFill>
                            <a:schemeClr val="tx1"/>
                          </a:solidFill>
                        </a:rPr>
                        <a:t>TOILETRIES GIFT PACKS</a:t>
                      </a:r>
                    </a:p>
                  </a:txBody>
                  <a:tcPr anchor="ctr"/>
                </a:tc>
                <a:tc>
                  <a:txBody>
                    <a:bodyPr/>
                    <a:lstStyle/>
                    <a:p>
                      <a:pPr algn="ctr" fontAlgn="b"/>
                      <a:r>
                        <a:rPr lang="en-GB" sz="1200" b="0" i="0" u="none" strike="noStrike" dirty="0">
                          <a:solidFill>
                            <a:schemeClr val="tx1"/>
                          </a:solidFill>
                          <a:effectLst/>
                          <a:latin typeface="Arial" panose="020B0604020202020204" pitchFamily="34" charset="0"/>
                        </a:rPr>
                        <a:t>£3,107,756</a:t>
                      </a:r>
                    </a:p>
                  </a:txBody>
                  <a:tcPr marL="7620" marR="7620" marT="7620" marB="0" anchor="ctr"/>
                </a:tc>
                <a:tc>
                  <a:txBody>
                    <a:bodyPr/>
                    <a:lstStyle/>
                    <a:p>
                      <a:pPr algn="ctr" fontAlgn="b"/>
                      <a:r>
                        <a:rPr lang="en-GB" sz="1200" b="0" i="0" u="none" strike="noStrike" dirty="0">
                          <a:solidFill>
                            <a:schemeClr val="tx1"/>
                          </a:solidFill>
                          <a:effectLst/>
                          <a:latin typeface="Arial" panose="020B0604020202020204" pitchFamily="34" charset="0"/>
                        </a:rPr>
                        <a:t>£3,508,496</a:t>
                      </a:r>
                    </a:p>
                  </a:txBody>
                  <a:tcPr marL="7620" marR="7620" marT="7620" marB="0" anchor="ctr"/>
                </a:tc>
                <a:tc>
                  <a:txBody>
                    <a:bodyPr/>
                    <a:lstStyle/>
                    <a:p>
                      <a:pPr algn="ctr"/>
                      <a:r>
                        <a:rPr lang="en-GB" sz="1200" dirty="0">
                          <a:solidFill>
                            <a:srgbClr val="00B050"/>
                          </a:solidFill>
                          <a:latin typeface="+mj-lt"/>
                        </a:rPr>
                        <a:t>+12.9%</a:t>
                      </a:r>
                    </a:p>
                  </a:txBody>
                  <a:tcPr anchor="ctr"/>
                </a:tc>
                <a:extLst>
                  <a:ext uri="{0D108BD9-81ED-4DB2-BD59-A6C34878D82A}">
                    <a16:rowId xmlns:a16="http://schemas.microsoft.com/office/drawing/2014/main" val="4198486385"/>
                  </a:ext>
                </a:extLst>
              </a:tr>
              <a:tr h="444347">
                <a:tc>
                  <a:txBody>
                    <a:bodyPr/>
                    <a:lstStyle/>
                    <a:p>
                      <a:r>
                        <a:rPr lang="en-GB" sz="1200" b="1" i="0" dirty="0">
                          <a:solidFill>
                            <a:schemeClr val="tx1"/>
                          </a:solidFill>
                        </a:rPr>
                        <a:t>BOXED CHOCOLATES</a:t>
                      </a:r>
                    </a:p>
                  </a:txBody>
                  <a:tcPr anchor="ctr"/>
                </a:tc>
                <a:tc>
                  <a:txBody>
                    <a:bodyPr/>
                    <a:lstStyle/>
                    <a:p>
                      <a:pPr algn="ctr" fontAlgn="t"/>
                      <a:r>
                        <a:rPr lang="en-GB" sz="1200" b="0" i="0" u="none" strike="noStrike" dirty="0">
                          <a:solidFill>
                            <a:schemeClr val="tx1"/>
                          </a:solidFill>
                          <a:effectLst/>
                          <a:latin typeface="Arial" panose="020B0604020202020204" pitchFamily="34" charset="0"/>
                        </a:rPr>
                        <a:t>£31,691,993</a:t>
                      </a:r>
                    </a:p>
                  </a:txBody>
                  <a:tcPr marL="7620" marR="7620" marT="7620" marB="0" anchor="ctr"/>
                </a:tc>
                <a:tc>
                  <a:txBody>
                    <a:bodyPr/>
                    <a:lstStyle/>
                    <a:p>
                      <a:pPr algn="ctr" fontAlgn="t"/>
                      <a:r>
                        <a:rPr lang="en-GB" sz="1200" b="0" i="0" u="none" strike="noStrike" dirty="0">
                          <a:solidFill>
                            <a:schemeClr val="tx1"/>
                          </a:solidFill>
                          <a:effectLst/>
                          <a:latin typeface="Arial" panose="020B0604020202020204" pitchFamily="34" charset="0"/>
                        </a:rPr>
                        <a:t>£35,132,933</a:t>
                      </a:r>
                    </a:p>
                  </a:txBody>
                  <a:tcPr marL="7620" marR="7620" marT="7620" marB="0" anchor="ctr"/>
                </a:tc>
                <a:tc>
                  <a:txBody>
                    <a:bodyPr/>
                    <a:lstStyle/>
                    <a:p>
                      <a:pPr algn="ctr" fontAlgn="t"/>
                      <a:r>
                        <a:rPr lang="en-GB" sz="1200" b="0" i="0" u="none" strike="noStrike" dirty="0">
                          <a:solidFill>
                            <a:srgbClr val="00B050"/>
                          </a:solidFill>
                          <a:effectLst/>
                          <a:latin typeface="+mj-lt"/>
                        </a:rPr>
                        <a:t>+ 10.9%</a:t>
                      </a:r>
                    </a:p>
                  </a:txBody>
                  <a:tcPr marL="7620" marR="7620" marT="7620" marB="0" anchor="ctr"/>
                </a:tc>
                <a:extLst>
                  <a:ext uri="{0D108BD9-81ED-4DB2-BD59-A6C34878D82A}">
                    <a16:rowId xmlns:a16="http://schemas.microsoft.com/office/drawing/2014/main" val="3571471002"/>
                  </a:ext>
                </a:extLst>
              </a:tr>
              <a:tr h="444347">
                <a:tc>
                  <a:txBody>
                    <a:bodyPr/>
                    <a:lstStyle/>
                    <a:p>
                      <a:r>
                        <a:rPr lang="en-GB" sz="1200" b="1" i="0" dirty="0">
                          <a:solidFill>
                            <a:schemeClr val="tx1"/>
                          </a:solidFill>
                        </a:rPr>
                        <a:t>GREETING CARDS</a:t>
                      </a:r>
                    </a:p>
                  </a:txBody>
                  <a:tcPr anchor="ctr"/>
                </a:tc>
                <a:tc>
                  <a:txBody>
                    <a:bodyPr/>
                    <a:lstStyle/>
                    <a:p>
                      <a:pPr algn="ctr" fontAlgn="t"/>
                      <a:r>
                        <a:rPr lang="en-GB" sz="1200" b="0" i="0" u="none" strike="noStrike" dirty="0">
                          <a:solidFill>
                            <a:schemeClr val="tx1"/>
                          </a:solidFill>
                          <a:effectLst/>
                          <a:latin typeface="Arial" panose="020B0604020202020204" pitchFamily="34" charset="0"/>
                        </a:rPr>
                        <a:t>£34,371,040</a:t>
                      </a:r>
                    </a:p>
                  </a:txBody>
                  <a:tcPr marL="7620" marR="7620" marT="7620" marB="0" anchor="ctr"/>
                </a:tc>
                <a:tc>
                  <a:txBody>
                    <a:bodyPr/>
                    <a:lstStyle/>
                    <a:p>
                      <a:pPr algn="ctr" fontAlgn="t"/>
                      <a:r>
                        <a:rPr lang="en-GB" sz="1200" b="0" i="0" u="none" strike="noStrike" dirty="0">
                          <a:solidFill>
                            <a:schemeClr val="tx1"/>
                          </a:solidFill>
                          <a:effectLst/>
                          <a:latin typeface="Arial" panose="020B0604020202020204" pitchFamily="34" charset="0"/>
                        </a:rPr>
                        <a:t>£35,569,224</a:t>
                      </a:r>
                    </a:p>
                  </a:txBody>
                  <a:tcPr marL="7620" marR="7620" marT="7620" marB="0" anchor="ctr"/>
                </a:tc>
                <a:tc>
                  <a:txBody>
                    <a:bodyPr/>
                    <a:lstStyle/>
                    <a:p>
                      <a:pPr algn="ctr" fontAlgn="t"/>
                      <a:r>
                        <a:rPr lang="en-GB" sz="1200" b="0" i="0" u="none" strike="noStrike" dirty="0">
                          <a:solidFill>
                            <a:srgbClr val="00B050"/>
                          </a:solidFill>
                          <a:effectLst/>
                          <a:latin typeface="+mj-lt"/>
                        </a:rPr>
                        <a:t>+ 3.5%</a:t>
                      </a:r>
                    </a:p>
                  </a:txBody>
                  <a:tcPr marL="7620" marR="7620" marT="7620" marB="0" anchor="ctr"/>
                </a:tc>
                <a:extLst>
                  <a:ext uri="{0D108BD9-81ED-4DB2-BD59-A6C34878D82A}">
                    <a16:rowId xmlns:a16="http://schemas.microsoft.com/office/drawing/2014/main" val="2406461329"/>
                  </a:ext>
                </a:extLst>
              </a:tr>
            </a:tbl>
          </a:graphicData>
        </a:graphic>
      </p:graphicFrame>
      <p:graphicFrame>
        <p:nvGraphicFramePr>
          <p:cNvPr id="9" name="Chart 8">
            <a:extLst>
              <a:ext uri="{FF2B5EF4-FFF2-40B4-BE49-F238E27FC236}">
                <a16:creationId xmlns:a16="http://schemas.microsoft.com/office/drawing/2014/main" id="{109786C9-64DF-734F-10BB-30CD1D6DE3E3}"/>
              </a:ext>
            </a:extLst>
          </p:cNvPr>
          <p:cNvGraphicFramePr>
            <a:graphicFrameLocks/>
          </p:cNvGraphicFramePr>
          <p:nvPr>
            <p:extLst>
              <p:ext uri="{D42A27DB-BD31-4B8C-83A1-F6EECF244321}">
                <p14:modId xmlns:p14="http://schemas.microsoft.com/office/powerpoint/2010/main" val="3477906665"/>
              </p:ext>
            </p:extLst>
          </p:nvPr>
        </p:nvGraphicFramePr>
        <p:xfrm>
          <a:off x="288558" y="1448715"/>
          <a:ext cx="4764209" cy="4589175"/>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Box 9">
            <a:extLst>
              <a:ext uri="{FF2B5EF4-FFF2-40B4-BE49-F238E27FC236}">
                <a16:creationId xmlns:a16="http://schemas.microsoft.com/office/drawing/2014/main" id="{7AD238EC-0B77-D842-1A81-03CAF8DF1F37}"/>
              </a:ext>
            </a:extLst>
          </p:cNvPr>
          <p:cNvSpPr txBox="1"/>
          <p:nvPr/>
        </p:nvSpPr>
        <p:spPr>
          <a:xfrm>
            <a:off x="288558" y="1448715"/>
            <a:ext cx="3261674" cy="436542"/>
          </a:xfrm>
          <a:prstGeom prst="rect">
            <a:avLst/>
          </a:prstGeom>
          <a:noFill/>
        </p:spPr>
        <p:txBody>
          <a:bodyPr wrap="square" lIns="0" rIns="0" rtlCol="0">
            <a:noAutofit/>
          </a:bodyPr>
          <a:lstStyle/>
          <a:p>
            <a:pPr algn="l">
              <a:spcAft>
                <a:spcPts val="600"/>
              </a:spcAft>
            </a:pPr>
            <a:r>
              <a:rPr lang="en-GB" sz="900" i="1" dirty="0"/>
              <a:t>Inside ring = value share YA</a:t>
            </a:r>
            <a:br>
              <a:rPr lang="en-GB" sz="900" i="1" dirty="0"/>
            </a:br>
            <a:r>
              <a:rPr lang="en-GB" sz="900" i="1" dirty="0"/>
              <a:t>Outside ring = value share TY</a:t>
            </a:r>
          </a:p>
        </p:txBody>
      </p:sp>
      <p:sp>
        <p:nvSpPr>
          <p:cNvPr id="11" name="TextBox 10">
            <a:extLst>
              <a:ext uri="{FF2B5EF4-FFF2-40B4-BE49-F238E27FC236}">
                <a16:creationId xmlns:a16="http://schemas.microsoft.com/office/drawing/2014/main" id="{EBFAF435-D793-FEDF-83DE-280B0C11D1B1}"/>
              </a:ext>
            </a:extLst>
          </p:cNvPr>
          <p:cNvSpPr txBox="1"/>
          <p:nvPr/>
        </p:nvSpPr>
        <p:spPr>
          <a:xfrm>
            <a:off x="5354053" y="4553150"/>
            <a:ext cx="6516904" cy="1484740"/>
          </a:xfrm>
          <a:prstGeom prst="rect">
            <a:avLst/>
          </a:prstGeom>
          <a:noFill/>
        </p:spPr>
        <p:txBody>
          <a:bodyPr wrap="square" lIns="0" rIns="0" rtlCol="0">
            <a:noAutofit/>
          </a:bodyPr>
          <a:lstStyle/>
          <a:p>
            <a:pPr marL="171450" indent="-171450" algn="l">
              <a:spcAft>
                <a:spcPts val="600"/>
              </a:spcAft>
              <a:buFont typeface="Arial" panose="020B0604020202020204" pitchFamily="34" charset="0"/>
              <a:buChar char="•"/>
            </a:pPr>
            <a:r>
              <a:rPr lang="en-GB" sz="1300" dirty="0"/>
              <a:t>Despite price increases, consumers did buy more units of flowers (+2.0%), greeting cards (+2.2%) and toiletries gift packs (+20.6%) this year – this shows that some people are still eager to celebrate special occasions!</a:t>
            </a:r>
          </a:p>
          <a:p>
            <a:pPr marL="171450" indent="-171450" algn="l">
              <a:spcAft>
                <a:spcPts val="600"/>
              </a:spcAft>
              <a:buFont typeface="Arial" panose="020B0604020202020204" pitchFamily="34" charset="0"/>
              <a:buChar char="•"/>
            </a:pPr>
            <a:r>
              <a:rPr lang="en-GB" sz="1300" dirty="0"/>
              <a:t>Not all categories grew in units however, as Fragrances declined significantly (-33.2%) compared to last year. </a:t>
            </a:r>
          </a:p>
          <a:p>
            <a:pPr marL="171450" indent="-171450" algn="l">
              <a:spcAft>
                <a:spcPts val="600"/>
              </a:spcAft>
              <a:buFont typeface="Arial" panose="020B0604020202020204" pitchFamily="34" charset="0"/>
              <a:buChar char="•"/>
            </a:pPr>
            <a:r>
              <a:rPr lang="en-GB" sz="1300" dirty="0"/>
              <a:t>The categories declining in units, have experienced the highest price rises. Indicating that shoppers are spending mindfully whilst still commemorating the occasion.</a:t>
            </a:r>
          </a:p>
        </p:txBody>
      </p:sp>
      <p:sp>
        <p:nvSpPr>
          <p:cNvPr id="3" name="TextBox 2">
            <a:extLst>
              <a:ext uri="{FF2B5EF4-FFF2-40B4-BE49-F238E27FC236}">
                <a16:creationId xmlns:a16="http://schemas.microsoft.com/office/drawing/2014/main" id="{EDF09182-4DC9-ACB2-D33D-D9BF88C447C3}"/>
              </a:ext>
            </a:extLst>
          </p:cNvPr>
          <p:cNvSpPr txBox="1"/>
          <p:nvPr/>
        </p:nvSpPr>
        <p:spPr>
          <a:xfrm>
            <a:off x="288558" y="1113991"/>
            <a:ext cx="4669941" cy="185523"/>
          </a:xfrm>
          <a:prstGeom prst="rect">
            <a:avLst/>
          </a:prstGeom>
          <a:noFill/>
        </p:spPr>
        <p:txBody>
          <a:bodyPr wrap="square" lIns="0" rIns="0" rtlCol="0">
            <a:noAutofit/>
          </a:bodyPr>
          <a:lstStyle/>
          <a:p>
            <a:pPr algn="l">
              <a:spcAft>
                <a:spcPts val="600"/>
              </a:spcAft>
            </a:pPr>
            <a:r>
              <a:rPr lang="en-GB" sz="1200" b="1" dirty="0"/>
              <a:t>Value Share of Valentine’s Gifting | 2we 17.02.24 vs YA</a:t>
            </a:r>
          </a:p>
        </p:txBody>
      </p:sp>
      <p:cxnSp>
        <p:nvCxnSpPr>
          <p:cNvPr id="8" name="Straight Connector 7">
            <a:extLst>
              <a:ext uri="{FF2B5EF4-FFF2-40B4-BE49-F238E27FC236}">
                <a16:creationId xmlns:a16="http://schemas.microsoft.com/office/drawing/2014/main" id="{454CE53D-13CB-BEA5-D55C-4592714346B2}"/>
              </a:ext>
            </a:extLst>
          </p:cNvPr>
          <p:cNvCxnSpPr>
            <a:cxnSpLocks/>
          </p:cNvCxnSpPr>
          <p:nvPr/>
        </p:nvCxnSpPr>
        <p:spPr>
          <a:xfrm>
            <a:off x="288558" y="1399343"/>
            <a:ext cx="456624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56815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925C246-FD69-1B0F-AE1D-80C4FC1EC381}"/>
              </a:ext>
            </a:extLst>
          </p:cNvPr>
          <p:cNvSpPr>
            <a:spLocks noGrp="1"/>
          </p:cNvSpPr>
          <p:nvPr>
            <p:ph type="sldNum" sz="quarter" idx="12"/>
          </p:nvPr>
        </p:nvSpPr>
        <p:spPr/>
        <p:txBody>
          <a:bodyPr/>
          <a:lstStyle/>
          <a:p>
            <a:fld id="{403EF4E2-7A7A-0548-85F1-5479B7C9E1B2}" type="slidenum">
              <a:rPr lang="en-US" smtClean="0"/>
              <a:t>48</a:t>
            </a:fld>
            <a:endParaRPr lang="en-US" dirty="0"/>
          </a:p>
        </p:txBody>
      </p:sp>
      <p:sp>
        <p:nvSpPr>
          <p:cNvPr id="5" name="Text Placeholder 4">
            <a:extLst>
              <a:ext uri="{FF2B5EF4-FFF2-40B4-BE49-F238E27FC236}">
                <a16:creationId xmlns:a16="http://schemas.microsoft.com/office/drawing/2014/main" id="{1FEADEA0-4812-7F07-DC3E-EAD9168FBE9C}"/>
              </a:ext>
            </a:extLst>
          </p:cNvPr>
          <p:cNvSpPr>
            <a:spLocks noGrp="1"/>
          </p:cNvSpPr>
          <p:nvPr>
            <p:ph type="body" sz="quarter" idx="17"/>
          </p:nvPr>
        </p:nvSpPr>
        <p:spPr/>
        <p:txBody>
          <a:bodyPr/>
          <a:lstStyle/>
          <a:p>
            <a:r>
              <a:rPr lang="en-GB" dirty="0"/>
              <a:t>Source: NIQ Scantrack | Total Coverage inc Discounter Shop Receipt Data | Valentine’s food and drink | 2we 17.02.24</a:t>
            </a:r>
          </a:p>
        </p:txBody>
      </p:sp>
      <p:sp>
        <p:nvSpPr>
          <p:cNvPr id="6" name="Title 5">
            <a:extLst>
              <a:ext uri="{FF2B5EF4-FFF2-40B4-BE49-F238E27FC236}">
                <a16:creationId xmlns:a16="http://schemas.microsoft.com/office/drawing/2014/main" id="{B3ECD19E-635C-052F-5488-55DA191D014C}"/>
              </a:ext>
            </a:extLst>
          </p:cNvPr>
          <p:cNvSpPr>
            <a:spLocks noGrp="1"/>
          </p:cNvSpPr>
          <p:nvPr>
            <p:ph type="title"/>
          </p:nvPr>
        </p:nvSpPr>
        <p:spPr/>
        <p:txBody>
          <a:bodyPr anchor="t"/>
          <a:lstStyle/>
          <a:p>
            <a:r>
              <a:rPr lang="en-GB" dirty="0"/>
              <a:t>After a weak year in terms of volume last year, shoppers who chose to celebrate at home bought more this year</a:t>
            </a:r>
          </a:p>
        </p:txBody>
      </p:sp>
      <p:graphicFrame>
        <p:nvGraphicFramePr>
          <p:cNvPr id="7" name="Table 6">
            <a:extLst>
              <a:ext uri="{FF2B5EF4-FFF2-40B4-BE49-F238E27FC236}">
                <a16:creationId xmlns:a16="http://schemas.microsoft.com/office/drawing/2014/main" id="{582A0E7A-33DD-84E6-F761-26CA34B3DE48}"/>
              </a:ext>
            </a:extLst>
          </p:cNvPr>
          <p:cNvGraphicFramePr>
            <a:graphicFrameLocks noGrp="1"/>
          </p:cNvGraphicFramePr>
          <p:nvPr/>
        </p:nvGraphicFramePr>
        <p:xfrm>
          <a:off x="288557" y="1127789"/>
          <a:ext cx="6885241" cy="4845885"/>
        </p:xfrm>
        <a:graphic>
          <a:graphicData uri="http://schemas.openxmlformats.org/drawingml/2006/table">
            <a:tbl>
              <a:tblPr bandRow="1">
                <a:tableStyleId>{93296810-A885-4BE3-A3E7-6D5BEEA58F35}</a:tableStyleId>
              </a:tblPr>
              <a:tblGrid>
                <a:gridCol w="2026905">
                  <a:extLst>
                    <a:ext uri="{9D8B030D-6E8A-4147-A177-3AD203B41FA5}">
                      <a16:colId xmlns:a16="http://schemas.microsoft.com/office/drawing/2014/main" val="2284468572"/>
                    </a:ext>
                  </a:extLst>
                </a:gridCol>
                <a:gridCol w="1316324">
                  <a:extLst>
                    <a:ext uri="{9D8B030D-6E8A-4147-A177-3AD203B41FA5}">
                      <a16:colId xmlns:a16="http://schemas.microsoft.com/office/drawing/2014/main" val="3063584614"/>
                    </a:ext>
                  </a:extLst>
                </a:gridCol>
                <a:gridCol w="1260222">
                  <a:extLst>
                    <a:ext uri="{9D8B030D-6E8A-4147-A177-3AD203B41FA5}">
                      <a16:colId xmlns:a16="http://schemas.microsoft.com/office/drawing/2014/main" val="2245182565"/>
                    </a:ext>
                  </a:extLst>
                </a:gridCol>
                <a:gridCol w="1140895">
                  <a:extLst>
                    <a:ext uri="{9D8B030D-6E8A-4147-A177-3AD203B41FA5}">
                      <a16:colId xmlns:a16="http://schemas.microsoft.com/office/drawing/2014/main" val="1322243342"/>
                    </a:ext>
                  </a:extLst>
                </a:gridCol>
                <a:gridCol w="1140895">
                  <a:extLst>
                    <a:ext uri="{9D8B030D-6E8A-4147-A177-3AD203B41FA5}">
                      <a16:colId xmlns:a16="http://schemas.microsoft.com/office/drawing/2014/main" val="4268915315"/>
                    </a:ext>
                  </a:extLst>
                </a:gridCol>
              </a:tblGrid>
              <a:tr h="440535">
                <a:tc>
                  <a:txBody>
                    <a:bodyPr/>
                    <a:lstStyle/>
                    <a:p>
                      <a:pPr algn="ctr"/>
                      <a:endParaRPr lang="en-GB" sz="1400" b="1" dirty="0"/>
                    </a:p>
                  </a:txBody>
                  <a:tcPr anchor="ctr">
                    <a:solidFill>
                      <a:schemeClr val="bg1"/>
                    </a:solidFill>
                  </a:tcPr>
                </a:tc>
                <a:tc>
                  <a:txBody>
                    <a:bodyPr/>
                    <a:lstStyle/>
                    <a:p>
                      <a:pPr algn="ctr"/>
                      <a:r>
                        <a:rPr lang="en-GB" sz="1200" b="1" dirty="0">
                          <a:solidFill>
                            <a:schemeClr val="bg1"/>
                          </a:solidFill>
                        </a:rPr>
                        <a:t>Sales Value YA</a:t>
                      </a:r>
                    </a:p>
                  </a:txBody>
                  <a:tcPr anchor="ctr">
                    <a:solidFill>
                      <a:schemeClr val="accent6"/>
                    </a:solidFill>
                  </a:tcPr>
                </a:tc>
                <a:tc>
                  <a:txBody>
                    <a:bodyPr/>
                    <a:lstStyle/>
                    <a:p>
                      <a:pPr algn="ctr"/>
                      <a:r>
                        <a:rPr lang="en-GB" sz="1200" b="1" dirty="0">
                          <a:solidFill>
                            <a:schemeClr val="bg1"/>
                          </a:solidFill>
                        </a:rPr>
                        <a:t>Sales Value TY</a:t>
                      </a:r>
                    </a:p>
                  </a:txBody>
                  <a:tcPr anchor="ctr">
                    <a:solidFill>
                      <a:schemeClr val="accent6"/>
                    </a:solidFill>
                  </a:tcPr>
                </a:tc>
                <a:tc>
                  <a:txBody>
                    <a:bodyPr/>
                    <a:lstStyle/>
                    <a:p>
                      <a:pPr algn="ctr"/>
                      <a:r>
                        <a:rPr lang="en-GB" sz="1200" b="1" dirty="0">
                          <a:solidFill>
                            <a:schemeClr val="bg1"/>
                          </a:solidFill>
                        </a:rPr>
                        <a:t>Value % chg </a:t>
                      </a:r>
                    </a:p>
                  </a:txBody>
                  <a:tcPr anchor="ctr">
                    <a:solidFill>
                      <a:schemeClr val="accent6"/>
                    </a:solidFill>
                  </a:tcPr>
                </a:tc>
                <a:tc>
                  <a:txBody>
                    <a:bodyPr/>
                    <a:lstStyle/>
                    <a:p>
                      <a:pPr algn="ctr"/>
                      <a:r>
                        <a:rPr lang="en-GB" sz="1200" b="1" dirty="0">
                          <a:solidFill>
                            <a:schemeClr val="bg1"/>
                          </a:solidFill>
                        </a:rPr>
                        <a:t>Unit % chg</a:t>
                      </a:r>
                    </a:p>
                  </a:txBody>
                  <a:tcPr anchor="ctr">
                    <a:solidFill>
                      <a:schemeClr val="accent6"/>
                    </a:solidFill>
                  </a:tcPr>
                </a:tc>
                <a:extLst>
                  <a:ext uri="{0D108BD9-81ED-4DB2-BD59-A6C34878D82A}">
                    <a16:rowId xmlns:a16="http://schemas.microsoft.com/office/drawing/2014/main" val="3083231962"/>
                  </a:ext>
                </a:extLst>
              </a:tr>
              <a:tr h="440535">
                <a:tc>
                  <a:txBody>
                    <a:bodyPr/>
                    <a:lstStyle/>
                    <a:p>
                      <a:pPr algn="ctr" fontAlgn="b"/>
                      <a:r>
                        <a:rPr lang="en-GB" sz="1200" b="1" i="0" u="none" strike="noStrike" dirty="0">
                          <a:solidFill>
                            <a:schemeClr val="tx1"/>
                          </a:solidFill>
                          <a:effectLst/>
                          <a:latin typeface="+mj-lt"/>
                        </a:rPr>
                        <a:t>SPARKLING WINE</a:t>
                      </a:r>
                    </a:p>
                  </a:txBody>
                  <a:tcPr marL="7620" marR="7620" marT="7620" marB="0" anchor="ctr"/>
                </a:tc>
                <a:tc>
                  <a:txBody>
                    <a:bodyPr/>
                    <a:lstStyle/>
                    <a:p>
                      <a:pPr algn="ctr" fontAlgn="b"/>
                      <a:r>
                        <a:rPr lang="en-GB" sz="1100" b="0" i="0" u="none" strike="noStrike" dirty="0">
                          <a:solidFill>
                            <a:schemeClr val="tx1"/>
                          </a:solidFill>
                          <a:effectLst/>
                          <a:latin typeface="+mj-lt"/>
                        </a:rPr>
                        <a:t>£38,525,058</a:t>
                      </a:r>
                    </a:p>
                  </a:txBody>
                  <a:tcPr marL="7620" marR="7620" marT="7620" marB="0" anchor="ctr"/>
                </a:tc>
                <a:tc>
                  <a:txBody>
                    <a:bodyPr/>
                    <a:lstStyle/>
                    <a:p>
                      <a:pPr algn="ctr" fontAlgn="b"/>
                      <a:r>
                        <a:rPr lang="en-GB" sz="1100" b="0" i="0" u="none" strike="noStrike" dirty="0">
                          <a:solidFill>
                            <a:schemeClr val="tx1"/>
                          </a:solidFill>
                          <a:effectLst/>
                          <a:latin typeface="+mj-lt"/>
                        </a:rPr>
                        <a:t>£37,854,799</a:t>
                      </a:r>
                    </a:p>
                  </a:txBody>
                  <a:tcPr marL="7620" marR="7620" marT="7620" marB="0" anchor="ctr"/>
                </a:tc>
                <a:tc>
                  <a:txBody>
                    <a:bodyPr/>
                    <a:lstStyle/>
                    <a:p>
                      <a:pPr algn="ctr" fontAlgn="b"/>
                      <a:r>
                        <a:rPr lang="en-GB" sz="1100" b="0" i="0" u="none" strike="noStrike" dirty="0">
                          <a:solidFill>
                            <a:srgbClr val="C00000"/>
                          </a:solidFill>
                          <a:effectLst/>
                          <a:latin typeface="+mj-lt"/>
                        </a:rPr>
                        <a:t>-1.7%</a:t>
                      </a:r>
                    </a:p>
                  </a:txBody>
                  <a:tcPr marL="7620" marR="7620" marT="7620" marB="0" anchor="ctr"/>
                </a:tc>
                <a:tc>
                  <a:txBody>
                    <a:bodyPr/>
                    <a:lstStyle/>
                    <a:p>
                      <a:pPr algn="ctr" fontAlgn="b"/>
                      <a:r>
                        <a:rPr lang="en-GB" sz="1100" b="0" i="0" u="none" strike="noStrike" dirty="0">
                          <a:solidFill>
                            <a:srgbClr val="C00000"/>
                          </a:solidFill>
                          <a:effectLst/>
                          <a:latin typeface="+mj-lt"/>
                        </a:rPr>
                        <a:t>-0.1%</a:t>
                      </a:r>
                    </a:p>
                  </a:txBody>
                  <a:tcPr marL="7620" marR="7620" marT="7620" marB="0" anchor="ctr"/>
                </a:tc>
                <a:extLst>
                  <a:ext uri="{0D108BD9-81ED-4DB2-BD59-A6C34878D82A}">
                    <a16:rowId xmlns:a16="http://schemas.microsoft.com/office/drawing/2014/main" val="1949088804"/>
                  </a:ext>
                </a:extLst>
              </a:tr>
              <a:tr h="440535">
                <a:tc>
                  <a:txBody>
                    <a:bodyPr/>
                    <a:lstStyle/>
                    <a:p>
                      <a:pPr algn="ctr" fontAlgn="b"/>
                      <a:r>
                        <a:rPr lang="en-GB" sz="1200" b="1" i="0" u="none" strike="noStrike" dirty="0">
                          <a:solidFill>
                            <a:schemeClr val="tx1"/>
                          </a:solidFill>
                          <a:effectLst/>
                          <a:latin typeface="+mj-lt"/>
                        </a:rPr>
                        <a:t>CHAMPAGNE</a:t>
                      </a:r>
                    </a:p>
                  </a:txBody>
                  <a:tcPr marL="7620" marR="7620" marT="7620" marB="0" anchor="ctr"/>
                </a:tc>
                <a:tc>
                  <a:txBody>
                    <a:bodyPr/>
                    <a:lstStyle/>
                    <a:p>
                      <a:pPr algn="ctr" fontAlgn="b"/>
                      <a:r>
                        <a:rPr lang="en-GB" sz="1100" b="0" i="0" u="none" strike="noStrike" dirty="0">
                          <a:solidFill>
                            <a:schemeClr val="tx1"/>
                          </a:solidFill>
                          <a:effectLst/>
                          <a:latin typeface="+mj-lt"/>
                        </a:rPr>
                        <a:t>£10,400,611</a:t>
                      </a:r>
                    </a:p>
                  </a:txBody>
                  <a:tcPr marL="7620" marR="7620" marT="7620" marB="0" anchor="ctr"/>
                </a:tc>
                <a:tc>
                  <a:txBody>
                    <a:bodyPr/>
                    <a:lstStyle/>
                    <a:p>
                      <a:pPr algn="ctr" fontAlgn="b"/>
                      <a:r>
                        <a:rPr lang="en-GB" sz="1100" b="0" i="0" u="none" strike="noStrike" dirty="0">
                          <a:solidFill>
                            <a:schemeClr val="tx1"/>
                          </a:solidFill>
                          <a:effectLst/>
                          <a:latin typeface="+mj-lt"/>
                        </a:rPr>
                        <a:t>£9,297,700</a:t>
                      </a:r>
                    </a:p>
                  </a:txBody>
                  <a:tcPr marL="7620" marR="7620" marT="7620" marB="0" anchor="ctr"/>
                </a:tc>
                <a:tc>
                  <a:txBody>
                    <a:bodyPr/>
                    <a:lstStyle/>
                    <a:p>
                      <a:pPr algn="ctr" fontAlgn="b"/>
                      <a:r>
                        <a:rPr lang="en-GB" sz="1100" b="0" i="0" u="none" strike="noStrike" dirty="0">
                          <a:solidFill>
                            <a:srgbClr val="C00000"/>
                          </a:solidFill>
                          <a:effectLst/>
                          <a:latin typeface="+mj-lt"/>
                        </a:rPr>
                        <a:t>-10.6%</a:t>
                      </a:r>
                    </a:p>
                  </a:txBody>
                  <a:tcPr marL="7620" marR="7620" marT="7620" marB="0" anchor="ctr"/>
                </a:tc>
                <a:tc>
                  <a:txBody>
                    <a:bodyPr/>
                    <a:lstStyle/>
                    <a:p>
                      <a:pPr algn="ctr" fontAlgn="b"/>
                      <a:r>
                        <a:rPr lang="en-GB" sz="1100" b="0" i="0" u="none" strike="noStrike" dirty="0">
                          <a:solidFill>
                            <a:srgbClr val="C00000"/>
                          </a:solidFill>
                          <a:effectLst/>
                          <a:latin typeface="+mj-lt"/>
                        </a:rPr>
                        <a:t>-15.3%</a:t>
                      </a:r>
                    </a:p>
                  </a:txBody>
                  <a:tcPr marL="7620" marR="7620" marT="7620" marB="0" anchor="ctr"/>
                </a:tc>
                <a:extLst>
                  <a:ext uri="{0D108BD9-81ED-4DB2-BD59-A6C34878D82A}">
                    <a16:rowId xmlns:a16="http://schemas.microsoft.com/office/drawing/2014/main" val="2336316698"/>
                  </a:ext>
                </a:extLst>
              </a:tr>
              <a:tr h="440535">
                <a:tc>
                  <a:txBody>
                    <a:bodyPr/>
                    <a:lstStyle/>
                    <a:p>
                      <a:pPr algn="ctr" fontAlgn="b"/>
                      <a:r>
                        <a:rPr lang="en-GB" sz="1200" b="1" i="0" u="none" strike="noStrike" dirty="0">
                          <a:solidFill>
                            <a:schemeClr val="tx1"/>
                          </a:solidFill>
                          <a:effectLst/>
                          <a:latin typeface="+mj-lt"/>
                        </a:rPr>
                        <a:t>STILL WINE</a:t>
                      </a:r>
                    </a:p>
                  </a:txBody>
                  <a:tcPr marL="7620" marR="7620" marT="7620" marB="0" anchor="ctr"/>
                </a:tc>
                <a:tc>
                  <a:txBody>
                    <a:bodyPr/>
                    <a:lstStyle/>
                    <a:p>
                      <a:pPr algn="ctr" fontAlgn="b"/>
                      <a:r>
                        <a:rPr lang="en-GB" sz="1100" b="0" i="0" u="none" strike="noStrike" dirty="0">
                          <a:solidFill>
                            <a:schemeClr val="tx1"/>
                          </a:solidFill>
                          <a:effectLst/>
                          <a:latin typeface="+mj-lt"/>
                        </a:rPr>
                        <a:t>£251,250,718</a:t>
                      </a:r>
                    </a:p>
                  </a:txBody>
                  <a:tcPr marL="7620" marR="7620" marT="7620" marB="0" anchor="ctr"/>
                </a:tc>
                <a:tc>
                  <a:txBody>
                    <a:bodyPr/>
                    <a:lstStyle/>
                    <a:p>
                      <a:pPr algn="ctr" fontAlgn="b"/>
                      <a:r>
                        <a:rPr lang="en-GB" sz="1100" b="0" i="0" u="none" strike="noStrike" dirty="0">
                          <a:solidFill>
                            <a:schemeClr val="tx1"/>
                          </a:solidFill>
                          <a:effectLst/>
                          <a:latin typeface="+mj-lt"/>
                        </a:rPr>
                        <a:t>£253,508,403</a:t>
                      </a:r>
                    </a:p>
                  </a:txBody>
                  <a:tcPr marL="7620" marR="7620" marT="7620" marB="0" anchor="ctr"/>
                </a:tc>
                <a:tc>
                  <a:txBody>
                    <a:bodyPr/>
                    <a:lstStyle/>
                    <a:p>
                      <a:pPr algn="ctr" fontAlgn="b"/>
                      <a:r>
                        <a:rPr lang="en-GB" sz="1100" b="0" i="0" u="none" strike="noStrike" dirty="0">
                          <a:solidFill>
                            <a:srgbClr val="00B050"/>
                          </a:solidFill>
                          <a:effectLst/>
                          <a:latin typeface="+mj-lt"/>
                        </a:rPr>
                        <a:t>+0.9%</a:t>
                      </a:r>
                    </a:p>
                  </a:txBody>
                  <a:tcPr marL="7620" marR="7620" marT="7620" marB="0" anchor="ctr"/>
                </a:tc>
                <a:tc>
                  <a:txBody>
                    <a:bodyPr/>
                    <a:lstStyle/>
                    <a:p>
                      <a:pPr algn="ctr" fontAlgn="b"/>
                      <a:r>
                        <a:rPr lang="en-GB" sz="1100" b="0" i="0" u="none" strike="noStrike" dirty="0">
                          <a:solidFill>
                            <a:srgbClr val="C00000"/>
                          </a:solidFill>
                          <a:effectLst/>
                          <a:latin typeface="+mj-lt"/>
                        </a:rPr>
                        <a:t>-6.0%</a:t>
                      </a:r>
                    </a:p>
                  </a:txBody>
                  <a:tcPr marL="7620" marR="7620" marT="7620" marB="0" anchor="ctr"/>
                </a:tc>
                <a:extLst>
                  <a:ext uri="{0D108BD9-81ED-4DB2-BD59-A6C34878D82A}">
                    <a16:rowId xmlns:a16="http://schemas.microsoft.com/office/drawing/2014/main" val="4198486385"/>
                  </a:ext>
                </a:extLst>
              </a:tr>
              <a:tr h="440535">
                <a:tc>
                  <a:txBody>
                    <a:bodyPr/>
                    <a:lstStyle/>
                    <a:p>
                      <a:pPr algn="ctr" fontAlgn="b"/>
                      <a:r>
                        <a:rPr lang="en-GB" sz="1200" b="1" i="0" u="none" strike="noStrike" dirty="0">
                          <a:solidFill>
                            <a:schemeClr val="tx1"/>
                          </a:solidFill>
                          <a:effectLst/>
                          <a:latin typeface="+mj-lt"/>
                        </a:rPr>
                        <a:t>MORNING GOODS &amp; </a:t>
                      </a:r>
                      <a:br>
                        <a:rPr lang="en-GB" sz="1200" b="1" i="0" u="none" strike="noStrike" dirty="0">
                          <a:solidFill>
                            <a:schemeClr val="tx1"/>
                          </a:solidFill>
                          <a:effectLst/>
                          <a:latin typeface="+mj-lt"/>
                        </a:rPr>
                      </a:br>
                      <a:r>
                        <a:rPr lang="en-GB" sz="1200" b="1" i="0" u="none" strike="noStrike" dirty="0">
                          <a:solidFill>
                            <a:schemeClr val="tx1"/>
                          </a:solidFill>
                          <a:effectLst/>
                          <a:latin typeface="+mj-lt"/>
                        </a:rPr>
                        <a:t>SPECIALITY BREADS</a:t>
                      </a:r>
                    </a:p>
                  </a:txBody>
                  <a:tcPr marL="7620" marR="7620" marT="7620" marB="0" anchor="ctr"/>
                </a:tc>
                <a:tc>
                  <a:txBody>
                    <a:bodyPr/>
                    <a:lstStyle/>
                    <a:p>
                      <a:pPr algn="ctr" fontAlgn="b"/>
                      <a:r>
                        <a:rPr lang="en-GB" sz="1100" b="0" i="0" u="none" strike="noStrike" dirty="0">
                          <a:solidFill>
                            <a:schemeClr val="tx1"/>
                          </a:solidFill>
                          <a:effectLst/>
                          <a:latin typeface="+mj-lt"/>
                        </a:rPr>
                        <a:t>£97,795,559</a:t>
                      </a:r>
                    </a:p>
                  </a:txBody>
                  <a:tcPr marL="7620" marR="7620" marT="7620" marB="0" anchor="ctr"/>
                </a:tc>
                <a:tc>
                  <a:txBody>
                    <a:bodyPr/>
                    <a:lstStyle/>
                    <a:p>
                      <a:pPr algn="ctr" fontAlgn="b"/>
                      <a:r>
                        <a:rPr lang="en-GB" sz="1100" b="0" i="0" u="none" strike="noStrike" dirty="0">
                          <a:solidFill>
                            <a:schemeClr val="tx1"/>
                          </a:solidFill>
                          <a:effectLst/>
                          <a:latin typeface="+mj-lt"/>
                        </a:rPr>
                        <a:t>£104,679,862</a:t>
                      </a:r>
                    </a:p>
                  </a:txBody>
                  <a:tcPr marL="7620" marR="7620" marT="7620" marB="0" anchor="ctr"/>
                </a:tc>
                <a:tc>
                  <a:txBody>
                    <a:bodyPr/>
                    <a:lstStyle/>
                    <a:p>
                      <a:pPr algn="ctr" fontAlgn="b"/>
                      <a:r>
                        <a:rPr lang="en-GB" sz="1100" b="0" i="0" u="none" strike="noStrike" dirty="0">
                          <a:solidFill>
                            <a:srgbClr val="00B050"/>
                          </a:solidFill>
                          <a:effectLst/>
                          <a:latin typeface="+mj-lt"/>
                        </a:rPr>
                        <a:t>+7.0%</a:t>
                      </a:r>
                    </a:p>
                  </a:txBody>
                  <a:tcPr marL="7620" marR="7620" marT="7620" marB="0" anchor="ctr"/>
                </a:tc>
                <a:tc>
                  <a:txBody>
                    <a:bodyPr/>
                    <a:lstStyle/>
                    <a:p>
                      <a:pPr algn="ctr" fontAlgn="b"/>
                      <a:r>
                        <a:rPr lang="en-GB" sz="1100" b="0" i="0" u="none" strike="noStrike" dirty="0">
                          <a:solidFill>
                            <a:srgbClr val="00B050"/>
                          </a:solidFill>
                          <a:effectLst/>
                          <a:latin typeface="+mj-lt"/>
                        </a:rPr>
                        <a:t>+4.6%</a:t>
                      </a:r>
                    </a:p>
                  </a:txBody>
                  <a:tcPr marL="7620" marR="7620" marT="7620" marB="0" anchor="ctr"/>
                </a:tc>
                <a:extLst>
                  <a:ext uri="{0D108BD9-81ED-4DB2-BD59-A6C34878D82A}">
                    <a16:rowId xmlns:a16="http://schemas.microsoft.com/office/drawing/2014/main" val="3571471002"/>
                  </a:ext>
                </a:extLst>
              </a:tr>
              <a:tr h="440535">
                <a:tc>
                  <a:txBody>
                    <a:bodyPr/>
                    <a:lstStyle/>
                    <a:p>
                      <a:pPr algn="ctr" fontAlgn="b"/>
                      <a:r>
                        <a:rPr lang="en-GB" sz="1200" b="1" i="0" u="none" strike="noStrike" dirty="0">
                          <a:solidFill>
                            <a:schemeClr val="tx1"/>
                          </a:solidFill>
                          <a:effectLst/>
                          <a:latin typeface="+mj-lt"/>
                        </a:rPr>
                        <a:t>CAKE CHILLED</a:t>
                      </a:r>
                    </a:p>
                  </a:txBody>
                  <a:tcPr marL="7620" marR="7620" marT="7620" marB="0" anchor="ctr"/>
                </a:tc>
                <a:tc>
                  <a:txBody>
                    <a:bodyPr/>
                    <a:lstStyle/>
                    <a:p>
                      <a:pPr algn="ctr" fontAlgn="b"/>
                      <a:r>
                        <a:rPr lang="en-GB" sz="1100" b="0" i="0" u="none" strike="noStrike" dirty="0">
                          <a:solidFill>
                            <a:schemeClr val="tx1"/>
                          </a:solidFill>
                          <a:effectLst/>
                          <a:latin typeface="+mj-lt"/>
                        </a:rPr>
                        <a:t>£20,304,900</a:t>
                      </a:r>
                    </a:p>
                  </a:txBody>
                  <a:tcPr marL="7620" marR="7620" marT="7620" marB="0" anchor="ctr"/>
                </a:tc>
                <a:tc>
                  <a:txBody>
                    <a:bodyPr/>
                    <a:lstStyle/>
                    <a:p>
                      <a:pPr algn="ctr" fontAlgn="b"/>
                      <a:r>
                        <a:rPr lang="en-GB" sz="1100" b="0" i="0" u="none" strike="noStrike" dirty="0">
                          <a:solidFill>
                            <a:schemeClr val="tx1"/>
                          </a:solidFill>
                          <a:effectLst/>
                          <a:latin typeface="+mj-lt"/>
                        </a:rPr>
                        <a:t>£21,194,035</a:t>
                      </a:r>
                    </a:p>
                  </a:txBody>
                  <a:tcPr marL="7620" marR="7620" marT="7620" marB="0" anchor="ctr"/>
                </a:tc>
                <a:tc>
                  <a:txBody>
                    <a:bodyPr/>
                    <a:lstStyle/>
                    <a:p>
                      <a:pPr algn="ctr" fontAlgn="b"/>
                      <a:r>
                        <a:rPr lang="en-GB" sz="1100" b="0" i="0" u="none" strike="noStrike" dirty="0">
                          <a:solidFill>
                            <a:srgbClr val="00B050"/>
                          </a:solidFill>
                          <a:effectLst/>
                          <a:latin typeface="+mj-lt"/>
                        </a:rPr>
                        <a:t>+4.4%</a:t>
                      </a:r>
                    </a:p>
                  </a:txBody>
                  <a:tcPr marL="7620" marR="7620" marT="7620" marB="0" anchor="ctr"/>
                </a:tc>
                <a:tc>
                  <a:txBody>
                    <a:bodyPr/>
                    <a:lstStyle/>
                    <a:p>
                      <a:pPr algn="ctr" fontAlgn="b"/>
                      <a:r>
                        <a:rPr lang="en-GB" sz="1100" b="0" i="0" u="none" strike="noStrike" dirty="0">
                          <a:solidFill>
                            <a:srgbClr val="00B050"/>
                          </a:solidFill>
                          <a:effectLst/>
                          <a:latin typeface="+mj-lt"/>
                        </a:rPr>
                        <a:t>+2.9%</a:t>
                      </a:r>
                    </a:p>
                  </a:txBody>
                  <a:tcPr marL="7620" marR="7620" marT="7620" marB="0" anchor="ctr"/>
                </a:tc>
                <a:extLst>
                  <a:ext uri="{0D108BD9-81ED-4DB2-BD59-A6C34878D82A}">
                    <a16:rowId xmlns:a16="http://schemas.microsoft.com/office/drawing/2014/main" val="2406461329"/>
                  </a:ext>
                </a:extLst>
              </a:tr>
              <a:tr h="440535">
                <a:tc>
                  <a:txBody>
                    <a:bodyPr/>
                    <a:lstStyle/>
                    <a:p>
                      <a:pPr algn="ctr" fontAlgn="b"/>
                      <a:r>
                        <a:rPr lang="en-GB" sz="1200" b="1" i="0" u="none" strike="noStrike" dirty="0">
                          <a:solidFill>
                            <a:schemeClr val="tx1"/>
                          </a:solidFill>
                          <a:effectLst/>
                          <a:latin typeface="+mj-lt"/>
                        </a:rPr>
                        <a:t>CAKE AMBIENT</a:t>
                      </a:r>
                    </a:p>
                  </a:txBody>
                  <a:tcPr marL="7620" marR="7620" marT="7620" marB="0" anchor="ctr"/>
                </a:tc>
                <a:tc>
                  <a:txBody>
                    <a:bodyPr/>
                    <a:lstStyle/>
                    <a:p>
                      <a:pPr algn="ctr" fontAlgn="b"/>
                      <a:r>
                        <a:rPr lang="en-GB" sz="1100" b="0" i="0" u="none" strike="noStrike" dirty="0">
                          <a:solidFill>
                            <a:schemeClr val="tx1"/>
                          </a:solidFill>
                          <a:effectLst/>
                          <a:latin typeface="+mj-lt"/>
                        </a:rPr>
                        <a:t>£78,037,276</a:t>
                      </a:r>
                    </a:p>
                  </a:txBody>
                  <a:tcPr marL="7620" marR="7620" marT="7620" marB="0" anchor="ctr"/>
                </a:tc>
                <a:tc>
                  <a:txBody>
                    <a:bodyPr/>
                    <a:lstStyle/>
                    <a:p>
                      <a:pPr algn="ctr" fontAlgn="b"/>
                      <a:r>
                        <a:rPr lang="en-GB" sz="1100" b="0" i="0" u="none" strike="noStrike" dirty="0">
                          <a:solidFill>
                            <a:schemeClr val="tx1"/>
                          </a:solidFill>
                          <a:effectLst/>
                          <a:latin typeface="+mj-lt"/>
                        </a:rPr>
                        <a:t>£80,131,228</a:t>
                      </a:r>
                    </a:p>
                  </a:txBody>
                  <a:tcPr marL="7620" marR="7620" marT="7620" marB="0" anchor="ctr"/>
                </a:tc>
                <a:tc>
                  <a:txBody>
                    <a:bodyPr/>
                    <a:lstStyle/>
                    <a:p>
                      <a:pPr algn="ctr" fontAlgn="b"/>
                      <a:r>
                        <a:rPr lang="en-GB" sz="1100" b="0" i="0" u="none" strike="noStrike" dirty="0">
                          <a:solidFill>
                            <a:srgbClr val="00B050"/>
                          </a:solidFill>
                          <a:effectLst/>
                          <a:latin typeface="+mj-lt"/>
                        </a:rPr>
                        <a:t>+2.7%</a:t>
                      </a:r>
                    </a:p>
                  </a:txBody>
                  <a:tcPr marL="7620" marR="7620" marT="7620" marB="0" anchor="ctr"/>
                </a:tc>
                <a:tc>
                  <a:txBody>
                    <a:bodyPr/>
                    <a:lstStyle/>
                    <a:p>
                      <a:pPr algn="ctr" fontAlgn="b"/>
                      <a:r>
                        <a:rPr lang="en-GB" sz="1100" b="0" i="0" u="none" strike="noStrike" dirty="0">
                          <a:solidFill>
                            <a:srgbClr val="C00000"/>
                          </a:solidFill>
                          <a:effectLst/>
                          <a:latin typeface="+mj-lt"/>
                        </a:rPr>
                        <a:t>-3.0%</a:t>
                      </a:r>
                    </a:p>
                  </a:txBody>
                  <a:tcPr marL="7620" marR="7620" marT="7620" marB="0" anchor="ctr"/>
                </a:tc>
                <a:extLst>
                  <a:ext uri="{0D108BD9-81ED-4DB2-BD59-A6C34878D82A}">
                    <a16:rowId xmlns:a16="http://schemas.microsoft.com/office/drawing/2014/main" val="3495972250"/>
                  </a:ext>
                </a:extLst>
              </a:tr>
              <a:tr h="440535">
                <a:tc>
                  <a:txBody>
                    <a:bodyPr/>
                    <a:lstStyle/>
                    <a:p>
                      <a:pPr algn="ctr" fontAlgn="b"/>
                      <a:r>
                        <a:rPr lang="en-GB" sz="1200" b="1" i="0" u="none" strike="noStrike" dirty="0">
                          <a:solidFill>
                            <a:schemeClr val="tx1"/>
                          </a:solidFill>
                          <a:effectLst/>
                          <a:latin typeface="+mj-lt"/>
                        </a:rPr>
                        <a:t>FRESH READY MEALS</a:t>
                      </a:r>
                    </a:p>
                  </a:txBody>
                  <a:tcPr marL="7620" marR="7620" marT="7620" marB="0" anchor="ctr"/>
                </a:tc>
                <a:tc>
                  <a:txBody>
                    <a:bodyPr/>
                    <a:lstStyle/>
                    <a:p>
                      <a:pPr algn="ctr" fontAlgn="b"/>
                      <a:r>
                        <a:rPr lang="en-GB" sz="1100" b="0" i="0" u="none" strike="noStrike" dirty="0">
                          <a:solidFill>
                            <a:schemeClr val="tx1"/>
                          </a:solidFill>
                          <a:effectLst/>
                          <a:latin typeface="+mj-lt"/>
                        </a:rPr>
                        <a:t>£126,450,908</a:t>
                      </a:r>
                    </a:p>
                  </a:txBody>
                  <a:tcPr marL="7620" marR="7620" marT="7620" marB="0" anchor="ctr"/>
                </a:tc>
                <a:tc>
                  <a:txBody>
                    <a:bodyPr/>
                    <a:lstStyle/>
                    <a:p>
                      <a:pPr algn="ctr" fontAlgn="b"/>
                      <a:r>
                        <a:rPr lang="en-GB" sz="1100" b="0" i="0" u="none" strike="noStrike" dirty="0">
                          <a:solidFill>
                            <a:schemeClr val="tx1"/>
                          </a:solidFill>
                          <a:effectLst/>
                          <a:latin typeface="+mj-lt"/>
                        </a:rPr>
                        <a:t>£132,798,190</a:t>
                      </a:r>
                    </a:p>
                  </a:txBody>
                  <a:tcPr marL="7620" marR="7620" marT="7620" marB="0" anchor="ctr"/>
                </a:tc>
                <a:tc>
                  <a:txBody>
                    <a:bodyPr/>
                    <a:lstStyle/>
                    <a:p>
                      <a:pPr algn="ctr" fontAlgn="b"/>
                      <a:r>
                        <a:rPr lang="en-GB" sz="1100" b="0" i="0" u="none" strike="noStrike" dirty="0">
                          <a:solidFill>
                            <a:srgbClr val="00B050"/>
                          </a:solidFill>
                          <a:effectLst/>
                          <a:latin typeface="+mj-lt"/>
                        </a:rPr>
                        <a:t>+5.0%</a:t>
                      </a:r>
                    </a:p>
                  </a:txBody>
                  <a:tcPr marL="7620" marR="7620" marT="7620" marB="0" anchor="ctr"/>
                </a:tc>
                <a:tc>
                  <a:txBody>
                    <a:bodyPr/>
                    <a:lstStyle/>
                    <a:p>
                      <a:pPr algn="ctr" fontAlgn="b"/>
                      <a:r>
                        <a:rPr lang="en-GB" sz="1100" b="0" i="0" u="none" strike="noStrike" dirty="0">
                          <a:solidFill>
                            <a:srgbClr val="00B050"/>
                          </a:solidFill>
                          <a:effectLst/>
                          <a:latin typeface="+mj-lt"/>
                        </a:rPr>
                        <a:t>+3.4%</a:t>
                      </a:r>
                    </a:p>
                  </a:txBody>
                  <a:tcPr marL="7620" marR="7620" marT="7620" marB="0" anchor="ctr"/>
                </a:tc>
                <a:extLst>
                  <a:ext uri="{0D108BD9-81ED-4DB2-BD59-A6C34878D82A}">
                    <a16:rowId xmlns:a16="http://schemas.microsoft.com/office/drawing/2014/main" val="3466883455"/>
                  </a:ext>
                </a:extLst>
              </a:tr>
              <a:tr h="440535">
                <a:tc>
                  <a:txBody>
                    <a:bodyPr/>
                    <a:lstStyle/>
                    <a:p>
                      <a:pPr algn="ctr" fontAlgn="b"/>
                      <a:r>
                        <a:rPr lang="en-GB" sz="1200" b="1" i="0" u="none" strike="noStrike" dirty="0">
                          <a:solidFill>
                            <a:schemeClr val="tx1"/>
                          </a:solidFill>
                          <a:effectLst/>
                          <a:latin typeface="+mj-lt"/>
                        </a:rPr>
                        <a:t>FRESH DESSERTS</a:t>
                      </a:r>
                    </a:p>
                  </a:txBody>
                  <a:tcPr marL="7620" marR="7620" marT="7620" marB="0" anchor="ctr"/>
                </a:tc>
                <a:tc>
                  <a:txBody>
                    <a:bodyPr/>
                    <a:lstStyle/>
                    <a:p>
                      <a:pPr algn="ctr" fontAlgn="b"/>
                      <a:r>
                        <a:rPr lang="en-GB" sz="1100" b="0" i="0" u="none" strike="noStrike" dirty="0">
                          <a:solidFill>
                            <a:schemeClr val="tx1"/>
                          </a:solidFill>
                          <a:effectLst/>
                          <a:latin typeface="+mj-lt"/>
                        </a:rPr>
                        <a:t>£47,521,564</a:t>
                      </a:r>
                    </a:p>
                  </a:txBody>
                  <a:tcPr marL="7620" marR="7620" marT="7620" marB="0" anchor="ctr"/>
                </a:tc>
                <a:tc>
                  <a:txBody>
                    <a:bodyPr/>
                    <a:lstStyle/>
                    <a:p>
                      <a:pPr algn="ctr" fontAlgn="b"/>
                      <a:r>
                        <a:rPr lang="en-GB" sz="1100" b="0" i="0" u="none" strike="noStrike" dirty="0">
                          <a:solidFill>
                            <a:schemeClr val="tx1"/>
                          </a:solidFill>
                          <a:effectLst/>
                          <a:latin typeface="+mj-lt"/>
                        </a:rPr>
                        <a:t>£48,905,966</a:t>
                      </a:r>
                    </a:p>
                  </a:txBody>
                  <a:tcPr marL="7620" marR="7620" marT="7620" marB="0" anchor="ctr"/>
                </a:tc>
                <a:tc>
                  <a:txBody>
                    <a:bodyPr/>
                    <a:lstStyle/>
                    <a:p>
                      <a:pPr algn="ctr" fontAlgn="b"/>
                      <a:r>
                        <a:rPr lang="en-GB" sz="1100" b="0" i="0" u="none" strike="noStrike" dirty="0">
                          <a:solidFill>
                            <a:srgbClr val="00B050"/>
                          </a:solidFill>
                          <a:effectLst/>
                          <a:latin typeface="+mj-lt"/>
                        </a:rPr>
                        <a:t>+2.9%</a:t>
                      </a:r>
                    </a:p>
                  </a:txBody>
                  <a:tcPr marL="7620" marR="7620" marT="7620" marB="0" anchor="ctr"/>
                </a:tc>
                <a:tc>
                  <a:txBody>
                    <a:bodyPr/>
                    <a:lstStyle/>
                    <a:p>
                      <a:pPr algn="ctr" fontAlgn="b"/>
                      <a:r>
                        <a:rPr lang="en-GB" sz="1100" b="0" i="0" u="none" strike="noStrike" dirty="0">
                          <a:solidFill>
                            <a:srgbClr val="00B050"/>
                          </a:solidFill>
                          <a:effectLst/>
                          <a:latin typeface="+mj-lt"/>
                        </a:rPr>
                        <a:t>+0.8%</a:t>
                      </a:r>
                    </a:p>
                  </a:txBody>
                  <a:tcPr marL="7620" marR="7620" marT="7620" marB="0" anchor="ctr"/>
                </a:tc>
                <a:extLst>
                  <a:ext uri="{0D108BD9-81ED-4DB2-BD59-A6C34878D82A}">
                    <a16:rowId xmlns:a16="http://schemas.microsoft.com/office/drawing/2014/main" val="4159855368"/>
                  </a:ext>
                </a:extLst>
              </a:tr>
              <a:tr h="440535">
                <a:tc>
                  <a:txBody>
                    <a:bodyPr/>
                    <a:lstStyle/>
                    <a:p>
                      <a:pPr algn="ctr" fontAlgn="b"/>
                      <a:r>
                        <a:rPr lang="en-GB" sz="1200" b="1" i="0" u="none" strike="noStrike" dirty="0">
                          <a:solidFill>
                            <a:schemeClr val="tx1"/>
                          </a:solidFill>
                          <a:effectLst/>
                          <a:latin typeface="+mj-lt"/>
                        </a:rPr>
                        <a:t>TREATED &amp; PREPARED </a:t>
                      </a:r>
                      <a:br>
                        <a:rPr lang="en-GB" sz="1200" b="1" i="0" u="none" strike="noStrike" dirty="0">
                          <a:solidFill>
                            <a:schemeClr val="tx1"/>
                          </a:solidFill>
                          <a:effectLst/>
                          <a:latin typeface="+mj-lt"/>
                        </a:rPr>
                      </a:br>
                      <a:r>
                        <a:rPr lang="en-GB" sz="1200" b="1" i="0" u="none" strike="noStrike" dirty="0">
                          <a:solidFill>
                            <a:schemeClr val="tx1"/>
                          </a:solidFill>
                          <a:effectLst/>
                          <a:latin typeface="+mj-lt"/>
                        </a:rPr>
                        <a:t>FRESH MEAT PRODUCTS</a:t>
                      </a:r>
                    </a:p>
                  </a:txBody>
                  <a:tcPr marL="7620" marR="7620" marT="7620" marB="0" anchor="ctr"/>
                </a:tc>
                <a:tc>
                  <a:txBody>
                    <a:bodyPr/>
                    <a:lstStyle/>
                    <a:p>
                      <a:pPr algn="ctr" fontAlgn="b"/>
                      <a:r>
                        <a:rPr lang="en-GB" sz="1100" b="0" i="0" u="none" strike="noStrike" dirty="0">
                          <a:solidFill>
                            <a:schemeClr val="tx1"/>
                          </a:solidFill>
                          <a:effectLst/>
                          <a:latin typeface="+mj-lt"/>
                        </a:rPr>
                        <a:t>£18,751,767</a:t>
                      </a:r>
                    </a:p>
                  </a:txBody>
                  <a:tcPr marL="7620" marR="7620" marT="7620" marB="0" anchor="ctr"/>
                </a:tc>
                <a:tc>
                  <a:txBody>
                    <a:bodyPr/>
                    <a:lstStyle/>
                    <a:p>
                      <a:pPr algn="ctr" fontAlgn="b"/>
                      <a:r>
                        <a:rPr lang="en-GB" sz="1100" b="0" i="0" u="none" strike="noStrike" dirty="0">
                          <a:solidFill>
                            <a:schemeClr val="tx1"/>
                          </a:solidFill>
                          <a:effectLst/>
                          <a:latin typeface="+mj-lt"/>
                        </a:rPr>
                        <a:t>£21,693,915</a:t>
                      </a:r>
                    </a:p>
                  </a:txBody>
                  <a:tcPr marL="7620" marR="7620" marT="7620" marB="0" anchor="ctr"/>
                </a:tc>
                <a:tc>
                  <a:txBody>
                    <a:bodyPr/>
                    <a:lstStyle/>
                    <a:p>
                      <a:pPr algn="ctr" fontAlgn="b"/>
                      <a:r>
                        <a:rPr lang="en-GB" sz="1100" b="0" i="0" u="none" strike="noStrike" dirty="0">
                          <a:solidFill>
                            <a:srgbClr val="00B050"/>
                          </a:solidFill>
                          <a:effectLst/>
                          <a:latin typeface="+mj-lt"/>
                        </a:rPr>
                        <a:t>+15.7%</a:t>
                      </a:r>
                    </a:p>
                  </a:txBody>
                  <a:tcPr marL="7620" marR="7620" marT="7620" marB="0" anchor="ctr"/>
                </a:tc>
                <a:tc>
                  <a:txBody>
                    <a:bodyPr/>
                    <a:lstStyle/>
                    <a:p>
                      <a:pPr algn="ctr" fontAlgn="b"/>
                      <a:r>
                        <a:rPr lang="en-GB" sz="1100" b="0" i="0" u="none" strike="noStrike" dirty="0">
                          <a:solidFill>
                            <a:srgbClr val="00B050"/>
                          </a:solidFill>
                          <a:effectLst/>
                          <a:latin typeface="+mj-lt"/>
                        </a:rPr>
                        <a:t>+8.4%</a:t>
                      </a:r>
                    </a:p>
                  </a:txBody>
                  <a:tcPr marL="7620" marR="7620" marT="7620" marB="0" anchor="ctr"/>
                </a:tc>
                <a:extLst>
                  <a:ext uri="{0D108BD9-81ED-4DB2-BD59-A6C34878D82A}">
                    <a16:rowId xmlns:a16="http://schemas.microsoft.com/office/drawing/2014/main" val="3306339278"/>
                  </a:ext>
                </a:extLst>
              </a:tr>
              <a:tr h="440535">
                <a:tc>
                  <a:txBody>
                    <a:bodyPr/>
                    <a:lstStyle/>
                    <a:p>
                      <a:pPr algn="ctr" fontAlgn="b"/>
                      <a:r>
                        <a:rPr lang="en-GB" sz="1200" b="1" i="0" u="none" strike="noStrike" dirty="0">
                          <a:solidFill>
                            <a:schemeClr val="tx1"/>
                          </a:solidFill>
                          <a:effectLst/>
                          <a:latin typeface="+mj-lt"/>
                        </a:rPr>
                        <a:t>FRESH VEG</a:t>
                      </a:r>
                      <a:br>
                        <a:rPr lang="en-GB" sz="1200" b="1" i="0" u="none" strike="noStrike" dirty="0">
                          <a:solidFill>
                            <a:schemeClr val="tx1"/>
                          </a:solidFill>
                          <a:effectLst/>
                          <a:latin typeface="+mj-lt"/>
                        </a:rPr>
                      </a:br>
                      <a:r>
                        <a:rPr lang="en-GB" sz="1200" b="1" i="0" u="none" strike="noStrike" dirty="0">
                          <a:solidFill>
                            <a:schemeClr val="tx1"/>
                          </a:solidFill>
                          <a:effectLst/>
                          <a:latin typeface="+mj-lt"/>
                        </a:rPr>
                        <a:t>ACCOMPANIMENTS</a:t>
                      </a:r>
                    </a:p>
                  </a:txBody>
                  <a:tcPr marL="7620" marR="7620" marT="7620" marB="0" anchor="ctr"/>
                </a:tc>
                <a:tc>
                  <a:txBody>
                    <a:bodyPr/>
                    <a:lstStyle/>
                    <a:p>
                      <a:pPr algn="ctr" fontAlgn="b"/>
                      <a:r>
                        <a:rPr lang="en-GB" sz="1100" b="0" i="0" u="none" strike="noStrike" dirty="0">
                          <a:solidFill>
                            <a:schemeClr val="tx1"/>
                          </a:solidFill>
                          <a:effectLst/>
                          <a:latin typeface="+mj-lt"/>
                        </a:rPr>
                        <a:t>£16,239,124</a:t>
                      </a:r>
                    </a:p>
                  </a:txBody>
                  <a:tcPr marL="7620" marR="7620" marT="7620" marB="0" anchor="ctr"/>
                </a:tc>
                <a:tc>
                  <a:txBody>
                    <a:bodyPr/>
                    <a:lstStyle/>
                    <a:p>
                      <a:pPr algn="ctr" fontAlgn="b"/>
                      <a:r>
                        <a:rPr lang="en-GB" sz="1100" b="0" i="0" u="none" strike="noStrike" dirty="0">
                          <a:solidFill>
                            <a:schemeClr val="tx1"/>
                          </a:solidFill>
                          <a:effectLst/>
                          <a:latin typeface="+mj-lt"/>
                        </a:rPr>
                        <a:t>£16,691,327</a:t>
                      </a:r>
                    </a:p>
                  </a:txBody>
                  <a:tcPr marL="7620" marR="7620" marT="7620" marB="0" anchor="ctr"/>
                </a:tc>
                <a:tc>
                  <a:txBody>
                    <a:bodyPr/>
                    <a:lstStyle/>
                    <a:p>
                      <a:pPr algn="ctr" fontAlgn="b"/>
                      <a:r>
                        <a:rPr lang="en-GB" sz="1100" b="0" i="0" u="none" strike="noStrike" dirty="0">
                          <a:solidFill>
                            <a:srgbClr val="00B050"/>
                          </a:solidFill>
                          <a:effectLst/>
                          <a:latin typeface="+mj-lt"/>
                        </a:rPr>
                        <a:t>+2.8%</a:t>
                      </a:r>
                    </a:p>
                  </a:txBody>
                  <a:tcPr marL="7620" marR="7620" marT="7620" marB="0" anchor="ctr"/>
                </a:tc>
                <a:tc>
                  <a:txBody>
                    <a:bodyPr/>
                    <a:lstStyle/>
                    <a:p>
                      <a:pPr algn="ctr" fontAlgn="b"/>
                      <a:r>
                        <a:rPr lang="en-GB" sz="1100" b="0" i="0" u="none" strike="noStrike" dirty="0">
                          <a:solidFill>
                            <a:srgbClr val="00B050"/>
                          </a:solidFill>
                          <a:effectLst/>
                          <a:latin typeface="+mj-lt"/>
                        </a:rPr>
                        <a:t>+3.2%</a:t>
                      </a:r>
                    </a:p>
                  </a:txBody>
                  <a:tcPr marL="7620" marR="7620" marT="7620" marB="0" anchor="ctr"/>
                </a:tc>
                <a:extLst>
                  <a:ext uri="{0D108BD9-81ED-4DB2-BD59-A6C34878D82A}">
                    <a16:rowId xmlns:a16="http://schemas.microsoft.com/office/drawing/2014/main" val="1227077444"/>
                  </a:ext>
                </a:extLst>
              </a:tr>
            </a:tbl>
          </a:graphicData>
        </a:graphic>
      </p:graphicFrame>
      <p:pic>
        <p:nvPicPr>
          <p:cNvPr id="2050" name="Picture 2" descr="Warrendale Wagyu - Wagyu Love Burgers 6oz">
            <a:extLst>
              <a:ext uri="{FF2B5EF4-FFF2-40B4-BE49-F238E27FC236}">
                <a16:creationId xmlns:a16="http://schemas.microsoft.com/office/drawing/2014/main" id="{C0991ECC-D77E-9962-548C-DD3E018F783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360" r="3396" b="-1526"/>
          <a:stretch/>
        </p:blipFill>
        <p:spPr bwMode="auto">
          <a:xfrm>
            <a:off x="7547826" y="1127790"/>
            <a:ext cx="2160000" cy="16200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wild and game">
            <a:extLst>
              <a:ext uri="{FF2B5EF4-FFF2-40B4-BE49-F238E27FC236}">
                <a16:creationId xmlns:a16="http://schemas.microsoft.com/office/drawing/2014/main" id="{75FA9DE2-435B-9CEB-F5DF-EA08D9766E1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771" t="15966" r="16523" b="10400"/>
          <a:stretch/>
        </p:blipFill>
        <p:spPr bwMode="auto">
          <a:xfrm>
            <a:off x="7547826" y="4353670"/>
            <a:ext cx="2160000" cy="16200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attingley Valley">
            <a:extLst>
              <a:ext uri="{FF2B5EF4-FFF2-40B4-BE49-F238E27FC236}">
                <a16:creationId xmlns:a16="http://schemas.microsoft.com/office/drawing/2014/main" id="{5DA51469-A143-E604-2C70-90DB1D950F2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596" t="2364" r="2690" b="2364"/>
          <a:stretch/>
        </p:blipFill>
        <p:spPr bwMode="auto">
          <a:xfrm>
            <a:off x="7547826" y="2740730"/>
            <a:ext cx="2160000" cy="1620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alts_With-Love_Hot_Choc_0823_FZ3051-Closed_VIS_RGB">
            <a:extLst>
              <a:ext uri="{FF2B5EF4-FFF2-40B4-BE49-F238E27FC236}">
                <a16:creationId xmlns:a16="http://schemas.microsoft.com/office/drawing/2014/main" id="{7F02DC15-7FAC-4797-DE83-DA5A3E7DFD1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911" t="11556" r="14616" b="13606"/>
          <a:stretch/>
        </p:blipFill>
        <p:spPr bwMode="auto">
          <a:xfrm>
            <a:off x="9707826" y="1127790"/>
            <a:ext cx="2160000" cy="1620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NZ8_0756-Enhanced-NR-Edit">
            <a:extLst>
              <a:ext uri="{FF2B5EF4-FFF2-40B4-BE49-F238E27FC236}">
                <a16:creationId xmlns:a16="http://schemas.microsoft.com/office/drawing/2014/main" id="{43F70ACD-71F8-2BDE-4E53-F635C6FCBF0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011" t="5482" r="13318" b="5482"/>
          <a:stretch/>
        </p:blipFill>
        <p:spPr bwMode="auto">
          <a:xfrm>
            <a:off x="9707826" y="2740730"/>
            <a:ext cx="2160000" cy="162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F44C196F-28BD-1D0C-5F15-F2DB871AA57E}"/>
              </a:ext>
            </a:extLst>
          </p:cNvPr>
          <p:cNvPicPr>
            <a:picLocks noChangeAspect="1"/>
          </p:cNvPicPr>
          <p:nvPr/>
        </p:nvPicPr>
        <p:blipFill rotWithShape="1">
          <a:blip r:embed="rId7"/>
          <a:srcRect l="12639" r="12399"/>
          <a:stretch/>
        </p:blipFill>
        <p:spPr>
          <a:xfrm>
            <a:off x="9707826" y="4353670"/>
            <a:ext cx="2160000" cy="1620000"/>
          </a:xfrm>
          <a:prstGeom prst="rect">
            <a:avLst/>
          </a:prstGeom>
        </p:spPr>
      </p:pic>
    </p:spTree>
    <p:extLst>
      <p:ext uri="{BB962C8B-B14F-4D97-AF65-F5344CB8AC3E}">
        <p14:creationId xmlns:p14="http://schemas.microsoft.com/office/powerpoint/2010/main" val="6224280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0D92114-FA86-9731-5BA2-84C70C877B7C}"/>
              </a:ext>
            </a:extLst>
          </p:cNvPr>
          <p:cNvSpPr>
            <a:spLocks noGrp="1"/>
          </p:cNvSpPr>
          <p:nvPr>
            <p:ph type="sldNum" sz="quarter" idx="12"/>
          </p:nvPr>
        </p:nvSpPr>
        <p:spPr/>
        <p:txBody>
          <a:bodyPr/>
          <a:lstStyle/>
          <a:p>
            <a:fld id="{403EF4E2-7A7A-0548-85F1-5479B7C9E1B2}" type="slidenum">
              <a:rPr lang="en-US" smtClean="0"/>
              <a:t>49</a:t>
            </a:fld>
            <a:endParaRPr lang="en-US" dirty="0"/>
          </a:p>
        </p:txBody>
      </p:sp>
      <p:sp>
        <p:nvSpPr>
          <p:cNvPr id="4" name="Text Placeholder 3">
            <a:extLst>
              <a:ext uri="{FF2B5EF4-FFF2-40B4-BE49-F238E27FC236}">
                <a16:creationId xmlns:a16="http://schemas.microsoft.com/office/drawing/2014/main" id="{71C5FC3B-4825-6742-19B6-65C70F8E3CF1}"/>
              </a:ext>
            </a:extLst>
          </p:cNvPr>
          <p:cNvSpPr>
            <a:spLocks noGrp="1"/>
          </p:cNvSpPr>
          <p:nvPr>
            <p:ph type="body" sz="quarter" idx="13"/>
          </p:nvPr>
        </p:nvSpPr>
        <p:spPr/>
        <p:txBody>
          <a:bodyPr/>
          <a:lstStyle/>
          <a:p>
            <a:r>
              <a:rPr lang="en-GB" dirty="0"/>
              <a:t>In personal care, Fragrances have gained 1.2%pts of volume share compared to 2 years ago during the Valentine’s period</a:t>
            </a:r>
          </a:p>
        </p:txBody>
      </p:sp>
      <p:sp>
        <p:nvSpPr>
          <p:cNvPr id="5" name="Text Placeholder 4">
            <a:extLst>
              <a:ext uri="{FF2B5EF4-FFF2-40B4-BE49-F238E27FC236}">
                <a16:creationId xmlns:a16="http://schemas.microsoft.com/office/drawing/2014/main" id="{9BC1E159-187A-ACC6-978B-4145554A73BC}"/>
              </a:ext>
            </a:extLst>
          </p:cNvPr>
          <p:cNvSpPr>
            <a:spLocks noGrp="1"/>
          </p:cNvSpPr>
          <p:nvPr>
            <p:ph type="body" sz="quarter" idx="17"/>
          </p:nvPr>
        </p:nvSpPr>
        <p:spPr/>
        <p:txBody>
          <a:bodyPr/>
          <a:lstStyle/>
          <a:p>
            <a:r>
              <a:rPr lang="en-GB" dirty="0"/>
              <a:t>Source: FoxIntelligence | 2we 17.02.24 vs 2we 17.02.23 vs 2we 17.02.22 </a:t>
            </a:r>
          </a:p>
        </p:txBody>
      </p:sp>
      <p:sp>
        <p:nvSpPr>
          <p:cNvPr id="6" name="Title 5">
            <a:extLst>
              <a:ext uri="{FF2B5EF4-FFF2-40B4-BE49-F238E27FC236}">
                <a16:creationId xmlns:a16="http://schemas.microsoft.com/office/drawing/2014/main" id="{FDB6DE33-621F-392D-4350-B4F858C0F75A}"/>
              </a:ext>
            </a:extLst>
          </p:cNvPr>
          <p:cNvSpPr>
            <a:spLocks noGrp="1"/>
          </p:cNvSpPr>
          <p:nvPr>
            <p:ph type="title"/>
          </p:nvPr>
        </p:nvSpPr>
        <p:spPr/>
        <p:txBody>
          <a:bodyPr/>
          <a:lstStyle/>
          <a:p>
            <a:r>
              <a:rPr lang="en-GB" dirty="0"/>
              <a:t>The fall in fragrances may be as a result of their improved online performance </a:t>
            </a:r>
          </a:p>
        </p:txBody>
      </p:sp>
      <p:graphicFrame>
        <p:nvGraphicFramePr>
          <p:cNvPr id="9" name="Chart 8">
            <a:extLst>
              <a:ext uri="{FF2B5EF4-FFF2-40B4-BE49-F238E27FC236}">
                <a16:creationId xmlns:a16="http://schemas.microsoft.com/office/drawing/2014/main" id="{C08F347A-28DC-2DD0-7EB5-E6C9DF2BBFD5}"/>
              </a:ext>
            </a:extLst>
          </p:cNvPr>
          <p:cNvGraphicFramePr>
            <a:graphicFrameLocks/>
          </p:cNvGraphicFramePr>
          <p:nvPr/>
        </p:nvGraphicFramePr>
        <p:xfrm>
          <a:off x="288558" y="1508288"/>
          <a:ext cx="8093442" cy="4392287"/>
        </p:xfrm>
        <a:graphic>
          <a:graphicData uri="http://schemas.openxmlformats.org/drawingml/2006/chart">
            <c:chart xmlns:c="http://schemas.openxmlformats.org/drawingml/2006/chart" xmlns:r="http://schemas.openxmlformats.org/officeDocument/2006/relationships" r:id="rId2"/>
          </a:graphicData>
        </a:graphic>
      </p:graphicFrame>
      <p:sp>
        <p:nvSpPr>
          <p:cNvPr id="11" name="TextBox 10">
            <a:extLst>
              <a:ext uri="{FF2B5EF4-FFF2-40B4-BE49-F238E27FC236}">
                <a16:creationId xmlns:a16="http://schemas.microsoft.com/office/drawing/2014/main" id="{A0A591E8-88E8-9175-A6CD-ADC79D695CB7}"/>
              </a:ext>
            </a:extLst>
          </p:cNvPr>
          <p:cNvSpPr txBox="1"/>
          <p:nvPr/>
        </p:nvSpPr>
        <p:spPr>
          <a:xfrm>
            <a:off x="288558" y="1145198"/>
            <a:ext cx="5131854" cy="233928"/>
          </a:xfrm>
          <a:prstGeom prst="rect">
            <a:avLst/>
          </a:prstGeom>
          <a:noFill/>
        </p:spPr>
        <p:txBody>
          <a:bodyPr wrap="square" lIns="0" rIns="0" rtlCol="0">
            <a:noAutofit/>
          </a:bodyPr>
          <a:lstStyle/>
          <a:p>
            <a:pPr algn="l">
              <a:spcAft>
                <a:spcPts val="600"/>
              </a:spcAft>
            </a:pPr>
            <a:r>
              <a:rPr lang="en-GB" sz="1200" b="1" dirty="0"/>
              <a:t>Volume Share | Personal Care | 2we 17.02.24</a:t>
            </a:r>
          </a:p>
        </p:txBody>
      </p:sp>
      <p:sp>
        <p:nvSpPr>
          <p:cNvPr id="12" name="Rectangle: Rounded Corners 11">
            <a:extLst>
              <a:ext uri="{FF2B5EF4-FFF2-40B4-BE49-F238E27FC236}">
                <a16:creationId xmlns:a16="http://schemas.microsoft.com/office/drawing/2014/main" id="{B9BB9D67-37C8-8986-40E0-5F8B53812AEC}"/>
              </a:ext>
            </a:extLst>
          </p:cNvPr>
          <p:cNvSpPr/>
          <p:nvPr/>
        </p:nvSpPr>
        <p:spPr>
          <a:xfrm>
            <a:off x="8556827" y="1649691"/>
            <a:ext cx="3259063" cy="1498862"/>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96000" rIns="45720" rtlCol="0" anchor="ctr"/>
          <a:lstStyle/>
          <a:p>
            <a:pPr algn="ctr">
              <a:spcAft>
                <a:spcPts val="600"/>
              </a:spcAft>
            </a:pPr>
            <a:r>
              <a:rPr lang="en-GB" sz="1600" i="1" dirty="0">
                <a:solidFill>
                  <a:schemeClr val="tx1"/>
                </a:solidFill>
                <a:latin typeface="Georgia" panose="02040502050405020303" pitchFamily="18" charset="0"/>
              </a:rPr>
              <a:t>Fragrance’s share during Valentine’s Day has continuously grown in the last two years</a:t>
            </a:r>
          </a:p>
        </p:txBody>
      </p:sp>
      <p:sp>
        <p:nvSpPr>
          <p:cNvPr id="13" name="Isosceles Triangle 12">
            <a:extLst>
              <a:ext uri="{FF2B5EF4-FFF2-40B4-BE49-F238E27FC236}">
                <a16:creationId xmlns:a16="http://schemas.microsoft.com/office/drawing/2014/main" id="{C2A13AED-4C02-C2D1-9E53-C63EE35B36B3}"/>
              </a:ext>
            </a:extLst>
          </p:cNvPr>
          <p:cNvSpPr/>
          <p:nvPr/>
        </p:nvSpPr>
        <p:spPr>
          <a:xfrm rot="5400000">
            <a:off x="8438992" y="2215299"/>
            <a:ext cx="603316" cy="36764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endParaRPr lang="en-GB" sz="1600" dirty="0"/>
          </a:p>
        </p:txBody>
      </p:sp>
      <p:sp>
        <p:nvSpPr>
          <p:cNvPr id="15" name="Rectangle: Rounded Corners 14">
            <a:extLst>
              <a:ext uri="{FF2B5EF4-FFF2-40B4-BE49-F238E27FC236}">
                <a16:creationId xmlns:a16="http://schemas.microsoft.com/office/drawing/2014/main" id="{C9F41E59-F7AD-EFEA-5AA9-F5A77B9E1E9A}"/>
              </a:ext>
            </a:extLst>
          </p:cNvPr>
          <p:cNvSpPr/>
          <p:nvPr/>
        </p:nvSpPr>
        <p:spPr>
          <a:xfrm>
            <a:off x="8563709" y="3413097"/>
            <a:ext cx="3259063" cy="2487478"/>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96000" rIns="45720" rtlCol="0" anchor="ctr"/>
          <a:lstStyle/>
          <a:p>
            <a:pPr algn="ctr">
              <a:spcAft>
                <a:spcPts val="600"/>
              </a:spcAft>
            </a:pPr>
            <a:r>
              <a:rPr lang="en-GB" sz="1400" i="1" dirty="0">
                <a:solidFill>
                  <a:schemeClr val="tx1"/>
                </a:solidFill>
                <a:latin typeface="Georgia" panose="02040502050405020303" pitchFamily="18" charset="0"/>
              </a:rPr>
              <a:t>During the Valentine’s </a:t>
            </a:r>
            <a:br>
              <a:rPr lang="en-GB" sz="1400" i="1" dirty="0">
                <a:solidFill>
                  <a:schemeClr val="tx1"/>
                </a:solidFill>
                <a:latin typeface="Georgia" panose="02040502050405020303" pitchFamily="18" charset="0"/>
              </a:rPr>
            </a:br>
            <a:r>
              <a:rPr lang="en-GB" sz="1400" i="1" dirty="0">
                <a:solidFill>
                  <a:schemeClr val="tx1"/>
                </a:solidFill>
                <a:latin typeface="Georgia" panose="02040502050405020303" pitchFamily="18" charset="0"/>
              </a:rPr>
              <a:t>shopping period…</a:t>
            </a:r>
          </a:p>
          <a:p>
            <a:pPr algn="ctr">
              <a:spcAft>
                <a:spcPts val="600"/>
              </a:spcAft>
            </a:pPr>
            <a:r>
              <a:rPr lang="en-GB" sz="1600" i="1" dirty="0">
                <a:solidFill>
                  <a:schemeClr val="accent6"/>
                </a:solidFill>
                <a:latin typeface="Georgia" panose="02040502050405020303" pitchFamily="18" charset="0"/>
              </a:rPr>
              <a:t>Pure players,</a:t>
            </a:r>
            <a:r>
              <a:rPr lang="en-GB" sz="1600" i="1" dirty="0">
                <a:solidFill>
                  <a:schemeClr val="tx1"/>
                </a:solidFill>
                <a:latin typeface="Georgia" panose="02040502050405020303" pitchFamily="18" charset="0"/>
              </a:rPr>
              <a:t> </a:t>
            </a:r>
            <a:r>
              <a:rPr lang="en-GB" sz="1600" i="1" dirty="0">
                <a:solidFill>
                  <a:schemeClr val="accent6"/>
                </a:solidFill>
                <a:latin typeface="Georgia" panose="02040502050405020303" pitchFamily="18" charset="0"/>
              </a:rPr>
              <a:t>Beauty specialists </a:t>
            </a:r>
            <a:r>
              <a:rPr lang="en-GB" sz="1600" i="1" dirty="0">
                <a:solidFill>
                  <a:schemeClr val="tx1"/>
                </a:solidFill>
                <a:latin typeface="Georgia" panose="02040502050405020303" pitchFamily="18" charset="0"/>
              </a:rPr>
              <a:t>and </a:t>
            </a:r>
            <a:r>
              <a:rPr lang="en-GB" sz="1600" i="1" dirty="0">
                <a:solidFill>
                  <a:schemeClr val="accent6"/>
                </a:solidFill>
                <a:latin typeface="Georgia" panose="02040502050405020303" pitchFamily="18" charset="0"/>
              </a:rPr>
              <a:t>Second-hand platforms</a:t>
            </a:r>
            <a:r>
              <a:rPr lang="en-GB" sz="1600" i="1" dirty="0">
                <a:solidFill>
                  <a:schemeClr val="tx1"/>
                </a:solidFill>
                <a:latin typeface="Georgia" panose="02040502050405020303" pitchFamily="18" charset="0"/>
              </a:rPr>
              <a:t> are over indexing their share of Fragrance sales against their annual average</a:t>
            </a:r>
          </a:p>
        </p:txBody>
      </p:sp>
      <p:sp>
        <p:nvSpPr>
          <p:cNvPr id="16" name="Isosceles Triangle 15">
            <a:extLst>
              <a:ext uri="{FF2B5EF4-FFF2-40B4-BE49-F238E27FC236}">
                <a16:creationId xmlns:a16="http://schemas.microsoft.com/office/drawing/2014/main" id="{9CBE9653-85A5-356E-0754-A9A0A81C3EDE}"/>
              </a:ext>
            </a:extLst>
          </p:cNvPr>
          <p:cNvSpPr/>
          <p:nvPr/>
        </p:nvSpPr>
        <p:spPr>
          <a:xfrm rot="5400000">
            <a:off x="8409404" y="4473013"/>
            <a:ext cx="662492" cy="36764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endParaRPr lang="en-GB" sz="1600" dirty="0"/>
          </a:p>
        </p:txBody>
      </p:sp>
      <p:cxnSp>
        <p:nvCxnSpPr>
          <p:cNvPr id="18" name="Straight Connector 17">
            <a:extLst>
              <a:ext uri="{FF2B5EF4-FFF2-40B4-BE49-F238E27FC236}">
                <a16:creationId xmlns:a16="http://schemas.microsoft.com/office/drawing/2014/main" id="{696E091D-C85C-B97F-5211-366F67750F41}"/>
              </a:ext>
            </a:extLst>
          </p:cNvPr>
          <p:cNvCxnSpPr/>
          <p:nvPr/>
        </p:nvCxnSpPr>
        <p:spPr>
          <a:xfrm>
            <a:off x="288558" y="1435688"/>
            <a:ext cx="764881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3074" name="Picture 2">
            <a:extLst>
              <a:ext uri="{FF2B5EF4-FFF2-40B4-BE49-F238E27FC236}">
                <a16:creationId xmlns:a16="http://schemas.microsoft.com/office/drawing/2014/main" id="{EC8B5803-2417-A1C0-624D-0381AF5747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3366" y="6506670"/>
            <a:ext cx="1455254" cy="261946"/>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Connector: Elbow 19">
            <a:extLst>
              <a:ext uri="{FF2B5EF4-FFF2-40B4-BE49-F238E27FC236}">
                <a16:creationId xmlns:a16="http://schemas.microsoft.com/office/drawing/2014/main" id="{B97D67FE-B8A5-5414-0B6A-D02770420ED5}"/>
              </a:ext>
            </a:extLst>
          </p:cNvPr>
          <p:cNvCxnSpPr>
            <a:endCxn id="13" idx="3"/>
          </p:cNvCxnSpPr>
          <p:nvPr/>
        </p:nvCxnSpPr>
        <p:spPr>
          <a:xfrm>
            <a:off x="7937369" y="1800225"/>
            <a:ext cx="619458" cy="598897"/>
          </a:xfrm>
          <a:prstGeom prst="bentConnector3">
            <a:avLst/>
          </a:prstGeom>
          <a:ln w="127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ctor: Elbow 20">
            <a:extLst>
              <a:ext uri="{FF2B5EF4-FFF2-40B4-BE49-F238E27FC236}">
                <a16:creationId xmlns:a16="http://schemas.microsoft.com/office/drawing/2014/main" id="{8D8EBEA5-65A2-5530-0A0B-BAF50CA7809B}"/>
              </a:ext>
            </a:extLst>
          </p:cNvPr>
          <p:cNvCxnSpPr>
            <a:cxnSpLocks/>
          </p:cNvCxnSpPr>
          <p:nvPr/>
        </p:nvCxnSpPr>
        <p:spPr>
          <a:xfrm rot="16200000" flipH="1">
            <a:off x="7269119" y="3378653"/>
            <a:ext cx="2257714" cy="298652"/>
          </a:xfrm>
          <a:prstGeom prst="bentConnector2">
            <a:avLst/>
          </a:prstGeom>
          <a:ln w="127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5275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24">
            <a:extLst>
              <a:ext uri="{FF2B5EF4-FFF2-40B4-BE49-F238E27FC236}">
                <a16:creationId xmlns:a16="http://schemas.microsoft.com/office/drawing/2014/main" id="{63478A8A-CCAB-145D-7D37-7A3BC3966A27}"/>
              </a:ext>
            </a:extLst>
          </p:cNvPr>
          <p:cNvGraphicFramePr>
            <a:graphicFrameLocks noGrp="1"/>
          </p:cNvGraphicFramePr>
          <p:nvPr>
            <p:extLst>
              <p:ext uri="{D42A27DB-BD31-4B8C-83A1-F6EECF244321}">
                <p14:modId xmlns:p14="http://schemas.microsoft.com/office/powerpoint/2010/main" val="1314929727"/>
              </p:ext>
            </p:extLst>
          </p:nvPr>
        </p:nvGraphicFramePr>
        <p:xfrm>
          <a:off x="6855770" y="829651"/>
          <a:ext cx="4065040" cy="4366817"/>
        </p:xfrm>
        <a:graphic>
          <a:graphicData uri="http://schemas.openxmlformats.org/drawingml/2006/table">
            <a:tbl>
              <a:tblPr firstRow="1" bandRow="1">
                <a:tableStyleId>{073A0DAA-6AF3-43AB-8588-CEC1D06C72B9}</a:tableStyleId>
              </a:tblPr>
              <a:tblGrid>
                <a:gridCol w="36922">
                  <a:extLst>
                    <a:ext uri="{9D8B030D-6E8A-4147-A177-3AD203B41FA5}">
                      <a16:colId xmlns:a16="http://schemas.microsoft.com/office/drawing/2014/main" val="3338537668"/>
                    </a:ext>
                  </a:extLst>
                </a:gridCol>
                <a:gridCol w="4028118">
                  <a:extLst>
                    <a:ext uri="{9D8B030D-6E8A-4147-A177-3AD203B41FA5}">
                      <a16:colId xmlns:a16="http://schemas.microsoft.com/office/drawing/2014/main" val="1952040229"/>
                    </a:ext>
                  </a:extLst>
                </a:gridCol>
              </a:tblGrid>
              <a:tr h="4366817">
                <a:tc>
                  <a:txBody>
                    <a:bodyPr/>
                    <a:lstStyle/>
                    <a:p>
                      <a:endParaRPr lang="en-US" sz="1600" dirty="0"/>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solidFill>
                  </a:tcPr>
                </a:tc>
                <a:tc>
                  <a:txBody>
                    <a:bodyPr/>
                    <a:lstStyle/>
                    <a:p>
                      <a:pPr marL="365760" marR="0" lvl="0" indent="-304800" algn="l" defTabSz="914400" rtl="0" eaLnBrk="1" fontAlgn="auto" latinLnBrk="0" hangingPunct="1">
                        <a:lnSpc>
                          <a:spcPct val="100000"/>
                        </a:lnSpc>
                        <a:spcBef>
                          <a:spcPts val="600"/>
                        </a:spcBef>
                        <a:spcAft>
                          <a:spcPts val="600"/>
                        </a:spcAft>
                        <a:buClrTx/>
                        <a:buSzPts val="1200"/>
                        <a:buFont typeface="Montserrat"/>
                        <a:buChar char="■"/>
                        <a:tabLst/>
                        <a:defRPr/>
                      </a:pPr>
                      <a:r>
                        <a:rPr lang="en-GB" sz="1600" i="1" dirty="0">
                          <a:solidFill>
                            <a:schemeClr val="tx2"/>
                          </a:solidFill>
                          <a:latin typeface="Georgia" panose="02040502050405020303" pitchFamily="18" charset="0"/>
                          <a:ea typeface="Montserrat"/>
                          <a:cs typeface="Montserrat"/>
                          <a:sym typeface="Montserrat"/>
                        </a:rPr>
                        <a:t>Online* +7.9%</a:t>
                      </a:r>
                    </a:p>
                    <a:p>
                      <a:pPr marL="365760" marR="0" lvl="0" indent="-304800" algn="l" defTabSz="914400" rtl="0" eaLnBrk="1" fontAlgn="auto" latinLnBrk="0" hangingPunct="1">
                        <a:lnSpc>
                          <a:spcPct val="100000"/>
                        </a:lnSpc>
                        <a:spcBef>
                          <a:spcPts val="600"/>
                        </a:spcBef>
                        <a:spcAft>
                          <a:spcPts val="600"/>
                        </a:spcAft>
                        <a:buClrTx/>
                        <a:buSzPts val="1200"/>
                        <a:buFont typeface="Montserrat"/>
                        <a:buChar char="■"/>
                        <a:tabLst/>
                        <a:defRPr/>
                      </a:pPr>
                      <a:endParaRPr lang="en-GB" sz="1600" i="1" dirty="0">
                        <a:solidFill>
                          <a:schemeClr val="tx2"/>
                        </a:solidFill>
                        <a:latin typeface="Georgia" panose="02040502050405020303" pitchFamily="18" charset="0"/>
                        <a:ea typeface="Montserrat"/>
                        <a:cs typeface="Montserrat"/>
                        <a:sym typeface="Montserrat"/>
                      </a:endParaRPr>
                    </a:p>
                    <a:p>
                      <a:pPr marL="365760" indent="-304800">
                        <a:spcBef>
                          <a:spcPts val="600"/>
                        </a:spcBef>
                        <a:spcAft>
                          <a:spcPts val="600"/>
                        </a:spcAft>
                        <a:buSzPts val="1200"/>
                        <a:buFont typeface="Montserrat"/>
                        <a:buChar char="■"/>
                        <a:defRPr/>
                      </a:pPr>
                      <a:r>
                        <a:rPr lang="en" sz="1600" b="1" i="1" dirty="0">
                          <a:solidFill>
                            <a:schemeClr val="tx2"/>
                          </a:solidFill>
                          <a:latin typeface="Georgia" panose="02040502050405020303" pitchFamily="18" charset="0"/>
                          <a:ea typeface="Montserrat"/>
                          <a:cs typeface="Montserrat"/>
                          <a:sym typeface="Montserrat"/>
                        </a:rPr>
                        <a:t>G</a:t>
                      </a:r>
                      <a:r>
                        <a:rPr lang="en-GB" sz="1600" i="1" dirty="0">
                          <a:solidFill>
                            <a:schemeClr val="tx2"/>
                          </a:solidFill>
                          <a:latin typeface="Georgia" panose="02040502050405020303" pitchFamily="18" charset="0"/>
                          <a:ea typeface="Montserrat"/>
                          <a:cs typeface="Montserrat"/>
                          <a:sym typeface="Montserrat"/>
                        </a:rPr>
                        <a:t>rocery Multiples +4.2%</a:t>
                      </a:r>
                    </a:p>
                    <a:p>
                      <a:pPr marL="365760" marR="0" lvl="0" indent="-304800" algn="l" defTabSz="914400" rtl="0" eaLnBrk="1" fontAlgn="auto" latinLnBrk="0" hangingPunct="1">
                        <a:lnSpc>
                          <a:spcPct val="100000"/>
                        </a:lnSpc>
                        <a:spcBef>
                          <a:spcPts val="600"/>
                        </a:spcBef>
                        <a:spcAft>
                          <a:spcPts val="600"/>
                        </a:spcAft>
                        <a:buClrTx/>
                        <a:buSzPts val="1200"/>
                        <a:buFont typeface="Montserrat"/>
                        <a:buChar char="■"/>
                        <a:tabLst/>
                        <a:defRPr/>
                      </a:pPr>
                      <a:r>
                        <a:rPr lang="en" sz="1600" b="0" i="1" dirty="0">
                          <a:solidFill>
                            <a:schemeClr val="tx2"/>
                          </a:solidFill>
                          <a:latin typeface="Georgia" panose="02040502050405020303" pitchFamily="18" charset="0"/>
                          <a:ea typeface="Montserrat"/>
                          <a:cs typeface="Montserrat"/>
                          <a:sym typeface="Montserrat"/>
                        </a:rPr>
                        <a:t>Supermarkets +4.0%</a:t>
                      </a:r>
                    </a:p>
                    <a:p>
                      <a:pPr marL="365760" indent="-304800">
                        <a:spcBef>
                          <a:spcPts val="600"/>
                        </a:spcBef>
                        <a:spcAft>
                          <a:spcPts val="600"/>
                        </a:spcAft>
                        <a:buSzPts val="1200"/>
                        <a:buFont typeface="Montserrat"/>
                        <a:buChar char="■"/>
                        <a:defRPr/>
                      </a:pPr>
                      <a:r>
                        <a:rPr lang="en" sz="1600" i="1" dirty="0">
                          <a:solidFill>
                            <a:schemeClr val="tx2"/>
                          </a:solidFill>
                          <a:latin typeface="Georgia" panose="02040502050405020303" pitchFamily="18" charset="0"/>
                          <a:ea typeface="Montserrat"/>
                          <a:cs typeface="Montserrat"/>
                          <a:sym typeface="Montserrat"/>
                        </a:rPr>
                        <a:t>Instore* +3.8%</a:t>
                      </a:r>
                    </a:p>
                    <a:p>
                      <a:pPr marL="365760" marR="0" lvl="0" indent="-304800" algn="l" defTabSz="914400" rtl="0" eaLnBrk="1" fontAlgn="auto" latinLnBrk="0" hangingPunct="1">
                        <a:lnSpc>
                          <a:spcPct val="100000"/>
                        </a:lnSpc>
                        <a:spcBef>
                          <a:spcPts val="600"/>
                        </a:spcBef>
                        <a:spcAft>
                          <a:spcPts val="600"/>
                        </a:spcAft>
                        <a:buClrTx/>
                        <a:buSzPts val="1200"/>
                        <a:buFont typeface="Montserrat"/>
                        <a:buChar char="■"/>
                        <a:tabLst/>
                        <a:defRPr/>
                      </a:pPr>
                      <a:r>
                        <a:rPr lang="en" sz="1600" i="1" dirty="0">
                          <a:solidFill>
                            <a:schemeClr val="tx2"/>
                          </a:solidFill>
                          <a:latin typeface="Georgia" panose="02040502050405020303" pitchFamily="18" charset="0"/>
                          <a:ea typeface="Montserrat"/>
                          <a:cs typeface="Montserrat"/>
                          <a:sym typeface="Montserrat"/>
                        </a:rPr>
                        <a:t>Discounters* +3.4%</a:t>
                      </a:r>
                    </a:p>
                    <a:p>
                      <a:pPr marL="365760" marR="0" lvl="0" indent="-304800" algn="l" defTabSz="914400" rtl="0" eaLnBrk="1" fontAlgn="auto" latinLnBrk="0" hangingPunct="1">
                        <a:lnSpc>
                          <a:spcPct val="100000"/>
                        </a:lnSpc>
                        <a:spcBef>
                          <a:spcPts val="600"/>
                        </a:spcBef>
                        <a:spcAft>
                          <a:spcPts val="600"/>
                        </a:spcAft>
                        <a:buClrTx/>
                        <a:buSzPts val="1200"/>
                        <a:buFont typeface="Montserrat"/>
                        <a:buChar char="■"/>
                        <a:tabLst/>
                        <a:defRPr/>
                      </a:pPr>
                      <a:endParaRPr lang="en-GB" sz="1600" b="0" i="1" dirty="0">
                        <a:solidFill>
                          <a:schemeClr val="tx1"/>
                        </a:solidFill>
                        <a:latin typeface="Georgia" panose="02040502050405020303" pitchFamily="18" charset="0"/>
                        <a:ea typeface="Montserrat"/>
                        <a:cs typeface="Montserrat"/>
                        <a:sym typeface="Montserrat"/>
                      </a:endParaRPr>
                    </a:p>
                    <a:p>
                      <a:pPr marL="365760" marR="0" lvl="0" indent="-304800" algn="l" defTabSz="914400" rtl="0" eaLnBrk="1" fontAlgn="auto" latinLnBrk="0" hangingPunct="1">
                        <a:lnSpc>
                          <a:spcPct val="100000"/>
                        </a:lnSpc>
                        <a:spcBef>
                          <a:spcPts val="600"/>
                        </a:spcBef>
                        <a:spcAft>
                          <a:spcPts val="600"/>
                        </a:spcAft>
                        <a:buClrTx/>
                        <a:buSzPts val="1200"/>
                        <a:buFont typeface="Montserrat"/>
                        <a:buChar char="■"/>
                        <a:tabLst/>
                        <a:defRPr/>
                      </a:pPr>
                      <a:r>
                        <a:rPr lang="en-GB" sz="1600" b="0" i="1" dirty="0">
                          <a:solidFill>
                            <a:schemeClr val="tx2"/>
                          </a:solidFill>
                          <a:latin typeface="Georgia" panose="02040502050405020303" pitchFamily="18" charset="0"/>
                          <a:ea typeface="Montserrat"/>
                          <a:cs typeface="Montserrat"/>
                          <a:sym typeface="Montserrat"/>
                        </a:rPr>
                        <a:t>Convenience +2.1%</a:t>
                      </a:r>
                    </a:p>
                    <a:p>
                      <a:pPr marL="365760" marR="0" lvl="0" indent="-304800" algn="l" defTabSz="914400" rtl="0" eaLnBrk="1" fontAlgn="auto" latinLnBrk="0" hangingPunct="1">
                        <a:lnSpc>
                          <a:spcPct val="100000"/>
                        </a:lnSpc>
                        <a:spcBef>
                          <a:spcPts val="600"/>
                        </a:spcBef>
                        <a:spcAft>
                          <a:spcPts val="600"/>
                        </a:spcAft>
                        <a:buClrTx/>
                        <a:buSzPts val="1200"/>
                        <a:buFont typeface="Montserrat"/>
                        <a:buChar char="■"/>
                        <a:tabLst/>
                        <a:defRPr/>
                      </a:pPr>
                      <a:r>
                        <a:rPr lang="en-GB" sz="1600" b="0" i="1" dirty="0">
                          <a:solidFill>
                            <a:schemeClr val="tx2"/>
                          </a:solidFill>
                          <a:latin typeface="Georgia" panose="02040502050405020303" pitchFamily="18" charset="0"/>
                          <a:ea typeface="Montserrat"/>
                          <a:cs typeface="Montserrat"/>
                          <a:sym typeface="Montserrat"/>
                        </a:rPr>
                        <a:t>Value Retailers* +1.9%</a:t>
                      </a:r>
                      <a:endParaRPr lang="en-GB" sz="1600" b="0" i="1" dirty="0">
                        <a:solidFill>
                          <a:schemeClr val="tx1"/>
                        </a:solidFill>
                        <a:latin typeface="Georgia" panose="02040502050405020303" pitchFamily="18" charset="0"/>
                        <a:ea typeface="Montserrat"/>
                        <a:cs typeface="Montserrat"/>
                        <a:sym typeface="Montserrat"/>
                      </a:endParaRPr>
                    </a:p>
                    <a:p>
                      <a:pPr marL="365760" indent="-304800">
                        <a:spcBef>
                          <a:spcPts val="600"/>
                        </a:spcBef>
                        <a:spcAft>
                          <a:spcPts val="600"/>
                        </a:spcAft>
                        <a:buSzPts val="1200"/>
                        <a:buFont typeface="Montserrat"/>
                        <a:buChar char="■"/>
                      </a:pPr>
                      <a:endParaRPr lang="en-GB" sz="1600" b="0" i="1" dirty="0">
                        <a:solidFill>
                          <a:srgbClr val="FF0000"/>
                        </a:solidFill>
                        <a:latin typeface="Georgia" panose="02040502050405020303" pitchFamily="18" charset="0"/>
                        <a:ea typeface="Montserrat"/>
                        <a:cs typeface="Montserrat"/>
                        <a:sym typeface="Montserrat"/>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806392878"/>
                  </a:ext>
                </a:extLst>
              </a:tr>
            </a:tbl>
          </a:graphicData>
        </a:graphic>
      </p:graphicFrame>
      <p:sp>
        <p:nvSpPr>
          <p:cNvPr id="13" name="TextBox 12">
            <a:extLst>
              <a:ext uri="{FF2B5EF4-FFF2-40B4-BE49-F238E27FC236}">
                <a16:creationId xmlns:a16="http://schemas.microsoft.com/office/drawing/2014/main" id="{4164F3AE-30FE-F00E-4C17-FDD0DC40D793}"/>
              </a:ext>
            </a:extLst>
          </p:cNvPr>
          <p:cNvSpPr txBox="1"/>
          <p:nvPr/>
        </p:nvSpPr>
        <p:spPr>
          <a:xfrm>
            <a:off x="5475690" y="3164060"/>
            <a:ext cx="5862333" cy="723275"/>
          </a:xfrm>
          <a:prstGeom prst="rect">
            <a:avLst/>
          </a:prstGeom>
          <a:noFill/>
        </p:spPr>
        <p:txBody>
          <a:bodyPr wrap="square">
            <a:spAutoFit/>
          </a:bodyPr>
          <a:lstStyle/>
          <a:p>
            <a:pPr marL="365760" marR="0" lvl="0" indent="-304800" algn="l" defTabSz="914400" rtl="0" eaLnBrk="1" fontAlgn="auto" latinLnBrk="0" hangingPunct="1">
              <a:lnSpc>
                <a:spcPct val="100000"/>
              </a:lnSpc>
              <a:spcBef>
                <a:spcPts val="600"/>
              </a:spcBef>
              <a:spcAft>
                <a:spcPts val="600"/>
              </a:spcAft>
              <a:buClrTx/>
              <a:buSzPts val="1200"/>
              <a:buFont typeface="Montserrat"/>
              <a:buChar char="■"/>
              <a:tabLst/>
              <a:defRPr/>
            </a:pPr>
            <a:endParaRPr lang="en" sz="1800" i="1" dirty="0">
              <a:solidFill>
                <a:schemeClr val="tx2"/>
              </a:solidFill>
              <a:latin typeface="Georgia" panose="02040502050405020303" pitchFamily="18" charset="0"/>
              <a:ea typeface="Montserrat"/>
              <a:cs typeface="Montserrat"/>
              <a:sym typeface="Montserrat"/>
            </a:endParaRPr>
          </a:p>
          <a:p>
            <a:endParaRPr lang="en-US" sz="1800" b="1" dirty="0">
              <a:solidFill>
                <a:schemeClr val="tx1"/>
              </a:solidFill>
            </a:endParaRPr>
          </a:p>
        </p:txBody>
      </p:sp>
      <p:sp>
        <p:nvSpPr>
          <p:cNvPr id="14" name="Title 13">
            <a:extLst>
              <a:ext uri="{FF2B5EF4-FFF2-40B4-BE49-F238E27FC236}">
                <a16:creationId xmlns:a16="http://schemas.microsoft.com/office/drawing/2014/main" id="{D299F24E-B1A2-6E66-D6B7-9AC5E414EEF6}"/>
              </a:ext>
            </a:extLst>
          </p:cNvPr>
          <p:cNvSpPr>
            <a:spLocks noGrp="1"/>
          </p:cNvSpPr>
          <p:nvPr>
            <p:ph type="ctrTitle"/>
          </p:nvPr>
        </p:nvSpPr>
        <p:spPr>
          <a:xfrm>
            <a:off x="163863" y="1113712"/>
            <a:ext cx="4532146" cy="1757645"/>
          </a:xfrm>
        </p:spPr>
        <p:txBody>
          <a:bodyPr/>
          <a:lstStyle/>
          <a:p>
            <a:pPr algn="ctr"/>
            <a:r>
              <a:rPr lang="en-US" sz="2800" b="0" dirty="0"/>
              <a:t>Sales </a:t>
            </a:r>
            <a:r>
              <a:rPr lang="en-US" sz="2800" i="1" dirty="0">
                <a:latin typeface="Georgia" panose="02040502050405020303" pitchFamily="18" charset="0"/>
              </a:rPr>
              <a:t>growth</a:t>
            </a:r>
            <a:r>
              <a:rPr lang="en-US" sz="2800" b="0" dirty="0"/>
              <a:t> held at</a:t>
            </a:r>
            <a:endParaRPr lang="en-GB" b="0" dirty="0"/>
          </a:p>
        </p:txBody>
      </p:sp>
      <p:sp>
        <p:nvSpPr>
          <p:cNvPr id="9" name="Text Placeholder 8">
            <a:extLst>
              <a:ext uri="{FF2B5EF4-FFF2-40B4-BE49-F238E27FC236}">
                <a16:creationId xmlns:a16="http://schemas.microsoft.com/office/drawing/2014/main" id="{2250C1F2-252A-9F59-5A0C-3E53E54DFC5A}"/>
              </a:ext>
            </a:extLst>
          </p:cNvPr>
          <p:cNvSpPr>
            <a:spLocks noGrp="1"/>
          </p:cNvSpPr>
          <p:nvPr>
            <p:ph type="subTitle" idx="1"/>
          </p:nvPr>
        </p:nvSpPr>
        <p:spPr>
          <a:xfrm>
            <a:off x="0" y="3008428"/>
            <a:ext cx="4481563" cy="436210"/>
          </a:xfrm>
        </p:spPr>
        <p:txBody>
          <a:bodyPr/>
          <a:lstStyle/>
          <a:p>
            <a:pPr algn="ctr"/>
            <a:r>
              <a:rPr lang="en-GB" sz="4800" b="1" dirty="0"/>
              <a:t>+5.3%</a:t>
            </a:r>
          </a:p>
          <a:p>
            <a:pPr algn="ctr"/>
            <a:r>
              <a:rPr lang="en-GB" sz="2400" b="0" dirty="0"/>
              <a:t>Total Till</a:t>
            </a:r>
          </a:p>
          <a:p>
            <a:pPr algn="ctr"/>
            <a:endParaRPr lang="en-GB" sz="2400" b="0" dirty="0"/>
          </a:p>
        </p:txBody>
      </p:sp>
      <p:sp>
        <p:nvSpPr>
          <p:cNvPr id="2" name="Slide Number Placeholder 1">
            <a:extLst>
              <a:ext uri="{FF2B5EF4-FFF2-40B4-BE49-F238E27FC236}">
                <a16:creationId xmlns:a16="http://schemas.microsoft.com/office/drawing/2014/main" id="{CC12E958-FD8F-61A9-B0AF-E5F9E2F4FD08}"/>
              </a:ext>
            </a:extLst>
          </p:cNvPr>
          <p:cNvSpPr>
            <a:spLocks noGrp="1"/>
          </p:cNvSpPr>
          <p:nvPr>
            <p:ph type="sldNum" sz="quarter" idx="4"/>
          </p:nvPr>
        </p:nvSpPr>
        <p:spPr/>
        <p:txBody>
          <a:bodyPr/>
          <a:lstStyle/>
          <a:p>
            <a:fld id="{403EF4E2-7A7A-0548-85F1-5479B7C9E1B2}" type="slidenum">
              <a:rPr lang="en-US" smtClean="0"/>
              <a:t>5</a:t>
            </a:fld>
            <a:endParaRPr lang="en-US" dirty="0"/>
          </a:p>
        </p:txBody>
      </p:sp>
      <p:sp>
        <p:nvSpPr>
          <p:cNvPr id="5" name="Text Placeholder 4">
            <a:extLst>
              <a:ext uri="{FF2B5EF4-FFF2-40B4-BE49-F238E27FC236}">
                <a16:creationId xmlns:a16="http://schemas.microsoft.com/office/drawing/2014/main" id="{35E815BB-F50E-D044-D50B-428CE65A397B}"/>
              </a:ext>
            </a:extLst>
          </p:cNvPr>
          <p:cNvSpPr txBox="1">
            <a:spLocks/>
          </p:cNvSpPr>
          <p:nvPr/>
        </p:nvSpPr>
        <p:spPr>
          <a:xfrm>
            <a:off x="164205" y="6164629"/>
            <a:ext cx="11582399" cy="365125"/>
          </a:xfrm>
          <a:prstGeom prst="rect">
            <a:avLst/>
          </a:prstGeom>
        </p:spPr>
        <p:txBody>
          <a:bodyPr/>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PH" sz="800" dirty="0">
                <a:latin typeface="+mj-lt"/>
              </a:rPr>
              <a:t>Source:  NIQ Scantrack Total Store Read, *Homescan FMCG 4w/e 24</a:t>
            </a:r>
            <a:r>
              <a:rPr lang="en-PH" sz="800" baseline="30000" dirty="0">
                <a:latin typeface="+mj-lt"/>
              </a:rPr>
              <a:t>th</a:t>
            </a:r>
            <a:r>
              <a:rPr lang="en-PH" sz="800" dirty="0">
                <a:latin typeface="+mj-lt"/>
              </a:rPr>
              <a:t> February 2024</a:t>
            </a:r>
            <a:endParaRPr lang="en-US" sz="800" dirty="0">
              <a:latin typeface="+mj-lt"/>
            </a:endParaRPr>
          </a:p>
        </p:txBody>
      </p:sp>
    </p:spTree>
    <p:extLst>
      <p:ext uri="{BB962C8B-B14F-4D97-AF65-F5344CB8AC3E}">
        <p14:creationId xmlns:p14="http://schemas.microsoft.com/office/powerpoint/2010/main" val="23747576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heart shaped candy canes&#10;&#10;Description automatically generated">
            <a:extLst>
              <a:ext uri="{FF2B5EF4-FFF2-40B4-BE49-F238E27FC236}">
                <a16:creationId xmlns:a16="http://schemas.microsoft.com/office/drawing/2014/main" id="{9B3E3412-FCD4-C3AF-BBA8-FFD14FE2AFF7}"/>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t="12500" b="12500"/>
          <a:stretch>
            <a:fillRect/>
          </a:stretch>
        </p:blipFill>
        <p:spPr/>
      </p:pic>
      <p:sp>
        <p:nvSpPr>
          <p:cNvPr id="3" name="Slide Number Placeholder 2">
            <a:extLst>
              <a:ext uri="{FF2B5EF4-FFF2-40B4-BE49-F238E27FC236}">
                <a16:creationId xmlns:a16="http://schemas.microsoft.com/office/drawing/2014/main" id="{1C562D37-C04A-4463-108A-BC4468012FA9}"/>
              </a:ext>
            </a:extLst>
          </p:cNvPr>
          <p:cNvSpPr>
            <a:spLocks noGrp="1"/>
          </p:cNvSpPr>
          <p:nvPr>
            <p:ph type="sldNum" sz="quarter" idx="12"/>
          </p:nvPr>
        </p:nvSpPr>
        <p:spPr/>
        <p:txBody>
          <a:bodyPr/>
          <a:lstStyle/>
          <a:p>
            <a:fld id="{403EF4E2-7A7A-0548-85F1-5479B7C9E1B2}" type="slidenum">
              <a:rPr lang="en-US" smtClean="0"/>
              <a:t>50</a:t>
            </a:fld>
            <a:endParaRPr lang="en-US" dirty="0"/>
          </a:p>
        </p:txBody>
      </p:sp>
      <p:sp>
        <p:nvSpPr>
          <p:cNvPr id="7" name="Content Placeholder 6">
            <a:extLst>
              <a:ext uri="{FF2B5EF4-FFF2-40B4-BE49-F238E27FC236}">
                <a16:creationId xmlns:a16="http://schemas.microsoft.com/office/drawing/2014/main" id="{CC963EA3-784F-4763-CC68-870FD7E18EB2}"/>
              </a:ext>
            </a:extLst>
          </p:cNvPr>
          <p:cNvSpPr>
            <a:spLocks noGrp="1"/>
          </p:cNvSpPr>
          <p:nvPr>
            <p:ph idx="1"/>
          </p:nvPr>
        </p:nvSpPr>
        <p:spPr>
          <a:xfrm>
            <a:off x="469503" y="816001"/>
            <a:ext cx="5175362" cy="3836139"/>
          </a:xfrm>
        </p:spPr>
        <p:txBody>
          <a:bodyPr/>
          <a:lstStyle/>
          <a:p>
            <a:pPr>
              <a:spcAft>
                <a:spcPts val="1800"/>
              </a:spcAft>
            </a:pPr>
            <a:r>
              <a:rPr lang="en-GB" sz="1400" dirty="0"/>
              <a:t>Valentine’s products will continue to </a:t>
            </a:r>
            <a:r>
              <a:rPr lang="en-GB" sz="1400" b="1" dirty="0"/>
              <a:t>broaden their appeal </a:t>
            </a:r>
            <a:r>
              <a:rPr lang="en-GB" sz="1400" dirty="0"/>
              <a:t>with the popularity of ‘Galentines’ and ‘Palentines’ twists on the event, creating </a:t>
            </a:r>
            <a:r>
              <a:rPr lang="en-GB" sz="1400" b="1" dirty="0"/>
              <a:t>more celebration occasions.</a:t>
            </a:r>
          </a:p>
          <a:p>
            <a:pPr algn="l" rtl="0" fontAlgn="base">
              <a:spcAft>
                <a:spcPts val="1800"/>
              </a:spcAft>
              <a:buFont typeface="Arial" panose="020B0604020202020204" pitchFamily="34" charset="0"/>
              <a:buChar char="•"/>
            </a:pPr>
            <a:r>
              <a:rPr lang="en-GB" sz="1400" dirty="0"/>
              <a:t>Valentine’s Day next year falls on a </a:t>
            </a:r>
            <a:r>
              <a:rPr lang="en-GB" sz="1400" b="1" dirty="0"/>
              <a:t>Friday. </a:t>
            </a:r>
            <a:r>
              <a:rPr lang="en-GB" sz="1400" dirty="0"/>
              <a:t>This could encourage shoppers to spend more in the On-Trade; however, retailers should still stock a plentiful range of Valentine’s  categories to encourage footfall.</a:t>
            </a:r>
            <a:endParaRPr lang="en-GB" sz="1400" b="1" dirty="0"/>
          </a:p>
          <a:p>
            <a:pPr>
              <a:spcAft>
                <a:spcPts val="1800"/>
              </a:spcAft>
            </a:pPr>
            <a:r>
              <a:rPr lang="en-GB" sz="1400" dirty="0"/>
              <a:t>Further opportunities will come from the spread of </a:t>
            </a:r>
            <a:r>
              <a:rPr lang="en-GB" sz="1400" b="1" dirty="0"/>
              <a:t>Valentine’s themed goods into other categories </a:t>
            </a:r>
            <a:r>
              <a:rPr lang="en-GB" sz="1400" dirty="0"/>
              <a:t>such as pet treats and wider food categories.</a:t>
            </a:r>
            <a:endParaRPr lang="en-GB" sz="1400" b="1" dirty="0"/>
          </a:p>
          <a:p>
            <a:pPr>
              <a:spcAft>
                <a:spcPts val="1800"/>
              </a:spcAft>
            </a:pPr>
            <a:r>
              <a:rPr lang="en-GB" sz="1400" dirty="0"/>
              <a:t>Next year, Pancake Day will be a couple of weeks after Valentine’s Day (4 March 2025), which will open up </a:t>
            </a:r>
            <a:r>
              <a:rPr lang="en-GB" sz="1400" b="1" dirty="0"/>
              <a:t>more display space </a:t>
            </a:r>
            <a:r>
              <a:rPr lang="en-GB" sz="1400" dirty="0"/>
              <a:t>for Valentine’s promotions.</a:t>
            </a:r>
          </a:p>
          <a:p>
            <a:pPr>
              <a:spcAft>
                <a:spcPts val="1800"/>
              </a:spcAft>
            </a:pPr>
            <a:r>
              <a:rPr lang="en-GB" sz="1400" b="1" dirty="0"/>
              <a:t>Online</a:t>
            </a:r>
            <a:r>
              <a:rPr lang="en-GB" sz="1400" dirty="0"/>
              <a:t> will continue to play a role in shopping behaviour, particularly in gifting with more </a:t>
            </a:r>
            <a:r>
              <a:rPr lang="en-GB" sz="1400" b="1" dirty="0"/>
              <a:t>specialists </a:t>
            </a:r>
            <a:r>
              <a:rPr lang="en-GB" sz="1400" dirty="0"/>
              <a:t>and </a:t>
            </a:r>
            <a:r>
              <a:rPr lang="en-GB" sz="1400" b="1" dirty="0"/>
              <a:t>DTC</a:t>
            </a:r>
            <a:r>
              <a:rPr lang="en-GB" sz="1400" dirty="0"/>
              <a:t> options targeting shoppers.</a:t>
            </a:r>
          </a:p>
          <a:p>
            <a:pPr>
              <a:spcAft>
                <a:spcPts val="1800"/>
              </a:spcAft>
            </a:pPr>
            <a:r>
              <a:rPr lang="en-GB" sz="1400" dirty="0"/>
              <a:t>Unprecedented climate or geopolitical events could continue to impact the market, affecting </a:t>
            </a:r>
            <a:r>
              <a:rPr lang="en-GB" sz="1400" b="1" dirty="0"/>
              <a:t>cost</a:t>
            </a:r>
            <a:r>
              <a:rPr lang="en-GB" sz="1400" dirty="0"/>
              <a:t> and </a:t>
            </a:r>
            <a:r>
              <a:rPr lang="en-GB" sz="1400" b="1" dirty="0"/>
              <a:t>supply</a:t>
            </a:r>
            <a:r>
              <a:rPr lang="en-GB" sz="1400" dirty="0"/>
              <a:t> of items.</a:t>
            </a:r>
          </a:p>
          <a:p>
            <a:pPr>
              <a:spcAft>
                <a:spcPts val="1800"/>
              </a:spcAft>
            </a:pPr>
            <a:endParaRPr lang="en-GB" sz="1400" dirty="0"/>
          </a:p>
        </p:txBody>
      </p:sp>
      <p:sp>
        <p:nvSpPr>
          <p:cNvPr id="4" name="Title 3">
            <a:extLst>
              <a:ext uri="{FF2B5EF4-FFF2-40B4-BE49-F238E27FC236}">
                <a16:creationId xmlns:a16="http://schemas.microsoft.com/office/drawing/2014/main" id="{0F225334-62BC-C081-3399-20062DB3D537}"/>
              </a:ext>
            </a:extLst>
          </p:cNvPr>
          <p:cNvSpPr>
            <a:spLocks noGrp="1"/>
          </p:cNvSpPr>
          <p:nvPr>
            <p:ph type="title"/>
          </p:nvPr>
        </p:nvSpPr>
        <p:spPr/>
        <p:txBody>
          <a:bodyPr/>
          <a:lstStyle/>
          <a:p>
            <a:r>
              <a:rPr lang="en-GB" dirty="0"/>
              <a:t>Implications for Valentine’s Day 2025</a:t>
            </a:r>
          </a:p>
        </p:txBody>
      </p:sp>
    </p:spTree>
    <p:extLst>
      <p:ext uri="{BB962C8B-B14F-4D97-AF65-F5344CB8AC3E}">
        <p14:creationId xmlns:p14="http://schemas.microsoft.com/office/powerpoint/2010/main" val="37875136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990E90A-CB4D-1748-3BDF-CDA2A0225C25}"/>
              </a:ext>
            </a:extLst>
          </p:cNvPr>
          <p:cNvSpPr>
            <a:spLocks noGrp="1"/>
          </p:cNvSpPr>
          <p:nvPr>
            <p:ph type="sldNum" sz="quarter" idx="12"/>
          </p:nvPr>
        </p:nvSpPr>
        <p:spPr/>
        <p:txBody>
          <a:bodyPr/>
          <a:lstStyle/>
          <a:p>
            <a:fld id="{403EF4E2-7A7A-0548-85F1-5479B7C9E1B2}" type="slidenum">
              <a:rPr lang="en-US" smtClean="0"/>
              <a:t>51</a:t>
            </a:fld>
            <a:endParaRPr lang="en-US" dirty="0"/>
          </a:p>
        </p:txBody>
      </p:sp>
      <p:sp>
        <p:nvSpPr>
          <p:cNvPr id="7" name="Title 6">
            <a:extLst>
              <a:ext uri="{FF2B5EF4-FFF2-40B4-BE49-F238E27FC236}">
                <a16:creationId xmlns:a16="http://schemas.microsoft.com/office/drawing/2014/main" id="{ACA094A1-1C15-F5F2-9D77-919C7C8F8D5E}"/>
              </a:ext>
            </a:extLst>
          </p:cNvPr>
          <p:cNvSpPr>
            <a:spLocks noGrp="1"/>
          </p:cNvSpPr>
          <p:nvPr>
            <p:ph type="title"/>
          </p:nvPr>
        </p:nvSpPr>
        <p:spPr/>
        <p:txBody>
          <a:bodyPr/>
          <a:lstStyle/>
          <a:p>
            <a:r>
              <a:rPr lang="en-GB" dirty="0"/>
              <a:t>Definitions </a:t>
            </a:r>
          </a:p>
        </p:txBody>
      </p:sp>
      <p:sp>
        <p:nvSpPr>
          <p:cNvPr id="4" name="TextBox 3">
            <a:extLst>
              <a:ext uri="{FF2B5EF4-FFF2-40B4-BE49-F238E27FC236}">
                <a16:creationId xmlns:a16="http://schemas.microsoft.com/office/drawing/2014/main" id="{3EEE6CB4-0F06-B6F4-6F87-DD2D7376A1E6}"/>
              </a:ext>
            </a:extLst>
          </p:cNvPr>
          <p:cNvSpPr txBox="1"/>
          <p:nvPr/>
        </p:nvSpPr>
        <p:spPr>
          <a:xfrm>
            <a:off x="459818" y="4482227"/>
            <a:ext cx="3116179" cy="1307493"/>
          </a:xfrm>
          <a:prstGeom prst="rect">
            <a:avLst/>
          </a:prstGeom>
          <a:solidFill>
            <a:schemeClr val="bg1">
              <a:lumMod val="95000"/>
            </a:schemeClr>
          </a:solidFill>
        </p:spPr>
        <p:txBody>
          <a:bodyPr wrap="square" lIns="108000" rIns="0" rtlCol="0">
            <a:noAutofit/>
          </a:bodyPr>
          <a:lstStyle/>
          <a:p>
            <a:pPr algn="l">
              <a:spcAft>
                <a:spcPts val="600"/>
              </a:spcAft>
            </a:pPr>
            <a:r>
              <a:rPr lang="en-GB" sz="1600" b="1" dirty="0"/>
              <a:t>Valentine’s Day periods used:</a:t>
            </a:r>
          </a:p>
          <a:p>
            <a:pPr algn="l">
              <a:spcAft>
                <a:spcPts val="600"/>
              </a:spcAft>
            </a:pPr>
            <a:r>
              <a:rPr lang="en-GB" sz="1600" i="1" dirty="0"/>
              <a:t>VD 2024: 2we 17.02.24</a:t>
            </a:r>
          </a:p>
          <a:p>
            <a:pPr algn="l">
              <a:spcAft>
                <a:spcPts val="600"/>
              </a:spcAft>
            </a:pPr>
            <a:r>
              <a:rPr lang="en-GB" sz="1600" i="1" dirty="0"/>
              <a:t>VD 2023: 2we 18.02.23</a:t>
            </a:r>
          </a:p>
          <a:p>
            <a:pPr algn="l">
              <a:spcAft>
                <a:spcPts val="600"/>
              </a:spcAft>
            </a:pPr>
            <a:r>
              <a:rPr lang="en-GB" sz="1600" i="1" dirty="0"/>
              <a:t>VD 2022: 2we 19.02.22</a:t>
            </a:r>
          </a:p>
        </p:txBody>
      </p:sp>
      <p:sp>
        <p:nvSpPr>
          <p:cNvPr id="9" name="TextBox 8">
            <a:extLst>
              <a:ext uri="{FF2B5EF4-FFF2-40B4-BE49-F238E27FC236}">
                <a16:creationId xmlns:a16="http://schemas.microsoft.com/office/drawing/2014/main" id="{9BBA9B2B-159A-AA92-A5A6-AD20A92E2047}"/>
              </a:ext>
            </a:extLst>
          </p:cNvPr>
          <p:cNvSpPr txBox="1"/>
          <p:nvPr/>
        </p:nvSpPr>
        <p:spPr>
          <a:xfrm>
            <a:off x="459818" y="3632426"/>
            <a:ext cx="4706071" cy="436542"/>
          </a:xfrm>
          <a:prstGeom prst="rect">
            <a:avLst/>
          </a:prstGeom>
          <a:noFill/>
        </p:spPr>
        <p:txBody>
          <a:bodyPr wrap="square" lIns="0" rIns="0" rtlCol="0">
            <a:noAutofit/>
          </a:bodyPr>
          <a:lstStyle/>
          <a:p>
            <a:pPr algn="l">
              <a:spcAft>
                <a:spcPts val="600"/>
              </a:spcAft>
            </a:pPr>
            <a:r>
              <a:rPr lang="en-GB" sz="1600" b="1" i="1" dirty="0"/>
              <a:t>HBPC Valentine's Gifting </a:t>
            </a:r>
            <a:r>
              <a:rPr lang="en-GB" sz="1600" dirty="0"/>
              <a:t>= Fragrances + Toiletries Gift packs</a:t>
            </a:r>
          </a:p>
          <a:p>
            <a:pPr algn="l">
              <a:spcAft>
                <a:spcPts val="600"/>
              </a:spcAft>
            </a:pPr>
            <a:endParaRPr lang="en-GB" sz="1600" dirty="0"/>
          </a:p>
        </p:txBody>
      </p:sp>
      <p:graphicFrame>
        <p:nvGraphicFramePr>
          <p:cNvPr id="11" name="Table 10">
            <a:extLst>
              <a:ext uri="{FF2B5EF4-FFF2-40B4-BE49-F238E27FC236}">
                <a16:creationId xmlns:a16="http://schemas.microsoft.com/office/drawing/2014/main" id="{B8878FE4-B9AF-4593-4145-530F71B6A938}"/>
              </a:ext>
            </a:extLst>
          </p:cNvPr>
          <p:cNvGraphicFramePr>
            <a:graphicFrameLocks noGrp="1"/>
          </p:cNvGraphicFramePr>
          <p:nvPr/>
        </p:nvGraphicFramePr>
        <p:xfrm>
          <a:off x="459818" y="822582"/>
          <a:ext cx="5040009" cy="2481426"/>
        </p:xfrm>
        <a:graphic>
          <a:graphicData uri="http://schemas.openxmlformats.org/drawingml/2006/table">
            <a:tbl>
              <a:tblPr firstRow="1" bandRow="1">
                <a:tableStyleId>{93296810-A885-4BE3-A3E7-6D5BEEA58F35}</a:tableStyleId>
              </a:tblPr>
              <a:tblGrid>
                <a:gridCol w="5040009">
                  <a:extLst>
                    <a:ext uri="{9D8B030D-6E8A-4147-A177-3AD203B41FA5}">
                      <a16:colId xmlns:a16="http://schemas.microsoft.com/office/drawing/2014/main" val="1355582259"/>
                    </a:ext>
                  </a:extLst>
                </a:gridCol>
              </a:tblGrid>
              <a:tr h="413571">
                <a:tc>
                  <a:txBody>
                    <a:bodyPr/>
                    <a:lstStyle/>
                    <a:p>
                      <a:pPr algn="ctr"/>
                      <a:r>
                        <a:rPr lang="en-GB" dirty="0"/>
                        <a:t>Valentine’s Gifting Categories</a:t>
                      </a:r>
                    </a:p>
                  </a:txBody>
                  <a:tcPr anchor="ctr"/>
                </a:tc>
                <a:extLst>
                  <a:ext uri="{0D108BD9-81ED-4DB2-BD59-A6C34878D82A}">
                    <a16:rowId xmlns:a16="http://schemas.microsoft.com/office/drawing/2014/main" val="3350480671"/>
                  </a:ext>
                </a:extLst>
              </a:tr>
              <a:tr h="413571">
                <a:tc>
                  <a:txBody>
                    <a:bodyPr/>
                    <a:lstStyle/>
                    <a:p>
                      <a:pPr marL="0" indent="0" algn="l">
                        <a:buNone/>
                      </a:pPr>
                      <a:r>
                        <a:rPr lang="en-GB" dirty="0"/>
                        <a:t>Toiletries gift packs </a:t>
                      </a:r>
                    </a:p>
                  </a:txBody>
                  <a:tcPr anchor="ctr"/>
                </a:tc>
                <a:extLst>
                  <a:ext uri="{0D108BD9-81ED-4DB2-BD59-A6C34878D82A}">
                    <a16:rowId xmlns:a16="http://schemas.microsoft.com/office/drawing/2014/main" val="2227864914"/>
                  </a:ext>
                </a:extLst>
              </a:tr>
              <a:tr h="41357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Fragrances</a:t>
                      </a:r>
                    </a:p>
                  </a:txBody>
                  <a:tcPr anchor="ctr"/>
                </a:tc>
                <a:extLst>
                  <a:ext uri="{0D108BD9-81ED-4DB2-BD59-A6C34878D82A}">
                    <a16:rowId xmlns:a16="http://schemas.microsoft.com/office/drawing/2014/main" val="1615165407"/>
                  </a:ext>
                </a:extLst>
              </a:tr>
              <a:tr h="41357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Cut flowers</a:t>
                      </a:r>
                    </a:p>
                  </a:txBody>
                  <a:tcPr anchor="ctr"/>
                </a:tc>
                <a:extLst>
                  <a:ext uri="{0D108BD9-81ED-4DB2-BD59-A6C34878D82A}">
                    <a16:rowId xmlns:a16="http://schemas.microsoft.com/office/drawing/2014/main" val="2674756778"/>
                  </a:ext>
                </a:extLst>
              </a:tr>
              <a:tr h="413571">
                <a:tc>
                  <a:txBody>
                    <a:bodyPr/>
                    <a:lstStyle/>
                    <a:p>
                      <a:pPr algn="l"/>
                      <a:r>
                        <a:rPr lang="en-GB" dirty="0"/>
                        <a:t>Boxed &amp; gift chocolates </a:t>
                      </a:r>
                    </a:p>
                  </a:txBody>
                  <a:tcPr anchor="ctr"/>
                </a:tc>
                <a:extLst>
                  <a:ext uri="{0D108BD9-81ED-4DB2-BD59-A6C34878D82A}">
                    <a16:rowId xmlns:a16="http://schemas.microsoft.com/office/drawing/2014/main" val="4013853368"/>
                  </a:ext>
                </a:extLst>
              </a:tr>
              <a:tr h="41357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Greeting cards </a:t>
                      </a:r>
                    </a:p>
                  </a:txBody>
                  <a:tcPr anchor="ctr"/>
                </a:tc>
                <a:extLst>
                  <a:ext uri="{0D108BD9-81ED-4DB2-BD59-A6C34878D82A}">
                    <a16:rowId xmlns:a16="http://schemas.microsoft.com/office/drawing/2014/main" val="1637061655"/>
                  </a:ext>
                </a:extLst>
              </a:tr>
            </a:tbl>
          </a:graphicData>
        </a:graphic>
      </p:graphicFrame>
      <p:graphicFrame>
        <p:nvGraphicFramePr>
          <p:cNvPr id="14" name="Table 13">
            <a:extLst>
              <a:ext uri="{FF2B5EF4-FFF2-40B4-BE49-F238E27FC236}">
                <a16:creationId xmlns:a16="http://schemas.microsoft.com/office/drawing/2014/main" id="{3E2769C7-FFC3-ACE4-7A71-5F938CFC9627}"/>
              </a:ext>
            </a:extLst>
          </p:cNvPr>
          <p:cNvGraphicFramePr>
            <a:graphicFrameLocks noGrp="1"/>
          </p:cNvGraphicFramePr>
          <p:nvPr/>
        </p:nvGraphicFramePr>
        <p:xfrm>
          <a:off x="6163566" y="822582"/>
          <a:ext cx="5040009" cy="4601850"/>
        </p:xfrm>
        <a:graphic>
          <a:graphicData uri="http://schemas.openxmlformats.org/drawingml/2006/table">
            <a:tbl>
              <a:tblPr firstRow="1" bandRow="1">
                <a:tableStyleId>{93296810-A885-4BE3-A3E7-6D5BEEA58F35}</a:tableStyleId>
              </a:tblPr>
              <a:tblGrid>
                <a:gridCol w="5040009">
                  <a:extLst>
                    <a:ext uri="{9D8B030D-6E8A-4147-A177-3AD203B41FA5}">
                      <a16:colId xmlns:a16="http://schemas.microsoft.com/office/drawing/2014/main" val="1355582259"/>
                    </a:ext>
                  </a:extLst>
                </a:gridCol>
              </a:tblGrid>
              <a:tr h="418350">
                <a:tc>
                  <a:txBody>
                    <a:bodyPr/>
                    <a:lstStyle/>
                    <a:p>
                      <a:pPr algn="ctr"/>
                      <a:r>
                        <a:rPr lang="en-GB" dirty="0"/>
                        <a:t>Valentine’s Food and Drink Categories</a:t>
                      </a:r>
                    </a:p>
                  </a:txBody>
                  <a:tcPr anchor="ctr"/>
                </a:tc>
                <a:extLst>
                  <a:ext uri="{0D108BD9-81ED-4DB2-BD59-A6C34878D82A}">
                    <a16:rowId xmlns:a16="http://schemas.microsoft.com/office/drawing/2014/main" val="3350480671"/>
                  </a:ext>
                </a:extLst>
              </a:tr>
              <a:tr h="418350">
                <a:tc>
                  <a:txBody>
                    <a:bodyPr/>
                    <a:lstStyle/>
                    <a:p>
                      <a:pPr marL="0" indent="0" algn="l">
                        <a:buNone/>
                      </a:pPr>
                      <a:r>
                        <a:rPr lang="en-GB" dirty="0"/>
                        <a:t>Fresh ready meals</a:t>
                      </a:r>
                    </a:p>
                  </a:txBody>
                  <a:tcPr anchor="ctr"/>
                </a:tc>
                <a:extLst>
                  <a:ext uri="{0D108BD9-81ED-4DB2-BD59-A6C34878D82A}">
                    <a16:rowId xmlns:a16="http://schemas.microsoft.com/office/drawing/2014/main" val="2227864914"/>
                  </a:ext>
                </a:extLst>
              </a:tr>
              <a:tr h="4183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Morning goods &amp; celebratory breads</a:t>
                      </a:r>
                    </a:p>
                  </a:txBody>
                  <a:tcPr anchor="ctr"/>
                </a:tc>
                <a:extLst>
                  <a:ext uri="{0D108BD9-81ED-4DB2-BD59-A6C34878D82A}">
                    <a16:rowId xmlns:a16="http://schemas.microsoft.com/office/drawing/2014/main" val="1615165407"/>
                  </a:ext>
                </a:extLst>
              </a:tr>
              <a:tr h="4183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Fresh desserts</a:t>
                      </a:r>
                    </a:p>
                  </a:txBody>
                  <a:tcPr anchor="ctr"/>
                </a:tc>
                <a:extLst>
                  <a:ext uri="{0D108BD9-81ED-4DB2-BD59-A6C34878D82A}">
                    <a16:rowId xmlns:a16="http://schemas.microsoft.com/office/drawing/2014/main" val="2674756778"/>
                  </a:ext>
                </a:extLst>
              </a:tr>
              <a:tr h="418350">
                <a:tc>
                  <a:txBody>
                    <a:bodyPr/>
                    <a:lstStyle/>
                    <a:p>
                      <a:pPr algn="l"/>
                      <a:r>
                        <a:rPr lang="en-GB" dirty="0"/>
                        <a:t>Chilled cake</a:t>
                      </a:r>
                    </a:p>
                  </a:txBody>
                  <a:tcPr anchor="ctr"/>
                </a:tc>
                <a:extLst>
                  <a:ext uri="{0D108BD9-81ED-4DB2-BD59-A6C34878D82A}">
                    <a16:rowId xmlns:a16="http://schemas.microsoft.com/office/drawing/2014/main" val="4013853368"/>
                  </a:ext>
                </a:extLst>
              </a:tr>
              <a:tr h="4183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Ambient cake</a:t>
                      </a:r>
                    </a:p>
                  </a:txBody>
                  <a:tcPr anchor="ctr"/>
                </a:tc>
                <a:extLst>
                  <a:ext uri="{0D108BD9-81ED-4DB2-BD59-A6C34878D82A}">
                    <a16:rowId xmlns:a16="http://schemas.microsoft.com/office/drawing/2014/main" val="1637061655"/>
                  </a:ext>
                </a:extLst>
              </a:tr>
              <a:tr h="4183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Fresh veg accompaniments</a:t>
                      </a:r>
                    </a:p>
                  </a:txBody>
                  <a:tcPr anchor="ctr"/>
                </a:tc>
                <a:extLst>
                  <a:ext uri="{0D108BD9-81ED-4DB2-BD59-A6C34878D82A}">
                    <a16:rowId xmlns:a16="http://schemas.microsoft.com/office/drawing/2014/main" val="4219486031"/>
                  </a:ext>
                </a:extLst>
              </a:tr>
              <a:tr h="4183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Treated &amp; prepared fresh meat</a:t>
                      </a:r>
                    </a:p>
                  </a:txBody>
                  <a:tcPr anchor="ctr"/>
                </a:tc>
                <a:extLst>
                  <a:ext uri="{0D108BD9-81ED-4DB2-BD59-A6C34878D82A}">
                    <a16:rowId xmlns:a16="http://schemas.microsoft.com/office/drawing/2014/main" val="1169009349"/>
                  </a:ext>
                </a:extLst>
              </a:tr>
              <a:tr h="4183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Still wine</a:t>
                      </a:r>
                    </a:p>
                  </a:txBody>
                  <a:tcPr anchor="ctr"/>
                </a:tc>
                <a:extLst>
                  <a:ext uri="{0D108BD9-81ED-4DB2-BD59-A6C34878D82A}">
                    <a16:rowId xmlns:a16="http://schemas.microsoft.com/office/drawing/2014/main" val="3146306588"/>
                  </a:ext>
                </a:extLst>
              </a:tr>
              <a:tr h="4183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Sparkling wine</a:t>
                      </a:r>
                    </a:p>
                  </a:txBody>
                  <a:tcPr anchor="ctr"/>
                </a:tc>
                <a:extLst>
                  <a:ext uri="{0D108BD9-81ED-4DB2-BD59-A6C34878D82A}">
                    <a16:rowId xmlns:a16="http://schemas.microsoft.com/office/drawing/2014/main" val="300921860"/>
                  </a:ext>
                </a:extLst>
              </a:tr>
              <a:tr h="4183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Champagne</a:t>
                      </a:r>
                    </a:p>
                  </a:txBody>
                  <a:tcPr anchor="ctr"/>
                </a:tc>
                <a:extLst>
                  <a:ext uri="{0D108BD9-81ED-4DB2-BD59-A6C34878D82A}">
                    <a16:rowId xmlns:a16="http://schemas.microsoft.com/office/drawing/2014/main" val="875868993"/>
                  </a:ext>
                </a:extLst>
              </a:tr>
            </a:tbl>
          </a:graphicData>
        </a:graphic>
      </p:graphicFrame>
    </p:spTree>
    <p:extLst>
      <p:ext uri="{BB962C8B-B14F-4D97-AF65-F5344CB8AC3E}">
        <p14:creationId xmlns:p14="http://schemas.microsoft.com/office/powerpoint/2010/main" val="39381781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9FDE9AC-C271-808D-F989-7FF2313B14C5}"/>
              </a:ext>
            </a:extLst>
          </p:cNvPr>
          <p:cNvSpPr>
            <a:spLocks noGrp="1"/>
          </p:cNvSpPr>
          <p:nvPr>
            <p:ph type="sldNum" sz="quarter" idx="4"/>
          </p:nvPr>
        </p:nvSpPr>
        <p:spPr/>
        <p:txBody>
          <a:bodyPr/>
          <a:lstStyle/>
          <a:p>
            <a:fld id="{403EF4E2-7A7A-0548-85F1-5479B7C9E1B2}" type="slidenum">
              <a:rPr lang="en-US" smtClean="0"/>
              <a:t>52</a:t>
            </a:fld>
            <a:endParaRPr lang="en-US" dirty="0"/>
          </a:p>
        </p:txBody>
      </p:sp>
      <p:sp>
        <p:nvSpPr>
          <p:cNvPr id="7" name="Title 6">
            <a:extLst>
              <a:ext uri="{FF2B5EF4-FFF2-40B4-BE49-F238E27FC236}">
                <a16:creationId xmlns:a16="http://schemas.microsoft.com/office/drawing/2014/main" id="{F653AFC8-66EC-2037-C112-DEC563E0AA8D}"/>
              </a:ext>
            </a:extLst>
          </p:cNvPr>
          <p:cNvSpPr>
            <a:spLocks noGrp="1"/>
          </p:cNvSpPr>
          <p:nvPr>
            <p:ph type="ctrTitle"/>
          </p:nvPr>
        </p:nvSpPr>
        <p:spPr/>
        <p:txBody>
          <a:bodyPr/>
          <a:lstStyle/>
          <a:p>
            <a:r>
              <a:rPr lang="en-GB" dirty="0"/>
              <a:t>Appendix</a:t>
            </a:r>
          </a:p>
        </p:txBody>
      </p:sp>
      <p:sp>
        <p:nvSpPr>
          <p:cNvPr id="9" name="Subtitle 8">
            <a:extLst>
              <a:ext uri="{FF2B5EF4-FFF2-40B4-BE49-F238E27FC236}">
                <a16:creationId xmlns:a16="http://schemas.microsoft.com/office/drawing/2014/main" id="{CF6AED20-99E6-5ADB-54B3-BE858A22AD8F}"/>
              </a:ext>
            </a:extLst>
          </p:cNvPr>
          <p:cNvSpPr>
            <a:spLocks noGrp="1"/>
          </p:cNvSpPr>
          <p:nvPr>
            <p:ph type="subTitle" idx="1"/>
          </p:nvPr>
        </p:nvSpPr>
        <p:spPr/>
        <p:txBody>
          <a:bodyPr/>
          <a:lstStyle/>
          <a:p>
            <a:endParaRPr lang="en-GB" dirty="0"/>
          </a:p>
        </p:txBody>
      </p:sp>
    </p:spTree>
    <p:extLst>
      <p:ext uri="{BB962C8B-B14F-4D97-AF65-F5344CB8AC3E}">
        <p14:creationId xmlns:p14="http://schemas.microsoft.com/office/powerpoint/2010/main" val="29068723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632257-84FA-07F0-99D2-7DCA97E4E139}"/>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E1058484-57CA-E340-318E-202F11A5BF88}"/>
              </a:ext>
            </a:extLst>
          </p:cNvPr>
          <p:cNvPicPr>
            <a:picLocks noChangeAspect="1"/>
          </p:cNvPicPr>
          <p:nvPr/>
        </p:nvPicPr>
        <p:blipFill>
          <a:blip r:embed="rId3"/>
          <a:stretch>
            <a:fillRect/>
          </a:stretch>
        </p:blipFill>
        <p:spPr>
          <a:xfrm>
            <a:off x="4427212" y="1962150"/>
            <a:ext cx="7291510" cy="4073469"/>
          </a:xfrm>
          <a:prstGeom prst="rect">
            <a:avLst/>
          </a:prstGeom>
        </p:spPr>
      </p:pic>
      <p:sp>
        <p:nvSpPr>
          <p:cNvPr id="4" name="Slide Number Placeholder 3">
            <a:extLst>
              <a:ext uri="{FF2B5EF4-FFF2-40B4-BE49-F238E27FC236}">
                <a16:creationId xmlns:a16="http://schemas.microsoft.com/office/drawing/2014/main" id="{3883C8C8-A837-0523-0655-6C96EE578D9E}"/>
              </a:ext>
            </a:extLst>
          </p:cNvPr>
          <p:cNvSpPr>
            <a:spLocks noGrp="1"/>
          </p:cNvSpPr>
          <p:nvPr>
            <p:ph type="sldNum" sz="quarter" idx="12"/>
          </p:nvPr>
        </p:nvSpPr>
        <p:spPr/>
        <p:txBody>
          <a:bodyPr/>
          <a:lstStyle/>
          <a:p>
            <a:fld id="{403EF4E2-7A7A-0548-85F1-5479B7C9E1B2}" type="slidenum">
              <a:rPr lang="en-US" smtClean="0"/>
              <a:t>53</a:t>
            </a:fld>
            <a:endParaRPr lang="en-US" dirty="0"/>
          </a:p>
        </p:txBody>
      </p:sp>
      <p:sp>
        <p:nvSpPr>
          <p:cNvPr id="2" name="Title 1">
            <a:extLst>
              <a:ext uri="{FF2B5EF4-FFF2-40B4-BE49-F238E27FC236}">
                <a16:creationId xmlns:a16="http://schemas.microsoft.com/office/drawing/2014/main" id="{BCF1C7B2-9102-970E-FC87-F925B66DD018}"/>
              </a:ext>
            </a:extLst>
          </p:cNvPr>
          <p:cNvSpPr>
            <a:spLocks noGrp="1"/>
          </p:cNvSpPr>
          <p:nvPr>
            <p:ph type="ctrTitle"/>
          </p:nvPr>
        </p:nvSpPr>
        <p:spPr>
          <a:xfrm>
            <a:off x="285807" y="2417153"/>
            <a:ext cx="3503952" cy="2390972"/>
          </a:xfrm>
        </p:spPr>
        <p:txBody>
          <a:bodyPr/>
          <a:lstStyle/>
          <a:p>
            <a:r>
              <a:rPr lang="en-US" sz="1600" dirty="0">
                <a:latin typeface="Georgia" panose="02040502050405020303" pitchFamily="18" charset="0"/>
              </a:rPr>
              <a:t>Across the Grocery Multiples, </a:t>
            </a:r>
            <a:r>
              <a:rPr lang="en-US" sz="1600" b="0" dirty="0">
                <a:latin typeface="Georgia" panose="02040502050405020303" pitchFamily="18" charset="0"/>
              </a:rPr>
              <a:t>where the outlier is Confectionery due to cost price inflation in commodities, </a:t>
            </a:r>
            <a:r>
              <a:rPr lang="en-US" sz="1600" dirty="0">
                <a:latin typeface="Georgia" panose="02040502050405020303" pitchFamily="18" charset="0"/>
              </a:rPr>
              <a:t>Produce, Meat, Fish &amp; Poultry </a:t>
            </a:r>
            <a:r>
              <a:rPr lang="en-US" sz="1600" b="0" dirty="0">
                <a:latin typeface="Georgia" panose="02040502050405020303" pitchFamily="18" charset="0"/>
              </a:rPr>
              <a:t>and </a:t>
            </a:r>
            <a:r>
              <a:rPr lang="en-US" sz="1600" dirty="0">
                <a:latin typeface="Georgia" panose="02040502050405020303" pitchFamily="18" charset="0"/>
              </a:rPr>
              <a:t>Packaged Groceries </a:t>
            </a:r>
            <a:r>
              <a:rPr lang="en-US" sz="1600" b="0" dirty="0">
                <a:latin typeface="Georgia" panose="02040502050405020303" pitchFamily="18" charset="0"/>
              </a:rPr>
              <a:t>are the fastest growing super categories and are </a:t>
            </a:r>
            <a:r>
              <a:rPr lang="en-US" sz="1600" dirty="0">
                <a:latin typeface="Georgia" panose="02040502050405020303" pitchFamily="18" charset="0"/>
              </a:rPr>
              <a:t>all core staples</a:t>
            </a:r>
            <a:r>
              <a:rPr lang="en-US" sz="1600" b="0" dirty="0">
                <a:latin typeface="Georgia" panose="02040502050405020303" pitchFamily="18" charset="0"/>
              </a:rPr>
              <a:t>.</a:t>
            </a:r>
          </a:p>
        </p:txBody>
      </p:sp>
      <p:sp>
        <p:nvSpPr>
          <p:cNvPr id="9" name="Text Placeholder 8">
            <a:extLst>
              <a:ext uri="{FF2B5EF4-FFF2-40B4-BE49-F238E27FC236}">
                <a16:creationId xmlns:a16="http://schemas.microsoft.com/office/drawing/2014/main" id="{F08CBF6C-545B-B42A-3217-F72A80305B56}"/>
              </a:ext>
            </a:extLst>
          </p:cNvPr>
          <p:cNvSpPr>
            <a:spLocks noGrp="1"/>
          </p:cNvSpPr>
          <p:nvPr>
            <p:ph type="body" sz="quarter" idx="14"/>
          </p:nvPr>
        </p:nvSpPr>
        <p:spPr/>
        <p:txBody>
          <a:bodyPr/>
          <a:lstStyle/>
          <a:p>
            <a:r>
              <a:rPr lang="en-US" dirty="0"/>
              <a:t>Source: NIQ Scantrack Grocery Multiples</a:t>
            </a:r>
          </a:p>
        </p:txBody>
      </p:sp>
      <p:sp>
        <p:nvSpPr>
          <p:cNvPr id="16" name="Google Shape;359;p8">
            <a:extLst>
              <a:ext uri="{FF2B5EF4-FFF2-40B4-BE49-F238E27FC236}">
                <a16:creationId xmlns:a16="http://schemas.microsoft.com/office/drawing/2014/main" id="{06B42584-D2B6-E4B2-6A2B-E15A6731FA0A}"/>
              </a:ext>
            </a:extLst>
          </p:cNvPr>
          <p:cNvSpPr txBox="1"/>
          <p:nvPr/>
        </p:nvSpPr>
        <p:spPr>
          <a:xfrm>
            <a:off x="4379282" y="1657579"/>
            <a:ext cx="7594600" cy="307736"/>
          </a:xfrm>
          <a:prstGeom prst="rect">
            <a:avLst/>
          </a:prstGeom>
          <a:noFill/>
          <a:ln>
            <a:noFill/>
          </a:ln>
        </p:spPr>
        <p:txBody>
          <a:bodyPr spcFirstLastPara="1" wrap="square" lIns="91425" tIns="45700" rIns="91425" bIns="45700" anchor="t" anchorCtr="0">
            <a:spAutoFit/>
          </a:bodyPr>
          <a:lstStyle/>
          <a:p>
            <a:pPr>
              <a:buClr>
                <a:schemeClr val="dk1"/>
              </a:buClr>
              <a:buSzPts val="1100"/>
            </a:pPr>
            <a:r>
              <a:rPr lang="en-PH" sz="1400" b="1" dirty="0">
                <a:solidFill>
                  <a:schemeClr val="tx2"/>
                </a:solidFill>
                <a:latin typeface="Arial" panose="020B0604020202020204" pitchFamily="34" charset="0"/>
                <a:ea typeface="Montserrat"/>
                <a:cs typeface="Arial" panose="020B0604020202020204" pitchFamily="34" charset="0"/>
                <a:sym typeface="Montserrat"/>
              </a:rPr>
              <a:t>Value sales growth by supercategory</a:t>
            </a:r>
          </a:p>
        </p:txBody>
      </p:sp>
      <p:sp>
        <p:nvSpPr>
          <p:cNvPr id="5" name="Rectangle: Rounded Corners 4">
            <a:extLst>
              <a:ext uri="{FF2B5EF4-FFF2-40B4-BE49-F238E27FC236}">
                <a16:creationId xmlns:a16="http://schemas.microsoft.com/office/drawing/2014/main" id="{1BE15F68-DF06-0E54-A9D9-C27B65C0CBE2}"/>
              </a:ext>
            </a:extLst>
          </p:cNvPr>
          <p:cNvSpPr/>
          <p:nvPr/>
        </p:nvSpPr>
        <p:spPr>
          <a:xfrm>
            <a:off x="10675136" y="2833795"/>
            <a:ext cx="997926" cy="158262"/>
          </a:xfrm>
          <a:prstGeom prst="roundRect">
            <a:avLst/>
          </a:prstGeom>
          <a:noFill/>
          <a:ln/>
        </p:spPr>
        <p:style>
          <a:lnRef idx="2">
            <a:schemeClr val="accent1"/>
          </a:lnRef>
          <a:fillRef idx="1">
            <a:schemeClr val="lt1"/>
          </a:fillRef>
          <a:effectRef idx="0">
            <a:schemeClr val="accent1"/>
          </a:effectRef>
          <a:fontRef idx="minor">
            <a:schemeClr val="dk1"/>
          </a:fontRef>
        </p:style>
        <p:txBody>
          <a:bodyPr lIns="45720" rIns="45720" rtlCol="0" anchor="ctr"/>
          <a:lstStyle/>
          <a:p>
            <a:pPr algn="ctr">
              <a:spcAft>
                <a:spcPts val="600"/>
              </a:spcAft>
            </a:pPr>
            <a:endParaRPr lang="en-GB" sz="1600" dirty="0"/>
          </a:p>
        </p:txBody>
      </p:sp>
      <p:sp>
        <p:nvSpPr>
          <p:cNvPr id="7" name="Rectangle: Rounded Corners 6">
            <a:extLst>
              <a:ext uri="{FF2B5EF4-FFF2-40B4-BE49-F238E27FC236}">
                <a16:creationId xmlns:a16="http://schemas.microsoft.com/office/drawing/2014/main" id="{C41520B8-31E8-84DB-5D13-9459815438F3}"/>
              </a:ext>
            </a:extLst>
          </p:cNvPr>
          <p:cNvSpPr/>
          <p:nvPr/>
        </p:nvSpPr>
        <p:spPr>
          <a:xfrm>
            <a:off x="10674040" y="5417678"/>
            <a:ext cx="997926" cy="158262"/>
          </a:xfrm>
          <a:prstGeom prst="roundRect">
            <a:avLst/>
          </a:prstGeom>
          <a:noFill/>
          <a:ln/>
        </p:spPr>
        <p:style>
          <a:lnRef idx="2">
            <a:schemeClr val="accent1"/>
          </a:lnRef>
          <a:fillRef idx="1">
            <a:schemeClr val="lt1"/>
          </a:fillRef>
          <a:effectRef idx="0">
            <a:schemeClr val="accent1"/>
          </a:effectRef>
          <a:fontRef idx="minor">
            <a:schemeClr val="dk1"/>
          </a:fontRef>
        </p:style>
        <p:txBody>
          <a:bodyPr lIns="45720" rIns="45720" rtlCol="0" anchor="ctr"/>
          <a:lstStyle/>
          <a:p>
            <a:pPr algn="ctr">
              <a:spcAft>
                <a:spcPts val="600"/>
              </a:spcAft>
            </a:pPr>
            <a:endParaRPr lang="en-GB" sz="1600" dirty="0"/>
          </a:p>
        </p:txBody>
      </p:sp>
      <p:sp>
        <p:nvSpPr>
          <p:cNvPr id="14" name="Rectangle: Rounded Corners 13">
            <a:extLst>
              <a:ext uri="{FF2B5EF4-FFF2-40B4-BE49-F238E27FC236}">
                <a16:creationId xmlns:a16="http://schemas.microsoft.com/office/drawing/2014/main" id="{2CE84C16-0D97-F143-3848-9979864EF940}"/>
              </a:ext>
            </a:extLst>
          </p:cNvPr>
          <p:cNvSpPr/>
          <p:nvPr/>
        </p:nvSpPr>
        <p:spPr>
          <a:xfrm>
            <a:off x="10691255" y="4340291"/>
            <a:ext cx="997926" cy="300403"/>
          </a:xfrm>
          <a:prstGeom prst="roundRect">
            <a:avLst/>
          </a:prstGeom>
          <a:noFill/>
          <a:ln/>
        </p:spPr>
        <p:style>
          <a:lnRef idx="2">
            <a:schemeClr val="accent1"/>
          </a:lnRef>
          <a:fillRef idx="1">
            <a:schemeClr val="lt1"/>
          </a:fillRef>
          <a:effectRef idx="0">
            <a:schemeClr val="accent1"/>
          </a:effectRef>
          <a:fontRef idx="minor">
            <a:schemeClr val="dk1"/>
          </a:fontRef>
        </p:style>
        <p:txBody>
          <a:bodyPr lIns="45720" rIns="45720" rtlCol="0" anchor="ctr"/>
          <a:lstStyle/>
          <a:p>
            <a:pPr algn="ctr">
              <a:spcAft>
                <a:spcPts val="600"/>
              </a:spcAft>
            </a:pPr>
            <a:endParaRPr lang="en-GB" sz="1600" dirty="0"/>
          </a:p>
        </p:txBody>
      </p:sp>
      <p:sp>
        <p:nvSpPr>
          <p:cNvPr id="15" name="Rectangle: Rounded Corners 14">
            <a:extLst>
              <a:ext uri="{FF2B5EF4-FFF2-40B4-BE49-F238E27FC236}">
                <a16:creationId xmlns:a16="http://schemas.microsoft.com/office/drawing/2014/main" id="{E1F3FD46-1BDF-E31F-E62F-849F7DA91F18}"/>
              </a:ext>
            </a:extLst>
          </p:cNvPr>
          <p:cNvSpPr/>
          <p:nvPr/>
        </p:nvSpPr>
        <p:spPr>
          <a:xfrm>
            <a:off x="10668179" y="4845465"/>
            <a:ext cx="997926" cy="162371"/>
          </a:xfrm>
          <a:prstGeom prst="roundRect">
            <a:avLst/>
          </a:prstGeom>
          <a:noFill/>
          <a:ln/>
        </p:spPr>
        <p:style>
          <a:lnRef idx="2">
            <a:schemeClr val="accent1"/>
          </a:lnRef>
          <a:fillRef idx="1">
            <a:schemeClr val="lt1"/>
          </a:fillRef>
          <a:effectRef idx="0">
            <a:schemeClr val="accent1"/>
          </a:effectRef>
          <a:fontRef idx="minor">
            <a:schemeClr val="dk1"/>
          </a:fontRef>
        </p:style>
        <p:txBody>
          <a:bodyPr lIns="45720" rIns="45720" rtlCol="0" anchor="ctr"/>
          <a:lstStyle/>
          <a:p>
            <a:pPr algn="ctr">
              <a:spcAft>
                <a:spcPts val="600"/>
              </a:spcAft>
            </a:pPr>
            <a:endParaRPr lang="en-GB" sz="1600" dirty="0"/>
          </a:p>
        </p:txBody>
      </p:sp>
    </p:spTree>
    <p:extLst>
      <p:ext uri="{BB962C8B-B14F-4D97-AF65-F5344CB8AC3E}">
        <p14:creationId xmlns:p14="http://schemas.microsoft.com/office/powerpoint/2010/main" val="14142370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17C94E-7F2D-EE91-25C3-3F526DF1FA26}"/>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04607E55-3741-580D-4A5D-C9D31EE0C7D2}"/>
              </a:ext>
            </a:extLst>
          </p:cNvPr>
          <p:cNvPicPr>
            <a:picLocks noChangeAspect="1"/>
          </p:cNvPicPr>
          <p:nvPr/>
        </p:nvPicPr>
        <p:blipFill>
          <a:blip r:embed="rId3"/>
          <a:stretch>
            <a:fillRect/>
          </a:stretch>
        </p:blipFill>
        <p:spPr>
          <a:xfrm>
            <a:off x="4404748" y="1922802"/>
            <a:ext cx="6905611" cy="3641404"/>
          </a:xfrm>
          <a:prstGeom prst="rect">
            <a:avLst/>
          </a:prstGeom>
        </p:spPr>
      </p:pic>
      <p:sp>
        <p:nvSpPr>
          <p:cNvPr id="4" name="Slide Number Placeholder 3">
            <a:extLst>
              <a:ext uri="{FF2B5EF4-FFF2-40B4-BE49-F238E27FC236}">
                <a16:creationId xmlns:a16="http://schemas.microsoft.com/office/drawing/2014/main" id="{3A024B65-9DCD-C2D0-009B-4F9D52122702}"/>
              </a:ext>
            </a:extLst>
          </p:cNvPr>
          <p:cNvSpPr>
            <a:spLocks noGrp="1"/>
          </p:cNvSpPr>
          <p:nvPr>
            <p:ph type="sldNum" sz="quarter" idx="12"/>
          </p:nvPr>
        </p:nvSpPr>
        <p:spPr/>
        <p:txBody>
          <a:bodyPr/>
          <a:lstStyle/>
          <a:p>
            <a:fld id="{403EF4E2-7A7A-0548-85F1-5479B7C9E1B2}" type="slidenum">
              <a:rPr lang="en-US" smtClean="0"/>
              <a:t>54</a:t>
            </a:fld>
            <a:endParaRPr lang="en-US" dirty="0"/>
          </a:p>
        </p:txBody>
      </p:sp>
      <p:sp>
        <p:nvSpPr>
          <p:cNvPr id="2" name="Title 1">
            <a:extLst>
              <a:ext uri="{FF2B5EF4-FFF2-40B4-BE49-F238E27FC236}">
                <a16:creationId xmlns:a16="http://schemas.microsoft.com/office/drawing/2014/main" id="{03C99B0F-4D8E-F75B-BF1C-A3BA66C14BA8}"/>
              </a:ext>
            </a:extLst>
          </p:cNvPr>
          <p:cNvSpPr>
            <a:spLocks noGrp="1"/>
          </p:cNvSpPr>
          <p:nvPr>
            <p:ph type="ctrTitle"/>
          </p:nvPr>
        </p:nvSpPr>
        <p:spPr>
          <a:xfrm>
            <a:off x="271017" y="3430369"/>
            <a:ext cx="3503952" cy="2390972"/>
          </a:xfrm>
        </p:spPr>
        <p:txBody>
          <a:bodyPr/>
          <a:lstStyle/>
          <a:p>
            <a:r>
              <a:rPr lang="en-US" sz="1600" dirty="0">
                <a:solidFill>
                  <a:schemeClr val="tx1">
                    <a:lumMod val="50000"/>
                  </a:schemeClr>
                </a:solidFill>
                <a:latin typeface="Georgia" panose="02040502050405020303" pitchFamily="18" charset="0"/>
              </a:rPr>
              <a:t>Units</a:t>
            </a:r>
            <a:r>
              <a:rPr lang="en-US" sz="1600" b="0" dirty="0">
                <a:solidFill>
                  <a:schemeClr val="tx1">
                    <a:lumMod val="50000"/>
                  </a:schemeClr>
                </a:solidFill>
                <a:latin typeface="Georgia" panose="02040502050405020303" pitchFamily="18" charset="0"/>
              </a:rPr>
              <a:t> remain in </a:t>
            </a:r>
            <a:r>
              <a:rPr lang="en-US" sz="1600" dirty="0">
                <a:solidFill>
                  <a:schemeClr val="tx1">
                    <a:lumMod val="50000"/>
                  </a:schemeClr>
                </a:solidFill>
                <a:latin typeface="Georgia" panose="02040502050405020303" pitchFamily="18" charset="0"/>
              </a:rPr>
              <a:t>positive growth</a:t>
            </a:r>
            <a:r>
              <a:rPr lang="en-US" sz="1600" b="0" dirty="0">
                <a:solidFill>
                  <a:schemeClr val="tx1">
                    <a:lumMod val="50000"/>
                  </a:schemeClr>
                </a:solidFill>
                <a:latin typeface="Georgia" panose="02040502050405020303" pitchFamily="18" charset="0"/>
              </a:rPr>
              <a:t>, helped by </a:t>
            </a:r>
            <a:r>
              <a:rPr lang="en-US" sz="1600" dirty="0">
                <a:solidFill>
                  <a:schemeClr val="tx1">
                    <a:lumMod val="50000"/>
                  </a:schemeClr>
                </a:solidFill>
                <a:latin typeface="Georgia" panose="02040502050405020303" pitchFamily="18" charset="0"/>
              </a:rPr>
              <a:t>lower inflation, retailer price cutting </a:t>
            </a:r>
            <a:r>
              <a:rPr lang="en-US" sz="1600" b="0" dirty="0">
                <a:solidFill>
                  <a:schemeClr val="tx1">
                    <a:lumMod val="50000"/>
                  </a:schemeClr>
                </a:solidFill>
                <a:latin typeface="Georgia" panose="02040502050405020303" pitchFamily="18" charset="0"/>
              </a:rPr>
              <a:t>and </a:t>
            </a:r>
            <a:r>
              <a:rPr lang="en-US" sz="1600" dirty="0">
                <a:solidFill>
                  <a:schemeClr val="tx1">
                    <a:lumMod val="50000"/>
                  </a:schemeClr>
                </a:solidFill>
                <a:latin typeface="Georgia" panose="02040502050405020303" pitchFamily="18" charset="0"/>
              </a:rPr>
              <a:t>weak comparatives</a:t>
            </a:r>
            <a:r>
              <a:rPr lang="en-US" sz="1600" b="0" dirty="0">
                <a:solidFill>
                  <a:schemeClr val="tx1">
                    <a:lumMod val="50000"/>
                  </a:schemeClr>
                </a:solidFill>
                <a:latin typeface="Georgia" panose="02040502050405020303" pitchFamily="18" charset="0"/>
              </a:rPr>
              <a:t>.</a:t>
            </a:r>
            <a:br>
              <a:rPr lang="en-US" sz="1600" b="0" dirty="0">
                <a:solidFill>
                  <a:schemeClr val="tx1">
                    <a:lumMod val="50000"/>
                  </a:schemeClr>
                </a:solidFill>
                <a:latin typeface="Georgia" panose="02040502050405020303" pitchFamily="18" charset="0"/>
              </a:rPr>
            </a:br>
            <a:br>
              <a:rPr lang="en-US" sz="1600" b="0" dirty="0">
                <a:solidFill>
                  <a:schemeClr val="tx1">
                    <a:lumMod val="50000"/>
                  </a:schemeClr>
                </a:solidFill>
                <a:latin typeface="Georgia" panose="02040502050405020303" pitchFamily="18" charset="0"/>
              </a:rPr>
            </a:br>
            <a:r>
              <a:rPr lang="en-US" sz="1600" b="0" dirty="0">
                <a:solidFill>
                  <a:schemeClr val="tx1">
                    <a:lumMod val="50000"/>
                  </a:schemeClr>
                </a:solidFill>
                <a:latin typeface="Georgia" panose="02040502050405020303" pitchFamily="18" charset="0"/>
              </a:rPr>
              <a:t>Last year with inflation at 14.5%*, shoppers destocked their pantries.</a:t>
            </a:r>
            <a:br>
              <a:rPr lang="en-US" sz="1600" b="0" dirty="0">
                <a:solidFill>
                  <a:schemeClr val="tx1">
                    <a:lumMod val="50000"/>
                  </a:schemeClr>
                </a:solidFill>
                <a:latin typeface="Georgia" panose="02040502050405020303" pitchFamily="18" charset="0"/>
              </a:rPr>
            </a:br>
            <a:br>
              <a:rPr lang="en-US" sz="1600" b="0" dirty="0">
                <a:solidFill>
                  <a:schemeClr val="tx1">
                    <a:lumMod val="50000"/>
                  </a:schemeClr>
                </a:solidFill>
                <a:latin typeface="Georgia" panose="02040502050405020303" pitchFamily="18" charset="0"/>
              </a:rPr>
            </a:br>
            <a:r>
              <a:rPr lang="en-US" sz="1600" b="0" dirty="0">
                <a:solidFill>
                  <a:schemeClr val="tx1">
                    <a:lumMod val="50000"/>
                  </a:schemeClr>
                </a:solidFill>
                <a:latin typeface="Georgia" panose="02040502050405020303" pitchFamily="18" charset="0"/>
              </a:rPr>
              <a:t>Against these soft comparatives, </a:t>
            </a:r>
            <a:r>
              <a:rPr lang="en-US" sz="1600" dirty="0">
                <a:solidFill>
                  <a:schemeClr val="tx1">
                    <a:lumMod val="50000"/>
                  </a:schemeClr>
                </a:solidFill>
                <a:latin typeface="Georgia" panose="02040502050405020303" pitchFamily="18" charset="0"/>
              </a:rPr>
              <a:t>recovery</a:t>
            </a:r>
            <a:r>
              <a:rPr lang="en-US" sz="1600" b="0" dirty="0">
                <a:solidFill>
                  <a:schemeClr val="tx1">
                    <a:lumMod val="50000"/>
                  </a:schemeClr>
                </a:solidFill>
                <a:latin typeface="Georgia" panose="02040502050405020303" pitchFamily="18" charset="0"/>
              </a:rPr>
              <a:t> is being </a:t>
            </a:r>
            <a:r>
              <a:rPr lang="en-US" sz="1600" dirty="0">
                <a:solidFill>
                  <a:schemeClr val="tx1">
                    <a:lumMod val="50000"/>
                  </a:schemeClr>
                </a:solidFill>
                <a:latin typeface="Georgia" panose="02040502050405020303" pitchFamily="18" charset="0"/>
              </a:rPr>
              <a:t>led</a:t>
            </a:r>
            <a:r>
              <a:rPr lang="en-US" sz="1600" b="0" dirty="0">
                <a:solidFill>
                  <a:schemeClr val="tx1">
                    <a:lumMod val="50000"/>
                  </a:schemeClr>
                </a:solidFill>
                <a:latin typeface="Georgia" panose="02040502050405020303" pitchFamily="18" charset="0"/>
              </a:rPr>
              <a:t> by </a:t>
            </a:r>
            <a:r>
              <a:rPr lang="en-US" sz="1600" dirty="0">
                <a:solidFill>
                  <a:schemeClr val="tx1">
                    <a:lumMod val="50000"/>
                  </a:schemeClr>
                </a:solidFill>
                <a:latin typeface="Georgia" panose="02040502050405020303" pitchFamily="18" charset="0"/>
              </a:rPr>
              <a:t>core groceries </a:t>
            </a:r>
            <a:r>
              <a:rPr lang="en-US" sz="1600" b="0" dirty="0">
                <a:solidFill>
                  <a:schemeClr val="tx1">
                    <a:lumMod val="50000"/>
                  </a:schemeClr>
                </a:solidFill>
                <a:latin typeface="Georgia" panose="02040502050405020303" pitchFamily="18" charset="0"/>
              </a:rPr>
              <a:t>including Produce, Meat, Fish &amp; Poultry, Dairy, Frozen, and Packaged Grocery.</a:t>
            </a:r>
            <a:br>
              <a:rPr lang="en-US" sz="1600" b="0" dirty="0">
                <a:solidFill>
                  <a:schemeClr val="tx1">
                    <a:lumMod val="50000"/>
                  </a:schemeClr>
                </a:solidFill>
                <a:latin typeface="Georgia" panose="02040502050405020303" pitchFamily="18" charset="0"/>
              </a:rPr>
            </a:br>
            <a:br>
              <a:rPr lang="en-US" sz="1600" i="1" dirty="0">
                <a:solidFill>
                  <a:schemeClr val="tx1">
                    <a:lumMod val="50000"/>
                  </a:schemeClr>
                </a:solidFill>
                <a:latin typeface="Georgia" panose="02040502050405020303" pitchFamily="18" charset="0"/>
              </a:rPr>
            </a:br>
            <a:br>
              <a:rPr lang="en-US" sz="1600" b="0" dirty="0">
                <a:solidFill>
                  <a:schemeClr val="tx1">
                    <a:lumMod val="50000"/>
                  </a:schemeClr>
                </a:solidFill>
                <a:latin typeface="Georgia" panose="02040502050405020303" pitchFamily="18" charset="0"/>
              </a:rPr>
            </a:br>
            <a:endParaRPr lang="en-US" sz="1600" b="0" dirty="0">
              <a:solidFill>
                <a:schemeClr val="tx1">
                  <a:lumMod val="50000"/>
                </a:schemeClr>
              </a:solidFill>
              <a:latin typeface="Georgia" panose="02040502050405020303" pitchFamily="18" charset="0"/>
            </a:endParaRPr>
          </a:p>
        </p:txBody>
      </p:sp>
      <p:sp>
        <p:nvSpPr>
          <p:cNvPr id="9" name="Text Placeholder 8">
            <a:extLst>
              <a:ext uri="{FF2B5EF4-FFF2-40B4-BE49-F238E27FC236}">
                <a16:creationId xmlns:a16="http://schemas.microsoft.com/office/drawing/2014/main" id="{D9AF372D-4B87-B232-8990-33535F49F055}"/>
              </a:ext>
            </a:extLst>
          </p:cNvPr>
          <p:cNvSpPr>
            <a:spLocks noGrp="1"/>
          </p:cNvSpPr>
          <p:nvPr>
            <p:ph type="body" sz="quarter" idx="14"/>
          </p:nvPr>
        </p:nvSpPr>
        <p:spPr>
          <a:xfrm>
            <a:off x="4205474" y="5916961"/>
            <a:ext cx="7595265" cy="365125"/>
          </a:xfrm>
        </p:spPr>
        <p:txBody>
          <a:bodyPr/>
          <a:lstStyle/>
          <a:p>
            <a:r>
              <a:rPr lang="en-US" dirty="0"/>
              <a:t>Source: NIQ Scantrack Grocery Multiples</a:t>
            </a:r>
          </a:p>
        </p:txBody>
      </p:sp>
      <p:sp>
        <p:nvSpPr>
          <p:cNvPr id="16" name="Google Shape;359;p8">
            <a:extLst>
              <a:ext uri="{FF2B5EF4-FFF2-40B4-BE49-F238E27FC236}">
                <a16:creationId xmlns:a16="http://schemas.microsoft.com/office/drawing/2014/main" id="{973BEAD7-75F2-8DBE-BBDA-F4AF40B86199}"/>
              </a:ext>
            </a:extLst>
          </p:cNvPr>
          <p:cNvSpPr txBox="1"/>
          <p:nvPr/>
        </p:nvSpPr>
        <p:spPr>
          <a:xfrm>
            <a:off x="4309748" y="1550646"/>
            <a:ext cx="7594600" cy="307736"/>
          </a:xfrm>
          <a:prstGeom prst="rect">
            <a:avLst/>
          </a:prstGeom>
          <a:noFill/>
          <a:ln>
            <a:noFill/>
          </a:ln>
        </p:spPr>
        <p:txBody>
          <a:bodyPr spcFirstLastPara="1" wrap="square" lIns="91425" tIns="45700" rIns="91425" bIns="45700" anchor="t" anchorCtr="0">
            <a:spAutoFit/>
          </a:bodyPr>
          <a:lstStyle/>
          <a:p>
            <a:pPr>
              <a:buClr>
                <a:schemeClr val="dk1"/>
              </a:buClr>
              <a:buSzPts val="1100"/>
            </a:pPr>
            <a:r>
              <a:rPr lang="en-PH" sz="1400" b="1" dirty="0">
                <a:solidFill>
                  <a:schemeClr val="tx2"/>
                </a:solidFill>
                <a:latin typeface="Arial" panose="020B0604020202020204" pitchFamily="34" charset="0"/>
                <a:ea typeface="Montserrat"/>
                <a:cs typeface="Arial" panose="020B0604020202020204" pitchFamily="34" charset="0"/>
                <a:sym typeface="Montserrat"/>
              </a:rPr>
              <a:t>Unit sales growth by supercategory</a:t>
            </a:r>
          </a:p>
        </p:txBody>
      </p:sp>
      <p:sp>
        <p:nvSpPr>
          <p:cNvPr id="15" name="Rectangle: Rounded Corners 14">
            <a:extLst>
              <a:ext uri="{FF2B5EF4-FFF2-40B4-BE49-F238E27FC236}">
                <a16:creationId xmlns:a16="http://schemas.microsoft.com/office/drawing/2014/main" id="{DC4E5BEE-BB40-4B37-3529-B1CA13FBB66F}"/>
              </a:ext>
            </a:extLst>
          </p:cNvPr>
          <p:cNvSpPr/>
          <p:nvPr/>
        </p:nvSpPr>
        <p:spPr>
          <a:xfrm>
            <a:off x="10220769" y="3003847"/>
            <a:ext cx="1092437" cy="141005"/>
          </a:xfrm>
          <a:prstGeom prst="roundRect">
            <a:avLst>
              <a:gd name="adj" fmla="val 5000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endParaRPr lang="en-GB" sz="1600" dirty="0"/>
          </a:p>
        </p:txBody>
      </p:sp>
      <p:sp>
        <p:nvSpPr>
          <p:cNvPr id="18" name="TextBox 17">
            <a:extLst>
              <a:ext uri="{FF2B5EF4-FFF2-40B4-BE49-F238E27FC236}">
                <a16:creationId xmlns:a16="http://schemas.microsoft.com/office/drawing/2014/main" id="{840F5171-7A73-10CB-9F5F-67346D2E8CE3}"/>
              </a:ext>
            </a:extLst>
          </p:cNvPr>
          <p:cNvSpPr txBox="1"/>
          <p:nvPr/>
        </p:nvSpPr>
        <p:spPr>
          <a:xfrm>
            <a:off x="128187" y="6499077"/>
            <a:ext cx="914400" cy="914400"/>
          </a:xfrm>
          <a:prstGeom prst="rect">
            <a:avLst/>
          </a:prstGeom>
          <a:noFill/>
        </p:spPr>
        <p:txBody>
          <a:bodyPr wrap="none" lIns="0" rIns="0" rtlCol="0">
            <a:noAutofit/>
          </a:bodyPr>
          <a:lstStyle/>
          <a:p>
            <a:pPr algn="l">
              <a:spcAft>
                <a:spcPts val="600"/>
              </a:spcAft>
            </a:pPr>
            <a:r>
              <a:rPr lang="en-GB" sz="1050" dirty="0"/>
              <a:t>*BRC-NIQ SPI</a:t>
            </a:r>
          </a:p>
        </p:txBody>
      </p:sp>
      <p:sp>
        <p:nvSpPr>
          <p:cNvPr id="10" name="Rectangle: Rounded Corners 9">
            <a:extLst>
              <a:ext uri="{FF2B5EF4-FFF2-40B4-BE49-F238E27FC236}">
                <a16:creationId xmlns:a16="http://schemas.microsoft.com/office/drawing/2014/main" id="{035054C9-C626-769B-8C60-3135E0773E94}"/>
              </a:ext>
            </a:extLst>
          </p:cNvPr>
          <p:cNvSpPr/>
          <p:nvPr/>
        </p:nvSpPr>
        <p:spPr>
          <a:xfrm>
            <a:off x="10232163" y="3322890"/>
            <a:ext cx="1092437" cy="141005"/>
          </a:xfrm>
          <a:prstGeom prst="roundRect">
            <a:avLst>
              <a:gd name="adj" fmla="val 5000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endParaRPr lang="en-GB" sz="1600" dirty="0"/>
          </a:p>
        </p:txBody>
      </p:sp>
      <p:sp>
        <p:nvSpPr>
          <p:cNvPr id="11" name="Rectangle: Rounded Corners 10">
            <a:extLst>
              <a:ext uri="{FF2B5EF4-FFF2-40B4-BE49-F238E27FC236}">
                <a16:creationId xmlns:a16="http://schemas.microsoft.com/office/drawing/2014/main" id="{6529AF0F-1DBA-5B7E-6B33-1D6725F35ACC}"/>
              </a:ext>
            </a:extLst>
          </p:cNvPr>
          <p:cNvSpPr/>
          <p:nvPr/>
        </p:nvSpPr>
        <p:spPr>
          <a:xfrm>
            <a:off x="10172343" y="4476572"/>
            <a:ext cx="1092437" cy="141005"/>
          </a:xfrm>
          <a:prstGeom prst="roundRect">
            <a:avLst>
              <a:gd name="adj" fmla="val 5000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endParaRPr lang="en-GB" sz="1600" dirty="0"/>
          </a:p>
        </p:txBody>
      </p:sp>
      <p:sp>
        <p:nvSpPr>
          <p:cNvPr id="12" name="Rectangle: Rounded Corners 11">
            <a:extLst>
              <a:ext uri="{FF2B5EF4-FFF2-40B4-BE49-F238E27FC236}">
                <a16:creationId xmlns:a16="http://schemas.microsoft.com/office/drawing/2014/main" id="{B47600F2-E77E-F1D6-2ABE-C661AC982418}"/>
              </a:ext>
            </a:extLst>
          </p:cNvPr>
          <p:cNvSpPr/>
          <p:nvPr/>
        </p:nvSpPr>
        <p:spPr>
          <a:xfrm>
            <a:off x="10196556" y="3988038"/>
            <a:ext cx="1092437" cy="323315"/>
          </a:xfrm>
          <a:prstGeom prst="roundRect">
            <a:avLst>
              <a:gd name="adj" fmla="val 5000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endParaRPr lang="en-GB" sz="1600" dirty="0"/>
          </a:p>
        </p:txBody>
      </p:sp>
    </p:spTree>
    <p:extLst>
      <p:ext uri="{BB962C8B-B14F-4D97-AF65-F5344CB8AC3E}">
        <p14:creationId xmlns:p14="http://schemas.microsoft.com/office/powerpoint/2010/main" val="13248399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9AA4603-FC04-F75C-5D34-E0D0290036B4}"/>
              </a:ext>
            </a:extLst>
          </p:cNvPr>
          <p:cNvSpPr>
            <a:spLocks noGrp="1"/>
          </p:cNvSpPr>
          <p:nvPr>
            <p:ph type="sldNum" sz="quarter" idx="12"/>
          </p:nvPr>
        </p:nvSpPr>
        <p:spPr/>
        <p:txBody>
          <a:bodyPr/>
          <a:lstStyle/>
          <a:p>
            <a:fld id="{403EF4E2-7A7A-0548-85F1-5479B7C9E1B2}" type="slidenum">
              <a:rPr lang="en-US" smtClean="0"/>
              <a:t>6</a:t>
            </a:fld>
            <a:endParaRPr lang="en-US" dirty="0"/>
          </a:p>
        </p:txBody>
      </p:sp>
      <p:sp>
        <p:nvSpPr>
          <p:cNvPr id="4" name="Title 3">
            <a:extLst>
              <a:ext uri="{FF2B5EF4-FFF2-40B4-BE49-F238E27FC236}">
                <a16:creationId xmlns:a16="http://schemas.microsoft.com/office/drawing/2014/main" id="{12574253-18E6-DA31-1AC3-4AF8B35314C4}"/>
              </a:ext>
            </a:extLst>
          </p:cNvPr>
          <p:cNvSpPr>
            <a:spLocks noGrp="1"/>
          </p:cNvSpPr>
          <p:nvPr>
            <p:ph type="ctrTitle"/>
          </p:nvPr>
        </p:nvSpPr>
        <p:spPr>
          <a:xfrm>
            <a:off x="203199" y="1990950"/>
            <a:ext cx="3722497" cy="2390972"/>
          </a:xfrm>
        </p:spPr>
        <p:txBody>
          <a:bodyPr/>
          <a:lstStyle/>
          <a:p>
            <a:r>
              <a:rPr lang="en-US" sz="2800" i="1" dirty="0">
                <a:latin typeface="Georgia" panose="02040502050405020303" pitchFamily="18" charset="0"/>
              </a:rPr>
              <a:t>Sales did improve on January </a:t>
            </a:r>
            <a:r>
              <a:rPr lang="en-US" sz="2800" b="0" i="1" dirty="0">
                <a:latin typeface="Georgia" panose="02040502050405020303" pitchFamily="18" charset="0"/>
              </a:rPr>
              <a:t>but are below last year’s trend</a:t>
            </a:r>
          </a:p>
        </p:txBody>
      </p:sp>
      <p:sp>
        <p:nvSpPr>
          <p:cNvPr id="6" name="Text Placeholder 5">
            <a:extLst>
              <a:ext uri="{FF2B5EF4-FFF2-40B4-BE49-F238E27FC236}">
                <a16:creationId xmlns:a16="http://schemas.microsoft.com/office/drawing/2014/main" id="{5F51ABD7-0161-B648-A691-0D512CB327D8}"/>
              </a:ext>
            </a:extLst>
          </p:cNvPr>
          <p:cNvSpPr>
            <a:spLocks noGrp="1"/>
          </p:cNvSpPr>
          <p:nvPr>
            <p:ph type="body" sz="quarter" idx="14"/>
          </p:nvPr>
        </p:nvSpPr>
        <p:spPr/>
        <p:txBody>
          <a:bodyPr/>
          <a:lstStyle/>
          <a:p>
            <a:br>
              <a:rPr lang="en-US" dirty="0"/>
            </a:br>
            <a:r>
              <a:rPr lang="en-US" dirty="0"/>
              <a:t>Source: NIQ Scantrack Total Store Read, Total Coverage and Grocery Multiples 4w/e value growth vs prior period</a:t>
            </a:r>
          </a:p>
        </p:txBody>
      </p:sp>
      <p:graphicFrame>
        <p:nvGraphicFramePr>
          <p:cNvPr id="8" name="Chart 7">
            <a:extLst>
              <a:ext uri="{FF2B5EF4-FFF2-40B4-BE49-F238E27FC236}">
                <a16:creationId xmlns:a16="http://schemas.microsoft.com/office/drawing/2014/main" id="{F29E0D59-E432-F0EA-FC25-9D051EEE305C}"/>
              </a:ext>
            </a:extLst>
          </p:cNvPr>
          <p:cNvGraphicFramePr/>
          <p:nvPr>
            <p:extLst>
              <p:ext uri="{D42A27DB-BD31-4B8C-83A1-F6EECF244321}">
                <p14:modId xmlns:p14="http://schemas.microsoft.com/office/powerpoint/2010/main" val="1131515322"/>
              </p:ext>
            </p:extLst>
          </p:nvPr>
        </p:nvGraphicFramePr>
        <p:xfrm>
          <a:off x="4445512" y="2040054"/>
          <a:ext cx="7260061" cy="3324391"/>
        </p:xfrm>
        <a:graphic>
          <a:graphicData uri="http://schemas.openxmlformats.org/drawingml/2006/chart">
            <c:chart xmlns:c="http://schemas.openxmlformats.org/drawingml/2006/chart" xmlns:r="http://schemas.openxmlformats.org/officeDocument/2006/relationships" r:id="rId3"/>
          </a:graphicData>
        </a:graphic>
      </p:graphicFrame>
      <p:sp>
        <p:nvSpPr>
          <p:cNvPr id="10" name="Google Shape;7492;p856">
            <a:extLst>
              <a:ext uri="{FF2B5EF4-FFF2-40B4-BE49-F238E27FC236}">
                <a16:creationId xmlns:a16="http://schemas.microsoft.com/office/drawing/2014/main" id="{3D55FACF-4C1C-13AA-4184-112EBCE1DD3E}"/>
              </a:ext>
            </a:extLst>
          </p:cNvPr>
          <p:cNvSpPr txBox="1"/>
          <p:nvPr/>
        </p:nvSpPr>
        <p:spPr>
          <a:xfrm flipH="1">
            <a:off x="4535663" y="1433351"/>
            <a:ext cx="6802861" cy="393600"/>
          </a:xfrm>
          <a:prstGeom prst="rect">
            <a:avLst/>
          </a:prstGeom>
          <a:noFill/>
          <a:ln>
            <a:noFill/>
          </a:ln>
        </p:spPr>
        <p:txBody>
          <a:bodyPr spcFirstLastPara="1" wrap="square" lIns="0" tIns="91425" rIns="0" bIns="91425" anchor="t" anchorCtr="0">
            <a:noAutofit/>
          </a:bodyPr>
          <a:lstStyle/>
          <a:p>
            <a:pPr>
              <a:buClr>
                <a:schemeClr val="dk1"/>
              </a:buClr>
              <a:buSzPts val="1100"/>
            </a:pPr>
            <a:r>
              <a:rPr lang="en" sz="2000" b="1" dirty="0">
                <a:latin typeface="Arial" panose="020B0604020202020204" pitchFamily="34" charset="0"/>
                <a:ea typeface="Montserrat Light"/>
                <a:cs typeface="Arial" panose="020B0604020202020204" pitchFamily="34" charset="0"/>
                <a:sym typeface="Montserrat"/>
              </a:rPr>
              <a:t>4 weekly value growth vs prior period</a:t>
            </a:r>
            <a:endParaRPr sz="2000" dirty="0">
              <a:latin typeface="Arial" panose="020B0604020202020204" pitchFamily="34" charset="0"/>
              <a:ea typeface="Montserrat Light"/>
              <a:cs typeface="Arial" panose="020B0604020202020204" pitchFamily="34" charset="0"/>
              <a:sym typeface="Montserrat Light"/>
            </a:endParaRPr>
          </a:p>
        </p:txBody>
      </p:sp>
      <p:cxnSp>
        <p:nvCxnSpPr>
          <p:cNvPr id="5" name="Straight Connector 4">
            <a:extLst>
              <a:ext uri="{FF2B5EF4-FFF2-40B4-BE49-F238E27FC236}">
                <a16:creationId xmlns:a16="http://schemas.microsoft.com/office/drawing/2014/main" id="{DF43638F-B57B-E840-ED3A-77560A5FD9A9}"/>
              </a:ext>
            </a:extLst>
          </p:cNvPr>
          <p:cNvCxnSpPr/>
          <p:nvPr/>
        </p:nvCxnSpPr>
        <p:spPr>
          <a:xfrm>
            <a:off x="10465332" y="1862312"/>
            <a:ext cx="52662" cy="2580427"/>
          </a:xfrm>
          <a:prstGeom prst="line">
            <a:avLst/>
          </a:prstGeom>
          <a:ln w="6350">
            <a:solidFill>
              <a:schemeClr val="tx1"/>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94483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e 24">
            <a:extLst>
              <a:ext uri="{FF2B5EF4-FFF2-40B4-BE49-F238E27FC236}">
                <a16:creationId xmlns:a16="http://schemas.microsoft.com/office/drawing/2014/main" id="{62FF1D98-FCF9-A901-EA4F-3A6CAC7E7C4C}"/>
              </a:ext>
            </a:extLst>
          </p:cNvPr>
          <p:cNvGraphicFramePr>
            <a:graphicFrameLocks noGrp="1"/>
          </p:cNvGraphicFramePr>
          <p:nvPr>
            <p:extLst>
              <p:ext uri="{D42A27DB-BD31-4B8C-83A1-F6EECF244321}">
                <p14:modId xmlns:p14="http://schemas.microsoft.com/office/powerpoint/2010/main" val="1553106495"/>
              </p:ext>
            </p:extLst>
          </p:nvPr>
        </p:nvGraphicFramePr>
        <p:xfrm>
          <a:off x="288561" y="2202160"/>
          <a:ext cx="2621456" cy="3057639"/>
        </p:xfrm>
        <a:graphic>
          <a:graphicData uri="http://schemas.openxmlformats.org/drawingml/2006/table">
            <a:tbl>
              <a:tblPr firstRow="1" bandRow="1">
                <a:tableStyleId>{073A0DAA-6AF3-43AB-8588-CEC1D06C72B9}</a:tableStyleId>
              </a:tblPr>
              <a:tblGrid>
                <a:gridCol w="2621456">
                  <a:extLst>
                    <a:ext uri="{9D8B030D-6E8A-4147-A177-3AD203B41FA5}">
                      <a16:colId xmlns:a16="http://schemas.microsoft.com/office/drawing/2014/main" val="1952040229"/>
                    </a:ext>
                  </a:extLst>
                </a:gridCol>
              </a:tblGrid>
              <a:tr h="3057639">
                <a:tc>
                  <a:txBody>
                    <a:bodyPr/>
                    <a:lstStyle/>
                    <a:p>
                      <a:endParaRPr lang="en-US" sz="1600" b="0" dirty="0">
                        <a:solidFill>
                          <a:schemeClr val="tx1"/>
                        </a:solidFill>
                      </a:endParaRPr>
                    </a:p>
                  </a:txBody>
                  <a:tcPr anchor="ctr">
                    <a:lnL w="57150" cap="flat" cmpd="sng" algn="ctr">
                      <a:noFill/>
                      <a:prstDash val="solid"/>
                      <a:round/>
                      <a:headEnd type="none" w="med" len="med"/>
                      <a:tailEnd type="none" w="med" len="med"/>
                    </a:lnL>
                    <a:lnR w="12700" cmpd="sng">
                      <a:noFill/>
                    </a:lnR>
                    <a:lnT w="57150" cap="flat" cmpd="sng" algn="ctr">
                      <a:solidFill>
                        <a:schemeClr val="bg2"/>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806392878"/>
                  </a:ext>
                </a:extLst>
              </a:tr>
            </a:tbl>
          </a:graphicData>
        </a:graphic>
      </p:graphicFrame>
      <p:graphicFrame>
        <p:nvGraphicFramePr>
          <p:cNvPr id="15" name="Table 24">
            <a:extLst>
              <a:ext uri="{FF2B5EF4-FFF2-40B4-BE49-F238E27FC236}">
                <a16:creationId xmlns:a16="http://schemas.microsoft.com/office/drawing/2014/main" id="{A4D0A4ED-2047-2E8C-ECF8-470C5EF1C6CA}"/>
              </a:ext>
            </a:extLst>
          </p:cNvPr>
          <p:cNvGraphicFramePr>
            <a:graphicFrameLocks noGrp="1"/>
          </p:cNvGraphicFramePr>
          <p:nvPr>
            <p:extLst>
              <p:ext uri="{D42A27DB-BD31-4B8C-83A1-F6EECF244321}">
                <p14:modId xmlns:p14="http://schemas.microsoft.com/office/powerpoint/2010/main" val="4208071882"/>
              </p:ext>
            </p:extLst>
          </p:nvPr>
        </p:nvGraphicFramePr>
        <p:xfrm>
          <a:off x="3247063" y="2202161"/>
          <a:ext cx="2690359" cy="3039104"/>
        </p:xfrm>
        <a:graphic>
          <a:graphicData uri="http://schemas.openxmlformats.org/drawingml/2006/table">
            <a:tbl>
              <a:tblPr firstRow="1" bandRow="1">
                <a:tableStyleId>{073A0DAA-6AF3-43AB-8588-CEC1D06C72B9}</a:tableStyleId>
              </a:tblPr>
              <a:tblGrid>
                <a:gridCol w="2690359">
                  <a:extLst>
                    <a:ext uri="{9D8B030D-6E8A-4147-A177-3AD203B41FA5}">
                      <a16:colId xmlns:a16="http://schemas.microsoft.com/office/drawing/2014/main" val="1952040229"/>
                    </a:ext>
                  </a:extLst>
                </a:gridCol>
              </a:tblGrid>
              <a:tr h="3039104">
                <a:tc>
                  <a:txBody>
                    <a:bodyPr/>
                    <a:lstStyle/>
                    <a:p>
                      <a:endParaRPr lang="en-US" sz="1600" b="0" dirty="0">
                        <a:solidFill>
                          <a:schemeClr val="tx1"/>
                        </a:solidFill>
                      </a:endParaRPr>
                    </a:p>
                  </a:txBody>
                  <a:tcPr anchor="ctr">
                    <a:lnL w="57150" cap="flat" cmpd="sng" algn="ctr">
                      <a:noFill/>
                      <a:prstDash val="solid"/>
                      <a:round/>
                      <a:headEnd type="none" w="med" len="med"/>
                      <a:tailEnd type="none" w="med" len="med"/>
                    </a:lnL>
                    <a:lnR w="12700" cmpd="sng">
                      <a:noFill/>
                    </a:lnR>
                    <a:lnT w="57150" cap="flat" cmpd="sng" algn="ctr">
                      <a:solidFill>
                        <a:schemeClr val="bg2"/>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806392878"/>
                  </a:ext>
                </a:extLst>
              </a:tr>
            </a:tbl>
          </a:graphicData>
        </a:graphic>
      </p:graphicFrame>
      <p:graphicFrame>
        <p:nvGraphicFramePr>
          <p:cNvPr id="16" name="Table 24">
            <a:extLst>
              <a:ext uri="{FF2B5EF4-FFF2-40B4-BE49-F238E27FC236}">
                <a16:creationId xmlns:a16="http://schemas.microsoft.com/office/drawing/2014/main" id="{023447CE-F922-5C83-7FF2-FA6973D2B1D7}"/>
              </a:ext>
            </a:extLst>
          </p:cNvPr>
          <p:cNvGraphicFramePr>
            <a:graphicFrameLocks noGrp="1"/>
          </p:cNvGraphicFramePr>
          <p:nvPr>
            <p:extLst>
              <p:ext uri="{D42A27DB-BD31-4B8C-83A1-F6EECF244321}">
                <p14:modId xmlns:p14="http://schemas.microsoft.com/office/powerpoint/2010/main" val="2038228946"/>
              </p:ext>
            </p:extLst>
          </p:nvPr>
        </p:nvGraphicFramePr>
        <p:xfrm>
          <a:off x="6205566" y="2202161"/>
          <a:ext cx="2697477" cy="3020569"/>
        </p:xfrm>
        <a:graphic>
          <a:graphicData uri="http://schemas.openxmlformats.org/drawingml/2006/table">
            <a:tbl>
              <a:tblPr firstRow="1" bandRow="1">
                <a:tableStyleId>{073A0DAA-6AF3-43AB-8588-CEC1D06C72B9}</a:tableStyleId>
              </a:tblPr>
              <a:tblGrid>
                <a:gridCol w="2697477">
                  <a:extLst>
                    <a:ext uri="{9D8B030D-6E8A-4147-A177-3AD203B41FA5}">
                      <a16:colId xmlns:a16="http://schemas.microsoft.com/office/drawing/2014/main" val="1952040229"/>
                    </a:ext>
                  </a:extLst>
                </a:gridCol>
              </a:tblGrid>
              <a:tr h="3020569">
                <a:tc>
                  <a:txBody>
                    <a:bodyPr/>
                    <a:lstStyle/>
                    <a:p>
                      <a:endParaRPr lang="en-US" sz="1600" b="0" dirty="0">
                        <a:solidFill>
                          <a:schemeClr val="tx1"/>
                        </a:solidFill>
                      </a:endParaRPr>
                    </a:p>
                  </a:txBody>
                  <a:tcPr anchor="ctr">
                    <a:lnL w="57150" cap="flat" cmpd="sng" algn="ctr">
                      <a:noFill/>
                      <a:prstDash val="solid"/>
                      <a:round/>
                      <a:headEnd type="none" w="med" len="med"/>
                      <a:tailEnd type="none" w="med" len="med"/>
                    </a:lnL>
                    <a:lnR w="12700" cmpd="sng">
                      <a:noFill/>
                    </a:lnR>
                    <a:lnT w="57150" cap="flat" cmpd="sng" algn="ctr">
                      <a:solidFill>
                        <a:schemeClr val="bg2"/>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806392878"/>
                  </a:ext>
                </a:extLst>
              </a:tr>
            </a:tbl>
          </a:graphicData>
        </a:graphic>
      </p:graphicFrame>
      <p:graphicFrame>
        <p:nvGraphicFramePr>
          <p:cNvPr id="17" name="Table 24">
            <a:extLst>
              <a:ext uri="{FF2B5EF4-FFF2-40B4-BE49-F238E27FC236}">
                <a16:creationId xmlns:a16="http://schemas.microsoft.com/office/drawing/2014/main" id="{519AD32B-5957-FE0D-FDAE-D16BA750E331}"/>
              </a:ext>
            </a:extLst>
          </p:cNvPr>
          <p:cNvGraphicFramePr>
            <a:graphicFrameLocks noGrp="1"/>
          </p:cNvGraphicFramePr>
          <p:nvPr>
            <p:extLst>
              <p:ext uri="{D42A27DB-BD31-4B8C-83A1-F6EECF244321}">
                <p14:modId xmlns:p14="http://schemas.microsoft.com/office/powerpoint/2010/main" val="2130222983"/>
              </p:ext>
            </p:extLst>
          </p:nvPr>
        </p:nvGraphicFramePr>
        <p:xfrm>
          <a:off x="9172254" y="2178838"/>
          <a:ext cx="2706889" cy="3039104"/>
        </p:xfrm>
        <a:graphic>
          <a:graphicData uri="http://schemas.openxmlformats.org/drawingml/2006/table">
            <a:tbl>
              <a:tblPr firstRow="1" bandRow="1">
                <a:tableStyleId>{073A0DAA-6AF3-43AB-8588-CEC1D06C72B9}</a:tableStyleId>
              </a:tblPr>
              <a:tblGrid>
                <a:gridCol w="2706889">
                  <a:extLst>
                    <a:ext uri="{9D8B030D-6E8A-4147-A177-3AD203B41FA5}">
                      <a16:colId xmlns:a16="http://schemas.microsoft.com/office/drawing/2014/main" val="1952040229"/>
                    </a:ext>
                  </a:extLst>
                </a:gridCol>
              </a:tblGrid>
              <a:tr h="3039104">
                <a:tc>
                  <a:txBody>
                    <a:bodyPr/>
                    <a:lstStyle/>
                    <a:p>
                      <a:endParaRPr lang="en-US" sz="1600" b="0" dirty="0">
                        <a:solidFill>
                          <a:schemeClr val="tx1"/>
                        </a:solidFill>
                      </a:endParaRPr>
                    </a:p>
                  </a:txBody>
                  <a:tcPr anchor="ctr">
                    <a:lnL w="57150" cap="flat" cmpd="sng" algn="ctr">
                      <a:noFill/>
                      <a:prstDash val="solid"/>
                      <a:round/>
                      <a:headEnd type="none" w="med" len="med"/>
                      <a:tailEnd type="none" w="med" len="med"/>
                    </a:lnL>
                    <a:lnR w="12700" cmpd="sng">
                      <a:noFill/>
                    </a:lnR>
                    <a:lnT w="57150" cap="flat" cmpd="sng" algn="ctr">
                      <a:solidFill>
                        <a:schemeClr val="bg2"/>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806392878"/>
                  </a:ext>
                </a:extLst>
              </a:tr>
            </a:tbl>
          </a:graphicData>
        </a:graphic>
      </p:graphicFrame>
      <p:graphicFrame>
        <p:nvGraphicFramePr>
          <p:cNvPr id="4" name="Object 3" hidden="1">
            <a:extLst>
              <a:ext uri="{FF2B5EF4-FFF2-40B4-BE49-F238E27FC236}">
                <a16:creationId xmlns:a16="http://schemas.microsoft.com/office/drawing/2014/main" id="{D24FBE8C-C8AA-4179-B366-3DCC4997E1F2}"/>
              </a:ext>
            </a:extLst>
          </p:cNvPr>
          <p:cNvGraphicFramePr>
            <a:graphicFrameLocks noChangeAspect="1"/>
          </p:cNvGraphicFramePr>
          <p:nvPr>
            <p:custDataLst>
              <p:tags r:id="rId1"/>
            </p:custData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4" name="Object 3" hidden="1">
                        <a:extLst>
                          <a:ext uri="{FF2B5EF4-FFF2-40B4-BE49-F238E27FC236}">
                            <a16:creationId xmlns:a16="http://schemas.microsoft.com/office/drawing/2014/main" id="{D24FBE8C-C8AA-4179-B366-3DCC4997E1F2}"/>
                          </a:ext>
                        </a:extLst>
                      </p:cNvPr>
                      <p:cNvPicPr/>
                      <p:nvPr/>
                    </p:nvPicPr>
                    <p:blipFill>
                      <a:blip r:embed="rId5"/>
                      <a:stretch>
                        <a:fillRect/>
                      </a:stretch>
                    </p:blipFill>
                    <p:spPr>
                      <a:xfrm>
                        <a:off x="2118" y="2118"/>
                        <a:ext cx="2117" cy="2117"/>
                      </a:xfrm>
                      <a:prstGeom prst="rect">
                        <a:avLst/>
                      </a:prstGeom>
                    </p:spPr>
                  </p:pic>
                </p:oleObj>
              </mc:Fallback>
            </mc:AlternateContent>
          </a:graphicData>
        </a:graphic>
      </p:graphicFrame>
      <p:sp>
        <p:nvSpPr>
          <p:cNvPr id="5" name="Content Placeholder 4">
            <a:extLst>
              <a:ext uri="{FF2B5EF4-FFF2-40B4-BE49-F238E27FC236}">
                <a16:creationId xmlns:a16="http://schemas.microsoft.com/office/drawing/2014/main" id="{1CCB085E-6C8E-2159-E611-A45F388E377A}"/>
              </a:ext>
            </a:extLst>
          </p:cNvPr>
          <p:cNvSpPr>
            <a:spLocks noGrp="1"/>
          </p:cNvSpPr>
          <p:nvPr>
            <p:ph idx="1"/>
          </p:nvPr>
        </p:nvSpPr>
        <p:spPr>
          <a:xfrm>
            <a:off x="301438" y="2191858"/>
            <a:ext cx="2706682" cy="3358936"/>
          </a:xfrm>
        </p:spPr>
        <p:txBody>
          <a:bodyPr lIns="91440" rIns="91440"/>
          <a:lstStyle/>
          <a:p>
            <a:pPr marL="0" indent="0">
              <a:buNone/>
            </a:pPr>
            <a:r>
              <a:rPr lang="en-US" sz="1400" b="1" dirty="0"/>
              <a:t>Everyday lines cheaper</a:t>
            </a:r>
          </a:p>
          <a:p>
            <a:r>
              <a:rPr lang="en-US" sz="1000" dirty="0"/>
              <a:t>With slowing food inflation, super category growth has slowed to single digit.</a:t>
            </a:r>
          </a:p>
          <a:p>
            <a:r>
              <a:rPr lang="en-US" sz="1000" dirty="0"/>
              <a:t>Cost price </a:t>
            </a:r>
            <a:r>
              <a:rPr lang="en-US" sz="1000" b="1" dirty="0"/>
              <a:t>food inflation </a:t>
            </a:r>
            <a:r>
              <a:rPr lang="en-US" sz="1000" dirty="0"/>
              <a:t>remains an outlier in </a:t>
            </a:r>
            <a:r>
              <a:rPr lang="en-US" sz="1000" b="1" dirty="0"/>
              <a:t>Chocolate</a:t>
            </a:r>
            <a:r>
              <a:rPr lang="en-US" sz="1000" dirty="0"/>
              <a:t>, as dark chocolate is linked to health benefits and the ingredient popularity continues to grow.  Chocolate Confectionery +15%.</a:t>
            </a:r>
            <a:endParaRPr lang="en-US" sz="1000" b="1" dirty="0"/>
          </a:p>
          <a:p>
            <a:r>
              <a:rPr lang="en-US" sz="1000" dirty="0"/>
              <a:t>Demand for </a:t>
            </a:r>
            <a:r>
              <a:rPr lang="en-US" sz="1000" b="1" dirty="0"/>
              <a:t>Healthier choices, comfort foods </a:t>
            </a:r>
            <a:r>
              <a:rPr lang="en-US" sz="1000" dirty="0"/>
              <a:t>continues with strong growth for Dried Veg &amp; Pulses, Rice &amp; Grains, Produce Nuts and Herbs &amp; Spices.</a:t>
            </a:r>
          </a:p>
          <a:p>
            <a:r>
              <a:rPr lang="en-US" sz="1000" dirty="0"/>
              <a:t>As well as discretionary items, shoppers are now spending less on some KVI items including  Milk -7%, Butter &amp; Spreads -7% and Dry Pasta -5%.</a:t>
            </a:r>
            <a:endParaRPr lang="en-US" sz="1400" dirty="0"/>
          </a:p>
          <a:p>
            <a:pPr marL="0" indent="0">
              <a:buNone/>
            </a:pPr>
            <a:endParaRPr lang="pt-BR" sz="1400" dirty="0"/>
          </a:p>
        </p:txBody>
      </p:sp>
      <p:sp>
        <p:nvSpPr>
          <p:cNvPr id="13" name="Text Placeholder 12">
            <a:extLst>
              <a:ext uri="{FF2B5EF4-FFF2-40B4-BE49-F238E27FC236}">
                <a16:creationId xmlns:a16="http://schemas.microsoft.com/office/drawing/2014/main" id="{71A57341-1DE4-C426-2C86-2C7F9521F3D4}"/>
              </a:ext>
            </a:extLst>
          </p:cNvPr>
          <p:cNvSpPr>
            <a:spLocks noGrp="1"/>
          </p:cNvSpPr>
          <p:nvPr>
            <p:ph type="body" sz="quarter" idx="16"/>
          </p:nvPr>
        </p:nvSpPr>
        <p:spPr>
          <a:xfrm>
            <a:off x="300915" y="6319046"/>
            <a:ext cx="11582399" cy="365125"/>
          </a:xfrm>
        </p:spPr>
        <p:txBody>
          <a:bodyPr/>
          <a:lstStyle/>
          <a:p>
            <a:endParaRPr lang="en-GB" sz="800" b="0" dirty="0">
              <a:solidFill>
                <a:schemeClr val="tx2"/>
              </a:solidFill>
            </a:endParaRPr>
          </a:p>
          <a:p>
            <a:endParaRPr lang="en-GB" b="0" dirty="0">
              <a:solidFill>
                <a:schemeClr val="tx2"/>
              </a:solidFill>
            </a:endParaRPr>
          </a:p>
          <a:p>
            <a:r>
              <a:rPr lang="en-GB" sz="800" b="0" dirty="0">
                <a:solidFill>
                  <a:schemeClr val="tx2"/>
                </a:solidFill>
              </a:rPr>
              <a:t>Source:  NIQ Scantrack Grocery Multiples</a:t>
            </a:r>
          </a:p>
          <a:p>
            <a:endParaRPr lang="en-US" b="0" dirty="0">
              <a:solidFill>
                <a:schemeClr val="tx2"/>
              </a:solidFill>
            </a:endParaRPr>
          </a:p>
        </p:txBody>
      </p:sp>
      <p:sp>
        <p:nvSpPr>
          <p:cNvPr id="8" name="Content Placeholder 7">
            <a:extLst>
              <a:ext uri="{FF2B5EF4-FFF2-40B4-BE49-F238E27FC236}">
                <a16:creationId xmlns:a16="http://schemas.microsoft.com/office/drawing/2014/main" id="{2A71F05D-35CD-E476-478D-4F4BF5B8D5C6}"/>
              </a:ext>
            </a:extLst>
          </p:cNvPr>
          <p:cNvSpPr>
            <a:spLocks noGrp="1"/>
          </p:cNvSpPr>
          <p:nvPr>
            <p:ph idx="17"/>
          </p:nvPr>
        </p:nvSpPr>
        <p:spPr>
          <a:xfrm>
            <a:off x="3220278" y="2166884"/>
            <a:ext cx="2774837" cy="3261562"/>
          </a:xfrm>
        </p:spPr>
        <p:txBody>
          <a:bodyPr vert="horz" lIns="91440" tIns="45720" rIns="91440" bIns="45720" rtlCol="0">
            <a:noAutofit/>
          </a:bodyPr>
          <a:lstStyle/>
          <a:p>
            <a:pPr marL="0" indent="0">
              <a:buNone/>
            </a:pPr>
            <a:r>
              <a:rPr lang="en-US" sz="1400" b="1" dirty="0"/>
              <a:t>Unit growths remain positive </a:t>
            </a:r>
          </a:p>
          <a:p>
            <a:r>
              <a:rPr lang="en-US" sz="1000" dirty="0"/>
              <a:t>Unit growths, against weak comparatives improved +1.5%, making 8 consecutive weeks of positive growth.</a:t>
            </a:r>
          </a:p>
          <a:p>
            <a:r>
              <a:rPr lang="en-US" sz="1000" dirty="0"/>
              <a:t>Growth remain higher for Ambient categories reflecting the higher food inflation in these categories +7.2% Ambient vs +3.4% Fresh (BRC-NIQ SPI February 2024).</a:t>
            </a:r>
          </a:p>
          <a:p>
            <a:endParaRPr lang="en-US" sz="1000" dirty="0"/>
          </a:p>
          <a:p>
            <a:endParaRPr lang="en-US" sz="1000" b="1" dirty="0"/>
          </a:p>
          <a:p>
            <a:endParaRPr lang="en-US" sz="1000" b="1" dirty="0"/>
          </a:p>
          <a:p>
            <a:pPr marL="0" indent="0">
              <a:buNone/>
            </a:pPr>
            <a:endParaRPr lang="pt-BR" sz="1400" b="1" dirty="0"/>
          </a:p>
        </p:txBody>
      </p:sp>
      <p:sp>
        <p:nvSpPr>
          <p:cNvPr id="10" name="Content Placeholder 9">
            <a:extLst>
              <a:ext uri="{FF2B5EF4-FFF2-40B4-BE49-F238E27FC236}">
                <a16:creationId xmlns:a16="http://schemas.microsoft.com/office/drawing/2014/main" id="{BA554FFF-BE21-CBD9-DDD9-D3E0BFD819F1}"/>
              </a:ext>
            </a:extLst>
          </p:cNvPr>
          <p:cNvSpPr>
            <a:spLocks noGrp="1"/>
          </p:cNvSpPr>
          <p:nvPr>
            <p:ph idx="19"/>
          </p:nvPr>
        </p:nvSpPr>
        <p:spPr>
          <a:xfrm>
            <a:off x="6216393" y="2197775"/>
            <a:ext cx="2706889" cy="2845279"/>
          </a:xfrm>
        </p:spPr>
        <p:txBody>
          <a:bodyPr vert="horz" lIns="91440" tIns="45720" rIns="91440" bIns="45720" rtlCol="0">
            <a:noAutofit/>
          </a:bodyPr>
          <a:lstStyle/>
          <a:p>
            <a:pPr marL="0" indent="0">
              <a:buNone/>
            </a:pPr>
            <a:r>
              <a:rPr lang="en-US" sz="1200" b="1" dirty="0"/>
              <a:t>A week of events</a:t>
            </a:r>
          </a:p>
          <a:p>
            <a:r>
              <a:rPr lang="en-US" sz="1000" dirty="0"/>
              <a:t>This year </a:t>
            </a:r>
            <a:r>
              <a:rPr lang="en-US" sz="1000" b="1" dirty="0"/>
              <a:t>Valentine’s </a:t>
            </a:r>
            <a:r>
              <a:rPr lang="en-US" sz="1000" dirty="0"/>
              <a:t>and </a:t>
            </a:r>
            <a:r>
              <a:rPr lang="en-US" sz="1000" b="1" dirty="0"/>
              <a:t>Pancake Day </a:t>
            </a:r>
            <a:r>
              <a:rPr lang="en-US" sz="1000" dirty="0"/>
              <a:t>coincided with half-term.</a:t>
            </a:r>
          </a:p>
          <a:p>
            <a:pPr>
              <a:spcAft>
                <a:spcPts val="0"/>
              </a:spcAft>
            </a:pPr>
            <a:r>
              <a:rPr lang="en-GB" sz="1000" dirty="0"/>
              <a:t>Value sales topped </a:t>
            </a:r>
            <a:r>
              <a:rPr lang="en-GB" sz="1000" b="1" dirty="0"/>
              <a:t>£2.8Bn </a:t>
            </a:r>
            <a:r>
              <a:rPr lang="en-GB" sz="1000" dirty="0"/>
              <a:t>and </a:t>
            </a:r>
            <a:r>
              <a:rPr lang="en-GB" sz="1000" b="1" dirty="0"/>
              <a:t>units</a:t>
            </a:r>
            <a:r>
              <a:rPr lang="en-GB" sz="1000" dirty="0"/>
              <a:t> remained positive at </a:t>
            </a:r>
            <a:r>
              <a:rPr lang="en-GB" sz="1000" b="1" dirty="0"/>
              <a:t>+1.3%</a:t>
            </a:r>
            <a:r>
              <a:rPr lang="en-GB" sz="1000" dirty="0"/>
              <a:t>.</a:t>
            </a:r>
          </a:p>
          <a:p>
            <a:pPr>
              <a:spcAft>
                <a:spcPts val="0"/>
              </a:spcAft>
            </a:pPr>
            <a:endParaRPr lang="en-GB" sz="1000" dirty="0">
              <a:solidFill>
                <a:srgbClr val="000000"/>
              </a:solidFill>
              <a:effectLst/>
              <a:ea typeface="Times New Roman" panose="02020603050405020304" pitchFamily="18" charset="0"/>
              <a:cs typeface="Calibri" panose="020F0502020204030204" pitchFamily="34" charset="0"/>
            </a:endParaRPr>
          </a:p>
          <a:p>
            <a:pPr>
              <a:spcAft>
                <a:spcPts val="0"/>
              </a:spcAft>
            </a:pPr>
            <a:r>
              <a:rPr lang="en-GB" sz="1000" dirty="0">
                <a:solidFill>
                  <a:srgbClr val="000000"/>
                </a:solidFill>
                <a:ea typeface="Times New Roman" panose="02020603050405020304" pitchFamily="18" charset="0"/>
                <a:cs typeface="Calibri" panose="020F0502020204030204" pitchFamily="34" charset="0"/>
              </a:rPr>
              <a:t>Valentine’s day brought a welcome boost to confectionery which saw sales improve to +17.5%, units were however negative </a:t>
            </a:r>
            <a:r>
              <a:rPr lang="en-GB" sz="1000" dirty="0">
                <a:solidFill>
                  <a:srgbClr val="FF0000"/>
                </a:solidFill>
                <a:ea typeface="Times New Roman" panose="02020603050405020304" pitchFamily="18" charset="0"/>
                <a:cs typeface="Calibri" panose="020F0502020204030204" pitchFamily="34" charset="0"/>
              </a:rPr>
              <a:t>-0.1%</a:t>
            </a:r>
            <a:r>
              <a:rPr lang="en-GB" sz="1000" dirty="0">
                <a:solidFill>
                  <a:srgbClr val="000000"/>
                </a:solidFill>
                <a:ea typeface="Times New Roman" panose="02020603050405020304" pitchFamily="18" charset="0"/>
                <a:cs typeface="Calibri" panose="020F0502020204030204" pitchFamily="34" charset="0"/>
              </a:rPr>
              <a:t>, a stark reminder of the cost price inflation in this category.</a:t>
            </a:r>
          </a:p>
          <a:p>
            <a:pPr>
              <a:spcAft>
                <a:spcPts val="0"/>
              </a:spcAft>
            </a:pPr>
            <a:endParaRPr lang="en-GB" sz="1000" dirty="0">
              <a:solidFill>
                <a:srgbClr val="000000"/>
              </a:solidFill>
              <a:effectLst/>
              <a:ea typeface="Times New Roman" panose="02020603050405020304" pitchFamily="18" charset="0"/>
              <a:cs typeface="Calibri" panose="020F0502020204030204" pitchFamily="34" charset="0"/>
            </a:endParaRPr>
          </a:p>
          <a:p>
            <a:pPr>
              <a:spcAft>
                <a:spcPts val="0"/>
              </a:spcAft>
            </a:pPr>
            <a:r>
              <a:rPr lang="en-GB" sz="1000" dirty="0">
                <a:solidFill>
                  <a:srgbClr val="000000"/>
                </a:solidFill>
                <a:ea typeface="Times New Roman" panose="02020603050405020304" pitchFamily="18" charset="0"/>
                <a:cs typeface="Calibri" panose="020F0502020204030204" pitchFamily="34" charset="0"/>
              </a:rPr>
              <a:t>Choc Box Gifting saw value sales +27% and units +17%.  We are also starting to see an early build for Easter Eggs, with Easter 2 weeks earlier this year.</a:t>
            </a:r>
            <a:endParaRPr lang="en-GB" sz="1000" dirty="0">
              <a:solidFill>
                <a:srgbClr val="000000"/>
              </a:solidFill>
              <a:effectLst/>
              <a:ea typeface="Times New Roman" panose="02020603050405020304" pitchFamily="18" charset="0"/>
              <a:cs typeface="Calibri" panose="020F0502020204030204" pitchFamily="34" charset="0"/>
            </a:endParaRPr>
          </a:p>
          <a:p>
            <a:pPr>
              <a:spcAft>
                <a:spcPts val="0"/>
              </a:spcAft>
            </a:pPr>
            <a:endParaRPr lang="en-GB" sz="1000" dirty="0">
              <a:solidFill>
                <a:srgbClr val="000000"/>
              </a:solidFill>
              <a:ea typeface="Times New Roman" panose="02020603050405020304" pitchFamily="18" charset="0"/>
              <a:cs typeface="Calibri" panose="020F0502020204030204" pitchFamily="34" charset="0"/>
            </a:endParaRPr>
          </a:p>
          <a:p>
            <a:pPr marL="0" indent="0">
              <a:spcAft>
                <a:spcPts val="0"/>
              </a:spcAft>
              <a:buNone/>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pt-BR" sz="1000" dirty="0"/>
          </a:p>
        </p:txBody>
      </p:sp>
      <p:sp>
        <p:nvSpPr>
          <p:cNvPr id="12" name="Content Placeholder 11">
            <a:extLst>
              <a:ext uri="{FF2B5EF4-FFF2-40B4-BE49-F238E27FC236}">
                <a16:creationId xmlns:a16="http://schemas.microsoft.com/office/drawing/2014/main" id="{7F4F240E-1796-DC47-1615-54DF42B41853}"/>
              </a:ext>
            </a:extLst>
          </p:cNvPr>
          <p:cNvSpPr>
            <a:spLocks noGrp="1"/>
          </p:cNvSpPr>
          <p:nvPr>
            <p:ph idx="21"/>
          </p:nvPr>
        </p:nvSpPr>
        <p:spPr>
          <a:xfrm>
            <a:off x="9173871" y="2178979"/>
            <a:ext cx="2706889" cy="2845279"/>
          </a:xfrm>
        </p:spPr>
        <p:txBody>
          <a:bodyPr vert="horz" lIns="91440" tIns="45720" rIns="91440" bIns="45720" rtlCol="0">
            <a:noAutofit/>
          </a:bodyPr>
          <a:lstStyle/>
          <a:p>
            <a:pPr marL="0" indent="0">
              <a:buNone/>
            </a:pPr>
            <a:r>
              <a:rPr lang="en-US" sz="1400" b="1" dirty="0"/>
              <a:t>Unit growths slow</a:t>
            </a:r>
          </a:p>
          <a:p>
            <a:r>
              <a:rPr lang="en-US" sz="1000" dirty="0"/>
              <a:t>The </a:t>
            </a:r>
            <a:r>
              <a:rPr lang="en-US" sz="1000" b="1" dirty="0"/>
              <a:t>inclement </a:t>
            </a:r>
            <a:r>
              <a:rPr lang="en-US" sz="1000" dirty="0"/>
              <a:t>weather was less conducive for shopping and </a:t>
            </a:r>
            <a:r>
              <a:rPr lang="en-US" sz="1000" b="1" dirty="0"/>
              <a:t>unit growths slowed</a:t>
            </a:r>
            <a:r>
              <a:rPr lang="en-US" sz="1000" dirty="0"/>
              <a:t> to just </a:t>
            </a:r>
            <a:r>
              <a:rPr lang="en-US" sz="1000" b="1" dirty="0"/>
              <a:t>+0.1%, </a:t>
            </a:r>
            <a:r>
              <a:rPr lang="en-US" sz="1000" dirty="0"/>
              <a:t>maintaining the 10 week streak of positive growth.</a:t>
            </a:r>
          </a:p>
          <a:p>
            <a:r>
              <a:rPr lang="en-US" sz="1000" b="1" dirty="0"/>
              <a:t>Momentum continues to build for Easter.  </a:t>
            </a:r>
            <a:r>
              <a:rPr lang="en-US" sz="1000" dirty="0"/>
              <a:t>With concerns around availability, shoppers are buying eggs early with value growth +46% equating to £7.6m incremental sales and units +30% or 3m additional eggs sold.</a:t>
            </a:r>
          </a:p>
          <a:p>
            <a:r>
              <a:rPr lang="en-US" sz="1000" dirty="0"/>
              <a:t>Continued downpours saw a spike in umbrella’s with shoppers spending £1m more on this category over the full 4 week trading period.</a:t>
            </a:r>
          </a:p>
          <a:p>
            <a:pPr marL="0" indent="0">
              <a:buNone/>
            </a:pPr>
            <a:endParaRPr lang="pt-BR" sz="1400" b="1" dirty="0"/>
          </a:p>
        </p:txBody>
      </p:sp>
      <p:sp>
        <p:nvSpPr>
          <p:cNvPr id="2" name="Title 1">
            <a:extLst>
              <a:ext uri="{FF2B5EF4-FFF2-40B4-BE49-F238E27FC236}">
                <a16:creationId xmlns:a16="http://schemas.microsoft.com/office/drawing/2014/main" id="{C69CD1E1-B68E-4509-841C-B0690BC32AA4}"/>
              </a:ext>
            </a:extLst>
          </p:cNvPr>
          <p:cNvSpPr>
            <a:spLocks noGrp="1"/>
          </p:cNvSpPr>
          <p:nvPr>
            <p:ph type="title"/>
          </p:nvPr>
        </p:nvSpPr>
        <p:spPr>
          <a:xfrm>
            <a:off x="288557" y="160182"/>
            <a:ext cx="12038029" cy="469210"/>
          </a:xfrm>
        </p:spPr>
        <p:txBody>
          <a:bodyPr vert="horz"/>
          <a:lstStyle/>
          <a:p>
            <a:r>
              <a:rPr lang="en-US" dirty="0"/>
              <a:t>Price matching, inclement weather and events brought a mix of fortunes in February </a:t>
            </a:r>
          </a:p>
        </p:txBody>
      </p:sp>
      <p:sp>
        <p:nvSpPr>
          <p:cNvPr id="6" name="Content Placeholder 17">
            <a:extLst>
              <a:ext uri="{FF2B5EF4-FFF2-40B4-BE49-F238E27FC236}">
                <a16:creationId xmlns:a16="http://schemas.microsoft.com/office/drawing/2014/main" id="{3A93FFD2-3126-A642-8B58-FB3153CE9B70}"/>
              </a:ext>
            </a:extLst>
          </p:cNvPr>
          <p:cNvSpPr txBox="1">
            <a:spLocks/>
          </p:cNvSpPr>
          <p:nvPr/>
        </p:nvSpPr>
        <p:spPr>
          <a:xfrm>
            <a:off x="206132" y="1706485"/>
            <a:ext cx="3301692" cy="424357"/>
          </a:xfrm>
          <a:prstGeom prst="rect">
            <a:avLst/>
          </a:prstGeom>
        </p:spPr>
        <p:txBody>
          <a:bodyPr vert="horz" lIns="0" tIns="45720" rIns="0" bIns="45720" rtlCol="0">
            <a:noAutofit/>
          </a:bodyPr>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600" kern="0" dirty="0">
                <a:latin typeface="Georgia" panose="02040502050405020303" pitchFamily="18" charset="0"/>
              </a:rPr>
              <a:t>Wk1: </a:t>
            </a:r>
            <a:r>
              <a:rPr lang="en-GB" sz="2600" b="0" i="1" dirty="0">
                <a:latin typeface="Georgia" panose="02040502050405020303" pitchFamily="18" charset="0"/>
              </a:rPr>
              <a:t> </a:t>
            </a:r>
            <a:r>
              <a:rPr lang="en-GB" b="0" i="1" dirty="0">
                <a:latin typeface="Georgia" panose="02040502050405020303" pitchFamily="18" charset="0"/>
              </a:rPr>
              <a:t>More price cuts</a:t>
            </a:r>
          </a:p>
          <a:p>
            <a:pPr marL="0" indent="0">
              <a:buFont typeface="Arial" panose="020B0604020202020204" pitchFamily="34" charset="0"/>
              <a:buNone/>
            </a:pPr>
            <a:endParaRPr lang="en-GB" b="0" i="1" dirty="0">
              <a:latin typeface="Georgia" panose="02040502050405020303" pitchFamily="18" charset="0"/>
            </a:endParaRPr>
          </a:p>
        </p:txBody>
      </p:sp>
      <p:sp>
        <p:nvSpPr>
          <p:cNvPr id="7" name="Content Placeholder 17">
            <a:extLst>
              <a:ext uri="{FF2B5EF4-FFF2-40B4-BE49-F238E27FC236}">
                <a16:creationId xmlns:a16="http://schemas.microsoft.com/office/drawing/2014/main" id="{D626C69C-82DA-BF2B-2DF5-13970D7E2317}"/>
              </a:ext>
            </a:extLst>
          </p:cNvPr>
          <p:cNvSpPr txBox="1">
            <a:spLocks/>
          </p:cNvSpPr>
          <p:nvPr/>
        </p:nvSpPr>
        <p:spPr>
          <a:xfrm>
            <a:off x="6104629" y="1719195"/>
            <a:ext cx="2948409" cy="690759"/>
          </a:xfrm>
          <a:prstGeom prst="rect">
            <a:avLst/>
          </a:prstGeom>
        </p:spPr>
        <p:txBody>
          <a:bodyPr vert="horz" lIns="0" tIns="45720" rIns="0" bIns="45720" rtlCol="0">
            <a:noAutofit/>
          </a:bodyPr>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600" kern="0" dirty="0">
                <a:latin typeface="Georgia" panose="02040502050405020303" pitchFamily="18" charset="0"/>
              </a:rPr>
              <a:t>Wk3: </a:t>
            </a:r>
            <a:r>
              <a:rPr lang="en-GB" sz="2600" b="0" i="1" dirty="0">
                <a:latin typeface="Georgia" panose="02040502050405020303" pitchFamily="18" charset="0"/>
              </a:rPr>
              <a:t> </a:t>
            </a:r>
            <a:r>
              <a:rPr lang="en-GB" i="1" dirty="0">
                <a:latin typeface="Georgia" panose="02040502050405020303" pitchFamily="18" charset="0"/>
              </a:rPr>
              <a:t>Half term boost</a:t>
            </a:r>
            <a:endParaRPr lang="en-US" kern="0" dirty="0">
              <a:latin typeface="Georgia" panose="02040502050405020303" pitchFamily="18" charset="0"/>
            </a:endParaRPr>
          </a:p>
        </p:txBody>
      </p:sp>
      <p:sp>
        <p:nvSpPr>
          <p:cNvPr id="9" name="Content Placeholder 17">
            <a:extLst>
              <a:ext uri="{FF2B5EF4-FFF2-40B4-BE49-F238E27FC236}">
                <a16:creationId xmlns:a16="http://schemas.microsoft.com/office/drawing/2014/main" id="{656FA0E4-B2F5-8C61-26ED-8302B0A58405}"/>
              </a:ext>
            </a:extLst>
          </p:cNvPr>
          <p:cNvSpPr txBox="1">
            <a:spLocks/>
          </p:cNvSpPr>
          <p:nvPr/>
        </p:nvSpPr>
        <p:spPr>
          <a:xfrm>
            <a:off x="3246037" y="1681511"/>
            <a:ext cx="2813018" cy="690759"/>
          </a:xfrm>
          <a:prstGeom prst="rect">
            <a:avLst/>
          </a:prstGeom>
        </p:spPr>
        <p:txBody>
          <a:bodyPr vert="horz" lIns="0" tIns="45720" rIns="0" bIns="45720" rtlCol="0">
            <a:noAutofit/>
          </a:bodyPr>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600" kern="0" dirty="0">
                <a:latin typeface="Georgia" panose="02040502050405020303" pitchFamily="18" charset="0"/>
              </a:rPr>
              <a:t>Wk2:  </a:t>
            </a:r>
            <a:r>
              <a:rPr lang="en-GB" i="1" dirty="0">
                <a:latin typeface="Georgia" panose="02040502050405020303" pitchFamily="18" charset="0"/>
              </a:rPr>
              <a:t>Volumes improve</a:t>
            </a:r>
            <a:endParaRPr lang="en-US" kern="0" dirty="0">
              <a:latin typeface="Georgia" panose="02040502050405020303" pitchFamily="18" charset="0"/>
            </a:endParaRPr>
          </a:p>
        </p:txBody>
      </p:sp>
      <p:sp>
        <p:nvSpPr>
          <p:cNvPr id="11" name="Content Placeholder 17">
            <a:extLst>
              <a:ext uri="{FF2B5EF4-FFF2-40B4-BE49-F238E27FC236}">
                <a16:creationId xmlns:a16="http://schemas.microsoft.com/office/drawing/2014/main" id="{75EE8F46-45B4-FAE3-865C-3117444FDD2D}"/>
              </a:ext>
            </a:extLst>
          </p:cNvPr>
          <p:cNvSpPr txBox="1">
            <a:spLocks/>
          </p:cNvSpPr>
          <p:nvPr/>
        </p:nvSpPr>
        <p:spPr>
          <a:xfrm>
            <a:off x="9159510" y="1704834"/>
            <a:ext cx="2803481" cy="690759"/>
          </a:xfrm>
          <a:prstGeom prst="rect">
            <a:avLst/>
          </a:prstGeom>
        </p:spPr>
        <p:txBody>
          <a:bodyPr vert="horz" lIns="0" tIns="45720" rIns="0" bIns="45720" rtlCol="0">
            <a:noAutofit/>
          </a:bodyPr>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600" kern="0" dirty="0">
                <a:latin typeface="Georgia" panose="02040502050405020303" pitchFamily="18" charset="0"/>
              </a:rPr>
              <a:t>Wk4: </a:t>
            </a:r>
            <a:r>
              <a:rPr lang="en-GB" b="0" i="1" dirty="0">
                <a:latin typeface="Georgia" panose="02040502050405020303" pitchFamily="18" charset="0"/>
              </a:rPr>
              <a:t>More wet weather</a:t>
            </a:r>
            <a:endParaRPr lang="en-US" kern="0" dirty="0">
              <a:latin typeface="Georgia" panose="02040502050405020303" pitchFamily="18" charset="0"/>
            </a:endParaRPr>
          </a:p>
        </p:txBody>
      </p:sp>
    </p:spTree>
    <p:extLst>
      <p:ext uri="{BB962C8B-B14F-4D97-AF65-F5344CB8AC3E}">
        <p14:creationId xmlns:p14="http://schemas.microsoft.com/office/powerpoint/2010/main" val="19042741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7759550-C005-77E3-508F-E79DCB606508}"/>
              </a:ext>
            </a:extLst>
          </p:cNvPr>
          <p:cNvSpPr>
            <a:spLocks noGrp="1"/>
          </p:cNvSpPr>
          <p:nvPr>
            <p:ph type="sldNum" sz="quarter" idx="12"/>
          </p:nvPr>
        </p:nvSpPr>
        <p:spPr/>
        <p:txBody>
          <a:bodyPr/>
          <a:lstStyle/>
          <a:p>
            <a:fld id="{403EF4E2-7A7A-0548-85F1-5479B7C9E1B2}" type="slidenum">
              <a:rPr lang="en-US" smtClean="0"/>
              <a:t>8</a:t>
            </a:fld>
            <a:endParaRPr lang="en-US" dirty="0"/>
          </a:p>
        </p:txBody>
      </p:sp>
      <p:sp>
        <p:nvSpPr>
          <p:cNvPr id="5" name="Text Placeholder 4">
            <a:extLst>
              <a:ext uri="{FF2B5EF4-FFF2-40B4-BE49-F238E27FC236}">
                <a16:creationId xmlns:a16="http://schemas.microsoft.com/office/drawing/2014/main" id="{B95D67C1-7CAE-47D2-383F-DD3ED4A5A064}"/>
              </a:ext>
            </a:extLst>
          </p:cNvPr>
          <p:cNvSpPr>
            <a:spLocks noGrp="1"/>
          </p:cNvSpPr>
          <p:nvPr>
            <p:ph type="body" sz="quarter" idx="13"/>
          </p:nvPr>
        </p:nvSpPr>
        <p:spPr>
          <a:xfrm>
            <a:off x="294998" y="6162485"/>
            <a:ext cx="11582400" cy="436542"/>
          </a:xfrm>
        </p:spPr>
        <p:txBody>
          <a:bodyPr/>
          <a:lstStyle/>
          <a:p>
            <a:r>
              <a:rPr lang="en-GB" sz="800" dirty="0"/>
              <a:t>Source:  NIQ Scantrack Total Store Read Grocery Multiples</a:t>
            </a:r>
          </a:p>
        </p:txBody>
      </p:sp>
      <p:sp>
        <p:nvSpPr>
          <p:cNvPr id="6" name="Title 5">
            <a:extLst>
              <a:ext uri="{FF2B5EF4-FFF2-40B4-BE49-F238E27FC236}">
                <a16:creationId xmlns:a16="http://schemas.microsoft.com/office/drawing/2014/main" id="{3079879D-50E0-C236-C051-44447753BEE6}"/>
              </a:ext>
            </a:extLst>
          </p:cNvPr>
          <p:cNvSpPr>
            <a:spLocks noGrp="1"/>
          </p:cNvSpPr>
          <p:nvPr>
            <p:ph type="title"/>
          </p:nvPr>
        </p:nvSpPr>
        <p:spPr>
          <a:xfrm>
            <a:off x="288559" y="235359"/>
            <a:ext cx="11903441" cy="397352"/>
          </a:xfrm>
        </p:spPr>
        <p:txBody>
          <a:bodyPr/>
          <a:lstStyle/>
          <a:p>
            <a:r>
              <a:rPr lang="en-GB" dirty="0"/>
              <a:t>Value is holding and unit growth has maintained a 10 week streak</a:t>
            </a:r>
            <a:endParaRPr lang="en-GB" b="0" i="1" dirty="0">
              <a:latin typeface="Georgia" panose="02040502050405020303" pitchFamily="18" charset="0"/>
            </a:endParaRPr>
          </a:p>
        </p:txBody>
      </p:sp>
      <p:sp>
        <p:nvSpPr>
          <p:cNvPr id="7" name="TextBox 6">
            <a:extLst>
              <a:ext uri="{FF2B5EF4-FFF2-40B4-BE49-F238E27FC236}">
                <a16:creationId xmlns:a16="http://schemas.microsoft.com/office/drawing/2014/main" id="{A1613644-49EF-2B74-C7D4-2483E1FF461A}"/>
              </a:ext>
            </a:extLst>
          </p:cNvPr>
          <p:cNvSpPr txBox="1"/>
          <p:nvPr/>
        </p:nvSpPr>
        <p:spPr>
          <a:xfrm>
            <a:off x="335142" y="1068824"/>
            <a:ext cx="4369726" cy="523220"/>
          </a:xfrm>
          <a:prstGeom prst="rect">
            <a:avLst/>
          </a:prstGeom>
          <a:noFill/>
        </p:spPr>
        <p:txBody>
          <a:bodyPr wrap="square" lIns="0" rIns="0" rtlCol="0" anchor="ctr">
            <a:spAutoFit/>
          </a:bodyPr>
          <a:lstStyle/>
          <a:p>
            <a:pPr defTabSz="685800"/>
            <a:r>
              <a:rPr lang="en-GB" sz="1400" b="1" dirty="0">
                <a:latin typeface="Arial" panose="020B0604020202020204" pitchFamily="34" charset="0"/>
                <a:cs typeface="Arial" panose="020B0604020202020204" pitchFamily="34" charset="0"/>
              </a:rPr>
              <a:t>Grocery Multiples</a:t>
            </a:r>
            <a:br>
              <a:rPr lang="en-GB" sz="1400" b="1" dirty="0">
                <a:latin typeface="Arial" panose="020B0604020202020204" pitchFamily="34" charset="0"/>
                <a:cs typeface="Arial" panose="020B0604020202020204" pitchFamily="34" charset="0"/>
              </a:rPr>
            </a:br>
            <a:r>
              <a:rPr lang="en-GB" sz="1400" i="1" dirty="0">
                <a:latin typeface="Arial" panose="020B0604020202020204" pitchFamily="34" charset="0"/>
                <a:cs typeface="Arial" panose="020B0604020202020204" pitchFamily="34" charset="0"/>
              </a:rPr>
              <a:t>Weekly year on year value growth</a:t>
            </a:r>
          </a:p>
        </p:txBody>
      </p:sp>
      <p:graphicFrame>
        <p:nvGraphicFramePr>
          <p:cNvPr id="8" name="Chart 7">
            <a:extLst>
              <a:ext uri="{FF2B5EF4-FFF2-40B4-BE49-F238E27FC236}">
                <a16:creationId xmlns:a16="http://schemas.microsoft.com/office/drawing/2014/main" id="{347A7023-67EB-11A1-4C74-CC9430F4EB2F}"/>
              </a:ext>
            </a:extLst>
          </p:cNvPr>
          <p:cNvGraphicFramePr/>
          <p:nvPr>
            <p:extLst>
              <p:ext uri="{D42A27DB-BD31-4B8C-83A1-F6EECF244321}">
                <p14:modId xmlns:p14="http://schemas.microsoft.com/office/powerpoint/2010/main" val="810475721"/>
              </p:ext>
            </p:extLst>
          </p:nvPr>
        </p:nvGraphicFramePr>
        <p:xfrm>
          <a:off x="406947" y="1430424"/>
          <a:ext cx="11634270" cy="4417270"/>
        </p:xfrm>
        <a:graphic>
          <a:graphicData uri="http://schemas.openxmlformats.org/drawingml/2006/chart">
            <c:chart xmlns:c="http://schemas.openxmlformats.org/drawingml/2006/chart" xmlns:r="http://schemas.openxmlformats.org/officeDocument/2006/relationships" r:id="rId3"/>
          </a:graphicData>
        </a:graphic>
      </p:graphicFrame>
      <p:cxnSp>
        <p:nvCxnSpPr>
          <p:cNvPr id="10" name="Straight Connector 9">
            <a:extLst>
              <a:ext uri="{FF2B5EF4-FFF2-40B4-BE49-F238E27FC236}">
                <a16:creationId xmlns:a16="http://schemas.microsoft.com/office/drawing/2014/main" id="{A049DF98-FE4C-68B9-2C72-EE2F7A878E32}"/>
              </a:ext>
            </a:extLst>
          </p:cNvPr>
          <p:cNvCxnSpPr>
            <a:cxnSpLocks/>
          </p:cNvCxnSpPr>
          <p:nvPr/>
        </p:nvCxnSpPr>
        <p:spPr>
          <a:xfrm>
            <a:off x="4282664" y="1847335"/>
            <a:ext cx="0" cy="3719384"/>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3C07975-D46F-09F9-B329-BCD102BAE1B6}"/>
              </a:ext>
            </a:extLst>
          </p:cNvPr>
          <p:cNvCxnSpPr>
            <a:cxnSpLocks/>
          </p:cNvCxnSpPr>
          <p:nvPr/>
        </p:nvCxnSpPr>
        <p:spPr>
          <a:xfrm>
            <a:off x="8190470" y="1847335"/>
            <a:ext cx="0" cy="3719384"/>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AB11873C-EE57-AF70-BA75-481B62866D6B}"/>
              </a:ext>
            </a:extLst>
          </p:cNvPr>
          <p:cNvSpPr txBox="1"/>
          <p:nvPr/>
        </p:nvSpPr>
        <p:spPr>
          <a:xfrm>
            <a:off x="2608257" y="1865353"/>
            <a:ext cx="914400" cy="914400"/>
          </a:xfrm>
          <a:prstGeom prst="rect">
            <a:avLst/>
          </a:prstGeom>
          <a:noFill/>
        </p:spPr>
        <p:txBody>
          <a:bodyPr wrap="none" lIns="0" rIns="0" rtlCol="0">
            <a:noAutofit/>
          </a:bodyPr>
          <a:lstStyle/>
          <a:p>
            <a:pPr algn="ctr">
              <a:spcAft>
                <a:spcPts val="600"/>
              </a:spcAft>
            </a:pPr>
            <a:r>
              <a:rPr lang="en-GB" sz="900" b="1" u="sng" dirty="0"/>
              <a:t>2w/e 30Dec23</a:t>
            </a:r>
          </a:p>
          <a:p>
            <a:pPr algn="ctr"/>
            <a:r>
              <a:rPr lang="en-GB" sz="900" b="1" dirty="0"/>
              <a:t>Value +5.8%</a:t>
            </a:r>
          </a:p>
          <a:p>
            <a:pPr algn="ctr"/>
            <a:r>
              <a:rPr lang="en-GB" sz="900" b="1" dirty="0"/>
              <a:t>Units +1.0%</a:t>
            </a:r>
          </a:p>
        </p:txBody>
      </p:sp>
    </p:spTree>
    <p:extLst>
      <p:ext uri="{BB962C8B-B14F-4D97-AF65-F5344CB8AC3E}">
        <p14:creationId xmlns:p14="http://schemas.microsoft.com/office/powerpoint/2010/main" val="11465546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13ACBA3-E5DD-2AFB-3411-35526C87682F}"/>
              </a:ext>
            </a:extLst>
          </p:cNvPr>
          <p:cNvSpPr>
            <a:spLocks noGrp="1"/>
          </p:cNvSpPr>
          <p:nvPr>
            <p:ph type="sldNum" sz="quarter" idx="12"/>
          </p:nvPr>
        </p:nvSpPr>
        <p:spPr/>
        <p:txBody>
          <a:bodyPr/>
          <a:lstStyle/>
          <a:p>
            <a:fld id="{403EF4E2-7A7A-0548-85F1-5479B7C9E1B2}" type="slidenum">
              <a:rPr lang="en-US" smtClean="0"/>
              <a:t>9</a:t>
            </a:fld>
            <a:endParaRPr lang="en-US" dirty="0"/>
          </a:p>
        </p:txBody>
      </p:sp>
      <p:sp>
        <p:nvSpPr>
          <p:cNvPr id="11" name="Text Placeholder 10">
            <a:extLst>
              <a:ext uri="{FF2B5EF4-FFF2-40B4-BE49-F238E27FC236}">
                <a16:creationId xmlns:a16="http://schemas.microsoft.com/office/drawing/2014/main" id="{9AB94C65-BB6F-1F0A-A330-20E4339FB457}"/>
              </a:ext>
            </a:extLst>
          </p:cNvPr>
          <p:cNvSpPr>
            <a:spLocks noGrp="1"/>
          </p:cNvSpPr>
          <p:nvPr>
            <p:ph type="body" sz="quarter" idx="13"/>
          </p:nvPr>
        </p:nvSpPr>
        <p:spPr>
          <a:xfrm>
            <a:off x="288558" y="6220441"/>
            <a:ext cx="11582400" cy="436542"/>
          </a:xfrm>
        </p:spPr>
        <p:txBody>
          <a:bodyPr/>
          <a:lstStyle/>
          <a:p>
            <a:r>
              <a:rPr lang="en-GB" sz="800" dirty="0"/>
              <a:t>Source:  BRC-NIQ Shop Price Index</a:t>
            </a:r>
          </a:p>
        </p:txBody>
      </p:sp>
      <p:sp>
        <p:nvSpPr>
          <p:cNvPr id="8" name="Title 7">
            <a:extLst>
              <a:ext uri="{FF2B5EF4-FFF2-40B4-BE49-F238E27FC236}">
                <a16:creationId xmlns:a16="http://schemas.microsoft.com/office/drawing/2014/main" id="{BD2F472E-5BB8-7E66-5A9E-127C75A16F1A}"/>
              </a:ext>
            </a:extLst>
          </p:cNvPr>
          <p:cNvSpPr>
            <a:spLocks noGrp="1"/>
          </p:cNvSpPr>
          <p:nvPr>
            <p:ph type="title"/>
          </p:nvPr>
        </p:nvSpPr>
        <p:spPr/>
        <p:txBody>
          <a:bodyPr/>
          <a:lstStyle/>
          <a:p>
            <a:r>
              <a:rPr lang="en-GB" dirty="0"/>
              <a:t>Food</a:t>
            </a:r>
            <a:r>
              <a:rPr lang="en-GB" b="0" dirty="0"/>
              <a:t> Shop Price Inflation</a:t>
            </a:r>
            <a:r>
              <a:rPr lang="en-GB" i="1" dirty="0"/>
              <a:t> slowed </a:t>
            </a:r>
            <a:r>
              <a:rPr lang="en-GB" b="0" dirty="0"/>
              <a:t>again in February and remains at its lowest level since June 2022</a:t>
            </a:r>
            <a:endParaRPr lang="en-GB" dirty="0"/>
          </a:p>
        </p:txBody>
      </p:sp>
      <p:sp>
        <p:nvSpPr>
          <p:cNvPr id="12" name="TextBox 11">
            <a:extLst>
              <a:ext uri="{FF2B5EF4-FFF2-40B4-BE49-F238E27FC236}">
                <a16:creationId xmlns:a16="http://schemas.microsoft.com/office/drawing/2014/main" id="{F0C9BCD9-B1B2-8BC0-11AC-9665B4187B17}"/>
              </a:ext>
            </a:extLst>
          </p:cNvPr>
          <p:cNvSpPr txBox="1"/>
          <p:nvPr/>
        </p:nvSpPr>
        <p:spPr>
          <a:xfrm>
            <a:off x="215617" y="1068896"/>
            <a:ext cx="4369726" cy="523220"/>
          </a:xfrm>
          <a:prstGeom prst="rect">
            <a:avLst/>
          </a:prstGeom>
          <a:noFill/>
        </p:spPr>
        <p:txBody>
          <a:bodyPr wrap="square" lIns="0" rIns="0" rtlCol="0" anchor="ctr">
            <a:spAutoFit/>
          </a:bodyPr>
          <a:lstStyle/>
          <a:p>
            <a:pPr defTabSz="685800"/>
            <a:r>
              <a:rPr lang="en-GB" sz="1400" b="1" dirty="0">
                <a:latin typeface="Arial" panose="020B0604020202020204" pitchFamily="34" charset="0"/>
                <a:cs typeface="Arial" panose="020B0604020202020204" pitchFamily="34" charset="0"/>
              </a:rPr>
              <a:t>BRC-NielsenIQ Shop Price Index</a:t>
            </a:r>
            <a:br>
              <a:rPr lang="en-GB" sz="1400" b="1" dirty="0">
                <a:latin typeface="Arial" panose="020B0604020202020204" pitchFamily="34" charset="0"/>
                <a:cs typeface="Arial" panose="020B0604020202020204" pitchFamily="34" charset="0"/>
              </a:rPr>
            </a:br>
            <a:r>
              <a:rPr lang="en-GB" sz="1400" i="1" dirty="0">
                <a:latin typeface="Arial" panose="020B0604020202020204" pitchFamily="34" charset="0"/>
                <a:cs typeface="Arial" panose="020B0604020202020204" pitchFamily="34" charset="0"/>
              </a:rPr>
              <a:t>Year on year % changes in shop prices</a:t>
            </a:r>
          </a:p>
        </p:txBody>
      </p:sp>
      <p:graphicFrame>
        <p:nvGraphicFramePr>
          <p:cNvPr id="13" name="Chart 12">
            <a:extLst>
              <a:ext uri="{FF2B5EF4-FFF2-40B4-BE49-F238E27FC236}">
                <a16:creationId xmlns:a16="http://schemas.microsoft.com/office/drawing/2014/main" id="{F9AF9CCD-9FBE-03B3-E7DC-CDEB3F56CD87}"/>
              </a:ext>
            </a:extLst>
          </p:cNvPr>
          <p:cNvGraphicFramePr/>
          <p:nvPr>
            <p:extLst>
              <p:ext uri="{D42A27DB-BD31-4B8C-83A1-F6EECF244321}">
                <p14:modId xmlns:p14="http://schemas.microsoft.com/office/powerpoint/2010/main" val="1746130755"/>
              </p:ext>
            </p:extLst>
          </p:nvPr>
        </p:nvGraphicFramePr>
        <p:xfrm>
          <a:off x="274112" y="1905928"/>
          <a:ext cx="11598641" cy="3882479"/>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FCDEC169-3409-58BF-6BB8-7DD9D36726E9}"/>
              </a:ext>
            </a:extLst>
          </p:cNvPr>
          <p:cNvSpPr txBox="1"/>
          <p:nvPr/>
        </p:nvSpPr>
        <p:spPr>
          <a:xfrm>
            <a:off x="184139" y="584867"/>
            <a:ext cx="11840515" cy="477054"/>
          </a:xfrm>
          <a:prstGeom prst="rect">
            <a:avLst/>
          </a:prstGeom>
          <a:noFill/>
        </p:spPr>
        <p:txBody>
          <a:bodyPr wrap="square">
            <a:spAutoFit/>
          </a:bodyPr>
          <a:lstStyle/>
          <a:p>
            <a:r>
              <a:rPr lang="en-GB" sz="1200" b="0" dirty="0"/>
              <a:t>The BRC cited that ‘</a:t>
            </a:r>
            <a:r>
              <a:rPr lang="en-GB" sz="1200" b="1" i="0" dirty="0">
                <a:effectLst/>
              </a:rPr>
              <a:t>easing supply chain pressures’ </a:t>
            </a:r>
            <a:r>
              <a:rPr lang="en-GB" sz="1200" i="0" dirty="0">
                <a:effectLst/>
              </a:rPr>
              <a:t>have</a:t>
            </a:r>
            <a:r>
              <a:rPr lang="en-GB" sz="1200" b="1" i="0" dirty="0">
                <a:effectLst/>
              </a:rPr>
              <a:t> </a:t>
            </a:r>
            <a:r>
              <a:rPr lang="en-GB" sz="1200" i="0" dirty="0">
                <a:effectLst/>
              </a:rPr>
              <a:t>begun to</a:t>
            </a:r>
            <a:r>
              <a:rPr lang="en-GB" sz="1200" b="1" i="0" dirty="0">
                <a:effectLst/>
              </a:rPr>
              <a:t> ‘feed through to food prices’ </a:t>
            </a:r>
            <a:r>
              <a:rPr lang="en-GB" sz="1200" i="0" dirty="0">
                <a:effectLst/>
              </a:rPr>
              <a:t>but ‘</a:t>
            </a:r>
            <a:r>
              <a:rPr lang="en-GB" sz="1200" b="1" i="0" dirty="0">
                <a:effectLst/>
              </a:rPr>
              <a:t>significant uncertainties’ </a:t>
            </a:r>
            <a:r>
              <a:rPr lang="en-GB" sz="1200" i="0" dirty="0">
                <a:effectLst/>
              </a:rPr>
              <a:t>remain as geopolitical tensions rise</a:t>
            </a:r>
            <a:endParaRPr lang="en-GB" sz="1200" dirty="0"/>
          </a:p>
          <a:p>
            <a:endParaRPr lang="en-GB" sz="1300" b="0" dirty="0">
              <a:solidFill>
                <a:srgbClr val="2D2D2D"/>
              </a:solidFill>
            </a:endParaRPr>
          </a:p>
        </p:txBody>
      </p:sp>
      <p:cxnSp>
        <p:nvCxnSpPr>
          <p:cNvPr id="5" name="Straight Connector 4">
            <a:extLst>
              <a:ext uri="{FF2B5EF4-FFF2-40B4-BE49-F238E27FC236}">
                <a16:creationId xmlns:a16="http://schemas.microsoft.com/office/drawing/2014/main" id="{2728A29C-879D-BB5A-D702-0112DBA72110}"/>
              </a:ext>
            </a:extLst>
          </p:cNvPr>
          <p:cNvCxnSpPr/>
          <p:nvPr/>
        </p:nvCxnSpPr>
        <p:spPr>
          <a:xfrm>
            <a:off x="10126484" y="1523942"/>
            <a:ext cx="0" cy="4031087"/>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836589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NIQ All Theme Colors">
  <a:themeElements>
    <a:clrScheme name="Custom 2">
      <a:dk1>
        <a:srgbClr val="555555"/>
      </a:dk1>
      <a:lt1>
        <a:srgbClr val="FFFFFF"/>
      </a:lt1>
      <a:dk2>
        <a:srgbClr val="060A45"/>
      </a:dk2>
      <a:lt2>
        <a:srgbClr val="2C6DF6"/>
      </a:lt2>
      <a:accent1>
        <a:srgbClr val="30D1FF"/>
      </a:accent1>
      <a:accent2>
        <a:srgbClr val="EF5F17"/>
      </a:accent2>
      <a:accent3>
        <a:srgbClr val="A3A9F5"/>
      </a:accent3>
      <a:accent4>
        <a:srgbClr val="787CA9"/>
      </a:accent4>
      <a:accent5>
        <a:srgbClr val="59AD00"/>
      </a:accent5>
      <a:accent6>
        <a:srgbClr val="EF5890"/>
      </a:accent6>
      <a:hlink>
        <a:srgbClr val="2C6DF6"/>
      </a:hlink>
      <a:folHlink>
        <a:srgbClr val="30D1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lIns="45720" rIns="45720" rtlCol="0" anchor="ctr"/>
      <a:lstStyle>
        <a:defPPr algn="ctr">
          <a:spcAft>
            <a:spcPts val="600"/>
          </a:spcAft>
          <a:defRPr sz="1600" dirty="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rIns="0" rtlCol="0">
        <a:noAutofit/>
      </a:bodyPr>
      <a:lstStyle>
        <a:defPPr algn="l">
          <a:spcAft>
            <a:spcPts val="600"/>
          </a:spcAft>
          <a:defRPr sz="1600" dirty="0"/>
        </a:defPPr>
      </a:lstStyle>
    </a:txDef>
  </a:objectDefaults>
  <a:extraClrSchemeLst/>
  <a:custClrLst>
    <a:custClr name="Cat 01">
      <a:srgbClr val="675895"/>
    </a:custClr>
    <a:custClr name="Cat 02">
      <a:srgbClr val="4697E2"/>
    </a:custClr>
    <a:custClr name="Cat 03">
      <a:srgbClr val="CB4B7A"/>
    </a:custClr>
    <a:custClr name="Cat 04">
      <a:srgbClr val="FFB500"/>
    </a:custClr>
    <a:custClr name="Cat 05">
      <a:srgbClr val="204188"/>
    </a:custClr>
    <a:custClr name="Cat 06">
      <a:srgbClr val="F06E2D"/>
    </a:custClr>
    <a:custClr name="Cat 07">
      <a:srgbClr val="03A577"/>
    </a:custClr>
    <a:custClr name="Cat 08">
      <a:srgbClr val="3265D2"/>
    </a:custClr>
    <a:custClr name="Cat 09">
      <a:srgbClr val="CA5113"/>
    </a:custClr>
    <a:custClr name="Cat 10">
      <a:srgbClr val="0C644A"/>
    </a:custClr>
    <a:custClr name="Cat 11">
      <a:srgbClr val="A082F3"/>
    </a:custClr>
    <a:custClr name="Cat 12">
      <a:srgbClr val="B37F01"/>
    </a:custClr>
    <a:custClr name="Cat 13">
      <a:srgbClr val="83304E"/>
    </a:custClr>
    <a:custClr name="Cat 14">
      <a:srgbClr val="23A9B2"/>
    </a:custClr>
    <a:custClr name="Cat 15">
      <a:srgbClr val="2B2F61"/>
    </a:custClr>
    <a:custClr name="Cat 16">
      <a:srgbClr val="4D9300"/>
    </a:custClr>
  </a:custClrLst>
  <a:extLst>
    <a:ext uri="{05A4C25C-085E-4340-85A3-A5531E510DB2}">
      <thm15:themeFamily xmlns:thm15="http://schemas.microsoft.com/office/thememl/2012/main" name="NIQ All Theme Colors" id="{B856E7C0-BDD2-42AD-A5B3-75E97D859AD8}" vid="{B7554A2C-97B1-45AA-BD5A-7BC64D68FE3D}"/>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NIQ All Theme Colors">
  <a:themeElements>
    <a:clrScheme name="Custom 2">
      <a:dk1>
        <a:srgbClr val="555555"/>
      </a:dk1>
      <a:lt1>
        <a:srgbClr val="FFFFFF"/>
      </a:lt1>
      <a:dk2>
        <a:srgbClr val="060A45"/>
      </a:dk2>
      <a:lt2>
        <a:srgbClr val="2C6DF6"/>
      </a:lt2>
      <a:accent1>
        <a:srgbClr val="30D1FF"/>
      </a:accent1>
      <a:accent2>
        <a:srgbClr val="EF5F17"/>
      </a:accent2>
      <a:accent3>
        <a:srgbClr val="A3A9F5"/>
      </a:accent3>
      <a:accent4>
        <a:srgbClr val="787CA9"/>
      </a:accent4>
      <a:accent5>
        <a:srgbClr val="59AD00"/>
      </a:accent5>
      <a:accent6>
        <a:srgbClr val="EF5890"/>
      </a:accent6>
      <a:hlink>
        <a:srgbClr val="2C6DF6"/>
      </a:hlink>
      <a:folHlink>
        <a:srgbClr val="30D1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lIns="45720" rIns="45720" rtlCol="0" anchor="ctr"/>
      <a:lstStyle>
        <a:defPPr algn="ctr">
          <a:spcAft>
            <a:spcPts val="600"/>
          </a:spcAft>
          <a:defRPr sz="1600" dirty="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rIns="0" rtlCol="0">
        <a:noAutofit/>
      </a:bodyPr>
      <a:lstStyle>
        <a:defPPr algn="l">
          <a:spcAft>
            <a:spcPts val="600"/>
          </a:spcAft>
          <a:defRPr sz="1600" dirty="0"/>
        </a:defPPr>
      </a:lstStyle>
    </a:txDef>
  </a:objectDefaults>
  <a:extraClrSchemeLst/>
  <a:custClrLst>
    <a:custClr name="Cat 01">
      <a:srgbClr val="675895"/>
    </a:custClr>
    <a:custClr name="Cat 02">
      <a:srgbClr val="4697E2"/>
    </a:custClr>
    <a:custClr name="Cat 03">
      <a:srgbClr val="CB4B7A"/>
    </a:custClr>
    <a:custClr name="Cat 04">
      <a:srgbClr val="FFB500"/>
    </a:custClr>
    <a:custClr name="Cat 05">
      <a:srgbClr val="204188"/>
    </a:custClr>
    <a:custClr name="Cat 06">
      <a:srgbClr val="F06E2D"/>
    </a:custClr>
    <a:custClr name="Cat 07">
      <a:srgbClr val="03A577"/>
    </a:custClr>
    <a:custClr name="Cat 08">
      <a:srgbClr val="3265D2"/>
    </a:custClr>
    <a:custClr name="Cat 09">
      <a:srgbClr val="CA5113"/>
    </a:custClr>
    <a:custClr name="Cat 10">
      <a:srgbClr val="0C644A"/>
    </a:custClr>
    <a:custClr name="Cat 11">
      <a:srgbClr val="A082F3"/>
    </a:custClr>
    <a:custClr name="Cat 12">
      <a:srgbClr val="B37F01"/>
    </a:custClr>
    <a:custClr name="Cat 13">
      <a:srgbClr val="83304E"/>
    </a:custClr>
    <a:custClr name="Cat 14">
      <a:srgbClr val="23A9B2"/>
    </a:custClr>
    <a:custClr name="Cat 15">
      <a:srgbClr val="2B2F61"/>
    </a:custClr>
    <a:custClr name="Cat 16">
      <a:srgbClr val="4D9300"/>
    </a:custClr>
  </a:custClrLst>
  <a:extLst>
    <a:ext uri="{05A4C25C-085E-4340-85A3-A5531E510DB2}">
      <thm15:themeFamily xmlns:thm15="http://schemas.microsoft.com/office/thememl/2012/main" name="NIQ All Theme Colors" id="{B856E7C0-BDD2-42AD-A5B3-75E97D859AD8}" vid="{B7554A2C-97B1-45AA-BD5A-7BC64D68FE3D}"/>
    </a:ext>
  </a:extLst>
</a:theme>
</file>

<file path=ppt/theme/theme3.xml><?xml version="1.0" encoding="utf-8"?>
<a:theme xmlns:a="http://schemas.openxmlformats.org/drawingml/2006/main" name="Dividers">
  <a:themeElements>
    <a:clrScheme name="Custom 2">
      <a:dk1>
        <a:srgbClr val="555555"/>
      </a:dk1>
      <a:lt1>
        <a:srgbClr val="FFFFFF"/>
      </a:lt1>
      <a:dk2>
        <a:srgbClr val="060A45"/>
      </a:dk2>
      <a:lt2>
        <a:srgbClr val="2C6DF6"/>
      </a:lt2>
      <a:accent1>
        <a:srgbClr val="30D1FF"/>
      </a:accent1>
      <a:accent2>
        <a:srgbClr val="EF5F17"/>
      </a:accent2>
      <a:accent3>
        <a:srgbClr val="A3A9F5"/>
      </a:accent3>
      <a:accent4>
        <a:srgbClr val="787CA9"/>
      </a:accent4>
      <a:accent5>
        <a:srgbClr val="59AD00"/>
      </a:accent5>
      <a:accent6>
        <a:srgbClr val="EF5890"/>
      </a:accent6>
      <a:hlink>
        <a:srgbClr val="2C6DF6"/>
      </a:hlink>
      <a:folHlink>
        <a:srgbClr val="30D1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lIns="45720" rIns="45720" rtlCol="0" anchor="ctr"/>
      <a:lstStyle>
        <a:defPPr algn="ctr">
          <a:spcAft>
            <a:spcPts val="600"/>
          </a:spcAft>
          <a:defRPr sz="1600" dirty="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rIns="0" rtlCol="0">
        <a:noAutofit/>
      </a:bodyPr>
      <a:lstStyle>
        <a:defPPr algn="l">
          <a:spcAft>
            <a:spcPts val="600"/>
          </a:spcAft>
          <a:defRPr sz="1600" dirty="0"/>
        </a:defPPr>
      </a:lstStyle>
    </a:txDef>
  </a:objectDefaults>
  <a:extraClrSchemeLst/>
  <a:custClrLst>
    <a:custClr name="Cat 01">
      <a:srgbClr val="675895"/>
    </a:custClr>
    <a:custClr name="Cat 02">
      <a:srgbClr val="4697E2"/>
    </a:custClr>
    <a:custClr name="Cat 03">
      <a:srgbClr val="CB4B7A"/>
    </a:custClr>
    <a:custClr name="Cat 04">
      <a:srgbClr val="FFB500"/>
    </a:custClr>
    <a:custClr name="Cat 05">
      <a:srgbClr val="204188"/>
    </a:custClr>
    <a:custClr name="Cat 06">
      <a:srgbClr val="F06E2D"/>
    </a:custClr>
    <a:custClr name="Cat 07">
      <a:srgbClr val="03A577"/>
    </a:custClr>
    <a:custClr name="Cat 08">
      <a:srgbClr val="3265D2"/>
    </a:custClr>
    <a:custClr name="Cat 09">
      <a:srgbClr val="CA5113"/>
    </a:custClr>
    <a:custClr name="Cat 10">
      <a:srgbClr val="0C644A"/>
    </a:custClr>
    <a:custClr name="Cat 11">
      <a:srgbClr val="A082F3"/>
    </a:custClr>
    <a:custClr name="Cat 12">
      <a:srgbClr val="B37F01"/>
    </a:custClr>
    <a:custClr name="Cat 13">
      <a:srgbClr val="83304E"/>
    </a:custClr>
    <a:custClr name="Cat 14">
      <a:srgbClr val="23A9B2"/>
    </a:custClr>
    <a:custClr name="Cat 15">
      <a:srgbClr val="2B2F61"/>
    </a:custClr>
    <a:custClr name="Cat 16">
      <a:srgbClr val="4D9300"/>
    </a:custClr>
  </a:custClrLst>
</a:theme>
</file>

<file path=ppt/theme/theme4.xml><?xml version="1.0" encoding="utf-8"?>
<a:theme xmlns:a="http://schemas.openxmlformats.org/drawingml/2006/main" name="Content">
  <a:themeElements>
    <a:clrScheme name="Custom 2">
      <a:dk1>
        <a:srgbClr val="555555"/>
      </a:dk1>
      <a:lt1>
        <a:srgbClr val="FFFFFF"/>
      </a:lt1>
      <a:dk2>
        <a:srgbClr val="060A45"/>
      </a:dk2>
      <a:lt2>
        <a:srgbClr val="2C6DF6"/>
      </a:lt2>
      <a:accent1>
        <a:srgbClr val="30D1FF"/>
      </a:accent1>
      <a:accent2>
        <a:srgbClr val="EF5F17"/>
      </a:accent2>
      <a:accent3>
        <a:srgbClr val="A3A9F5"/>
      </a:accent3>
      <a:accent4>
        <a:srgbClr val="787CA9"/>
      </a:accent4>
      <a:accent5>
        <a:srgbClr val="59AD00"/>
      </a:accent5>
      <a:accent6>
        <a:srgbClr val="EF5890"/>
      </a:accent6>
      <a:hlink>
        <a:srgbClr val="2C6DF6"/>
      </a:hlink>
      <a:folHlink>
        <a:srgbClr val="30D1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lIns="45720" rIns="45720" rtlCol="0" anchor="ctr"/>
      <a:lstStyle>
        <a:defPPr algn="ctr">
          <a:spcAft>
            <a:spcPts val="600"/>
          </a:spcAft>
          <a:defRPr sz="1600" dirty="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rIns="0" rtlCol="0">
        <a:noAutofit/>
      </a:bodyPr>
      <a:lstStyle>
        <a:defPPr algn="l">
          <a:spcAft>
            <a:spcPts val="600"/>
          </a:spcAft>
          <a:defRPr sz="1600" dirty="0"/>
        </a:defPPr>
      </a:lstStyle>
    </a:txDef>
  </a:objectDefaults>
  <a:extraClrSchemeLst/>
  <a:custClrLst>
    <a:custClr name="Cat 01">
      <a:srgbClr val="675895"/>
    </a:custClr>
    <a:custClr name="Cat 02">
      <a:srgbClr val="4697E2"/>
    </a:custClr>
    <a:custClr name="Cat 03">
      <a:srgbClr val="CB4B7A"/>
    </a:custClr>
    <a:custClr name="Cat 04">
      <a:srgbClr val="FFB500"/>
    </a:custClr>
    <a:custClr name="Cat 05">
      <a:srgbClr val="204188"/>
    </a:custClr>
    <a:custClr name="Cat 06">
      <a:srgbClr val="F06E2D"/>
    </a:custClr>
    <a:custClr name="Cat 07">
      <a:srgbClr val="03A577"/>
    </a:custClr>
    <a:custClr name="Cat 08">
      <a:srgbClr val="3265D2"/>
    </a:custClr>
    <a:custClr name="Cat 09">
      <a:srgbClr val="CA5113"/>
    </a:custClr>
    <a:custClr name="Cat 10">
      <a:srgbClr val="0C644A"/>
    </a:custClr>
    <a:custClr name="Cat 11">
      <a:srgbClr val="A082F3"/>
    </a:custClr>
    <a:custClr name="Cat 12">
      <a:srgbClr val="B37F01"/>
    </a:custClr>
    <a:custClr name="Cat 13">
      <a:srgbClr val="83304E"/>
    </a:custClr>
    <a:custClr name="Cat 14">
      <a:srgbClr val="23A9B2"/>
    </a:custClr>
    <a:custClr name="Cat 15">
      <a:srgbClr val="2B2F61"/>
    </a:custClr>
    <a:custClr name="Cat 16">
      <a:srgbClr val="4D9300"/>
    </a:custClr>
  </a:custClrLst>
</a:theme>
</file>

<file path=ppt/theme/theme5.xml><?xml version="1.0" encoding="utf-8"?>
<a:theme xmlns:a="http://schemas.openxmlformats.org/drawingml/2006/main" name="Quotes">
  <a:themeElements>
    <a:clrScheme name="Custom 2">
      <a:dk1>
        <a:srgbClr val="555555"/>
      </a:dk1>
      <a:lt1>
        <a:srgbClr val="FFFFFF"/>
      </a:lt1>
      <a:dk2>
        <a:srgbClr val="060A45"/>
      </a:dk2>
      <a:lt2>
        <a:srgbClr val="2C6DF6"/>
      </a:lt2>
      <a:accent1>
        <a:srgbClr val="30D1FF"/>
      </a:accent1>
      <a:accent2>
        <a:srgbClr val="EF5F17"/>
      </a:accent2>
      <a:accent3>
        <a:srgbClr val="A3A9F5"/>
      </a:accent3>
      <a:accent4>
        <a:srgbClr val="787CA9"/>
      </a:accent4>
      <a:accent5>
        <a:srgbClr val="59AD00"/>
      </a:accent5>
      <a:accent6>
        <a:srgbClr val="EF5890"/>
      </a:accent6>
      <a:hlink>
        <a:srgbClr val="2C6DF6"/>
      </a:hlink>
      <a:folHlink>
        <a:srgbClr val="30D1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lIns="45720" rIns="45720" rtlCol="0" anchor="ctr"/>
      <a:lstStyle>
        <a:defPPr algn="ctr">
          <a:spcAft>
            <a:spcPts val="600"/>
          </a:spcAft>
          <a:defRPr sz="1600" dirty="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rIns="0" rtlCol="0">
        <a:noAutofit/>
      </a:bodyPr>
      <a:lstStyle>
        <a:defPPr algn="l">
          <a:spcAft>
            <a:spcPts val="600"/>
          </a:spcAft>
          <a:defRPr sz="1600" dirty="0"/>
        </a:defPPr>
      </a:lstStyle>
    </a:txDef>
  </a:objectDefaults>
  <a:extraClrSchemeLst/>
  <a:custClrLst>
    <a:custClr name="Cat 01">
      <a:srgbClr val="675895"/>
    </a:custClr>
    <a:custClr name="Cat 02">
      <a:srgbClr val="4697E2"/>
    </a:custClr>
    <a:custClr name="Cat 03">
      <a:srgbClr val="CB4B7A"/>
    </a:custClr>
    <a:custClr name="Cat 04">
      <a:srgbClr val="FFB500"/>
    </a:custClr>
    <a:custClr name="Cat 05">
      <a:srgbClr val="204188"/>
    </a:custClr>
    <a:custClr name="Cat 06">
      <a:srgbClr val="F06E2D"/>
    </a:custClr>
    <a:custClr name="Cat 07">
      <a:srgbClr val="03A577"/>
    </a:custClr>
    <a:custClr name="Cat 08">
      <a:srgbClr val="3265D2"/>
    </a:custClr>
    <a:custClr name="Cat 09">
      <a:srgbClr val="CA5113"/>
    </a:custClr>
    <a:custClr name="Cat 10">
      <a:srgbClr val="0C644A"/>
    </a:custClr>
    <a:custClr name="Cat 11">
      <a:srgbClr val="A082F3"/>
    </a:custClr>
    <a:custClr name="Cat 12">
      <a:srgbClr val="B37F01"/>
    </a:custClr>
    <a:custClr name="Cat 13">
      <a:srgbClr val="83304E"/>
    </a:custClr>
    <a:custClr name="Cat 14">
      <a:srgbClr val="23A9B2"/>
    </a:custClr>
    <a:custClr name="Cat 15">
      <a:srgbClr val="2B2F61"/>
    </a:custClr>
    <a:custClr name="Cat 16">
      <a:srgbClr val="4D9300"/>
    </a:custClr>
  </a:custClrLst>
</a:theme>
</file>

<file path=ppt/theme/theme6.xml><?xml version="1.0" encoding="utf-8"?>
<a:theme xmlns:a="http://schemas.openxmlformats.org/drawingml/2006/main" name="Thank you">
  <a:themeElements>
    <a:clrScheme name="Custom 2">
      <a:dk1>
        <a:srgbClr val="555555"/>
      </a:dk1>
      <a:lt1>
        <a:srgbClr val="FFFFFF"/>
      </a:lt1>
      <a:dk2>
        <a:srgbClr val="060A45"/>
      </a:dk2>
      <a:lt2>
        <a:srgbClr val="2C6DF6"/>
      </a:lt2>
      <a:accent1>
        <a:srgbClr val="30D1FF"/>
      </a:accent1>
      <a:accent2>
        <a:srgbClr val="EF5F17"/>
      </a:accent2>
      <a:accent3>
        <a:srgbClr val="A3A9F5"/>
      </a:accent3>
      <a:accent4>
        <a:srgbClr val="787CA9"/>
      </a:accent4>
      <a:accent5>
        <a:srgbClr val="59AD00"/>
      </a:accent5>
      <a:accent6>
        <a:srgbClr val="EF5890"/>
      </a:accent6>
      <a:hlink>
        <a:srgbClr val="2C6DF6"/>
      </a:hlink>
      <a:folHlink>
        <a:srgbClr val="30D1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lIns="45720" rIns="45720" rtlCol="0" anchor="ctr"/>
      <a:lstStyle>
        <a:defPPr algn="ctr">
          <a:spcAft>
            <a:spcPts val="600"/>
          </a:spcAft>
          <a:defRPr sz="1600" dirty="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rIns="0" rtlCol="0">
        <a:noAutofit/>
      </a:bodyPr>
      <a:lstStyle>
        <a:defPPr algn="l">
          <a:spcAft>
            <a:spcPts val="600"/>
          </a:spcAft>
          <a:defRPr sz="1600" dirty="0"/>
        </a:defPPr>
      </a:lstStyle>
    </a:txDef>
  </a:objectDefaults>
  <a:extraClrSchemeLst/>
  <a:custClrLst>
    <a:custClr name="Cat 01">
      <a:srgbClr val="675895"/>
    </a:custClr>
    <a:custClr name="Cat 02">
      <a:srgbClr val="4697E2"/>
    </a:custClr>
    <a:custClr name="Cat 03">
      <a:srgbClr val="CB4B7A"/>
    </a:custClr>
    <a:custClr name="Cat 04">
      <a:srgbClr val="FFB500"/>
    </a:custClr>
    <a:custClr name="Cat 05">
      <a:srgbClr val="204188"/>
    </a:custClr>
    <a:custClr name="Cat 06">
      <a:srgbClr val="F06E2D"/>
    </a:custClr>
    <a:custClr name="Cat 07">
      <a:srgbClr val="03A577"/>
    </a:custClr>
    <a:custClr name="Cat 08">
      <a:srgbClr val="3265D2"/>
    </a:custClr>
    <a:custClr name="Cat 09">
      <a:srgbClr val="CA5113"/>
    </a:custClr>
    <a:custClr name="Cat 10">
      <a:srgbClr val="0C644A"/>
    </a:custClr>
    <a:custClr name="Cat 11">
      <a:srgbClr val="A082F3"/>
    </a:custClr>
    <a:custClr name="Cat 12">
      <a:srgbClr val="B37F01"/>
    </a:custClr>
    <a:custClr name="Cat 13">
      <a:srgbClr val="83304E"/>
    </a:custClr>
    <a:custClr name="Cat 14">
      <a:srgbClr val="23A9B2"/>
    </a:custClr>
    <a:custClr name="Cat 15">
      <a:srgbClr val="2B2F61"/>
    </a:custClr>
    <a:custClr name="Cat 16">
      <a:srgbClr val="4D9300"/>
    </a:custClr>
  </a:custClrLst>
</a:theme>
</file>

<file path=ppt/theme/theme7.xml><?xml version="1.0" encoding="utf-8"?>
<a:theme xmlns:a="http://schemas.openxmlformats.org/drawingml/2006/main" name="3YP">
  <a:themeElements>
    <a:clrScheme name="Custom 2">
      <a:dk1>
        <a:srgbClr val="555555"/>
      </a:dk1>
      <a:lt1>
        <a:srgbClr val="FFFFFF"/>
      </a:lt1>
      <a:dk2>
        <a:srgbClr val="060A45"/>
      </a:dk2>
      <a:lt2>
        <a:srgbClr val="2C6DF6"/>
      </a:lt2>
      <a:accent1>
        <a:srgbClr val="30D1FF"/>
      </a:accent1>
      <a:accent2>
        <a:srgbClr val="EF5F17"/>
      </a:accent2>
      <a:accent3>
        <a:srgbClr val="A3A9F5"/>
      </a:accent3>
      <a:accent4>
        <a:srgbClr val="787CA9"/>
      </a:accent4>
      <a:accent5>
        <a:srgbClr val="59AD00"/>
      </a:accent5>
      <a:accent6>
        <a:srgbClr val="EF5890"/>
      </a:accent6>
      <a:hlink>
        <a:srgbClr val="2C6DF6"/>
      </a:hlink>
      <a:folHlink>
        <a:srgbClr val="30D1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lIns="45720" rIns="45720" rtlCol="0" anchor="ctr"/>
      <a:lstStyle>
        <a:defPPr algn="ctr">
          <a:spcAft>
            <a:spcPts val="600"/>
          </a:spcAft>
          <a:defRPr sz="1600" dirty="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rIns="0" rtlCol="0">
        <a:noAutofit/>
      </a:bodyPr>
      <a:lstStyle>
        <a:defPPr algn="l">
          <a:spcAft>
            <a:spcPts val="600"/>
          </a:spcAft>
          <a:defRPr sz="1600" dirty="0"/>
        </a:defPPr>
      </a:lstStyle>
    </a:txDef>
  </a:objectDefaults>
  <a:extraClrSchemeLst/>
  <a:custClrLst>
    <a:custClr name="Cat 01">
      <a:srgbClr val="675895"/>
    </a:custClr>
    <a:custClr name="Cat 02">
      <a:srgbClr val="4697E2"/>
    </a:custClr>
    <a:custClr name="Cat 03">
      <a:srgbClr val="CB4B7A"/>
    </a:custClr>
    <a:custClr name="Cat 04">
      <a:srgbClr val="FFB500"/>
    </a:custClr>
    <a:custClr name="Cat 05">
      <a:srgbClr val="204188"/>
    </a:custClr>
    <a:custClr name="Cat 06">
      <a:srgbClr val="F06E2D"/>
    </a:custClr>
    <a:custClr name="Cat 07">
      <a:srgbClr val="03A577"/>
    </a:custClr>
    <a:custClr name="Cat 08">
      <a:srgbClr val="3265D2"/>
    </a:custClr>
    <a:custClr name="Cat 09">
      <a:srgbClr val="CA5113"/>
    </a:custClr>
    <a:custClr name="Cat 10">
      <a:srgbClr val="0C644A"/>
    </a:custClr>
    <a:custClr name="Cat 11">
      <a:srgbClr val="A082F3"/>
    </a:custClr>
    <a:custClr name="Cat 12">
      <a:srgbClr val="B37F01"/>
    </a:custClr>
    <a:custClr name="Cat 13">
      <a:srgbClr val="83304E"/>
    </a:custClr>
    <a:custClr name="Cat 14">
      <a:srgbClr val="23A9B2"/>
    </a:custClr>
    <a:custClr name="Cat 15">
      <a:srgbClr val="2B2F61"/>
    </a:custClr>
    <a:custClr name="Cat 16">
      <a:srgbClr val="4D9300"/>
    </a:custClr>
  </a:custClrLst>
</a:theme>
</file>

<file path=ppt/theme/theme8.xml><?xml version="1.0" encoding="utf-8"?>
<a:theme xmlns:a="http://schemas.openxmlformats.org/drawingml/2006/main" name="Cobranded">
  <a:themeElements>
    <a:clrScheme name="Custom 2">
      <a:dk1>
        <a:srgbClr val="555555"/>
      </a:dk1>
      <a:lt1>
        <a:srgbClr val="FFFFFF"/>
      </a:lt1>
      <a:dk2>
        <a:srgbClr val="060A45"/>
      </a:dk2>
      <a:lt2>
        <a:srgbClr val="2C6DF6"/>
      </a:lt2>
      <a:accent1>
        <a:srgbClr val="30D1FF"/>
      </a:accent1>
      <a:accent2>
        <a:srgbClr val="EF5F17"/>
      </a:accent2>
      <a:accent3>
        <a:srgbClr val="A3A9F5"/>
      </a:accent3>
      <a:accent4>
        <a:srgbClr val="787CA9"/>
      </a:accent4>
      <a:accent5>
        <a:srgbClr val="59AD00"/>
      </a:accent5>
      <a:accent6>
        <a:srgbClr val="EF5890"/>
      </a:accent6>
      <a:hlink>
        <a:srgbClr val="2C6DF6"/>
      </a:hlink>
      <a:folHlink>
        <a:srgbClr val="30D1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lIns="45720" rIns="45720" rtlCol="0" anchor="ctr"/>
      <a:lstStyle>
        <a:defPPr algn="ctr">
          <a:spcAft>
            <a:spcPts val="600"/>
          </a:spcAft>
          <a:defRPr sz="1600" dirty="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rIns="0" rtlCol="0">
        <a:noAutofit/>
      </a:bodyPr>
      <a:lstStyle>
        <a:defPPr algn="l">
          <a:spcAft>
            <a:spcPts val="600"/>
          </a:spcAft>
          <a:defRPr sz="1600" dirty="0"/>
        </a:defPPr>
      </a:lstStyle>
    </a:txDef>
  </a:objectDefaults>
  <a:extraClrSchemeLst/>
  <a:custClrLst>
    <a:custClr name="Cat 01">
      <a:srgbClr val="675895"/>
    </a:custClr>
    <a:custClr name="Cat 02">
      <a:srgbClr val="4697E2"/>
    </a:custClr>
    <a:custClr name="Cat 03">
      <a:srgbClr val="CB4B7A"/>
    </a:custClr>
    <a:custClr name="Cat 04">
      <a:srgbClr val="FFB500"/>
    </a:custClr>
    <a:custClr name="Cat 05">
      <a:srgbClr val="204188"/>
    </a:custClr>
    <a:custClr name="Cat 06">
      <a:srgbClr val="F06E2D"/>
    </a:custClr>
    <a:custClr name="Cat 07">
      <a:srgbClr val="03A577"/>
    </a:custClr>
    <a:custClr name="Cat 08">
      <a:srgbClr val="3265D2"/>
    </a:custClr>
    <a:custClr name="Cat 09">
      <a:srgbClr val="CA5113"/>
    </a:custClr>
    <a:custClr name="Cat 10">
      <a:srgbClr val="0C644A"/>
    </a:custClr>
    <a:custClr name="Cat 11">
      <a:srgbClr val="A082F3"/>
    </a:custClr>
    <a:custClr name="Cat 12">
      <a:srgbClr val="B37F01"/>
    </a:custClr>
    <a:custClr name="Cat 13">
      <a:srgbClr val="83304E"/>
    </a:custClr>
    <a:custClr name="Cat 14">
      <a:srgbClr val="23A9B2"/>
    </a:custClr>
    <a:custClr name="Cat 15">
      <a:srgbClr val="2B2F61"/>
    </a:custClr>
    <a:custClr name="Cat 16">
      <a:srgbClr val="4D9300"/>
    </a:custClr>
  </a:custClrLst>
</a:theme>
</file>

<file path=ppt/theme/theme9.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Market Data Document" ma:contentTypeID="0x010100FBC0F8BFD01A91498CA7837A71EEDFDB02005AE5335FCC83EB48B1308B6A764FBC1C" ma:contentTypeVersion="27" ma:contentTypeDescription="Market Data Document Content Type" ma:contentTypeScope="" ma:versionID="da108508dc232e68c3eb0da7c7f570e3">
  <xsd:schema xmlns:xsd="http://www.w3.org/2001/XMLSchema" xmlns:xs="http://www.w3.org/2001/XMLSchema" xmlns:p="http://schemas.microsoft.com/office/2006/metadata/properties" xmlns:ns2="cebd32e3-9ab6-41ee-b1af-b8405a8d4e68" xmlns:ns3="f1844da6-a929-4072-a9ab-fc72a86c7633" targetNamespace="http://schemas.microsoft.com/office/2006/metadata/properties" ma:root="true" ma:fieldsID="0d9debfe9803182ce6077bd70346052f" ns2:_="" ns3:_="">
    <xsd:import namespace="cebd32e3-9ab6-41ee-b1af-b8405a8d4e68"/>
    <xsd:import namespace="f1844da6-a929-4072-a9ab-fc72a86c7633"/>
    <xsd:element name="properties">
      <xsd:complexType>
        <xsd:sequence>
          <xsd:element name="documentManagement">
            <xsd:complexType>
              <xsd:all>
                <xsd:element ref="ns2:DocumentSummary" minOccurs="0"/>
                <xsd:element ref="ns2:DocumentSource" minOccurs="0"/>
                <xsd:element ref="ns2:DocumentTopic" minOccurs="0"/>
                <xsd:element ref="ns2:PublicationDate" minOccurs="0"/>
                <xsd:element ref="ns2:FreeTextDate" minOccurs="0"/>
                <xsd:element ref="ns2:ContentStartDate" minOccurs="0"/>
                <xsd:element ref="ns2:ContentEndDate" minOccurs="0"/>
                <xsd:element ref="ns2:DocumentAdded" minOccurs="0"/>
                <xsd:element ref="ns2:DocumentStatus" minOccurs="0"/>
                <xsd:element ref="ns2:j7c1b49d505545c2a69692ae734740bd" minOccurs="0"/>
                <xsd:element ref="ns2:TaxCatchAll" minOccurs="0"/>
                <xsd:element ref="ns2:TaxCatchAllLabel"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DateTaken" minOccurs="0"/>
                <xsd:element ref="ns3:MediaLengthInSeconds"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ebd32e3-9ab6-41ee-b1af-b8405a8d4e68" elementFormDefault="qualified">
    <xsd:import namespace="http://schemas.microsoft.com/office/2006/documentManagement/types"/>
    <xsd:import namespace="http://schemas.microsoft.com/office/infopath/2007/PartnerControls"/>
    <xsd:element name="DocumentSummary" ma:index="3" nillable="true" ma:displayName="Summary" ma:internalName="DocumentSummary" ma:readOnly="false">
      <xsd:simpleType>
        <xsd:restriction base="dms:Note">
          <xsd:maxLength value="255"/>
        </xsd:restriction>
      </xsd:simpleType>
    </xsd:element>
    <xsd:element name="DocumentSource" ma:index="5" nillable="true" ma:displayName="Source" ma:format="Dropdown" ma:internalName="DocumentSource">
      <xsd:simpleType>
        <xsd:restriction base="dms:Choice">
          <xsd:enumeration value="Globefish"/>
          <xsd:enumeration value="HMRC via BTS"/>
          <xsd:enumeration value="IGD"/>
          <xsd:enumeration value="MMO"/>
          <xsd:enumeration value="Kantar"/>
          <xsd:enumeration value="NielsenIQ"/>
          <xsd:enumeration value="Circana"/>
          <xsd:enumeration value="Seafish"/>
          <xsd:enumeration value="Technomic"/>
        </xsd:restriction>
      </xsd:simpleType>
    </xsd:element>
    <xsd:element name="DocumentTopic" ma:index="6" nillable="true" ma:displayName="Topic" ma:default="" ma:internalName="DocumentTopic" ma:readOnly="false">
      <xsd:complexType>
        <xsd:complexContent>
          <xsd:extension base="dms:MultiChoice">
            <xsd:sequence>
              <xsd:element name="Value" maxOccurs="unbounded" minOccurs="0" nillable="true">
                <xsd:simpleType>
                  <xsd:restriction base="dms:Choice">
                    <xsd:enumeration value="Technical Report"/>
                    <xsd:enumeration value="Factsheet/Datasheet"/>
                    <xsd:enumeration value="Corporate Document"/>
                    <xsd:enumeration value="Guidelines"/>
                    <xsd:enumeration value="Marine Survey"/>
                    <xsd:enumeration value="Training Material"/>
                    <xsd:enumeration value="Careers"/>
                    <xsd:enumeration value="Economics and Business"/>
                    <xsd:enumeration value="Aquaculture"/>
                    <xsd:enumeration value="IPF Final Reports"/>
                    <xsd:enumeration value="Other"/>
                    <xsd:enumeration value="Not known"/>
                    <xsd:enumeration value="Internal Seafish Report"/>
                    <xsd:enumeration value="Confidential Seafish Report"/>
                    <xsd:enumeration value="Seafood Guide"/>
                    <xsd:enumeration value=".Web-About Seafish"/>
                    <xsd:enumeration value=".Web-Changing Landscapes"/>
                    <xsd:enumeration value=".Web-Promoting Seafood"/>
                    <xsd:enumeration value=".Web-Responsible Sourcing"/>
                    <xsd:enumeration value=".Web-Safety and Training"/>
                    <xsd:enumeration value=".Web-Insight and Research"/>
                  </xsd:restriction>
                </xsd:simpleType>
              </xsd:element>
            </xsd:sequence>
          </xsd:extension>
        </xsd:complexContent>
      </xsd:complexType>
    </xsd:element>
    <xsd:element name="PublicationDate" ma:index="7" nillable="true" ma:displayName="Publication Date" ma:format="DateOnly" ma:indexed="true" ma:internalName="PublicationDate">
      <xsd:simpleType>
        <xsd:restriction base="dms:DateTime"/>
      </xsd:simpleType>
    </xsd:element>
    <xsd:element name="FreeTextDate" ma:index="8" nillable="true" ma:displayName="Free Text Date" ma:internalName="FreeTextDate" ma:readOnly="false">
      <xsd:simpleType>
        <xsd:restriction base="dms:Text"/>
      </xsd:simpleType>
    </xsd:element>
    <xsd:element name="ContentStartDate" ma:index="9" nillable="true" ma:displayName="Content Start Date" ma:format="DateOnly" ma:internalName="ContentStartDate" ma:readOnly="false">
      <xsd:simpleType>
        <xsd:restriction base="dms:DateTime"/>
      </xsd:simpleType>
    </xsd:element>
    <xsd:element name="ContentEndDate" ma:index="10" nillable="true" ma:displayName="Content End Date" ma:format="DateOnly" ma:internalName="ContentEndDate" ma:readOnly="false">
      <xsd:simpleType>
        <xsd:restriction base="dms:DateTime"/>
      </xsd:simpleType>
    </xsd:element>
    <xsd:element name="DocumentAdded" ma:index="11" nillable="true" ma:displayName="Added" ma:format="DateOnly" ma:indexed="true" ma:internalName="DocumentAdded">
      <xsd:simpleType>
        <xsd:restriction base="dms:DateTime"/>
      </xsd:simpleType>
    </xsd:element>
    <xsd:element name="DocumentStatus" ma:index="12" nillable="true" ma:displayName="Document Status" ma:default="Unpublished" ma:format="Dropdown" ma:indexed="true" ma:internalName="DocumentStatus" ma:readOnly="false">
      <xsd:simpleType>
        <xsd:restriction base="dms:Choice">
          <xsd:enumeration value="Deleted"/>
          <xsd:enumeration value="Unpublished"/>
          <xsd:enumeration value="Published"/>
          <xsd:enumeration value="Archived"/>
        </xsd:restriction>
      </xsd:simpleType>
    </xsd:element>
    <xsd:element name="j7c1b49d505545c2a69692ae734740bd" ma:index="18" ma:taxonomy="true" ma:internalName="j7c1b49d505545c2a69692ae734740bd" ma:taxonomyFieldName="Market_x0020_Data_x0020_Document_x0020_Path" ma:displayName="Market Data Document Path" ma:indexed="true" ma:readOnly="false" ma:default="" ma:fieldId="{37c1b49d-5055-45c2-a696-92ae734740bd}" ma:sspId="63fa3ede-d9eb-4891-98d7-32cb363d3ca5" ma:termSetId="907aca91-42f0-4171-9a43-f9786420f345" ma:anchorId="00000000-0000-0000-0000-000000000000" ma:open="false" ma:isKeyword="false">
      <xsd:complexType>
        <xsd:sequence>
          <xsd:element ref="pc:Terms" minOccurs="0" maxOccurs="1"/>
        </xsd:sequence>
      </xsd:complexType>
    </xsd:element>
    <xsd:element name="TaxCatchAll" ma:index="19" nillable="true" ma:displayName="Taxonomy Catch All Column" ma:hidden="true" ma:list="{5e028737-9680-4a7e-bfb2-5cfc569abfd5}" ma:internalName="TaxCatchAll" ma:readOnly="false" ma:showField="CatchAllData" ma:web="cebd32e3-9ab6-41ee-b1af-b8405a8d4e68">
      <xsd:complexType>
        <xsd:complexContent>
          <xsd:extension base="dms:MultiChoiceLookup">
            <xsd:sequence>
              <xsd:element name="Value" type="dms:Lookup" maxOccurs="unbounded" minOccurs="0" nillable="true"/>
            </xsd:sequence>
          </xsd:extension>
        </xsd:complexContent>
      </xsd:complexType>
    </xsd:element>
    <xsd:element name="TaxCatchAllLabel" ma:index="20" nillable="true" ma:displayName="Taxonomy Catch All Column1" ma:hidden="true" ma:list="{5e028737-9680-4a7e-bfb2-5cfc569abfd5}" ma:internalName="TaxCatchAllLabel" ma:readOnly="false" ma:showField="CatchAllDataLabel" ma:web="cebd32e3-9ab6-41ee-b1af-b8405a8d4e6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1844da6-a929-4072-a9ab-fc72a86c7633" elementFormDefault="qualified">
    <xsd:import namespace="http://schemas.microsoft.com/office/2006/documentManagement/types"/>
    <xsd:import namespace="http://schemas.microsoft.com/office/infopath/2007/PartnerControls"/>
    <xsd:element name="MediaServiceMetadata" ma:index="22" nillable="true" ma:displayName="MediaServiceMetadata" ma:hidden="true" ma:internalName="MediaServiceMetadata" ma:readOnly="true">
      <xsd:simpleType>
        <xsd:restriction base="dms:Note"/>
      </xsd:simpleType>
    </xsd:element>
    <xsd:element name="MediaServiceFastMetadata" ma:index="23" nillable="true" ma:displayName="MediaServiceFastMetadata" ma:hidden="true" ma:internalName="MediaServiceFastMetadata" ma:readOnly="true">
      <xsd:simpleType>
        <xsd:restriction base="dms:Note"/>
      </xsd:simpleType>
    </xsd:element>
    <xsd:element name="MediaServiceAutoTags" ma:index="24" nillable="true" ma:displayName="Tags" ma:hidden="true" ma:internalName="MediaServiceAutoTags" ma:readOnly="true">
      <xsd:simpleType>
        <xsd:restriction base="dms:Text"/>
      </xsd:simpleType>
    </xsd:element>
    <xsd:element name="MediaServiceOCR" ma:index="25" nillable="true" ma:displayName="Extracted Text" ma:hidden="true" ma:internalName="MediaServiceOCR" ma:readOnly="true">
      <xsd:simpleType>
        <xsd:restriction base="dms:Note"/>
      </xsd:simpleType>
    </xsd:element>
    <xsd:element name="MediaServiceGenerationTime" ma:index="26" nillable="true" ma:displayName="MediaServiceGenerationTime" ma:hidden="true" ma:internalName="MediaServiceGenerationTime" ma:readOnly="true">
      <xsd:simpleType>
        <xsd:restriction base="dms:Text"/>
      </xsd:simpleType>
    </xsd:element>
    <xsd:element name="MediaServiceEventHashCode" ma:index="27" nillable="true" ma:displayName="MediaServiceEventHashCode" ma:hidden="true" ma:internalName="MediaServiceEventHashCode" ma:readOnly="true">
      <xsd:simpleType>
        <xsd:restriction base="dms:Text"/>
      </xsd:simpleType>
    </xsd:element>
    <xsd:element name="MediaServiceAutoKeyPoints" ma:index="28" nillable="true" ma:displayName="MediaServiceAutoKeyPoints" ma:hidden="true" ma:internalName="MediaServiceAutoKeyPoints" ma:readOnly="true">
      <xsd:simpleType>
        <xsd:restriction base="dms:Note"/>
      </xsd:simpleType>
    </xsd:element>
    <xsd:element name="MediaServiceKeyPoints" ma:index="29" nillable="true" ma:displayName="KeyPoints" ma:hidden="true" ma:internalName="MediaServiceKeyPoints" ma:readOnly="true">
      <xsd:simpleType>
        <xsd:restriction base="dms:Note"/>
      </xsd:simpleType>
    </xsd:element>
    <xsd:element name="MediaServiceDateTaken" ma:index="30" nillable="true" ma:displayName="MediaServiceDateTaken" ma:hidden="true" ma:internalName="MediaServiceDateTaken" ma:readOnly="true">
      <xsd:simpleType>
        <xsd:restriction base="dms:Text"/>
      </xsd:simpleType>
    </xsd:element>
    <xsd:element name="MediaLengthInSeconds" ma:index="31" nillable="true" ma:displayName="MediaLengthInSeconds" ma:hidden="true" ma:internalName="MediaLengthInSeconds" ma:readOnly="true">
      <xsd:simpleType>
        <xsd:restriction base="dms:Unknown"/>
      </xsd:simpleType>
    </xsd:element>
    <xsd:element name="MediaServiceObjectDetectorVersions" ma:index="32" nillable="true" ma:displayName="MediaServiceObjectDetectorVersions" ma:hidden="true" ma:indexed="true" ma:internalName="MediaServiceObjectDetectorVersions" ma:readOnly="true">
      <xsd:simpleType>
        <xsd:restriction base="dms:Text"/>
      </xsd:simpleType>
    </xsd:element>
    <xsd:element name="MediaServiceSearchProperties" ma:index="33"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Label xmlns="cebd32e3-9ab6-41ee-b1af-b8405a8d4e68" xsi:nil="true"/>
    <DocumentTopic xmlns="cebd32e3-9ab6-41ee-b1af-b8405a8d4e68">
      <Value>Technical Report</Value>
    </DocumentTopic>
    <FreeTextDate xmlns="cebd32e3-9ab6-41ee-b1af-b8405a8d4e68" xsi:nil="true"/>
    <DocumentStatus xmlns="cebd32e3-9ab6-41ee-b1af-b8405a8d4e68">Published</DocumentStatus>
    <ContentEndDate xmlns="cebd32e3-9ab6-41ee-b1af-b8405a8d4e68" xsi:nil="true"/>
    <DocumentSource xmlns="cebd32e3-9ab6-41ee-b1af-b8405a8d4e68">NielsenIQ</DocumentSource>
    <PublicationDate xmlns="cebd32e3-9ab6-41ee-b1af-b8405a8d4e68">2024-03-18T00:00:00+00:00</PublicationDate>
    <DocumentAdded xmlns="cebd32e3-9ab6-41ee-b1af-b8405a8d4e68">2024-03-18T00:00:00+00:00</DocumentAdded>
    <TaxCatchAll xmlns="cebd32e3-9ab6-41ee-b1af-b8405a8d4e68">
      <Value>1644</Value>
    </TaxCatchAll>
    <j7c1b49d505545c2a69692ae734740bd xmlns="cebd32e3-9ab6-41ee-b1af-b8405a8d4e68">
      <Terms xmlns="http://schemas.microsoft.com/office/infopath/2007/PartnerControls">
        <TermInfo xmlns="http://schemas.microsoft.com/office/infopath/2007/PartnerControls">
          <TermName xmlns="http://schemas.microsoft.com/office/infopath/2007/PartnerControls">02 February 2024</TermName>
          <TermId xmlns="http://schemas.microsoft.com/office/infopath/2007/PartnerControls">ef4fc378-2fc3-441a-995f-0d7bb4a7a3ba</TermId>
        </TermInfo>
      </Terms>
    </j7c1b49d505545c2a69692ae734740bd>
    <DocumentSummary xmlns="cebd32e3-9ab6-41ee-b1af-b8405a8d4e68">Nielsen February 2024 Grocery Reports</DocumentSummary>
    <ContentStartDate xmlns="cebd32e3-9ab6-41ee-b1af-b8405a8d4e68" xsi:nil="true"/>
  </documentManagement>
</p:properties>
</file>

<file path=customXml/itemProps1.xml><?xml version="1.0" encoding="utf-8"?>
<ds:datastoreItem xmlns:ds="http://schemas.openxmlformats.org/officeDocument/2006/customXml" ds:itemID="{671565C1-CB9A-4A8A-8596-88D25C4A68BF}">
  <ds:schemaRefs>
    <ds:schemaRef ds:uri="http://schemas.microsoft.com/sharepoint/v3/contenttype/forms"/>
  </ds:schemaRefs>
</ds:datastoreItem>
</file>

<file path=customXml/itemProps2.xml><?xml version="1.0" encoding="utf-8"?>
<ds:datastoreItem xmlns:ds="http://schemas.openxmlformats.org/officeDocument/2006/customXml" ds:itemID="{B5C3EDF8-069C-4AEC-8FC7-8ABCD19F731C}"/>
</file>

<file path=customXml/itemProps3.xml><?xml version="1.0" encoding="utf-8"?>
<ds:datastoreItem xmlns:ds="http://schemas.openxmlformats.org/officeDocument/2006/customXml" ds:itemID="{DD65ABA7-DBEC-49B0-B4DC-D4A30645AC75}"/>
</file>

<file path=docProps/app.xml><?xml version="1.0" encoding="utf-8"?>
<Properties xmlns="http://schemas.openxmlformats.org/officeDocument/2006/extended-properties" xmlns:vt="http://schemas.openxmlformats.org/officeDocument/2006/docPropsVTypes">
  <Template>NIQ All Theme Colors</Template>
  <TotalTime>32262</TotalTime>
  <Words>6668</Words>
  <Application>Microsoft Office PowerPoint</Application>
  <PresentationFormat>Widescreen</PresentationFormat>
  <Paragraphs>821</Paragraphs>
  <Slides>54</Slides>
  <Notes>22</Notes>
  <HiddenSlides>0</HiddenSlides>
  <MMClips>0</MMClips>
  <ScaleCrop>false</ScaleCrop>
  <HeadingPairs>
    <vt:vector size="8" baseType="variant">
      <vt:variant>
        <vt:lpstr>Fonts Used</vt:lpstr>
      </vt:variant>
      <vt:variant>
        <vt:i4>10</vt:i4>
      </vt:variant>
      <vt:variant>
        <vt:lpstr>Theme</vt:lpstr>
      </vt:variant>
      <vt:variant>
        <vt:i4>8</vt:i4>
      </vt:variant>
      <vt:variant>
        <vt:lpstr>Embedded OLE Servers</vt:lpstr>
      </vt:variant>
      <vt:variant>
        <vt:i4>1</vt:i4>
      </vt:variant>
      <vt:variant>
        <vt:lpstr>Slide Titles</vt:lpstr>
      </vt:variant>
      <vt:variant>
        <vt:i4>54</vt:i4>
      </vt:variant>
    </vt:vector>
  </HeadingPairs>
  <TitlesOfParts>
    <vt:vector size="73" baseType="lpstr">
      <vt:lpstr>Aptos</vt:lpstr>
      <vt:lpstr>Arial</vt:lpstr>
      <vt:lpstr>Avenir Next LT Pro</vt:lpstr>
      <vt:lpstr>Calibri</vt:lpstr>
      <vt:lpstr>Georgia</vt:lpstr>
      <vt:lpstr>Montserrat</vt:lpstr>
      <vt:lpstr>Montserrat Light</vt:lpstr>
      <vt:lpstr>Symbol</vt:lpstr>
      <vt:lpstr>System Font Regular</vt:lpstr>
      <vt:lpstr>Times New Roman</vt:lpstr>
      <vt:lpstr>NIQ All Theme Colors</vt:lpstr>
      <vt:lpstr>1_NIQ All Theme Colors</vt:lpstr>
      <vt:lpstr>Dividers</vt:lpstr>
      <vt:lpstr>Content</vt:lpstr>
      <vt:lpstr>Quotes</vt:lpstr>
      <vt:lpstr>Thank you</vt:lpstr>
      <vt:lpstr>3YP</vt:lpstr>
      <vt:lpstr>Cobranded</vt:lpstr>
      <vt:lpstr>think-cell Slide</vt:lpstr>
      <vt:lpstr>NIQ Total Till Executive Summary</vt:lpstr>
      <vt:lpstr>5 key takeouts</vt:lpstr>
      <vt:lpstr>Market Overview</vt:lpstr>
      <vt:lpstr>Retailers chased growth and promotions remain high</vt:lpstr>
      <vt:lpstr>Sales growth held at</vt:lpstr>
      <vt:lpstr>Sales did improve on January but are below last year’s trend</vt:lpstr>
      <vt:lpstr>Price matching, inclement weather and events brought a mix of fortunes in February </vt:lpstr>
      <vt:lpstr>Value is holding and unit growth has maintained a 10 week streak</vt:lpstr>
      <vt:lpstr>Food Shop Price Inflation slowed again in February and remains at its lowest level since June 2022</vt:lpstr>
      <vt:lpstr>Shoppers made 5m more shopping trips, spent £0.61 MORE per occasion but bought, on average 0.2 FEWER FMCG items per trip</vt:lpstr>
      <vt:lpstr>PowerPoint Presentation</vt:lpstr>
      <vt:lpstr>PowerPoint Presentation</vt:lpstr>
      <vt:lpstr>Category</vt:lpstr>
      <vt:lpstr>As highlighted by the BRC, easing supply chain prices have begun feeding through to retail prices and most categories are seeing growth slow, confectionery remains an outlier</vt:lpstr>
      <vt:lpstr>PowerPoint Presentation</vt:lpstr>
      <vt:lpstr>PowerPoint Presentation</vt:lpstr>
      <vt:lpstr> To save money shoppers are more willing to ‘dine-in’, if this means they are able to afford the ‘treats that they enjoy’.  For some it may mean a glass of stout, for others it may mean elevating breakfast with bakery products.   More may be turning to flexitarian diets, a win:win if their quest is to save money and eat more healthily.   Pancake day brought a boost for eggs, whilst a supply chain scare sparked a run on Tea.  Valentine’s Day may have encouraged the sale of books, (a tradition in Barcelona).  Some shoppers may also have bought early, ahead of international book day (7th March).</vt:lpstr>
      <vt:lpstr>PowerPoint Presentation</vt:lpstr>
      <vt:lpstr>PowerPoint Presentation</vt:lpstr>
      <vt:lpstr>PowerPoint Presentation</vt:lpstr>
      <vt:lpstr>What happened by channel?</vt:lpstr>
      <vt:lpstr>Slowing food inflation continues to be reflected in channel growth.  The continued ‘wet’ weather benefited larger store formats and online.</vt:lpstr>
      <vt:lpstr>Following on from the softest month of the year, all channels saw sales improve in February </vt:lpstr>
      <vt:lpstr>Sales have started to slow in line with inflation.  Larger formats are outperforming the High Street and Online is outperforming stores, helped by the weather.</vt:lpstr>
      <vt:lpstr>Continued wet weather will have benefited online, which has now performed ahead of stores for the 4th consecutive month and share has improved vs last year. </vt:lpstr>
      <vt:lpstr>   With most online retailers offering dedicated Valentine’s ranges, it would have been easy for shoppers to order from a wide range of consumable and gifting options.  Tesco promoted their ‘Whoosh’ rapid delivery service, capitalising on last minute requests for Valentine’s.  February saw an increase in new shoppers and an uplift in orders.  </vt:lpstr>
      <vt:lpstr>FMCG growth was more even this month, with Supermarkets just edging Convenience stores.  Half term emergencies and ‘event’ top-ups, may however have brought a boost to smaller formats</vt:lpstr>
      <vt:lpstr> Alcohol was higher up shoppers agendas as they celebrated the end of Dry January.  As well as Valentine’s Day (boxed chocolates), shoppers will have brought forward spend for Easter Eggs, keen not to disappoint with availability being an issue in recent years.  Supermarkets will have enjoyed a bigger uplift from Valentine’s with their wider ranges, whilst Convenience stores saw incremental sales from ‘emergency’ purchases and ‘food on the go’.</vt:lpstr>
      <vt:lpstr>PowerPoint Presentation</vt:lpstr>
      <vt:lpstr>  </vt:lpstr>
      <vt:lpstr>PowerPoint Presentation</vt:lpstr>
      <vt:lpstr>Retailer News</vt:lpstr>
      <vt:lpstr>Sainsbury’s grew ahead of Aldi and Lidl.</vt:lpstr>
      <vt:lpstr>PowerPoint Presentation</vt:lpstr>
      <vt:lpstr>Overall spend is slowing across the industry.    With shoppers mindful of how much they are spending ‘occasions’ are proving a catalyst for growth.  Retailers with the strongest growth Ocado, M&amp;S and Sainsbury’s each attracted more shoppers and an increasing frequency.  Those with the weakest growth Co-op, ASDA and Aldi all lost shoppers.    </vt:lpstr>
      <vt:lpstr>Against the softest month of the year all retailers saw an uplift in fmcg spend fueled by more visits.  On average shoppers spent 5% more on fmcg compared to January.    M&amp;S raised the ‘Dine-in’ bar for Valentine’s Day, offering  a meal for two for £25, at the other end ASDA’s ‘Dine-in’ experience was on offer at £12.</vt:lpstr>
      <vt:lpstr>      With events this February landing in half term, shoppers will have had more time to celebrate and more opportunities to shop.  Online was a star performer, helped by the weather but also as technology improves so should the agility of this channel, to capitalise on events.  With lingering single digit inflation shoppers continue to spend more to buy less. </vt:lpstr>
      <vt:lpstr>Advertising and Promotions</vt:lpstr>
      <vt:lpstr>In February Morrisons were the last of the big 4 supermarkets to price match against Aldi (&amp; Lidl).  Sainsbury’s and Tesco continue to offer discounts to loyalty card users.    Whilst most retailers pushed an array of offers associated with Valentine’s day including ‘dining-in’, gifting, cards &amp; wrap and jewellery, fragrances &amp; cosmetics.</vt:lpstr>
      <vt:lpstr>With all retailers pushing events, promotional spend edged up and is well ahead of last year’s  comparatives.  This trend is reflected in both Branded and OL spend on offer.  BWS had the highest branded promotional participation in February at 44%, whilst 27% of OL Delicatessen sales, which includes Ready Meals, were bought on offer.</vt:lpstr>
      <vt:lpstr>Spend on offer is high, for this time of year</vt:lpstr>
      <vt:lpstr> Grocery shopping is becoming fragmented and understanding the ‘full view’ will become increasingly important.</vt:lpstr>
      <vt:lpstr>PowerPoint Presentation</vt:lpstr>
      <vt:lpstr>Sales before Valentine’s Day often sees an uptick as consumers look for special treats for their loved ones</vt:lpstr>
      <vt:lpstr>Retailers can capitalise on the event as consumers look to create a special occasion at home</vt:lpstr>
      <vt:lpstr>Higher prices has ensured value growth for this year</vt:lpstr>
      <vt:lpstr>Spend on overall Valentine’s Gifting grew this Valentine’s, primarily due to inflation</vt:lpstr>
      <vt:lpstr>After a weak year in terms of volume last year, shoppers who chose to celebrate at home bought more this year</vt:lpstr>
      <vt:lpstr>The fall in fragrances may be as a result of their improved online performance </vt:lpstr>
      <vt:lpstr>Implications for Valentine’s Day 2025</vt:lpstr>
      <vt:lpstr>Definitions </vt:lpstr>
      <vt:lpstr>Appendix</vt:lpstr>
      <vt:lpstr>Across the Grocery Multiples, where the outlier is Confectionery due to cost price inflation in commodities, Produce, Meat, Fish &amp; Poultry and Packaged Groceries are the fastest growing super categories and are all core staples.</vt:lpstr>
      <vt:lpstr>Units remain in positive growth, helped by lower inflation, retailer price cutting and weak comparatives.  Last year with inflation at 14.5%*, shoppers destocked their pantries.  Against these soft comparatives, recovery is being led by core groceries including Produce, Meat, Fish &amp; Poultry, Dairy, Frozen, and Packaged Grocery.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2024 February NIQ Total Till Exec Summary</dc:title>
  <dc:creator>Anni Annunziata</dc:creator>
  <cp:lastModifiedBy>Sally F Cowen</cp:lastModifiedBy>
  <cp:revision>362</cp:revision>
  <dcterms:created xsi:type="dcterms:W3CDTF">2022-11-18T18:35:40Z</dcterms:created>
  <dcterms:modified xsi:type="dcterms:W3CDTF">2024-03-11T14:57:15Z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0x010100FBC0F8BFD01A91498CA7837A71EEDFDB02005AE5335FCC83EB48B1308B6A764FBC1C</vt:lpwstr>
  </property>
  <property fmtid="{D5CDD505-2E9C-101B-9397-08002B2CF9AE}" pid="3" name="Market Data Document Path">
    <vt:lpwstr>1644;#02 February 2024|ef4fc378-2fc3-441a-995f-0d7bb4a7a3ba</vt:lpwstr>
  </property>
</Properties>
</file>