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1"/>
    <p:sldMasterId id="2147485136" r:id="rId2"/>
  </p:sldMasterIdLst>
  <p:notesMasterIdLst>
    <p:notesMasterId r:id="rId22"/>
  </p:notesMasterIdLst>
  <p:handoutMasterIdLst>
    <p:handoutMasterId r:id="rId23"/>
  </p:handoutMasterIdLst>
  <p:sldIdLst>
    <p:sldId id="357" r:id="rId3"/>
    <p:sldId id="329" r:id="rId4"/>
    <p:sldId id="347" r:id="rId5"/>
    <p:sldId id="315" r:id="rId6"/>
    <p:sldId id="318" r:id="rId7"/>
    <p:sldId id="317" r:id="rId8"/>
    <p:sldId id="351" r:id="rId9"/>
    <p:sldId id="352" r:id="rId10"/>
    <p:sldId id="353" r:id="rId11"/>
    <p:sldId id="313" r:id="rId12"/>
    <p:sldId id="319" r:id="rId13"/>
    <p:sldId id="320" r:id="rId14"/>
    <p:sldId id="302" r:id="rId15"/>
    <p:sldId id="322" r:id="rId16"/>
    <p:sldId id="321" r:id="rId17"/>
    <p:sldId id="338" r:id="rId18"/>
    <p:sldId id="337" r:id="rId19"/>
    <p:sldId id="355" r:id="rId20"/>
    <p:sldId id="358" r:id="rId21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4" d="100"/>
          <a:sy n="64" d="100"/>
        </p:scale>
        <p:origin x="14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31/07/2024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Microsoft_Excel_97-2003_Worksheet1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Microsoft_Excel_97-2003_Worksheet2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13.07.24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039418"/>
              </p:ext>
            </p:extLst>
          </p:nvPr>
        </p:nvGraphicFramePr>
        <p:xfrm>
          <a:off x="717550" y="1296988"/>
          <a:ext cx="7631113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737600" imgH="5276719" progId="Excel.Sheet.8">
                  <p:embed/>
                </p:oleObj>
              </mc:Choice>
              <mc:Fallback>
                <p:oleObj name="Worksheet" r:id="rId3" imgW="8737600" imgH="52767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296988"/>
                        <a:ext cx="7631113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22C38F-3C9E-9915-B710-F1D9E876D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682943"/>
              </p:ext>
            </p:extLst>
          </p:nvPr>
        </p:nvGraphicFramePr>
        <p:xfrm>
          <a:off x="409575" y="1316038"/>
          <a:ext cx="8318500" cy="472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21774" imgH="4845138" progId="Excel.Sheet.8">
                  <p:embed/>
                </p:oleObj>
              </mc:Choice>
              <mc:Fallback>
                <p:oleObj name="Worksheet" r:id="rId2" imgW="8521774" imgH="48451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6038"/>
                        <a:ext cx="8318500" cy="472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84BFFD-E399-518D-4648-01221A7B0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833737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64301" imgH="4273638" progId="Excel.Sheet.8">
                  <p:embed/>
                </p:oleObj>
              </mc:Choice>
              <mc:Fallback>
                <p:oleObj name="Worksheet" r:id="rId2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80CF97-D683-ACD4-FBAB-6DC1AD28F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0816ED-C01C-A4EE-56A1-34D33A811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DB04A8-3422-3671-AE3E-C36943DF6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B635F6-DB41-45CE-16C1-08778074C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913FD8-2E9A-C92E-856A-8D422D7BD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6A563D-6E4E-9A12-9310-DB427E739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BD472A-52D7-BE0C-CBBB-C9AAC097C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AC910B-4939-B031-8FB5-D0642F4AD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FE18C8-94F9-5247-99AB-E9D7E3BF0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B4F4CF-D5A1-5A2F-0B07-A53F428EB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E37B88-D2DE-AF96-F8C7-FEA4C0D02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88151F-03D3-2197-FF5C-7C0CE1423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771C69-D591-948C-ED3E-0B1F4A07F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1AB8AB-5D20-CDEA-C91E-CE58D9BD1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8840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A4EB50-4790-EF3E-5EC4-950E177B8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004BD8-CF46-7A14-C31A-03C475FCA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19CDE2-9E2E-8BBE-EB3C-635830D36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3F8A56-2426-321C-26DD-FB26DDDA9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B94D42-C4AF-27A0-8E2A-7181057E3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D4807D-7DFD-4399-8CE0-84278A09A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5382F8-081B-23E6-2C18-CD914C312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167989-37E8-BEC5-B688-442BAD745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799F9F-C9BB-0115-042E-0E15FE5DFE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4905" y="1004786"/>
            <a:ext cx="9144000" cy="55373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51023D-F2EC-8F33-AF1E-6D1FB4727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3C017A-F202-87B2-3078-49D339A397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0" y="989434"/>
            <a:ext cx="9144000" cy="55526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828862-914F-BC16-3EC6-E8D212FA2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56687B-735E-BFF9-6FD1-E196580068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0" y="966638"/>
            <a:ext cx="9144000" cy="57027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2024-08-08T23:00:00+00:00</PublicationDate>
    <DocumentAdded xmlns="cebd32e3-9ab6-41ee-b1af-b8405a8d4e68">2024-08-08T23:00:00+00:00</DocumentAdded>
    <TaxCatchAll xmlns="cebd32e3-9ab6-41ee-b1af-b8405a8d4e68">
      <Value>1661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July 2024</TermName>
          <TermId xmlns="http://schemas.microsoft.com/office/infopath/2007/PartnerControls">8dc28c85-19a5-461a-b615-eda8e00d2d13</TermId>
        </TermInfo>
      </Terms>
    </j7c1b49d505545c2a69692ae734740bd>
    <DocumentSummary xmlns="cebd32e3-9ab6-41ee-b1af-b8405a8d4e68">2024 Monthly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BC2C1FD6-3B9D-4D75-ACD6-2942F6D7B722}"/>
</file>

<file path=customXml/itemProps2.xml><?xml version="1.0" encoding="utf-8"?>
<ds:datastoreItem xmlns:ds="http://schemas.openxmlformats.org/officeDocument/2006/customXml" ds:itemID="{015EB73F-BB07-4B95-918C-F536B75430A5}"/>
</file>

<file path=customXml/itemProps3.xml><?xml version="1.0" encoding="utf-8"?>
<ds:datastoreItem xmlns:ds="http://schemas.openxmlformats.org/officeDocument/2006/customXml" ds:itemID="{0FF1EACE-0FA0-489B-8D5D-1A61DA5756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13.07.24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July NIQ Haddock Report</dc:title>
  <dc:creator/>
  <cp:lastModifiedBy/>
  <cp:revision>18</cp:revision>
  <dcterms:created xsi:type="dcterms:W3CDTF">2012-10-25T12:49:19Z</dcterms:created>
  <dcterms:modified xsi:type="dcterms:W3CDTF">2024-07-31T10:23:29Z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1661;#July 2024|8dc28c85-19a5-461a-b615-eda8e00d2d13</vt:lpwstr>
  </property>
</Properties>
</file>