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7" r:id="rId1"/>
  </p:sldMasterIdLst>
  <p:notesMasterIdLst>
    <p:notesMasterId r:id="rId21"/>
  </p:notesMasterIdLst>
  <p:handoutMasterIdLst>
    <p:handoutMasterId r:id="rId22"/>
  </p:handoutMasterIdLst>
  <p:sldIdLst>
    <p:sldId id="505" r:id="rId2"/>
    <p:sldId id="479" r:id="rId3"/>
    <p:sldId id="494" r:id="rId4"/>
    <p:sldId id="449" r:id="rId5"/>
    <p:sldId id="471" r:id="rId6"/>
    <p:sldId id="472" r:id="rId7"/>
    <p:sldId id="501" r:id="rId8"/>
    <p:sldId id="470" r:id="rId9"/>
    <p:sldId id="499" r:id="rId10"/>
    <p:sldId id="473" r:id="rId11"/>
    <p:sldId id="500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506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7680" autoAdjust="0"/>
  </p:normalViewPr>
  <p:slideViewPr>
    <p:cSldViewPr snapToGrid="0">
      <p:cViewPr>
        <p:scale>
          <a:sx n="80" d="100"/>
          <a:sy n="80" d="100"/>
        </p:scale>
        <p:origin x="-918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7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8590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6548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4345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7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9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3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85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97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78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3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55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64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74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9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8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83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020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00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64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38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1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36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7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3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150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245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295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  <p:sldLayoutId id="2147485509" r:id="rId12"/>
    <p:sldLayoutId id="2147485510" r:id="rId13"/>
    <p:sldLayoutId id="2147485511" r:id="rId14"/>
    <p:sldLayoutId id="2147485512" r:id="rId15"/>
    <p:sldLayoutId id="2147485513" r:id="rId16"/>
    <p:sldLayoutId id="2147485514" r:id="rId17"/>
    <p:sldLayoutId id="2147485515" r:id="rId18"/>
    <p:sldLayoutId id="2147485516" r:id="rId19"/>
    <p:sldLayoutId id="2147485517" r:id="rId20"/>
    <p:sldLayoutId id="2147485518" r:id="rId21"/>
    <p:sldLayoutId id="2147485519" r:id="rId22"/>
    <p:sldLayoutId id="2147485520" r:id="rId23"/>
    <p:sldLayoutId id="2147485521" r:id="rId24"/>
    <p:sldLayoutId id="2147485522" r:id="rId25"/>
    <p:sldLayoutId id="2147485523" r:id="rId26"/>
    <p:sldLayoutId id="2147485524" r:id="rId27"/>
    <p:sldLayoutId id="2147485525" r:id="rId28"/>
    <p:sldLayoutId id="2147485526" r:id="rId29"/>
    <p:sldLayoutId id="2147485527" r:id="rId30"/>
    <p:sldLayoutId id="2147485528" r:id="rId31"/>
    <p:sldLayoutId id="2147485529" r:id="rId32"/>
    <p:sldLayoutId id="2147485530" r:id="rId33"/>
    <p:sldLayoutId id="2147485531" r:id="rId34"/>
    <p:sldLayoutId id="2147485532" r:id="rId35"/>
    <p:sldLayoutId id="2147485533" r:id="rId36"/>
    <p:sldLayoutId id="2147485534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528" y="1473966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 Pollock Report Data to 27.02.21</a:t>
            </a:r>
            <a:endParaRPr lang="en-GB" sz="3000" b="1" dirty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ScanTrack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HomeScan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data released after w/e 26.03.16 is coded according to refined definitions available from </a:t>
            </a: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Seafish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Species specific data now includes Meals</a:t>
            </a:r>
            <a:endParaRPr lang="en-GB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081065"/>
              </p:ext>
            </p:extLst>
          </p:nvPr>
        </p:nvGraphicFramePr>
        <p:xfrm>
          <a:off x="649288" y="1284288"/>
          <a:ext cx="79105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" name="Worksheet" r:id="rId5" imgW="7905642" imgH="4914715" progId="Excel.Sheet.8">
                  <p:embed/>
                </p:oleObj>
              </mc:Choice>
              <mc:Fallback>
                <p:oleObj name="Worksheet" r:id="rId5" imgW="7905642" imgH="491471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284288"/>
                        <a:ext cx="79105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434479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588" y="521619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24873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05" name="Picture 7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7"/>
          <a:stretch/>
        </p:blipFill>
        <p:spPr bwMode="auto">
          <a:xfrm>
            <a:off x="-274638" y="739425"/>
            <a:ext cx="9694863" cy="537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546183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30631"/>
              </p:ext>
            </p:extLst>
          </p:nvPr>
        </p:nvGraphicFramePr>
        <p:xfrm>
          <a:off x="415925" y="1330325"/>
          <a:ext cx="80041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" name="Worksheet" r:id="rId6" imgW="6667688" imgH="4324425" progId="Excel.Sheet.8">
                  <p:embed/>
                </p:oleObj>
              </mc:Choice>
              <mc:Fallback>
                <p:oleObj name="Worksheet" r:id="rId6" imgW="6667688" imgH="43244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330325"/>
                        <a:ext cx="80041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69423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35244185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74775"/>
            <a:ext cx="8461375" cy="5194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471172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82527070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35088"/>
            <a:ext cx="8461375" cy="51958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20032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401612433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138" y="1633538"/>
            <a:ext cx="8167687" cy="45831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977157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591875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881296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731340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 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6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967442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1720713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523" y="1649521"/>
            <a:ext cx="8814955" cy="44219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540176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28196419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6883" y="1662185"/>
            <a:ext cx="8657111" cy="4348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Total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43252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9944505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Frozen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435760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644341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Chilled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30610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6618787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523207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Pollock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10561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  <p:pic>
        <p:nvPicPr>
          <p:cNvPr id="9959" name="Picture 74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3"/>
          <a:stretch/>
        </p:blipFill>
        <p:spPr bwMode="auto">
          <a:xfrm>
            <a:off x="-274638" y="703801"/>
            <a:ext cx="9694863" cy="53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55643"/>
              </p:ext>
            </p:extLst>
          </p:nvPr>
        </p:nvGraphicFramePr>
        <p:xfrm>
          <a:off x="563563" y="1722438"/>
          <a:ext cx="803592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7" name="Worksheet" r:id="rId5" imgW="7915327" imgH="4343453" progId="Excel.Sheet.8">
                  <p:embed/>
                </p:oleObj>
              </mc:Choice>
              <mc:Fallback>
                <p:oleObj name="Worksheet" r:id="rId5" imgW="7915327" imgH="43434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722438"/>
                        <a:ext cx="803592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61651669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5267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336486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90" name="Picture 7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 bwMode="auto">
          <a:xfrm>
            <a:off x="-274638" y="703801"/>
            <a:ext cx="9694863" cy="54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2021-02-27T00:00:00+00:00</ContentEndDate>
    <DocumentSource xmlns="cebd32e3-9ab6-41ee-b1af-b8405a8d4e68">Nielsen</DocumentSource>
    <PublicationDate xmlns="cebd32e3-9ab6-41ee-b1af-b8405a8d4e68">2021-03-18T00:00:00+00:00</PublicationDate>
    <DocumentAdded xmlns="cebd32e3-9ab6-41ee-b1af-b8405a8d4e68">2021-03-22T00:00:00+00:00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 Reports to 27.2.21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BB325DD3-D9CF-4C5A-A075-7001071DAA5F}"/>
</file>

<file path=customXml/itemProps2.xml><?xml version="1.0" encoding="utf-8"?>
<ds:datastoreItem xmlns:ds="http://schemas.openxmlformats.org/officeDocument/2006/customXml" ds:itemID="{A45F0E93-E3B5-4E8A-B02C-662D7CD9A190}"/>
</file>

<file path=customXml/itemProps3.xml><?xml version="1.0" encoding="utf-8"?>
<ds:datastoreItem xmlns:ds="http://schemas.openxmlformats.org/officeDocument/2006/customXml" ds:itemID="{5FC99F61-2F5F-4C76-A4EA-8D18DD56EC9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9224</TotalTime>
  <Words>607</Words>
  <Application>Microsoft Office PowerPoint</Application>
  <PresentationFormat>On-screen Show (4:3)</PresentationFormat>
  <Paragraphs>72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 - Light</vt:lpstr>
      <vt:lpstr>Worksheet</vt:lpstr>
      <vt:lpstr>PowerPoint Presentation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Rolling Purchase KPI’s – Total Pollock</vt:lpstr>
      <vt:lpstr>PowerPoint Presentation</vt:lpstr>
      <vt:lpstr>Rolling Purchase KPI’s – Frozen Pollock</vt:lpstr>
      <vt:lpstr>PowerPoint Presentation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February NielsenIQ Pollock Report</dc:title>
  <dc:creator>anderi01</dc:creator>
  <cp:lastModifiedBy>Julia Brooks</cp:lastModifiedBy>
  <cp:revision>814</cp:revision>
  <dcterms:created xsi:type="dcterms:W3CDTF">2009-04-16T08:15:59Z</dcterms:created>
  <dcterms:modified xsi:type="dcterms:W3CDTF">2021-03-22T13:05:55Z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