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charts/style3.xml" ContentType="application/vnd.ms-office.chartstyle+xml"/>
  <Override PartName="/ppt/charts/chart4.xml" ContentType="application/vnd.openxmlformats-officedocument.drawingml.chart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chart3.xml" ContentType="application/vnd.openxmlformats-officedocument.drawingml.chart+xml"/>
  <Override PartName="/ppt/charts/colors1.xml" ContentType="application/vnd.ms-office.chartcolorstyl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style1.xml" ContentType="application/vnd.ms-office.chartstyle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7" r:id="rId2"/>
  </p:sldMasterIdLst>
  <p:notesMasterIdLst>
    <p:notesMasterId r:id="rId13"/>
  </p:notesMasterIdLst>
  <p:handoutMasterIdLst>
    <p:handoutMasterId r:id="rId14"/>
  </p:handoutMasterIdLst>
  <p:sldIdLst>
    <p:sldId id="279" r:id="rId3"/>
    <p:sldId id="299" r:id="rId4"/>
    <p:sldId id="300" r:id="rId5"/>
    <p:sldId id="305" r:id="rId6"/>
    <p:sldId id="306" r:id="rId7"/>
    <p:sldId id="302" r:id="rId8"/>
    <p:sldId id="301" r:id="rId9"/>
    <p:sldId id="304" r:id="rId10"/>
    <p:sldId id="307" r:id="rId11"/>
    <p:sldId id="297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5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21" autoAdjust="0"/>
    <p:restoredTop sz="93979" autoAdjust="0"/>
  </p:normalViewPr>
  <p:slideViewPr>
    <p:cSldViewPr snapToGrid="0" snapToObjects="1">
      <p:cViewPr varScale="1">
        <p:scale>
          <a:sx n="83" d="100"/>
          <a:sy n="83" d="100"/>
        </p:scale>
        <p:origin x="72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customXml" Target="../customXml/item3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1"/>
    </c:title>
    <c:autoTitleDeleted val="0"/>
    <c:plotArea>
      <c:layout>
        <c:manualLayout>
          <c:layoutTarget val="inner"/>
          <c:xMode val="edge"/>
          <c:yMode val="edge"/>
          <c:x val="3.4180925906951553E-3"/>
          <c:y val="0.14852970139004429"/>
          <c:w val="0.99658190740930486"/>
          <c:h val="0.781710935422554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Foodservice spend vs. 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 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0.0%</c:formatCode>
                <c:ptCount val="12"/>
                <c:pt idx="0">
                  <c:v>2.8890316186070741E-2</c:v>
                </c:pt>
                <c:pt idx="1">
                  <c:v>1.273291308755109E-2</c:v>
                </c:pt>
                <c:pt idx="2">
                  <c:v>-0.27853651376275046</c:v>
                </c:pt>
                <c:pt idx="3">
                  <c:v>-0.79777872493098734</c:v>
                </c:pt>
                <c:pt idx="4">
                  <c:v>-0.79087618806031013</c:v>
                </c:pt>
                <c:pt idx="5">
                  <c:v>-0.5881162790744614</c:v>
                </c:pt>
                <c:pt idx="6">
                  <c:v>-0.45111365494548383</c:v>
                </c:pt>
                <c:pt idx="7">
                  <c:v>-0.22096041971721103</c:v>
                </c:pt>
                <c:pt idx="8">
                  <c:v>-0.21442449457639379</c:v>
                </c:pt>
                <c:pt idx="9">
                  <c:v>-0.23546002130405885</c:v>
                </c:pt>
                <c:pt idx="10">
                  <c:v>-0.45512839038453623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E5-49C4-8FD4-C08DF6911F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18661248"/>
        <c:axId val="518662784"/>
      </c:barChart>
      <c:catAx>
        <c:axId val="5186612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1000"/>
            </a:pPr>
            <a:endParaRPr lang="en-US"/>
          </a:p>
        </c:txPr>
        <c:crossAx val="518662784"/>
        <c:crosses val="autoZero"/>
        <c:auto val="1"/>
        <c:lblAlgn val="ctr"/>
        <c:lblOffset val="0"/>
        <c:noMultiLvlLbl val="0"/>
      </c:catAx>
      <c:valAx>
        <c:axId val="518662784"/>
        <c:scaling>
          <c:orientation val="minMax"/>
          <c:min val="-1"/>
        </c:scaling>
        <c:delete val="0"/>
        <c:axPos val="l"/>
        <c:numFmt formatCode="0%" sourceLinked="0"/>
        <c:majorTickMark val="none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518661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YTD Nov 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A09-49EC-A79D-6D20E3653C36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8A09-49EC-A79D-6D20E3653C36}"/>
              </c:ext>
            </c:extLst>
          </c:dPt>
          <c:dLbls>
            <c:dLbl>
              <c:idx val="5"/>
              <c:layout>
                <c:manualLayout>
                  <c:x val="0"/>
                  <c:y val="-3.8809447280685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8A09-49EC-A79D-6D20E3653C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Total</c:v>
                </c:pt>
                <c:pt idx="1">
                  <c:v>Pubs</c:v>
                </c:pt>
                <c:pt idx="2">
                  <c:v>FSR</c:v>
                </c:pt>
                <c:pt idx="3">
                  <c:v>Travel &amp; Leisure</c:v>
                </c:pt>
                <c:pt idx="4">
                  <c:v>Workplace/College</c:v>
                </c:pt>
                <c:pt idx="5">
                  <c:v>Fish &amp; Chips</c:v>
                </c:pt>
                <c:pt idx="6">
                  <c:v>QSR excl F&amp;C</c:v>
                </c:pt>
                <c:pt idx="7">
                  <c:v>Casual Dining</c:v>
                </c:pt>
              </c:strCache>
            </c:strRef>
          </c:cat>
          <c:val>
            <c:numRef>
              <c:f>Sheet1!$B$2:$I$2</c:f>
              <c:numCache>
                <c:formatCode>0%</c:formatCode>
                <c:ptCount val="8"/>
                <c:pt idx="0">
                  <c:v>-0.43193925430855884</c:v>
                </c:pt>
                <c:pt idx="1">
                  <c:v>-0.49112398425876203</c:v>
                </c:pt>
                <c:pt idx="2">
                  <c:v>-0.44802046996069367</c:v>
                </c:pt>
                <c:pt idx="3">
                  <c:v>-0.60467042786682124</c:v>
                </c:pt>
                <c:pt idx="4">
                  <c:v>-0.59292395685049915</c:v>
                </c:pt>
                <c:pt idx="5">
                  <c:v>-0.26815107316249565</c:v>
                </c:pt>
                <c:pt idx="6">
                  <c:v>-0.34098373201347665</c:v>
                </c:pt>
                <c:pt idx="7">
                  <c:v>-0.32776747554657093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09-49EC-A79D-6D20E3653C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6409695"/>
        <c:axId val="396403039"/>
      </c:barChart>
      <c:catAx>
        <c:axId val="3964096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6403039"/>
        <c:crosses val="autoZero"/>
        <c:auto val="1"/>
        <c:lblAlgn val="ctr"/>
        <c:lblOffset val="100"/>
        <c:noMultiLvlLbl val="0"/>
      </c:catAx>
      <c:valAx>
        <c:axId val="396403039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964096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Visits,</a:t>
            </a:r>
            <a:r>
              <a:rPr lang="en-US" baseline="0" dirty="0" smtClean="0"/>
              <a:t> Total Market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71E-458E-8826-DC25D8646F8F}"/>
              </c:ext>
            </c:extLst>
          </c:dPt>
          <c:dLbls>
            <c:dLbl>
              <c:idx val="3"/>
              <c:layout>
                <c:manualLayout>
                  <c:x val="3.8553674481420469E-2"/>
                  <c:y val="8.68008207344271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71E-458E-8826-DC25D8646F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On Premise</c:v>
                </c:pt>
                <c:pt idx="1">
                  <c:v>Carry Out</c:v>
                </c:pt>
                <c:pt idx="2">
                  <c:v>Delivery</c:v>
                </c:pt>
                <c:pt idx="3">
                  <c:v>Drive Thru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0.26971505952335723</c:v>
                </c:pt>
                <c:pt idx="1">
                  <c:v>0.51721555129494223</c:v>
                </c:pt>
                <c:pt idx="2">
                  <c:v>0.15196307618533836</c:v>
                </c:pt>
                <c:pt idx="3">
                  <c:v>6.1106312996362155E-2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1E-458E-8826-DC25D8646F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Visits,</a:t>
            </a:r>
            <a:r>
              <a:rPr lang="en-US" baseline="0" dirty="0" smtClean="0"/>
              <a:t> </a:t>
            </a:r>
            <a:r>
              <a:rPr lang="en-US" baseline="0" dirty="0" smtClean="0"/>
              <a:t>Fish &amp; Chips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50-469A-8E66-3472D52D98F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A50-469A-8E66-3472D52D98F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50-469A-8E66-3472D52D98F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A50-469A-8E66-3472D52D98F2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DA50-469A-8E66-3472D52D98F2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DA50-469A-8E66-3472D52D98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On Premise</c:v>
                </c:pt>
                <c:pt idx="1">
                  <c:v>Carry Out</c:v>
                </c:pt>
                <c:pt idx="2">
                  <c:v>Delivery</c:v>
                </c:pt>
                <c:pt idx="3">
                  <c:v>Drive Thru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2.0697285717648721E-2</c:v>
                </c:pt>
                <c:pt idx="1">
                  <c:v>0.86586313237128931</c:v>
                </c:pt>
                <c:pt idx="2">
                  <c:v>0.10439511287930507</c:v>
                </c:pt>
                <c:pt idx="3">
                  <c:v>9.0444690317568674E-3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A50-469A-8E66-3472D52D98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8A5CB-2663-5A4A-BE9C-39A408ABEECC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8ACE7A-4043-F74B-B682-A8614A7C2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9480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73DC6-A49E-434F-AA3E-D5D735FBC95E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321A9-4476-1542-A90B-349471577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858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86F3B-034F-F840-A8DC-B3B3729FF4F8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022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86F3B-034F-F840-A8DC-B3B3729FF4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505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86F3B-034F-F840-A8DC-B3B3729FF4F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304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86F3B-034F-F840-A8DC-B3B3729FF4F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2946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https://dark-kitchen.co/</a:t>
            </a:r>
          </a:p>
          <a:p>
            <a:r>
              <a:rPr lang="fr-FR" dirty="0" smtClean="0"/>
              <a:t>https://cdn2.hubspot.net/hubfs/5256387/Deliverect_New/Ebooks/FR/Ebook%20Dark%20kitchens%20101%20-%20FR.pdf</a:t>
            </a:r>
          </a:p>
          <a:p>
            <a:r>
              <a:rPr lang="fr-FR" dirty="0" smtClean="0"/>
              <a:t>https://www.neorestauration.com/article/le-phenomene-des-dark-kitchen-va-t-il-mettre-fin-a-la-valeur-de-l-emplacement,48590</a:t>
            </a:r>
          </a:p>
          <a:p>
            <a:r>
              <a:rPr lang="fr-FR" dirty="0" smtClean="0"/>
              <a:t>https://cooklane.com/fr/?gclid=Cj0KCQjw8fr7BRDSARIsAK0Qqr4KL-V-xEZQGyEU8zrIOzMlGrgGJINbMAQc3XjQP_H50qmqrvuJPoMaAvD5EALw_wcB</a:t>
            </a:r>
          </a:p>
          <a:p>
            <a:r>
              <a:rPr lang="fr-FR" dirty="0" smtClean="0"/>
              <a:t>https://business.lesechos.fr/directions-juridiques/partenaire/partenaire-2473-dark-kitchens-eclairage-contractuel-sur-la-restauration-virtuelle-339947.php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86F3B-034F-F840-A8DC-B3B3729FF4F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76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00"/>
            <a:ext cx="9143390" cy="51428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3" y="636523"/>
            <a:ext cx="8387999" cy="919229"/>
          </a:xfrm>
        </p:spPr>
        <p:txBody>
          <a:bodyPr anchor="b">
            <a:normAutofit/>
          </a:bodyPr>
          <a:lstStyle>
            <a:lvl1pPr algn="l">
              <a:defRPr sz="3000" b="1" baseline="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Presentation title to go here, up to a maximum of two lines of text.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3" y="1646313"/>
            <a:ext cx="8387999" cy="449068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 </a:t>
            </a:r>
            <a:r>
              <a:rPr lang="mr-IN" dirty="0"/>
              <a:t>–</a:t>
            </a:r>
            <a:r>
              <a:rPr lang="en-GB" dirty="0"/>
              <a:t> date / presenter’s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7" y="4294187"/>
            <a:ext cx="1453485" cy="49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412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uture with caption (full ble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5143500"/>
          </a:xfrm>
          <a:ln>
            <a:noFill/>
          </a:ln>
        </p:spPr>
        <p:txBody>
          <a:bodyPr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-1"/>
            <a:ext cx="2659063" cy="5143501"/>
          </a:xfrm>
          <a:gradFill flip="none" rotWithShape="1">
            <a:gsLst>
              <a:gs pos="0">
                <a:srgbClr val="0077C8">
                  <a:alpha val="85000"/>
                </a:srgbClr>
              </a:gs>
              <a:gs pos="100000">
                <a:schemeClr val="accent1">
                  <a:alpha val="90000"/>
                </a:schemeClr>
              </a:gs>
            </a:gsLst>
            <a:lin ang="16200000" scaled="0"/>
            <a:tileRect/>
          </a:gradFill>
          <a:ln>
            <a:noFill/>
          </a:ln>
        </p:spPr>
        <p:txBody>
          <a:bodyPr lIns="360000" tIns="342000">
            <a:normAutofit/>
          </a:bodyPr>
          <a:lstStyle>
            <a:lvl1pPr marL="0" indent="0" algn="l">
              <a:buNone/>
              <a:defRPr sz="24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120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7297" y="1016000"/>
            <a:ext cx="8387999" cy="350568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67297" y="4521680"/>
            <a:ext cx="8387999" cy="36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add a caption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05980"/>
            <a:ext cx="8388000" cy="647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309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304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ank You / Closing Slide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" y="686"/>
            <a:ext cx="9142017" cy="5142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3" y="636523"/>
            <a:ext cx="8387999" cy="919229"/>
          </a:xfrm>
        </p:spPr>
        <p:txBody>
          <a:bodyPr anchor="b">
            <a:normAutofit/>
          </a:bodyPr>
          <a:lstStyle>
            <a:lvl1pPr algn="l">
              <a:defRPr sz="4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Thank you / closing text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3" y="1646313"/>
            <a:ext cx="8387999" cy="449068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Prompt for questions to go here?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7" y="4294187"/>
            <a:ext cx="1453485" cy="49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317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A454EE-6717-4973-901E-6A90AD009CF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349327"/>
            <a:ext cx="109728" cy="457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 bwMode="black">
          <a:xfrm>
            <a:off x="411480" y="1501752"/>
            <a:ext cx="8321040" cy="2736352"/>
          </a:xfrm>
          <a:prstGeom prst="rect">
            <a:avLst/>
          </a:prstGeom>
        </p:spPr>
        <p:txBody>
          <a:bodyPr/>
          <a:lstStyle>
            <a:lvl1pPr marL="346075" indent="-346075" algn="l">
              <a:spcBef>
                <a:spcPts val="0"/>
              </a:spcBef>
              <a:defRPr sz="2400" baseline="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 baseline="0">
                <a:latin typeface="+mn-lt"/>
              </a:defRPr>
            </a:lvl3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24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1480" y="803341"/>
            <a:ext cx="8321040" cy="368917"/>
          </a:xfrm>
        </p:spPr>
        <p:txBody>
          <a:bodyPr/>
          <a:lstStyle>
            <a:lvl1pPr marL="0" indent="0">
              <a:lnSpc>
                <a:spcPct val="90000"/>
              </a:lnSpc>
              <a:spcAft>
                <a:spcPts val="200"/>
              </a:spcAft>
              <a:buNone/>
              <a:defRPr sz="2000" b="1">
                <a:solidFill>
                  <a:srgbClr val="0078BE"/>
                </a:solidFill>
                <a:latin typeface="+mn-lt"/>
              </a:defRPr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4671695" y="4374930"/>
            <a:ext cx="4060825" cy="261938"/>
          </a:xfrm>
        </p:spPr>
        <p:txBody>
          <a:bodyPr anchor="b" anchorCtr="0"/>
          <a:lstStyle>
            <a:lvl1pPr marL="0" indent="0" algn="r">
              <a:spcAft>
                <a:spcPts val="0"/>
              </a:spcAft>
              <a:buFontTx/>
              <a:buNone/>
              <a:defRPr sz="900" i="1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Click to add source line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11480" y="4374930"/>
            <a:ext cx="4060825" cy="261938"/>
          </a:xfrm>
        </p:spPr>
        <p:txBody>
          <a:bodyPr anchor="b" anchorCtr="0"/>
          <a:lstStyle>
            <a:lvl1pPr marL="0" indent="0" algn="l">
              <a:spcAft>
                <a:spcPts val="0"/>
              </a:spcAft>
              <a:buFontTx/>
              <a:buNone/>
              <a:defRPr sz="900" i="1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Click to add footnote</a:t>
            </a: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title"/>
          </p:nvPr>
        </p:nvSpPr>
        <p:spPr bwMode="black">
          <a:xfrm>
            <a:off x="411480" y="349327"/>
            <a:ext cx="8321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16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 – Whit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A454EE-6717-4973-901E-6A90AD009CF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349327"/>
            <a:ext cx="109728" cy="457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1480" y="803341"/>
            <a:ext cx="8321040" cy="368917"/>
          </a:xfrm>
        </p:spPr>
        <p:txBody>
          <a:bodyPr/>
          <a:lstStyle>
            <a:lvl1pPr marL="0" indent="0">
              <a:lnSpc>
                <a:spcPct val="90000"/>
              </a:lnSpc>
              <a:spcAft>
                <a:spcPts val="200"/>
              </a:spcAft>
              <a:buNone/>
              <a:defRPr sz="2000" b="1">
                <a:solidFill>
                  <a:srgbClr val="0078BE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Rectangle 16"/>
          <p:cNvSpPr>
            <a:spLocks noGrp="1" noChangeArrowheads="1"/>
          </p:cNvSpPr>
          <p:nvPr>
            <p:ph type="title"/>
          </p:nvPr>
        </p:nvSpPr>
        <p:spPr bwMode="black">
          <a:xfrm>
            <a:off x="411480" y="349327"/>
            <a:ext cx="8321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412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with Char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A454EE-6717-4973-901E-6A90AD009CF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3885" y="290786"/>
            <a:ext cx="8458745" cy="457200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349327"/>
            <a:ext cx="109728" cy="457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1805" y="803341"/>
            <a:ext cx="8460825" cy="368917"/>
          </a:xfrm>
        </p:spPr>
        <p:txBody>
          <a:bodyPr/>
          <a:lstStyle>
            <a:lvl1pPr marL="0" indent="0">
              <a:lnSpc>
                <a:spcPct val="90000"/>
              </a:lnSpc>
              <a:spcAft>
                <a:spcPts val="200"/>
              </a:spcAft>
              <a:buNone/>
              <a:defRPr sz="2000" b="1">
                <a:solidFill>
                  <a:srgbClr val="0078BE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hart Placeholder 9"/>
          <p:cNvSpPr>
            <a:spLocks noGrp="1"/>
          </p:cNvSpPr>
          <p:nvPr>
            <p:ph type="chart" sz="quarter" idx="14"/>
          </p:nvPr>
        </p:nvSpPr>
        <p:spPr>
          <a:xfrm>
            <a:off x="415114" y="1347285"/>
            <a:ext cx="8457516" cy="294862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/>
              <a:t>Click icon to add chart</a:t>
            </a: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415115" y="4368667"/>
            <a:ext cx="8457515" cy="261938"/>
          </a:xfrm>
        </p:spPr>
        <p:txBody>
          <a:bodyPr anchor="b" anchorCtr="0"/>
          <a:lstStyle>
            <a:lvl1pPr marL="0" indent="0" algn="r">
              <a:spcAft>
                <a:spcPts val="0"/>
              </a:spcAft>
              <a:buFontTx/>
              <a:buNone/>
              <a:defRPr sz="900" i="1"/>
            </a:lvl1pPr>
          </a:lstStyle>
          <a:p>
            <a:pPr lvl="0"/>
            <a:r>
              <a:rPr lang="en-US" dirty="0"/>
              <a:t>Click to add source line</a:t>
            </a:r>
          </a:p>
        </p:txBody>
      </p:sp>
    </p:spTree>
    <p:extLst>
      <p:ext uri="{BB962C8B-B14F-4D97-AF65-F5344CB8AC3E}">
        <p14:creationId xmlns:p14="http://schemas.microsoft.com/office/powerpoint/2010/main" val="4024138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A454EE-6717-4973-901E-6A90AD009CF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09963" y="1197769"/>
            <a:ext cx="8324074" cy="3199529"/>
          </a:xfrm>
        </p:spPr>
        <p:txBody>
          <a:bodyPr anchor="t" anchorCtr="0"/>
          <a:lstStyle>
            <a:lvl1pPr marL="342900" indent="-342900">
              <a:spcAft>
                <a:spcPts val="2000"/>
              </a:spcAft>
              <a:buFont typeface="+mj-lt"/>
              <a:buAutoNum type="arabicPeriod"/>
              <a:defRPr sz="2800" b="0">
                <a:solidFill>
                  <a:schemeClr val="tx1"/>
                </a:solidFill>
                <a:latin typeface="+mj-lt"/>
              </a:defRPr>
            </a:lvl1pPr>
            <a:lvl2pPr marL="342900" indent="-342900">
              <a:spcAft>
                <a:spcPts val="2000"/>
              </a:spcAft>
              <a:buClr>
                <a:schemeClr val="tx2"/>
              </a:buClr>
              <a:buSzPct val="100000"/>
              <a:buFont typeface="+mj-lt"/>
              <a:buAutoNum type="arabicPeriod"/>
              <a:defRPr sz="2400"/>
            </a:lvl2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349327"/>
            <a:ext cx="109728" cy="457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title" hasCustomPrompt="1"/>
          </p:nvPr>
        </p:nvSpPr>
        <p:spPr bwMode="black">
          <a:xfrm>
            <a:off x="411480" y="349327"/>
            <a:ext cx="8321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 smtClean="0"/>
              <a:t>Click To Create Your 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35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00"/>
            <a:ext cx="9143390" cy="514289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522743" y="636523"/>
            <a:ext cx="8387999" cy="919229"/>
          </a:xfrm>
        </p:spPr>
        <p:txBody>
          <a:bodyPr anchor="b">
            <a:normAutofit/>
          </a:bodyPr>
          <a:lstStyle>
            <a:lvl1pPr algn="l">
              <a:defRPr sz="3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Presentation title to go here, up to a maximum of two lines of text.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3" y="1646313"/>
            <a:ext cx="8387999" cy="449068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 </a:t>
            </a:r>
            <a:r>
              <a:rPr lang="mr-IN" dirty="0"/>
              <a:t>–</a:t>
            </a:r>
            <a:r>
              <a:rPr lang="en-GB" dirty="0"/>
              <a:t> date / presenter’s name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7" y="4294187"/>
            <a:ext cx="1453485" cy="49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77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Aqua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4358105"/>
            <a:ext cx="1463842" cy="62872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" y="15"/>
            <a:ext cx="914201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7" y="1087820"/>
            <a:ext cx="8387999" cy="1475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7" y="645423"/>
            <a:ext cx="8387999" cy="37113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6" y="4512760"/>
            <a:ext cx="1162661" cy="397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954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Aqua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4358105"/>
            <a:ext cx="1463842" cy="62872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" y="15"/>
            <a:ext cx="914201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7" y="1087820"/>
            <a:ext cx="8387999" cy="1475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7" y="645423"/>
            <a:ext cx="8387999" cy="37113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6" y="4512760"/>
            <a:ext cx="1162661" cy="397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0255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Oilskin 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4358105"/>
            <a:ext cx="1463842" cy="628721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" y="15"/>
            <a:ext cx="914201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7" y="1087820"/>
            <a:ext cx="8387999" cy="1475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7" y="645423"/>
            <a:ext cx="8387999" cy="37113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6" y="4512760"/>
            <a:ext cx="1162661" cy="397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5434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Lifebuoy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4358105"/>
            <a:ext cx="1463842" cy="62872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" y="15"/>
            <a:ext cx="914201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7" y="1087820"/>
            <a:ext cx="8387999" cy="1475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7" y="645423"/>
            <a:ext cx="8387999" cy="37113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6" y="4512760"/>
            <a:ext cx="1162661" cy="397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5434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eaweed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4358105"/>
            <a:ext cx="1463842" cy="628721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" y="15"/>
            <a:ext cx="914201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7" y="1087820"/>
            <a:ext cx="8387999" cy="1475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7" y="645423"/>
            <a:ext cx="8387999" cy="37113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6" y="4512760"/>
            <a:ext cx="1162661" cy="397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5434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torm Gre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4358105"/>
            <a:ext cx="1463842" cy="62872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" y="15"/>
            <a:ext cx="914201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7" y="1087820"/>
            <a:ext cx="8387999" cy="1475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7" y="645423"/>
            <a:ext cx="8387999" cy="37113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6" y="4512760"/>
            <a:ext cx="1162661" cy="397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7269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4330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05980"/>
            <a:ext cx="8388000" cy="647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296" y="1038302"/>
            <a:ext cx="4038600" cy="377999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696" y="1038302"/>
            <a:ext cx="4038600" cy="377999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7292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3616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(full bleed)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5143500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-1"/>
            <a:ext cx="2659063" cy="5143501"/>
          </a:xfrm>
          <a:gradFill flip="none" rotWithShape="1">
            <a:gsLst>
              <a:gs pos="0">
                <a:srgbClr val="0077C8">
                  <a:alpha val="85000"/>
                </a:srgbClr>
              </a:gs>
              <a:gs pos="100000">
                <a:schemeClr val="accent1">
                  <a:alpha val="90000"/>
                </a:schemeClr>
              </a:gs>
            </a:gsLst>
            <a:lin ang="16200000" scaled="0"/>
            <a:tileRect/>
          </a:gradFill>
          <a:ln>
            <a:noFill/>
          </a:ln>
        </p:spPr>
        <p:txBody>
          <a:bodyPr lIns="360000" tIns="342000">
            <a:normAutofit/>
          </a:bodyPr>
          <a:lstStyle>
            <a:lvl1pPr marL="0" indent="0" algn="l">
              <a:buNone/>
              <a:defRPr sz="24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3439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(Dark)">
    <p:bg>
      <p:bgPr>
        <a:gradFill flip="none" rotWithShape="1">
          <a:gsLst>
            <a:gs pos="0">
              <a:schemeClr val="tx2"/>
            </a:gs>
            <a:gs pos="99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7297" y="1016001"/>
            <a:ext cx="8387999" cy="3527996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67297" y="4543997"/>
            <a:ext cx="8387999" cy="360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add a caption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05980"/>
            <a:ext cx="8388000" cy="647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6603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Quote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67297" y="1018151"/>
            <a:ext cx="8387999" cy="3779996"/>
          </a:xfrm>
          <a:prstGeom prst="rect">
            <a:avLst/>
          </a:prstGeom>
        </p:spPr>
        <p:txBody>
          <a:bodyPr lIns="108000" tIns="46800" rIns="108000" bIns="46800" anchor="ctr" anchorCtr="0"/>
          <a:lstStyle>
            <a:lvl1pPr marL="0" indent="-36000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3200" b="0" baseline="0">
                <a:solidFill>
                  <a:schemeClr val="accent3"/>
                </a:solidFill>
              </a:defRPr>
            </a:lvl1pPr>
            <a:lvl2pPr marL="0" indent="-360000">
              <a:spcAft>
                <a:spcPts val="600"/>
              </a:spcAft>
              <a:buFont typeface="Arial" pitchFamily="34" charset="0"/>
              <a:buNone/>
              <a:defRPr sz="2400" b="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here to insert a feature quote which could run to a number of lines.</a:t>
            </a:r>
          </a:p>
          <a:p>
            <a:pPr lvl="1"/>
            <a:r>
              <a:rPr lang="en-US" dirty="0"/>
              <a:t>Supporting information could be set in white.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05980"/>
            <a:ext cx="8388000" cy="647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78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Oilskin 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" y="15"/>
            <a:ext cx="9142019" cy="51435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7519737" y="4358105"/>
            <a:ext cx="1463842" cy="628721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7" y="1087820"/>
            <a:ext cx="8387999" cy="1475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7" y="645423"/>
            <a:ext cx="8387999" cy="37113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6" y="4512760"/>
            <a:ext cx="1162661" cy="397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2282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ank You / Closing Slide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" y="686"/>
            <a:ext cx="9142017" cy="5142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3" y="636523"/>
            <a:ext cx="8387999" cy="919229"/>
          </a:xfrm>
        </p:spPr>
        <p:txBody>
          <a:bodyPr anchor="b">
            <a:normAutofit/>
          </a:bodyPr>
          <a:lstStyle>
            <a:lvl1pPr algn="l">
              <a:defRPr sz="4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Thank you / closing text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3" y="1646313"/>
            <a:ext cx="8387999" cy="449068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Prompt for questions to go here?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7" y="4294187"/>
            <a:ext cx="1453485" cy="49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42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Lifebuoy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4358105"/>
            <a:ext cx="1463842" cy="62872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" y="15"/>
            <a:ext cx="914201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7" y="1087820"/>
            <a:ext cx="8387999" cy="1475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7" y="645423"/>
            <a:ext cx="8387999" cy="37113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6" y="4512760"/>
            <a:ext cx="1162661" cy="397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228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eaweed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4358105"/>
            <a:ext cx="1463842" cy="628721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" y="15"/>
            <a:ext cx="914201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7" y="1087820"/>
            <a:ext cx="8387999" cy="1475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7" y="645423"/>
            <a:ext cx="8387999" cy="37113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6" y="4512760"/>
            <a:ext cx="1162661" cy="397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228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torm Gre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4358105"/>
            <a:ext cx="1463842" cy="62872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" y="15"/>
            <a:ext cx="914201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7" y="1087820"/>
            <a:ext cx="8387999" cy="1475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7" y="645423"/>
            <a:ext cx="8387999" cy="37113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6" y="4512760"/>
            <a:ext cx="1162661" cy="397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60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82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05980"/>
            <a:ext cx="8388000" cy="647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296" y="1038302"/>
            <a:ext cx="4038600" cy="377999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696" y="1038302"/>
            <a:ext cx="4038600" cy="377999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231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67297" y="1038103"/>
            <a:ext cx="8387999" cy="3779992"/>
          </a:xfrm>
          <a:prstGeom prst="rect">
            <a:avLst/>
          </a:prstGeom>
        </p:spPr>
        <p:txBody>
          <a:bodyPr lIns="108000" tIns="46800" rIns="108000" bIns="46800" anchor="ctr" anchorCtr="0"/>
          <a:lstStyle>
            <a:lvl1pPr marL="0" indent="-36000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3200" b="0" baseline="0">
                <a:solidFill>
                  <a:schemeClr val="tx2"/>
                </a:solidFill>
              </a:defRPr>
            </a:lvl1pPr>
            <a:lvl2pPr marL="0" indent="-360000">
              <a:spcAft>
                <a:spcPts val="600"/>
              </a:spcAft>
              <a:buFont typeface="Arial" pitchFamily="34" charset="0"/>
              <a:buNone/>
              <a:defRPr sz="2400" b="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here to insert a feature quote which could run to a number of lines.</a:t>
            </a:r>
          </a:p>
          <a:p>
            <a:pPr lvl="1"/>
            <a:r>
              <a:rPr lang="en-US" dirty="0"/>
              <a:t>Supporting information could be set in grey.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05980"/>
            <a:ext cx="8388000" cy="647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29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296" y="205980"/>
            <a:ext cx="8388000" cy="647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296" y="1038154"/>
            <a:ext cx="8388000" cy="3779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hl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fl"/>
          <p:cNvSpPr txBox="1"/>
          <p:nvPr userDrawn="1"/>
        </p:nvSpPr>
        <p:spPr>
          <a:xfrm>
            <a:off x="0" y="480568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301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81" r:id="rId3"/>
    <p:sldLayoutId id="2147483682" r:id="rId4"/>
    <p:sldLayoutId id="2147483683" r:id="rId5"/>
    <p:sldLayoutId id="2147483697" r:id="rId6"/>
    <p:sldLayoutId id="2147483650" r:id="rId7"/>
    <p:sldLayoutId id="2147483652" r:id="rId8"/>
    <p:sldLayoutId id="2147483662" r:id="rId9"/>
    <p:sldLayoutId id="2147483685" r:id="rId10"/>
    <p:sldLayoutId id="2147483657" r:id="rId11"/>
    <p:sldLayoutId id="2147483654" r:id="rId12"/>
    <p:sldLayoutId id="2147483686" r:id="rId13"/>
    <p:sldLayoutId id="2147483699" r:id="rId14"/>
    <p:sldLayoutId id="2147483700" r:id="rId15"/>
    <p:sldLayoutId id="2147483701" r:id="rId16"/>
    <p:sldLayoutId id="2147483702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Lucida Grande"/>
        <a:buChar char="–"/>
        <a:defRPr sz="2600" kern="1200">
          <a:solidFill>
            <a:srgbClr val="54585A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Lucida Grande"/>
        <a:buChar char="–"/>
        <a:defRPr sz="2400" kern="1200">
          <a:solidFill>
            <a:srgbClr val="54585A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–"/>
        <a:defRPr sz="2200" kern="1200">
          <a:solidFill>
            <a:srgbClr val="54585A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–"/>
        <a:defRPr sz="2000" kern="1200">
          <a:solidFill>
            <a:srgbClr val="54585A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–"/>
        <a:defRPr sz="1800" kern="1200">
          <a:solidFill>
            <a:srgbClr val="54585A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296" y="205980"/>
            <a:ext cx="8388000" cy="647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296" y="1038154"/>
            <a:ext cx="8388000" cy="3779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hl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fl"/>
          <p:cNvSpPr txBox="1"/>
          <p:nvPr userDrawn="1"/>
        </p:nvSpPr>
        <p:spPr>
          <a:xfrm>
            <a:off x="0" y="480568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373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89" r:id="rId2"/>
    <p:sldLayoutId id="2147483690" r:id="rId3"/>
    <p:sldLayoutId id="2147483691" r:id="rId4"/>
    <p:sldLayoutId id="2147483692" r:id="rId5"/>
    <p:sldLayoutId id="2147483698" r:id="rId6"/>
    <p:sldLayoutId id="2147483671" r:id="rId7"/>
    <p:sldLayoutId id="2147483673" r:id="rId8"/>
    <p:sldLayoutId id="2147483675" r:id="rId9"/>
    <p:sldLayoutId id="2147483694" r:id="rId10"/>
    <p:sldLayoutId id="2147483678" r:id="rId11"/>
    <p:sldLayoutId id="2147483679" r:id="rId12"/>
    <p:sldLayoutId id="2147483695" r:id="rId13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Lucida Grande"/>
        <a:buChar char="–"/>
        <a:defRPr sz="26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Lucida Grande"/>
        <a:buChar char="–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–"/>
        <a:defRPr sz="22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microsoft.com/office/2007/relationships/hdphoto" Target="../media/hdphoto1.wdp"/><Relationship Id="rId10" Type="http://schemas.openxmlformats.org/officeDocument/2006/relationships/image" Target="../media/image11.jpeg"/><Relationship Id="rId4" Type="http://schemas.openxmlformats.org/officeDocument/2006/relationships/image" Target="../media/image6.png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5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6" Type="http://schemas.microsoft.com/office/2007/relationships/hdphoto" Target="../media/hdphoto3.wdp"/><Relationship Id="rId5" Type="http://schemas.openxmlformats.org/officeDocument/2006/relationships/image" Target="../media/image16.png"/><Relationship Id="rId4" Type="http://schemas.microsoft.com/office/2007/relationships/hdphoto" Target="../media/hdphoto2.wdp"/><Relationship Id="rId9" Type="http://schemas.microsoft.com/office/2007/relationships/hdphoto" Target="../media/hdphoto4.wdp"/></Relationships>
</file>

<file path=ppt/slides/_rels/slide8.xml.rels><?xml version="1.0" encoding="UTF-8" standalone="yes" ?><Relationships xmlns="http://schemas.openxmlformats.org/package/2006/relationships"><Relationship Id="rId8" Target="../media/image25.png" Type="http://schemas.openxmlformats.org/officeDocument/2006/relationships/image"/><Relationship Id="rId3" Target="../media/image20.png" Type="http://schemas.openxmlformats.org/officeDocument/2006/relationships/image"/><Relationship Id="rId7" Target="../media/image24.jpg" Type="http://schemas.openxmlformats.org/officeDocument/2006/relationships/image"/><Relationship Id="rId12" Target="../media/image29.png" Type="http://schemas.openxmlformats.org/officeDocument/2006/relationships/image"/><Relationship Id="rId2" Target="../media/image19.png" Type="http://schemas.openxmlformats.org/officeDocument/2006/relationships/image"/><Relationship Id="rId1" Target="../slideLayouts/slideLayout16.xml" Type="http://schemas.openxmlformats.org/officeDocument/2006/relationships/slideLayout"/><Relationship Id="rId6" Target="../media/image23.png" Type="http://schemas.openxmlformats.org/officeDocument/2006/relationships/image"/><Relationship Id="rId11" Target="../media/image28.jpeg" Type="http://schemas.openxmlformats.org/officeDocument/2006/relationships/image"/><Relationship Id="rId5" Target="../media/image22.png" Type="http://schemas.openxmlformats.org/officeDocument/2006/relationships/image"/><Relationship Id="rId10" Target="../media/image27.png" Type="http://schemas.openxmlformats.org/officeDocument/2006/relationships/image"/><Relationship Id="rId4" Target="../media/image21.jpg" Type="http://schemas.openxmlformats.org/officeDocument/2006/relationships/image"/><Relationship Id="rId9" Target="../media/image26.jpeg" Type="http://schemas.openxmlformats.org/officeDocument/2006/relationships/image"/></Relationships>
</file>

<file path=ppt/slides/_rels/slide9.xml.rels><?xml version="1.0" encoding="UTF-8" standalone="yes" ?><Relationships xmlns="http://schemas.openxmlformats.org/package/2006/relationships"><Relationship Id="rId8" Target="../media/image35.png" Type="http://schemas.openxmlformats.org/officeDocument/2006/relationships/image"/><Relationship Id="rId13" Target="../media/image39.jpeg" Type="http://schemas.openxmlformats.org/officeDocument/2006/relationships/image"/><Relationship Id="rId3" Target="../media/image30.jpeg" Type="http://schemas.openxmlformats.org/officeDocument/2006/relationships/image"/><Relationship Id="rId7" Target="../media/image34.jpeg" Type="http://schemas.openxmlformats.org/officeDocument/2006/relationships/image"/><Relationship Id="rId12" Target="../media/hdphoto5.wdp" Type="http://schemas.microsoft.com/office/2007/relationships/hdphoto"/><Relationship Id="rId2" Target="../notesSlides/notesSlide5.xml" Type="http://schemas.openxmlformats.org/officeDocument/2006/relationships/notesSlide"/><Relationship Id="rId1" Target="../slideLayouts/slideLayout17.xml" Type="http://schemas.openxmlformats.org/officeDocument/2006/relationships/slideLayout"/><Relationship Id="rId6" Target="../media/image33.jpeg" Type="http://schemas.openxmlformats.org/officeDocument/2006/relationships/image"/><Relationship Id="rId11" Target="../media/image38.png" Type="http://schemas.openxmlformats.org/officeDocument/2006/relationships/image"/><Relationship Id="rId5" Target="../media/image32.png" Type="http://schemas.openxmlformats.org/officeDocument/2006/relationships/image"/><Relationship Id="rId10" Target="../media/image37.jpeg" Type="http://schemas.openxmlformats.org/officeDocument/2006/relationships/image"/><Relationship Id="rId4" Target="../media/image31.jpeg" Type="http://schemas.openxmlformats.org/officeDocument/2006/relationships/image"/><Relationship Id="rId9" Target="../media/image36.jpeg" Type="http://schemas.openxmlformats.org/officeDocument/2006/relationships/image"/><Relationship Id="rId14" Target="../media/hdphoto6.wdp" Type="http://schemas.microsoft.com/office/2007/relationships/hdphoto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Food Service in 2020 so far…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805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69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A454EE-6717-4973-901E-6A90AD009CF4}" type="slidenum">
              <a:rPr lang="en-US" smtClean="0">
                <a:solidFill>
                  <a:prstClr val="white"/>
                </a:solidFill>
              </a:rPr>
              <a:pPr/>
              <a:t>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1480" y="349327"/>
            <a:ext cx="8484870" cy="457200"/>
          </a:xfrm>
        </p:spPr>
        <p:txBody>
          <a:bodyPr/>
          <a:lstStyle/>
          <a:p>
            <a:r>
              <a:rPr lang="en-US" dirty="0">
                <a:latin typeface="+mj-lt"/>
              </a:rPr>
              <a:t>Foodservice </a:t>
            </a:r>
            <a:r>
              <a:rPr lang="en-US" dirty="0">
                <a:latin typeface="+mj-lt"/>
              </a:rPr>
              <a:t>spend was down -36% </a:t>
            </a:r>
            <a:r>
              <a:rPr lang="en-US" dirty="0">
                <a:latin typeface="+mj-lt"/>
              </a:rPr>
              <a:t>in </a:t>
            </a:r>
            <a:r>
              <a:rPr lang="en-US" dirty="0" smtClean="0">
                <a:latin typeface="+mj-lt"/>
              </a:rPr>
              <a:t>2020*</a:t>
            </a:r>
            <a:endParaRPr lang="de-DE" dirty="0">
              <a:latin typeface="+mj-lt"/>
            </a:endParaRPr>
          </a:p>
        </p:txBody>
      </p:sp>
      <p:graphicFrame>
        <p:nvGraphicFramePr>
          <p:cNvPr id="14" name="Chart Placeholder 9"/>
          <p:cNvGraphicFramePr>
            <a:graphicFrameLocks/>
          </p:cNvGraphicFramePr>
          <p:nvPr>
            <p:extLst/>
          </p:nvPr>
        </p:nvGraphicFramePr>
        <p:xfrm>
          <a:off x="323528" y="1348961"/>
          <a:ext cx="6032005" cy="3094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932040" y="4515966"/>
            <a:ext cx="4060825" cy="261938"/>
          </a:xfrm>
        </p:spPr>
        <p:txBody>
          <a:bodyPr/>
          <a:lstStyle/>
          <a:p>
            <a:r>
              <a:rPr lang="de-DE" dirty="0"/>
              <a:t>Source: The NPD Group Inc. </a:t>
            </a:r>
            <a:r>
              <a:rPr lang="de-DE" dirty="0" smtClean="0"/>
              <a:t>– CREST</a:t>
            </a:r>
            <a:endParaRPr lang="de-DE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35496" y="4515966"/>
            <a:ext cx="4060825" cy="261938"/>
          </a:xfrm>
        </p:spPr>
        <p:txBody>
          <a:bodyPr/>
          <a:lstStyle/>
          <a:p>
            <a:pPr algn="l"/>
            <a:r>
              <a:rPr lang="de-DE" dirty="0"/>
              <a:t>Monthly Consumer Spend Trend </a:t>
            </a:r>
            <a:r>
              <a:rPr lang="de-DE" dirty="0" smtClean="0"/>
              <a:t>PCYA, *January to November 2020</a:t>
            </a:r>
            <a:endParaRPr lang="de-DE" dirty="0"/>
          </a:p>
        </p:txBody>
      </p:sp>
      <p:sp>
        <p:nvSpPr>
          <p:cNvPr id="4" name="Oval 3"/>
          <p:cNvSpPr/>
          <p:nvPr/>
        </p:nvSpPr>
        <p:spPr>
          <a:xfrm>
            <a:off x="6543675" y="914400"/>
            <a:ext cx="1771650" cy="16954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b="1" dirty="0"/>
              <a:t>£19bn</a:t>
            </a:r>
          </a:p>
          <a:p>
            <a:pPr algn="ctr"/>
            <a:r>
              <a:rPr lang="en-GB" sz="1600" b="1" dirty="0"/>
              <a:t>Less spend vs. last </a:t>
            </a:r>
            <a:r>
              <a:rPr lang="en-GB" sz="1600" b="1" dirty="0" smtClean="0"/>
              <a:t>year</a:t>
            </a:r>
            <a:endParaRPr lang="en-GB" sz="1600" b="1" dirty="0"/>
          </a:p>
        </p:txBody>
      </p:sp>
      <p:sp>
        <p:nvSpPr>
          <p:cNvPr id="12" name="Oval 11"/>
          <p:cNvSpPr/>
          <p:nvPr/>
        </p:nvSpPr>
        <p:spPr>
          <a:xfrm>
            <a:off x="6543675" y="2762250"/>
            <a:ext cx="1771650" cy="16954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b="1" dirty="0"/>
              <a:t>4.5bn</a:t>
            </a:r>
          </a:p>
          <a:p>
            <a:pPr algn="ctr"/>
            <a:r>
              <a:rPr lang="en-GB" sz="1600" b="1" dirty="0"/>
              <a:t>Fewer visits vs. last </a:t>
            </a:r>
            <a:r>
              <a:rPr lang="en-GB" sz="1600" b="1" dirty="0" smtClean="0"/>
              <a:t>year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6585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349327"/>
            <a:ext cx="8549640" cy="457200"/>
          </a:xfrm>
        </p:spPr>
        <p:txBody>
          <a:bodyPr/>
          <a:lstStyle/>
          <a:p>
            <a:r>
              <a:rPr lang="en-US" sz="2400" dirty="0"/>
              <a:t>All regions of </a:t>
            </a:r>
            <a:r>
              <a:rPr lang="en-US" sz="2400" dirty="0" smtClean="0"/>
              <a:t>GB </a:t>
            </a:r>
            <a:r>
              <a:rPr lang="en-US" sz="2400" dirty="0"/>
              <a:t>have suffered YoY spend &amp; visits declines of more than a third vs. last year </a:t>
            </a:r>
          </a:p>
        </p:txBody>
      </p:sp>
      <p:sp>
        <p:nvSpPr>
          <p:cNvPr id="83" name="Freeform 75"/>
          <p:cNvSpPr>
            <a:spLocks/>
          </p:cNvSpPr>
          <p:nvPr/>
        </p:nvSpPr>
        <p:spPr bwMode="auto">
          <a:xfrm>
            <a:off x="4638675" y="10252075"/>
            <a:ext cx="77788" cy="25400"/>
          </a:xfrm>
          <a:custGeom>
            <a:avLst/>
            <a:gdLst>
              <a:gd name="T0" fmla="*/ 4 w 9"/>
              <a:gd name="T1" fmla="*/ 1 h 3"/>
              <a:gd name="T2" fmla="*/ 2 w 9"/>
              <a:gd name="T3" fmla="*/ 1 h 3"/>
              <a:gd name="T4" fmla="*/ 2 w 9"/>
              <a:gd name="T5" fmla="*/ 3 h 3"/>
              <a:gd name="T6" fmla="*/ 3 w 9"/>
              <a:gd name="T7" fmla="*/ 3 h 3"/>
              <a:gd name="T8" fmla="*/ 7 w 9"/>
              <a:gd name="T9" fmla="*/ 2 h 3"/>
              <a:gd name="T10" fmla="*/ 4 w 9"/>
              <a:gd name="T11" fmla="*/ 1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" h="3">
                <a:moveTo>
                  <a:pt x="4" y="1"/>
                </a:moveTo>
                <a:cubicBezTo>
                  <a:pt x="4" y="1"/>
                  <a:pt x="2" y="1"/>
                  <a:pt x="2" y="1"/>
                </a:cubicBezTo>
                <a:cubicBezTo>
                  <a:pt x="0" y="2"/>
                  <a:pt x="1" y="3"/>
                  <a:pt x="2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6" y="3"/>
                  <a:pt x="7" y="2"/>
                </a:cubicBezTo>
                <a:cubicBezTo>
                  <a:pt x="9" y="0"/>
                  <a:pt x="5" y="1"/>
                  <a:pt x="4" y="1"/>
                </a:cubicBezTo>
                <a:close/>
              </a:path>
            </a:pathLst>
          </a:custGeom>
          <a:solidFill>
            <a:srgbClr val="BE9FC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Freeform 76"/>
          <p:cNvSpPr>
            <a:spLocks/>
          </p:cNvSpPr>
          <p:nvPr/>
        </p:nvSpPr>
        <p:spPr bwMode="auto">
          <a:xfrm>
            <a:off x="4776788" y="10277475"/>
            <a:ext cx="44450" cy="26988"/>
          </a:xfrm>
          <a:custGeom>
            <a:avLst/>
            <a:gdLst>
              <a:gd name="T0" fmla="*/ 3 w 5"/>
              <a:gd name="T1" fmla="*/ 0 h 3"/>
              <a:gd name="T2" fmla="*/ 2 w 5"/>
              <a:gd name="T3" fmla="*/ 2 h 3"/>
              <a:gd name="T4" fmla="*/ 5 w 5"/>
              <a:gd name="T5" fmla="*/ 1 h 3"/>
              <a:gd name="T6" fmla="*/ 3 w 5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" h="3">
                <a:moveTo>
                  <a:pt x="3" y="0"/>
                </a:moveTo>
                <a:cubicBezTo>
                  <a:pt x="2" y="0"/>
                  <a:pt x="0" y="1"/>
                  <a:pt x="2" y="2"/>
                </a:cubicBezTo>
                <a:cubicBezTo>
                  <a:pt x="3" y="3"/>
                  <a:pt x="5" y="2"/>
                  <a:pt x="5" y="1"/>
                </a:cubicBezTo>
                <a:cubicBezTo>
                  <a:pt x="5" y="0"/>
                  <a:pt x="4" y="0"/>
                  <a:pt x="3" y="0"/>
                </a:cubicBezTo>
                <a:close/>
              </a:path>
            </a:pathLst>
          </a:custGeom>
          <a:solidFill>
            <a:srgbClr val="BE9FC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77"/>
          <p:cNvSpPr>
            <a:spLocks/>
          </p:cNvSpPr>
          <p:nvPr/>
        </p:nvSpPr>
        <p:spPr bwMode="auto">
          <a:xfrm>
            <a:off x="4838700" y="10244138"/>
            <a:ext cx="60325" cy="50800"/>
          </a:xfrm>
          <a:custGeom>
            <a:avLst/>
            <a:gdLst>
              <a:gd name="T0" fmla="*/ 6 w 7"/>
              <a:gd name="T1" fmla="*/ 0 h 6"/>
              <a:gd name="T2" fmla="*/ 2 w 7"/>
              <a:gd name="T3" fmla="*/ 1 h 6"/>
              <a:gd name="T4" fmla="*/ 1 w 7"/>
              <a:gd name="T5" fmla="*/ 4 h 6"/>
              <a:gd name="T6" fmla="*/ 0 w 7"/>
              <a:gd name="T7" fmla="*/ 5 h 6"/>
              <a:gd name="T8" fmla="*/ 2 w 7"/>
              <a:gd name="T9" fmla="*/ 5 h 6"/>
              <a:gd name="T10" fmla="*/ 4 w 7"/>
              <a:gd name="T11" fmla="*/ 3 h 6"/>
              <a:gd name="T12" fmla="*/ 6 w 7"/>
              <a:gd name="T13" fmla="*/ 2 h 6"/>
              <a:gd name="T14" fmla="*/ 7 w 7"/>
              <a:gd name="T15" fmla="*/ 1 h 6"/>
              <a:gd name="T16" fmla="*/ 6 w 7"/>
              <a:gd name="T1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" h="6">
                <a:moveTo>
                  <a:pt x="6" y="0"/>
                </a:moveTo>
                <a:cubicBezTo>
                  <a:pt x="5" y="0"/>
                  <a:pt x="3" y="0"/>
                  <a:pt x="2" y="1"/>
                </a:cubicBezTo>
                <a:cubicBezTo>
                  <a:pt x="1" y="2"/>
                  <a:pt x="3" y="3"/>
                  <a:pt x="1" y="4"/>
                </a:cubicBezTo>
                <a:cubicBezTo>
                  <a:pt x="1" y="4"/>
                  <a:pt x="0" y="4"/>
                  <a:pt x="0" y="5"/>
                </a:cubicBezTo>
                <a:cubicBezTo>
                  <a:pt x="1" y="6"/>
                  <a:pt x="2" y="6"/>
                  <a:pt x="2" y="5"/>
                </a:cubicBezTo>
                <a:cubicBezTo>
                  <a:pt x="3" y="5"/>
                  <a:pt x="4" y="4"/>
                  <a:pt x="4" y="3"/>
                </a:cubicBezTo>
                <a:cubicBezTo>
                  <a:pt x="5" y="2"/>
                  <a:pt x="5" y="2"/>
                  <a:pt x="6" y="2"/>
                </a:cubicBezTo>
                <a:cubicBezTo>
                  <a:pt x="6" y="2"/>
                  <a:pt x="7" y="2"/>
                  <a:pt x="7" y="1"/>
                </a:cubicBezTo>
                <a:cubicBezTo>
                  <a:pt x="7" y="1"/>
                  <a:pt x="6" y="0"/>
                  <a:pt x="6" y="0"/>
                </a:cubicBezTo>
                <a:close/>
              </a:path>
            </a:pathLst>
          </a:custGeom>
          <a:solidFill>
            <a:srgbClr val="BE9FC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3" name="Group 22"/>
          <p:cNvGrpSpPr>
            <a:grpSpLocks noChangeAspect="1"/>
          </p:cNvGrpSpPr>
          <p:nvPr/>
        </p:nvGrpSpPr>
        <p:grpSpPr bwMode="auto">
          <a:xfrm>
            <a:off x="5644301" y="522615"/>
            <a:ext cx="2773233" cy="3941689"/>
            <a:chOff x="1711" y="203"/>
            <a:chExt cx="2423" cy="3908"/>
          </a:xfrm>
          <a:solidFill>
            <a:srgbClr val="565A5C"/>
          </a:solidFill>
        </p:grpSpPr>
        <p:sp>
          <p:nvSpPr>
            <p:cNvPr id="24" name="Freeform 5"/>
            <p:cNvSpPr>
              <a:spLocks/>
            </p:cNvSpPr>
            <p:nvPr/>
          </p:nvSpPr>
          <p:spPr bwMode="auto">
            <a:xfrm>
              <a:off x="3915" y="3384"/>
              <a:ext cx="20" cy="13"/>
            </a:xfrm>
            <a:custGeom>
              <a:avLst/>
              <a:gdLst>
                <a:gd name="T0" fmla="*/ 3 w 3"/>
                <a:gd name="T1" fmla="*/ 2 h 2"/>
                <a:gd name="T2" fmla="*/ 2 w 3"/>
                <a:gd name="T3" fmla="*/ 2 h 2"/>
                <a:gd name="T4" fmla="*/ 1 w 3"/>
                <a:gd name="T5" fmla="*/ 2 h 2"/>
                <a:gd name="T6" fmla="*/ 1 w 3"/>
                <a:gd name="T7" fmla="*/ 1 h 2"/>
                <a:gd name="T8" fmla="*/ 0 w 3"/>
                <a:gd name="T9" fmla="*/ 1 h 2"/>
                <a:gd name="T10" fmla="*/ 0 w 3"/>
                <a:gd name="T11" fmla="*/ 1 h 2"/>
                <a:gd name="T12" fmla="*/ 1 w 3"/>
                <a:gd name="T13" fmla="*/ 0 h 2"/>
                <a:gd name="T14" fmla="*/ 1 w 3"/>
                <a:gd name="T15" fmla="*/ 1 h 2"/>
                <a:gd name="T16" fmla="*/ 2 w 3"/>
                <a:gd name="T17" fmla="*/ 1 h 2"/>
                <a:gd name="T18" fmla="*/ 3 w 3"/>
                <a:gd name="T19" fmla="*/ 1 h 2"/>
                <a:gd name="T20" fmla="*/ 3 w 3"/>
                <a:gd name="T21" fmla="*/ 1 h 2"/>
                <a:gd name="T22" fmla="*/ 3 w 3"/>
                <a:gd name="T23" fmla="*/ 1 h 2"/>
                <a:gd name="T24" fmla="*/ 3 w 3"/>
                <a:gd name="T25" fmla="*/ 2 h 2"/>
                <a:gd name="T26" fmla="*/ 3 w 3"/>
                <a:gd name="T2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2">
                  <a:moveTo>
                    <a:pt x="3" y="2"/>
                  </a:moveTo>
                  <a:cubicBezTo>
                    <a:pt x="3" y="2"/>
                    <a:pt x="2" y="2"/>
                    <a:pt x="2" y="2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2" y="1"/>
                    <a:pt x="2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lose/>
                </a:path>
              </a:pathLst>
            </a:custGeom>
            <a:grpFill/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6"/>
            <p:cNvSpPr>
              <a:spLocks/>
            </p:cNvSpPr>
            <p:nvPr/>
          </p:nvSpPr>
          <p:spPr bwMode="auto">
            <a:xfrm>
              <a:off x="3922" y="3397"/>
              <a:ext cx="6" cy="13"/>
            </a:xfrm>
            <a:custGeom>
              <a:avLst/>
              <a:gdLst>
                <a:gd name="T0" fmla="*/ 1 w 1"/>
                <a:gd name="T1" fmla="*/ 1 h 2"/>
                <a:gd name="T2" fmla="*/ 1 w 1"/>
                <a:gd name="T3" fmla="*/ 1 h 2"/>
                <a:gd name="T4" fmla="*/ 0 w 1"/>
                <a:gd name="T5" fmla="*/ 1 h 2"/>
                <a:gd name="T6" fmla="*/ 0 w 1"/>
                <a:gd name="T7" fmla="*/ 1 h 2"/>
                <a:gd name="T8" fmla="*/ 0 w 1"/>
                <a:gd name="T9" fmla="*/ 1 h 2"/>
                <a:gd name="T10" fmla="*/ 0 w 1"/>
                <a:gd name="T11" fmla="*/ 1 h 2"/>
                <a:gd name="T12" fmla="*/ 1 w 1"/>
                <a:gd name="T13" fmla="*/ 0 h 2"/>
                <a:gd name="T14" fmla="*/ 1 w 1"/>
                <a:gd name="T15" fmla="*/ 0 h 2"/>
                <a:gd name="T16" fmla="*/ 1 w 1"/>
                <a:gd name="T17" fmla="*/ 1 h 2"/>
                <a:gd name="T18" fmla="*/ 1 w 1"/>
                <a:gd name="T1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3928" y="3404"/>
              <a:ext cx="7" cy="6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1 h 1"/>
                <a:gd name="T6" fmla="*/ 0 w 1"/>
                <a:gd name="T7" fmla="*/ 1 h 1"/>
                <a:gd name="T8" fmla="*/ 0 w 1"/>
                <a:gd name="T9" fmla="*/ 1 h 1"/>
                <a:gd name="T10" fmla="*/ 0 w 1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0" y="0"/>
                  </a:cubicBezTo>
                  <a:close/>
                </a:path>
              </a:pathLst>
            </a:custGeom>
            <a:grpFill/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3935" y="3404"/>
              <a:ext cx="6" cy="6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0 h 1"/>
                <a:gd name="T8" fmla="*/ 0 w 1"/>
                <a:gd name="T9" fmla="*/ 0 h 1"/>
                <a:gd name="T10" fmla="*/ 1 w 1"/>
                <a:gd name="T11" fmla="*/ 1 h 1"/>
                <a:gd name="T12" fmla="*/ 1 w 1"/>
                <a:gd name="T13" fmla="*/ 1 h 1"/>
                <a:gd name="T14" fmla="*/ 1 w 1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3935" y="3384"/>
              <a:ext cx="25" cy="26"/>
            </a:xfrm>
            <a:custGeom>
              <a:avLst/>
              <a:gdLst>
                <a:gd name="T0" fmla="*/ 1 w 4"/>
                <a:gd name="T1" fmla="*/ 4 h 4"/>
                <a:gd name="T2" fmla="*/ 1 w 4"/>
                <a:gd name="T3" fmla="*/ 3 h 4"/>
                <a:gd name="T4" fmla="*/ 0 w 4"/>
                <a:gd name="T5" fmla="*/ 3 h 4"/>
                <a:gd name="T6" fmla="*/ 0 w 4"/>
                <a:gd name="T7" fmla="*/ 3 h 4"/>
                <a:gd name="T8" fmla="*/ 0 w 4"/>
                <a:gd name="T9" fmla="*/ 3 h 4"/>
                <a:gd name="T10" fmla="*/ 0 w 4"/>
                <a:gd name="T11" fmla="*/ 2 h 4"/>
                <a:gd name="T12" fmla="*/ 0 w 4"/>
                <a:gd name="T13" fmla="*/ 2 h 4"/>
                <a:gd name="T14" fmla="*/ 1 w 4"/>
                <a:gd name="T15" fmla="*/ 2 h 4"/>
                <a:gd name="T16" fmla="*/ 1 w 4"/>
                <a:gd name="T17" fmla="*/ 1 h 4"/>
                <a:gd name="T18" fmla="*/ 1 w 4"/>
                <a:gd name="T19" fmla="*/ 1 h 4"/>
                <a:gd name="T20" fmla="*/ 2 w 4"/>
                <a:gd name="T21" fmla="*/ 1 h 4"/>
                <a:gd name="T22" fmla="*/ 2 w 4"/>
                <a:gd name="T23" fmla="*/ 1 h 4"/>
                <a:gd name="T24" fmla="*/ 3 w 4"/>
                <a:gd name="T25" fmla="*/ 0 h 4"/>
                <a:gd name="T26" fmla="*/ 4 w 4"/>
                <a:gd name="T27" fmla="*/ 0 h 4"/>
                <a:gd name="T28" fmla="*/ 4 w 4"/>
                <a:gd name="T29" fmla="*/ 1 h 4"/>
                <a:gd name="T30" fmla="*/ 3 w 4"/>
                <a:gd name="T31" fmla="*/ 1 h 4"/>
                <a:gd name="T32" fmla="*/ 2 w 4"/>
                <a:gd name="T33" fmla="*/ 2 h 4"/>
                <a:gd name="T34" fmla="*/ 2 w 4"/>
                <a:gd name="T35" fmla="*/ 3 h 4"/>
                <a:gd name="T36" fmla="*/ 2 w 4"/>
                <a:gd name="T37" fmla="*/ 3 h 4"/>
                <a:gd name="T38" fmla="*/ 1 w 4"/>
                <a:gd name="T3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" h="4">
                  <a:moveTo>
                    <a:pt x="1" y="4"/>
                  </a:moveTo>
                  <a:cubicBezTo>
                    <a:pt x="1" y="4"/>
                    <a:pt x="1" y="3"/>
                    <a:pt x="1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4" y="0"/>
                    <a:pt x="4" y="1"/>
                    <a:pt x="4" y="1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3" y="2"/>
                    <a:pt x="3" y="2"/>
                    <a:pt x="2" y="2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4"/>
                    <a:pt x="1" y="4"/>
                    <a:pt x="1" y="4"/>
                  </a:cubicBezTo>
                  <a:close/>
                </a:path>
              </a:pathLst>
            </a:custGeom>
            <a:grpFill/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3909" y="3455"/>
              <a:ext cx="58" cy="39"/>
            </a:xfrm>
            <a:custGeom>
              <a:avLst/>
              <a:gdLst>
                <a:gd name="T0" fmla="*/ 8 w 9"/>
                <a:gd name="T1" fmla="*/ 5 h 6"/>
                <a:gd name="T2" fmla="*/ 8 w 9"/>
                <a:gd name="T3" fmla="*/ 5 h 6"/>
                <a:gd name="T4" fmla="*/ 8 w 9"/>
                <a:gd name="T5" fmla="*/ 4 h 6"/>
                <a:gd name="T6" fmla="*/ 8 w 9"/>
                <a:gd name="T7" fmla="*/ 3 h 6"/>
                <a:gd name="T8" fmla="*/ 7 w 9"/>
                <a:gd name="T9" fmla="*/ 3 h 6"/>
                <a:gd name="T10" fmla="*/ 7 w 9"/>
                <a:gd name="T11" fmla="*/ 2 h 6"/>
                <a:gd name="T12" fmla="*/ 6 w 9"/>
                <a:gd name="T13" fmla="*/ 2 h 6"/>
                <a:gd name="T14" fmla="*/ 4 w 9"/>
                <a:gd name="T15" fmla="*/ 2 h 6"/>
                <a:gd name="T16" fmla="*/ 3 w 9"/>
                <a:gd name="T17" fmla="*/ 1 h 6"/>
                <a:gd name="T18" fmla="*/ 2 w 9"/>
                <a:gd name="T19" fmla="*/ 1 h 6"/>
                <a:gd name="T20" fmla="*/ 1 w 9"/>
                <a:gd name="T21" fmla="*/ 0 h 6"/>
                <a:gd name="T22" fmla="*/ 1 w 9"/>
                <a:gd name="T23" fmla="*/ 1 h 6"/>
                <a:gd name="T24" fmla="*/ 1 w 9"/>
                <a:gd name="T25" fmla="*/ 1 h 6"/>
                <a:gd name="T26" fmla="*/ 0 w 9"/>
                <a:gd name="T27" fmla="*/ 2 h 6"/>
                <a:gd name="T28" fmla="*/ 0 w 9"/>
                <a:gd name="T29" fmla="*/ 2 h 6"/>
                <a:gd name="T30" fmla="*/ 0 w 9"/>
                <a:gd name="T31" fmla="*/ 3 h 6"/>
                <a:gd name="T32" fmla="*/ 0 w 9"/>
                <a:gd name="T33" fmla="*/ 3 h 6"/>
                <a:gd name="T34" fmla="*/ 1 w 9"/>
                <a:gd name="T35" fmla="*/ 3 h 6"/>
                <a:gd name="T36" fmla="*/ 2 w 9"/>
                <a:gd name="T37" fmla="*/ 4 h 6"/>
                <a:gd name="T38" fmla="*/ 2 w 9"/>
                <a:gd name="T39" fmla="*/ 5 h 6"/>
                <a:gd name="T40" fmla="*/ 2 w 9"/>
                <a:gd name="T41" fmla="*/ 5 h 6"/>
                <a:gd name="T42" fmla="*/ 3 w 9"/>
                <a:gd name="T43" fmla="*/ 5 h 6"/>
                <a:gd name="T44" fmla="*/ 3 w 9"/>
                <a:gd name="T45" fmla="*/ 5 h 6"/>
                <a:gd name="T46" fmla="*/ 4 w 9"/>
                <a:gd name="T47" fmla="*/ 5 h 6"/>
                <a:gd name="T48" fmla="*/ 4 w 9"/>
                <a:gd name="T49" fmla="*/ 5 h 6"/>
                <a:gd name="T50" fmla="*/ 5 w 9"/>
                <a:gd name="T51" fmla="*/ 5 h 6"/>
                <a:gd name="T52" fmla="*/ 5 w 9"/>
                <a:gd name="T53" fmla="*/ 5 h 6"/>
                <a:gd name="T54" fmla="*/ 6 w 9"/>
                <a:gd name="T55" fmla="*/ 6 h 6"/>
                <a:gd name="T56" fmla="*/ 7 w 9"/>
                <a:gd name="T57" fmla="*/ 6 h 6"/>
                <a:gd name="T58" fmla="*/ 8 w 9"/>
                <a:gd name="T59" fmla="*/ 5 h 6"/>
                <a:gd name="T60" fmla="*/ 8 w 9"/>
                <a:gd name="T61" fmla="*/ 5 h 6"/>
                <a:gd name="T62" fmla="*/ 8 w 9"/>
                <a:gd name="T6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" h="6">
                  <a:moveTo>
                    <a:pt x="8" y="5"/>
                  </a:moveTo>
                  <a:cubicBezTo>
                    <a:pt x="8" y="5"/>
                    <a:pt x="8" y="5"/>
                    <a:pt x="8" y="5"/>
                  </a:cubicBezTo>
                  <a:cubicBezTo>
                    <a:pt x="9" y="5"/>
                    <a:pt x="8" y="4"/>
                    <a:pt x="8" y="4"/>
                  </a:cubicBezTo>
                  <a:cubicBezTo>
                    <a:pt x="8" y="4"/>
                    <a:pt x="8" y="4"/>
                    <a:pt x="8" y="3"/>
                  </a:cubicBezTo>
                  <a:cubicBezTo>
                    <a:pt x="8" y="3"/>
                    <a:pt x="7" y="3"/>
                    <a:pt x="7" y="3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4" y="2"/>
                    <a:pt x="3" y="1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lose/>
                </a:path>
              </a:pathLst>
            </a:custGeom>
            <a:grpFill/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3941" y="3314"/>
              <a:ext cx="26" cy="12"/>
            </a:xfrm>
            <a:custGeom>
              <a:avLst/>
              <a:gdLst>
                <a:gd name="T0" fmla="*/ 4 w 4"/>
                <a:gd name="T1" fmla="*/ 0 h 2"/>
                <a:gd name="T2" fmla="*/ 3 w 4"/>
                <a:gd name="T3" fmla="*/ 1 h 2"/>
                <a:gd name="T4" fmla="*/ 2 w 4"/>
                <a:gd name="T5" fmla="*/ 1 h 2"/>
                <a:gd name="T6" fmla="*/ 2 w 4"/>
                <a:gd name="T7" fmla="*/ 2 h 2"/>
                <a:gd name="T8" fmla="*/ 1 w 4"/>
                <a:gd name="T9" fmla="*/ 2 h 2"/>
                <a:gd name="T10" fmla="*/ 1 w 4"/>
                <a:gd name="T11" fmla="*/ 2 h 2"/>
                <a:gd name="T12" fmla="*/ 0 w 4"/>
                <a:gd name="T13" fmla="*/ 1 h 2"/>
                <a:gd name="T14" fmla="*/ 0 w 4"/>
                <a:gd name="T15" fmla="*/ 1 h 2"/>
                <a:gd name="T16" fmla="*/ 0 w 4"/>
                <a:gd name="T17" fmla="*/ 1 h 2"/>
                <a:gd name="T18" fmla="*/ 0 w 4"/>
                <a:gd name="T19" fmla="*/ 1 h 2"/>
                <a:gd name="T20" fmla="*/ 1 w 4"/>
                <a:gd name="T21" fmla="*/ 0 h 2"/>
                <a:gd name="T22" fmla="*/ 1 w 4"/>
                <a:gd name="T23" fmla="*/ 0 h 2"/>
                <a:gd name="T24" fmla="*/ 2 w 4"/>
                <a:gd name="T25" fmla="*/ 0 h 2"/>
                <a:gd name="T26" fmla="*/ 3 w 4"/>
                <a:gd name="T27" fmla="*/ 0 h 2"/>
                <a:gd name="T28" fmla="*/ 4 w 4"/>
                <a:gd name="T29" fmla="*/ 0 h 2"/>
                <a:gd name="T30" fmla="*/ 4 w 4"/>
                <a:gd name="T31" fmla="*/ 0 h 2"/>
                <a:gd name="T32" fmla="*/ 4 w 4"/>
                <a:gd name="T33" fmla="*/ 0 h 2"/>
                <a:gd name="T34" fmla="*/ 4 w 4"/>
                <a:gd name="T3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" h="2">
                  <a:moveTo>
                    <a:pt x="4" y="0"/>
                  </a:moveTo>
                  <a:cubicBezTo>
                    <a:pt x="3" y="0"/>
                    <a:pt x="3" y="1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2" y="2"/>
                    <a:pt x="2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0" y="1"/>
                  </a:cubicBezTo>
                  <a:cubicBezTo>
                    <a:pt x="0" y="1"/>
                    <a:pt x="0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grpFill/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4018" y="3275"/>
              <a:ext cx="7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  <a:gd name="T4" fmla="*/ 1 w 1"/>
                <a:gd name="T5" fmla="*/ 1 w 1"/>
                <a:gd name="T6" fmla="*/ 1 w 1"/>
                <a:gd name="T7" fmla="*/ 1 w 1"/>
                <a:gd name="T8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2884" y="2395"/>
              <a:ext cx="26" cy="45"/>
            </a:xfrm>
            <a:custGeom>
              <a:avLst/>
              <a:gdLst>
                <a:gd name="T0" fmla="*/ 4 w 4"/>
                <a:gd name="T1" fmla="*/ 7 h 7"/>
                <a:gd name="T2" fmla="*/ 4 w 4"/>
                <a:gd name="T3" fmla="*/ 7 h 7"/>
                <a:gd name="T4" fmla="*/ 3 w 4"/>
                <a:gd name="T5" fmla="*/ 7 h 7"/>
                <a:gd name="T6" fmla="*/ 3 w 4"/>
                <a:gd name="T7" fmla="*/ 7 h 7"/>
                <a:gd name="T8" fmla="*/ 2 w 4"/>
                <a:gd name="T9" fmla="*/ 6 h 7"/>
                <a:gd name="T10" fmla="*/ 2 w 4"/>
                <a:gd name="T11" fmla="*/ 5 h 7"/>
                <a:gd name="T12" fmla="*/ 1 w 4"/>
                <a:gd name="T13" fmla="*/ 5 h 7"/>
                <a:gd name="T14" fmla="*/ 1 w 4"/>
                <a:gd name="T15" fmla="*/ 4 h 7"/>
                <a:gd name="T16" fmla="*/ 0 w 4"/>
                <a:gd name="T17" fmla="*/ 3 h 7"/>
                <a:gd name="T18" fmla="*/ 0 w 4"/>
                <a:gd name="T19" fmla="*/ 2 h 7"/>
                <a:gd name="T20" fmla="*/ 0 w 4"/>
                <a:gd name="T21" fmla="*/ 1 h 7"/>
                <a:gd name="T22" fmla="*/ 1 w 4"/>
                <a:gd name="T23" fmla="*/ 0 h 7"/>
                <a:gd name="T24" fmla="*/ 1 w 4"/>
                <a:gd name="T25" fmla="*/ 0 h 7"/>
                <a:gd name="T26" fmla="*/ 1 w 4"/>
                <a:gd name="T27" fmla="*/ 0 h 7"/>
                <a:gd name="T28" fmla="*/ 1 w 4"/>
                <a:gd name="T29" fmla="*/ 1 h 7"/>
                <a:gd name="T30" fmla="*/ 1 w 4"/>
                <a:gd name="T31" fmla="*/ 1 h 7"/>
                <a:gd name="T32" fmla="*/ 1 w 4"/>
                <a:gd name="T33" fmla="*/ 2 h 7"/>
                <a:gd name="T34" fmla="*/ 1 w 4"/>
                <a:gd name="T35" fmla="*/ 3 h 7"/>
                <a:gd name="T36" fmla="*/ 1 w 4"/>
                <a:gd name="T37" fmla="*/ 3 h 7"/>
                <a:gd name="T38" fmla="*/ 2 w 4"/>
                <a:gd name="T39" fmla="*/ 4 h 7"/>
                <a:gd name="T40" fmla="*/ 2 w 4"/>
                <a:gd name="T41" fmla="*/ 5 h 7"/>
                <a:gd name="T42" fmla="*/ 2 w 4"/>
                <a:gd name="T43" fmla="*/ 5 h 7"/>
                <a:gd name="T44" fmla="*/ 2 w 4"/>
                <a:gd name="T45" fmla="*/ 6 h 7"/>
                <a:gd name="T46" fmla="*/ 3 w 4"/>
                <a:gd name="T47" fmla="*/ 6 h 7"/>
                <a:gd name="T48" fmla="*/ 3 w 4"/>
                <a:gd name="T49" fmla="*/ 6 h 7"/>
                <a:gd name="T50" fmla="*/ 4 w 4"/>
                <a:gd name="T51" fmla="*/ 6 h 7"/>
                <a:gd name="T52" fmla="*/ 4 w 4"/>
                <a:gd name="T53" fmla="*/ 6 h 7"/>
                <a:gd name="T54" fmla="*/ 4 w 4"/>
                <a:gd name="T5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" h="7">
                  <a:moveTo>
                    <a:pt x="4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2" y="6"/>
                    <a:pt x="2" y="6"/>
                  </a:cubicBezTo>
                  <a:cubicBezTo>
                    <a:pt x="2" y="6"/>
                    <a:pt x="2" y="6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4"/>
                    <a:pt x="1" y="4"/>
                  </a:cubicBezTo>
                  <a:cubicBezTo>
                    <a:pt x="1" y="3"/>
                    <a:pt x="1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4"/>
                    <a:pt x="2" y="4"/>
                  </a:cubicBezTo>
                  <a:cubicBezTo>
                    <a:pt x="2" y="4"/>
                    <a:pt x="2" y="4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7"/>
                    <a:pt x="4" y="7"/>
                    <a:pt x="4" y="7"/>
                  </a:cubicBezTo>
                  <a:close/>
                </a:path>
              </a:pathLst>
            </a:custGeom>
            <a:grpFill/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4"/>
            <p:cNvSpPr>
              <a:spLocks/>
            </p:cNvSpPr>
            <p:nvPr/>
          </p:nvSpPr>
          <p:spPr bwMode="auto">
            <a:xfrm>
              <a:off x="3477" y="3731"/>
              <a:ext cx="19" cy="20"/>
            </a:xfrm>
            <a:custGeom>
              <a:avLst/>
              <a:gdLst>
                <a:gd name="T0" fmla="*/ 3 w 3"/>
                <a:gd name="T1" fmla="*/ 3 h 3"/>
                <a:gd name="T2" fmla="*/ 2 w 3"/>
                <a:gd name="T3" fmla="*/ 3 h 3"/>
                <a:gd name="T4" fmla="*/ 2 w 3"/>
                <a:gd name="T5" fmla="*/ 3 h 3"/>
                <a:gd name="T6" fmla="*/ 1 w 3"/>
                <a:gd name="T7" fmla="*/ 3 h 3"/>
                <a:gd name="T8" fmla="*/ 1 w 3"/>
                <a:gd name="T9" fmla="*/ 3 h 3"/>
                <a:gd name="T10" fmla="*/ 0 w 3"/>
                <a:gd name="T11" fmla="*/ 3 h 3"/>
                <a:gd name="T12" fmla="*/ 0 w 3"/>
                <a:gd name="T13" fmla="*/ 2 h 3"/>
                <a:gd name="T14" fmla="*/ 0 w 3"/>
                <a:gd name="T15" fmla="*/ 2 h 3"/>
                <a:gd name="T16" fmla="*/ 0 w 3"/>
                <a:gd name="T17" fmla="*/ 2 h 3"/>
                <a:gd name="T18" fmla="*/ 1 w 3"/>
                <a:gd name="T19" fmla="*/ 2 h 3"/>
                <a:gd name="T20" fmla="*/ 1 w 3"/>
                <a:gd name="T21" fmla="*/ 1 h 3"/>
                <a:gd name="T22" fmla="*/ 1 w 3"/>
                <a:gd name="T23" fmla="*/ 1 h 3"/>
                <a:gd name="T24" fmla="*/ 1 w 3"/>
                <a:gd name="T25" fmla="*/ 0 h 3"/>
                <a:gd name="T26" fmla="*/ 1 w 3"/>
                <a:gd name="T27" fmla="*/ 0 h 3"/>
                <a:gd name="T28" fmla="*/ 2 w 3"/>
                <a:gd name="T29" fmla="*/ 0 h 3"/>
                <a:gd name="T30" fmla="*/ 2 w 3"/>
                <a:gd name="T31" fmla="*/ 0 h 3"/>
                <a:gd name="T32" fmla="*/ 2 w 3"/>
                <a:gd name="T33" fmla="*/ 1 h 3"/>
                <a:gd name="T34" fmla="*/ 2 w 3"/>
                <a:gd name="T35" fmla="*/ 1 h 3"/>
                <a:gd name="T36" fmla="*/ 2 w 3"/>
                <a:gd name="T37" fmla="*/ 2 h 3"/>
                <a:gd name="T38" fmla="*/ 2 w 3"/>
                <a:gd name="T39" fmla="*/ 2 h 3"/>
                <a:gd name="T40" fmla="*/ 3 w 3"/>
                <a:gd name="T41" fmla="*/ 2 h 3"/>
                <a:gd name="T42" fmla="*/ 3 w 3"/>
                <a:gd name="T4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" h="3">
                  <a:moveTo>
                    <a:pt x="3" y="3"/>
                  </a:moveTo>
                  <a:cubicBezTo>
                    <a:pt x="3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3" y="3"/>
                    <a:pt x="3" y="3"/>
                  </a:cubicBezTo>
                  <a:close/>
                </a:path>
              </a:pathLst>
            </a:custGeom>
            <a:grpFill/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5"/>
            <p:cNvSpPr>
              <a:spLocks/>
            </p:cNvSpPr>
            <p:nvPr/>
          </p:nvSpPr>
          <p:spPr bwMode="auto">
            <a:xfrm>
              <a:off x="3335" y="3763"/>
              <a:ext cx="129" cy="78"/>
            </a:xfrm>
            <a:custGeom>
              <a:avLst/>
              <a:gdLst>
                <a:gd name="T0" fmla="*/ 19 w 20"/>
                <a:gd name="T1" fmla="*/ 4 h 12"/>
                <a:gd name="T2" fmla="*/ 19 w 20"/>
                <a:gd name="T3" fmla="*/ 2 h 12"/>
                <a:gd name="T4" fmla="*/ 17 w 20"/>
                <a:gd name="T5" fmla="*/ 2 h 12"/>
                <a:gd name="T6" fmla="*/ 15 w 20"/>
                <a:gd name="T7" fmla="*/ 1 h 12"/>
                <a:gd name="T8" fmla="*/ 13 w 20"/>
                <a:gd name="T9" fmla="*/ 0 h 12"/>
                <a:gd name="T10" fmla="*/ 12 w 20"/>
                <a:gd name="T11" fmla="*/ 0 h 12"/>
                <a:gd name="T12" fmla="*/ 12 w 20"/>
                <a:gd name="T13" fmla="*/ 1 h 12"/>
                <a:gd name="T14" fmla="*/ 12 w 20"/>
                <a:gd name="T15" fmla="*/ 2 h 12"/>
                <a:gd name="T16" fmla="*/ 12 w 20"/>
                <a:gd name="T17" fmla="*/ 3 h 12"/>
                <a:gd name="T18" fmla="*/ 11 w 20"/>
                <a:gd name="T19" fmla="*/ 2 h 12"/>
                <a:gd name="T20" fmla="*/ 11 w 20"/>
                <a:gd name="T21" fmla="*/ 0 h 12"/>
                <a:gd name="T22" fmla="*/ 10 w 20"/>
                <a:gd name="T23" fmla="*/ 0 h 12"/>
                <a:gd name="T24" fmla="*/ 8 w 20"/>
                <a:gd name="T25" fmla="*/ 1 h 12"/>
                <a:gd name="T26" fmla="*/ 7 w 20"/>
                <a:gd name="T27" fmla="*/ 2 h 12"/>
                <a:gd name="T28" fmla="*/ 8 w 20"/>
                <a:gd name="T29" fmla="*/ 2 h 12"/>
                <a:gd name="T30" fmla="*/ 8 w 20"/>
                <a:gd name="T31" fmla="*/ 3 h 12"/>
                <a:gd name="T32" fmla="*/ 7 w 20"/>
                <a:gd name="T33" fmla="*/ 2 h 12"/>
                <a:gd name="T34" fmla="*/ 7 w 20"/>
                <a:gd name="T35" fmla="*/ 3 h 12"/>
                <a:gd name="T36" fmla="*/ 6 w 20"/>
                <a:gd name="T37" fmla="*/ 3 h 12"/>
                <a:gd name="T38" fmla="*/ 6 w 20"/>
                <a:gd name="T39" fmla="*/ 2 h 12"/>
                <a:gd name="T40" fmla="*/ 5 w 20"/>
                <a:gd name="T41" fmla="*/ 3 h 12"/>
                <a:gd name="T42" fmla="*/ 3 w 20"/>
                <a:gd name="T43" fmla="*/ 3 h 12"/>
                <a:gd name="T44" fmla="*/ 2 w 20"/>
                <a:gd name="T45" fmla="*/ 4 h 12"/>
                <a:gd name="T46" fmla="*/ 1 w 20"/>
                <a:gd name="T47" fmla="*/ 6 h 12"/>
                <a:gd name="T48" fmla="*/ 1 w 20"/>
                <a:gd name="T49" fmla="*/ 6 h 12"/>
                <a:gd name="T50" fmla="*/ 2 w 20"/>
                <a:gd name="T51" fmla="*/ 6 h 12"/>
                <a:gd name="T52" fmla="*/ 4 w 20"/>
                <a:gd name="T53" fmla="*/ 6 h 12"/>
                <a:gd name="T54" fmla="*/ 5 w 20"/>
                <a:gd name="T55" fmla="*/ 7 h 12"/>
                <a:gd name="T56" fmla="*/ 7 w 20"/>
                <a:gd name="T57" fmla="*/ 8 h 12"/>
                <a:gd name="T58" fmla="*/ 9 w 20"/>
                <a:gd name="T59" fmla="*/ 9 h 12"/>
                <a:gd name="T60" fmla="*/ 11 w 20"/>
                <a:gd name="T61" fmla="*/ 11 h 12"/>
                <a:gd name="T62" fmla="*/ 12 w 20"/>
                <a:gd name="T63" fmla="*/ 11 h 12"/>
                <a:gd name="T64" fmla="*/ 15 w 20"/>
                <a:gd name="T65" fmla="*/ 10 h 12"/>
                <a:gd name="T66" fmla="*/ 16 w 20"/>
                <a:gd name="T67" fmla="*/ 9 h 12"/>
                <a:gd name="T68" fmla="*/ 17 w 20"/>
                <a:gd name="T69" fmla="*/ 6 h 12"/>
                <a:gd name="T70" fmla="*/ 18 w 20"/>
                <a:gd name="T71" fmla="*/ 6 h 12"/>
                <a:gd name="T72" fmla="*/ 19 w 20"/>
                <a:gd name="T73" fmla="*/ 5 h 12"/>
                <a:gd name="T74" fmla="*/ 20 w 20"/>
                <a:gd name="T7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0" h="12">
                  <a:moveTo>
                    <a:pt x="20" y="4"/>
                  </a:moveTo>
                  <a:cubicBezTo>
                    <a:pt x="20" y="4"/>
                    <a:pt x="19" y="4"/>
                    <a:pt x="19" y="4"/>
                  </a:cubicBezTo>
                  <a:cubicBezTo>
                    <a:pt x="19" y="4"/>
                    <a:pt x="19" y="3"/>
                    <a:pt x="19" y="3"/>
                  </a:cubicBezTo>
                  <a:cubicBezTo>
                    <a:pt x="19" y="3"/>
                    <a:pt x="19" y="3"/>
                    <a:pt x="19" y="2"/>
                  </a:cubicBezTo>
                  <a:cubicBezTo>
                    <a:pt x="19" y="2"/>
                    <a:pt x="18" y="2"/>
                    <a:pt x="18" y="2"/>
                  </a:cubicBezTo>
                  <a:cubicBezTo>
                    <a:pt x="18" y="2"/>
                    <a:pt x="17" y="2"/>
                    <a:pt x="17" y="2"/>
                  </a:cubicBezTo>
                  <a:cubicBezTo>
                    <a:pt x="17" y="2"/>
                    <a:pt x="17" y="1"/>
                    <a:pt x="17" y="1"/>
                  </a:cubicBezTo>
                  <a:cubicBezTo>
                    <a:pt x="16" y="1"/>
                    <a:pt x="16" y="1"/>
                    <a:pt x="15" y="1"/>
                  </a:cubicBezTo>
                  <a:cubicBezTo>
                    <a:pt x="15" y="1"/>
                    <a:pt x="14" y="1"/>
                    <a:pt x="14" y="1"/>
                  </a:cubicBezTo>
                  <a:cubicBezTo>
                    <a:pt x="14" y="1"/>
                    <a:pt x="13" y="0"/>
                    <a:pt x="13" y="0"/>
                  </a:cubicBezTo>
                  <a:cubicBezTo>
                    <a:pt x="13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1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1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3"/>
                    <a:pt x="12" y="3"/>
                  </a:cubicBezTo>
                  <a:cubicBezTo>
                    <a:pt x="12" y="3"/>
                    <a:pt x="11" y="3"/>
                    <a:pt x="11" y="3"/>
                  </a:cubicBezTo>
                  <a:cubicBezTo>
                    <a:pt x="11" y="3"/>
                    <a:pt x="11" y="2"/>
                    <a:pt x="11" y="2"/>
                  </a:cubicBezTo>
                  <a:cubicBezTo>
                    <a:pt x="11" y="2"/>
                    <a:pt x="11" y="1"/>
                    <a:pt x="11" y="1"/>
                  </a:cubicBezTo>
                  <a:cubicBezTo>
                    <a:pt x="11" y="1"/>
                    <a:pt x="11" y="0"/>
                    <a:pt x="11" y="0"/>
                  </a:cubicBezTo>
                  <a:cubicBezTo>
                    <a:pt x="11" y="0"/>
                    <a:pt x="11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9" y="0"/>
                    <a:pt x="9" y="0"/>
                  </a:cubicBezTo>
                  <a:cubicBezTo>
                    <a:pt x="9" y="0"/>
                    <a:pt x="9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7" y="1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2"/>
                    <a:pt x="7" y="2"/>
                  </a:cubicBezTo>
                  <a:cubicBezTo>
                    <a:pt x="7" y="2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6" y="3"/>
                    <a:pt x="6" y="3"/>
                  </a:cubicBezTo>
                  <a:cubicBezTo>
                    <a:pt x="6" y="3"/>
                    <a:pt x="7" y="3"/>
                    <a:pt x="7" y="2"/>
                  </a:cubicBezTo>
                  <a:cubicBezTo>
                    <a:pt x="7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5" y="3"/>
                    <a:pt x="5" y="3"/>
                  </a:cubicBezTo>
                  <a:cubicBezTo>
                    <a:pt x="5" y="3"/>
                    <a:pt x="4" y="3"/>
                    <a:pt x="4" y="3"/>
                  </a:cubicBezTo>
                  <a:cubicBezTo>
                    <a:pt x="4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2" y="4"/>
                    <a:pt x="2" y="4"/>
                  </a:cubicBezTo>
                  <a:cubicBezTo>
                    <a:pt x="2" y="4"/>
                    <a:pt x="2" y="5"/>
                    <a:pt x="1" y="5"/>
                  </a:cubicBezTo>
                  <a:cubicBezTo>
                    <a:pt x="1" y="5"/>
                    <a:pt x="1" y="6"/>
                    <a:pt x="1" y="6"/>
                  </a:cubicBezTo>
                  <a:cubicBezTo>
                    <a:pt x="1" y="6"/>
                    <a:pt x="0" y="6"/>
                    <a:pt x="0" y="6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1" y="6"/>
                    <a:pt x="1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3" y="6"/>
                    <a:pt x="3" y="6"/>
                  </a:cubicBezTo>
                  <a:cubicBezTo>
                    <a:pt x="3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6"/>
                    <a:pt x="5" y="7"/>
                    <a:pt x="5" y="7"/>
                  </a:cubicBezTo>
                  <a:cubicBezTo>
                    <a:pt x="5" y="7"/>
                    <a:pt x="6" y="7"/>
                    <a:pt x="6" y="8"/>
                  </a:cubicBezTo>
                  <a:cubicBezTo>
                    <a:pt x="6" y="8"/>
                    <a:pt x="6" y="8"/>
                    <a:pt x="7" y="8"/>
                  </a:cubicBezTo>
                  <a:cubicBezTo>
                    <a:pt x="7" y="8"/>
                    <a:pt x="8" y="8"/>
                    <a:pt x="8" y="8"/>
                  </a:cubicBezTo>
                  <a:cubicBezTo>
                    <a:pt x="8" y="9"/>
                    <a:pt x="9" y="9"/>
                    <a:pt x="9" y="9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1"/>
                    <a:pt x="11" y="11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2" y="12"/>
                    <a:pt x="12" y="11"/>
                    <a:pt x="12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0"/>
                    <a:pt x="15" y="10"/>
                  </a:cubicBezTo>
                  <a:cubicBezTo>
                    <a:pt x="15" y="10"/>
                    <a:pt x="15" y="10"/>
                    <a:pt x="16" y="10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8"/>
                    <a:pt x="16" y="8"/>
                    <a:pt x="17" y="7"/>
                  </a:cubicBezTo>
                  <a:cubicBezTo>
                    <a:pt x="17" y="7"/>
                    <a:pt x="17" y="6"/>
                    <a:pt x="17" y="6"/>
                  </a:cubicBezTo>
                  <a:cubicBezTo>
                    <a:pt x="17" y="6"/>
                    <a:pt x="18" y="6"/>
                    <a:pt x="18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6"/>
                    <a:pt x="19" y="6"/>
                    <a:pt x="19" y="6"/>
                  </a:cubicBezTo>
                  <a:cubicBezTo>
                    <a:pt x="19" y="6"/>
                    <a:pt x="19" y="5"/>
                    <a:pt x="19" y="5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9" y="5"/>
                    <a:pt x="20" y="5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lose/>
                </a:path>
              </a:pathLst>
            </a:custGeom>
            <a:grpFill/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6"/>
            <p:cNvSpPr>
              <a:spLocks/>
            </p:cNvSpPr>
            <p:nvPr/>
          </p:nvSpPr>
          <p:spPr bwMode="auto">
            <a:xfrm>
              <a:off x="2117" y="4104"/>
              <a:ext cx="7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0 w 1"/>
                <a:gd name="T4" fmla="*/ 0 w 1"/>
                <a:gd name="T5" fmla="*/ 0 w 1"/>
                <a:gd name="T6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grpFill/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7"/>
            <p:cNvSpPr>
              <a:spLocks/>
            </p:cNvSpPr>
            <p:nvPr/>
          </p:nvSpPr>
          <p:spPr bwMode="auto">
            <a:xfrm>
              <a:off x="2124" y="4091"/>
              <a:ext cx="6" cy="7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1 h 1"/>
                <a:gd name="T8" fmla="*/ 0 w 1"/>
                <a:gd name="T9" fmla="*/ 0 h 1"/>
                <a:gd name="T10" fmla="*/ 1 w 1"/>
                <a:gd name="T11" fmla="*/ 0 h 1"/>
                <a:gd name="T12" fmla="*/ 1 w 1"/>
                <a:gd name="T13" fmla="*/ 0 h 1"/>
                <a:gd name="T14" fmla="*/ 1 w 1"/>
                <a:gd name="T15" fmla="*/ 1 h 1"/>
                <a:gd name="T16" fmla="*/ 1 w 1"/>
                <a:gd name="T17" fmla="*/ 1 h 1"/>
                <a:gd name="T18" fmla="*/ 0 w 1"/>
                <a:gd name="T1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grpFill/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8"/>
            <p:cNvSpPr>
              <a:spLocks/>
            </p:cNvSpPr>
            <p:nvPr/>
          </p:nvSpPr>
          <p:spPr bwMode="auto">
            <a:xfrm>
              <a:off x="2117" y="4085"/>
              <a:ext cx="7" cy="6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1 h 1"/>
                <a:gd name="T4" fmla="*/ 0 w 1"/>
                <a:gd name="T5" fmla="*/ 1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0 h 1"/>
                <a:gd name="T12" fmla="*/ 0 w 1"/>
                <a:gd name="T13" fmla="*/ 0 h 1"/>
                <a:gd name="T14" fmla="*/ 1 w 1"/>
                <a:gd name="T15" fmla="*/ 0 h 1"/>
                <a:gd name="T16" fmla="*/ 1 w 1"/>
                <a:gd name="T1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9"/>
            <p:cNvSpPr>
              <a:spLocks/>
            </p:cNvSpPr>
            <p:nvPr/>
          </p:nvSpPr>
          <p:spPr bwMode="auto">
            <a:xfrm>
              <a:off x="2130" y="4072"/>
              <a:ext cx="7" cy="6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0 w 1"/>
                <a:gd name="T5" fmla="*/ 1 h 1"/>
                <a:gd name="T6" fmla="*/ 0 w 1"/>
                <a:gd name="T7" fmla="*/ 1 h 1"/>
                <a:gd name="T8" fmla="*/ 0 w 1"/>
                <a:gd name="T9" fmla="*/ 1 h 1"/>
                <a:gd name="T10" fmla="*/ 1 w 1"/>
                <a:gd name="T11" fmla="*/ 1 h 1"/>
                <a:gd name="T12" fmla="*/ 1 w 1"/>
                <a:gd name="T13" fmla="*/ 1 h 1"/>
                <a:gd name="T14" fmla="*/ 1 w 1"/>
                <a:gd name="T15" fmla="*/ 1 h 1"/>
                <a:gd name="T16" fmla="*/ 1 w 1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20"/>
            <p:cNvSpPr>
              <a:spLocks/>
            </p:cNvSpPr>
            <p:nvPr/>
          </p:nvSpPr>
          <p:spPr bwMode="auto">
            <a:xfrm>
              <a:off x="2111" y="4098"/>
              <a:ext cx="6" cy="6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1 w 1"/>
                <a:gd name="T7" fmla="*/ 1 h 1"/>
                <a:gd name="T8" fmla="*/ 1 w 1"/>
                <a:gd name="T9" fmla="*/ 0 h 1"/>
                <a:gd name="T10" fmla="*/ 1 w 1"/>
                <a:gd name="T11" fmla="*/ 0 h 1"/>
                <a:gd name="T12" fmla="*/ 1 w 1"/>
                <a:gd name="T13" fmla="*/ 0 h 1"/>
                <a:gd name="T14" fmla="*/ 1 w 1"/>
                <a:gd name="T1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1"/>
            <p:cNvSpPr>
              <a:spLocks/>
            </p:cNvSpPr>
            <p:nvPr/>
          </p:nvSpPr>
          <p:spPr bwMode="auto">
            <a:xfrm>
              <a:off x="2105" y="4104"/>
              <a:ext cx="0" cy="7"/>
            </a:xfrm>
            <a:custGeom>
              <a:avLst/>
              <a:gdLst>
                <a:gd name="T0" fmla="*/ 0 h 1"/>
                <a:gd name="T1" fmla="*/ 1 h 1"/>
                <a:gd name="T2" fmla="*/ 0 h 1"/>
                <a:gd name="T3" fmla="*/ 0 h 1"/>
                <a:gd name="T4" fmla="*/ 0 h 1"/>
                <a:gd name="T5" fmla="*/ 0 h 1"/>
                <a:gd name="T6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2"/>
            <p:cNvSpPr>
              <a:spLocks/>
            </p:cNvSpPr>
            <p:nvPr/>
          </p:nvSpPr>
          <p:spPr bwMode="auto">
            <a:xfrm>
              <a:off x="2111" y="4104"/>
              <a:ext cx="6" cy="7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1 h 1"/>
                <a:gd name="T8" fmla="*/ 1 w 1"/>
                <a:gd name="T9" fmla="*/ 1 h 1"/>
                <a:gd name="T10" fmla="*/ 1 w 1"/>
                <a:gd name="T11" fmla="*/ 1 h 1"/>
                <a:gd name="T12" fmla="*/ 0 w 1"/>
                <a:gd name="T1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0"/>
                  </a:cubicBezTo>
                  <a:close/>
                </a:path>
              </a:pathLst>
            </a:custGeom>
            <a:grpFill/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23"/>
            <p:cNvSpPr>
              <a:spLocks/>
            </p:cNvSpPr>
            <p:nvPr/>
          </p:nvSpPr>
          <p:spPr bwMode="auto">
            <a:xfrm>
              <a:off x="2124" y="4078"/>
              <a:ext cx="6" cy="7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0 h 1"/>
                <a:gd name="T4" fmla="*/ 0 w 1"/>
                <a:gd name="T5" fmla="*/ 0 h 1"/>
                <a:gd name="T6" fmla="*/ 0 w 1"/>
                <a:gd name="T7" fmla="*/ 1 h 1"/>
                <a:gd name="T8" fmla="*/ 0 w 1"/>
                <a:gd name="T9" fmla="*/ 1 h 1"/>
                <a:gd name="T10" fmla="*/ 1 w 1"/>
                <a:gd name="T11" fmla="*/ 1 h 1"/>
                <a:gd name="T12" fmla="*/ 1 w 1"/>
                <a:gd name="T13" fmla="*/ 1 h 1"/>
                <a:gd name="T14" fmla="*/ 1 w 1"/>
                <a:gd name="T15" fmla="*/ 1 h 1"/>
                <a:gd name="T16" fmla="*/ 1 w 1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24"/>
            <p:cNvSpPr>
              <a:spLocks/>
            </p:cNvSpPr>
            <p:nvPr/>
          </p:nvSpPr>
          <p:spPr bwMode="auto">
            <a:xfrm>
              <a:off x="2259" y="1726"/>
              <a:ext cx="1875" cy="2372"/>
            </a:xfrm>
            <a:custGeom>
              <a:avLst/>
              <a:gdLst>
                <a:gd name="T0" fmla="*/ 283 w 291"/>
                <a:gd name="T1" fmla="*/ 222 h 369"/>
                <a:gd name="T2" fmla="*/ 277 w 291"/>
                <a:gd name="T3" fmla="*/ 231 h 369"/>
                <a:gd name="T4" fmla="*/ 272 w 291"/>
                <a:gd name="T5" fmla="*/ 237 h 369"/>
                <a:gd name="T6" fmla="*/ 266 w 291"/>
                <a:gd name="T7" fmla="*/ 248 h 369"/>
                <a:gd name="T8" fmla="*/ 257 w 291"/>
                <a:gd name="T9" fmla="*/ 251 h 369"/>
                <a:gd name="T10" fmla="*/ 262 w 291"/>
                <a:gd name="T11" fmla="*/ 258 h 369"/>
                <a:gd name="T12" fmla="*/ 255 w 291"/>
                <a:gd name="T13" fmla="*/ 264 h 369"/>
                <a:gd name="T14" fmla="*/ 244 w 291"/>
                <a:gd name="T15" fmla="*/ 270 h 369"/>
                <a:gd name="T16" fmla="*/ 237 w 291"/>
                <a:gd name="T17" fmla="*/ 270 h 369"/>
                <a:gd name="T18" fmla="*/ 252 w 291"/>
                <a:gd name="T19" fmla="*/ 271 h 369"/>
                <a:gd name="T20" fmla="*/ 258 w 291"/>
                <a:gd name="T21" fmla="*/ 275 h 369"/>
                <a:gd name="T22" fmla="*/ 281 w 291"/>
                <a:gd name="T23" fmla="*/ 289 h 369"/>
                <a:gd name="T24" fmla="*/ 240 w 291"/>
                <a:gd name="T25" fmla="*/ 315 h 369"/>
                <a:gd name="T26" fmla="*/ 194 w 291"/>
                <a:gd name="T27" fmla="*/ 316 h 369"/>
                <a:gd name="T28" fmla="*/ 186 w 291"/>
                <a:gd name="T29" fmla="*/ 313 h 369"/>
                <a:gd name="T30" fmla="*/ 170 w 291"/>
                <a:gd name="T31" fmla="*/ 306 h 369"/>
                <a:gd name="T32" fmla="*/ 160 w 291"/>
                <a:gd name="T33" fmla="*/ 319 h 369"/>
                <a:gd name="T34" fmla="*/ 150 w 291"/>
                <a:gd name="T35" fmla="*/ 323 h 369"/>
                <a:gd name="T36" fmla="*/ 128 w 291"/>
                <a:gd name="T37" fmla="*/ 326 h 369"/>
                <a:gd name="T38" fmla="*/ 107 w 291"/>
                <a:gd name="T39" fmla="*/ 322 h 369"/>
                <a:gd name="T40" fmla="*/ 91 w 291"/>
                <a:gd name="T41" fmla="*/ 334 h 369"/>
                <a:gd name="T42" fmla="*/ 88 w 291"/>
                <a:gd name="T43" fmla="*/ 344 h 369"/>
                <a:gd name="T44" fmla="*/ 77 w 291"/>
                <a:gd name="T45" fmla="*/ 353 h 369"/>
                <a:gd name="T46" fmla="*/ 68 w 291"/>
                <a:gd name="T47" fmla="*/ 346 h 369"/>
                <a:gd name="T48" fmla="*/ 62 w 291"/>
                <a:gd name="T49" fmla="*/ 338 h 369"/>
                <a:gd name="T50" fmla="*/ 60 w 291"/>
                <a:gd name="T51" fmla="*/ 345 h 369"/>
                <a:gd name="T52" fmla="*/ 40 w 291"/>
                <a:gd name="T53" fmla="*/ 347 h 369"/>
                <a:gd name="T54" fmla="*/ 30 w 291"/>
                <a:gd name="T55" fmla="*/ 351 h 369"/>
                <a:gd name="T56" fmla="*/ 23 w 291"/>
                <a:gd name="T57" fmla="*/ 359 h 369"/>
                <a:gd name="T58" fmla="*/ 13 w 291"/>
                <a:gd name="T59" fmla="*/ 359 h 369"/>
                <a:gd name="T60" fmla="*/ 7 w 291"/>
                <a:gd name="T61" fmla="*/ 353 h 369"/>
                <a:gd name="T62" fmla="*/ 25 w 291"/>
                <a:gd name="T63" fmla="*/ 340 h 369"/>
                <a:gd name="T64" fmla="*/ 35 w 291"/>
                <a:gd name="T65" fmla="*/ 329 h 369"/>
                <a:gd name="T66" fmla="*/ 60 w 291"/>
                <a:gd name="T67" fmla="*/ 300 h 369"/>
                <a:gd name="T68" fmla="*/ 61 w 291"/>
                <a:gd name="T69" fmla="*/ 291 h 369"/>
                <a:gd name="T70" fmla="*/ 109 w 291"/>
                <a:gd name="T71" fmla="*/ 290 h 369"/>
                <a:gd name="T72" fmla="*/ 123 w 291"/>
                <a:gd name="T73" fmla="*/ 268 h 369"/>
                <a:gd name="T74" fmla="*/ 123 w 291"/>
                <a:gd name="T75" fmla="*/ 260 h 369"/>
                <a:gd name="T76" fmla="*/ 107 w 291"/>
                <a:gd name="T77" fmla="*/ 241 h 369"/>
                <a:gd name="T78" fmla="*/ 111 w 291"/>
                <a:gd name="T79" fmla="*/ 221 h 369"/>
                <a:gd name="T80" fmla="*/ 106 w 291"/>
                <a:gd name="T81" fmla="*/ 204 h 369"/>
                <a:gd name="T82" fmla="*/ 103 w 291"/>
                <a:gd name="T83" fmla="*/ 185 h 369"/>
                <a:gd name="T84" fmla="*/ 111 w 291"/>
                <a:gd name="T85" fmla="*/ 166 h 369"/>
                <a:gd name="T86" fmla="*/ 117 w 291"/>
                <a:gd name="T87" fmla="*/ 154 h 369"/>
                <a:gd name="T88" fmla="*/ 105 w 291"/>
                <a:gd name="T89" fmla="*/ 127 h 369"/>
                <a:gd name="T90" fmla="*/ 111 w 291"/>
                <a:gd name="T91" fmla="*/ 113 h 369"/>
                <a:gd name="T92" fmla="*/ 106 w 291"/>
                <a:gd name="T93" fmla="*/ 100 h 369"/>
                <a:gd name="T94" fmla="*/ 96 w 291"/>
                <a:gd name="T95" fmla="*/ 101 h 369"/>
                <a:gd name="T96" fmla="*/ 91 w 291"/>
                <a:gd name="T97" fmla="*/ 65 h 369"/>
                <a:gd name="T98" fmla="*/ 105 w 291"/>
                <a:gd name="T99" fmla="*/ 54 h 369"/>
                <a:gd name="T100" fmla="*/ 121 w 291"/>
                <a:gd name="T101" fmla="*/ 31 h 369"/>
                <a:gd name="T102" fmla="*/ 130 w 291"/>
                <a:gd name="T103" fmla="*/ 10 h 369"/>
                <a:gd name="T104" fmla="*/ 149 w 291"/>
                <a:gd name="T105" fmla="*/ 11 h 369"/>
                <a:gd name="T106" fmla="*/ 160 w 291"/>
                <a:gd name="T107" fmla="*/ 36 h 369"/>
                <a:gd name="T108" fmla="*/ 164 w 291"/>
                <a:gd name="T109" fmla="*/ 48 h 369"/>
                <a:gd name="T110" fmla="*/ 190 w 291"/>
                <a:gd name="T111" fmla="*/ 79 h 369"/>
                <a:gd name="T112" fmla="*/ 210 w 291"/>
                <a:gd name="T113" fmla="*/ 107 h 369"/>
                <a:gd name="T114" fmla="*/ 199 w 291"/>
                <a:gd name="T115" fmla="*/ 130 h 369"/>
                <a:gd name="T116" fmla="*/ 208 w 291"/>
                <a:gd name="T117" fmla="*/ 129 h 369"/>
                <a:gd name="T118" fmla="*/ 227 w 291"/>
                <a:gd name="T119" fmla="*/ 146 h 369"/>
                <a:gd name="T120" fmla="*/ 222 w 291"/>
                <a:gd name="T121" fmla="*/ 180 h 369"/>
                <a:gd name="T122" fmla="*/ 251 w 291"/>
                <a:gd name="T123" fmla="*/ 172 h 369"/>
                <a:gd name="T124" fmla="*/ 290 w 291"/>
                <a:gd name="T125" fmla="*/ 195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91" h="369">
                  <a:moveTo>
                    <a:pt x="291" y="200"/>
                  </a:moveTo>
                  <a:cubicBezTo>
                    <a:pt x="291" y="200"/>
                    <a:pt x="291" y="201"/>
                    <a:pt x="291" y="201"/>
                  </a:cubicBezTo>
                  <a:cubicBezTo>
                    <a:pt x="291" y="201"/>
                    <a:pt x="291" y="202"/>
                    <a:pt x="291" y="202"/>
                  </a:cubicBezTo>
                  <a:cubicBezTo>
                    <a:pt x="291" y="202"/>
                    <a:pt x="291" y="202"/>
                    <a:pt x="291" y="202"/>
                  </a:cubicBezTo>
                  <a:cubicBezTo>
                    <a:pt x="291" y="202"/>
                    <a:pt x="291" y="203"/>
                    <a:pt x="291" y="203"/>
                  </a:cubicBezTo>
                  <a:cubicBezTo>
                    <a:pt x="291" y="203"/>
                    <a:pt x="291" y="203"/>
                    <a:pt x="291" y="204"/>
                  </a:cubicBezTo>
                  <a:cubicBezTo>
                    <a:pt x="291" y="204"/>
                    <a:pt x="290" y="204"/>
                    <a:pt x="290" y="205"/>
                  </a:cubicBezTo>
                  <a:cubicBezTo>
                    <a:pt x="290" y="205"/>
                    <a:pt x="290" y="206"/>
                    <a:pt x="290" y="206"/>
                  </a:cubicBezTo>
                  <a:cubicBezTo>
                    <a:pt x="290" y="206"/>
                    <a:pt x="290" y="207"/>
                    <a:pt x="290" y="208"/>
                  </a:cubicBezTo>
                  <a:cubicBezTo>
                    <a:pt x="290" y="208"/>
                    <a:pt x="290" y="208"/>
                    <a:pt x="290" y="208"/>
                  </a:cubicBezTo>
                  <a:cubicBezTo>
                    <a:pt x="290" y="209"/>
                    <a:pt x="289" y="210"/>
                    <a:pt x="289" y="210"/>
                  </a:cubicBezTo>
                  <a:cubicBezTo>
                    <a:pt x="289" y="211"/>
                    <a:pt x="289" y="212"/>
                    <a:pt x="288" y="212"/>
                  </a:cubicBezTo>
                  <a:cubicBezTo>
                    <a:pt x="288" y="213"/>
                    <a:pt x="288" y="213"/>
                    <a:pt x="288" y="214"/>
                  </a:cubicBezTo>
                  <a:cubicBezTo>
                    <a:pt x="288" y="214"/>
                    <a:pt x="287" y="214"/>
                    <a:pt x="287" y="214"/>
                  </a:cubicBezTo>
                  <a:cubicBezTo>
                    <a:pt x="287" y="215"/>
                    <a:pt x="287" y="216"/>
                    <a:pt x="287" y="216"/>
                  </a:cubicBezTo>
                  <a:cubicBezTo>
                    <a:pt x="287" y="217"/>
                    <a:pt x="287" y="218"/>
                    <a:pt x="287" y="219"/>
                  </a:cubicBezTo>
                  <a:cubicBezTo>
                    <a:pt x="287" y="220"/>
                    <a:pt x="287" y="221"/>
                    <a:pt x="287" y="222"/>
                  </a:cubicBezTo>
                  <a:cubicBezTo>
                    <a:pt x="287" y="222"/>
                    <a:pt x="287" y="223"/>
                    <a:pt x="287" y="224"/>
                  </a:cubicBezTo>
                  <a:cubicBezTo>
                    <a:pt x="287" y="224"/>
                    <a:pt x="286" y="224"/>
                    <a:pt x="286" y="225"/>
                  </a:cubicBezTo>
                  <a:cubicBezTo>
                    <a:pt x="286" y="225"/>
                    <a:pt x="286" y="225"/>
                    <a:pt x="286" y="226"/>
                  </a:cubicBezTo>
                  <a:cubicBezTo>
                    <a:pt x="286" y="226"/>
                    <a:pt x="286" y="226"/>
                    <a:pt x="286" y="227"/>
                  </a:cubicBezTo>
                  <a:cubicBezTo>
                    <a:pt x="286" y="227"/>
                    <a:pt x="286" y="227"/>
                    <a:pt x="286" y="227"/>
                  </a:cubicBezTo>
                  <a:cubicBezTo>
                    <a:pt x="286" y="227"/>
                    <a:pt x="285" y="227"/>
                    <a:pt x="285" y="228"/>
                  </a:cubicBezTo>
                  <a:cubicBezTo>
                    <a:pt x="285" y="228"/>
                    <a:pt x="284" y="228"/>
                    <a:pt x="284" y="228"/>
                  </a:cubicBezTo>
                  <a:cubicBezTo>
                    <a:pt x="284" y="229"/>
                    <a:pt x="283" y="229"/>
                    <a:pt x="283" y="229"/>
                  </a:cubicBezTo>
                  <a:cubicBezTo>
                    <a:pt x="283" y="230"/>
                    <a:pt x="282" y="230"/>
                    <a:pt x="282" y="230"/>
                  </a:cubicBezTo>
                  <a:cubicBezTo>
                    <a:pt x="282" y="230"/>
                    <a:pt x="282" y="231"/>
                    <a:pt x="282" y="231"/>
                  </a:cubicBezTo>
                  <a:cubicBezTo>
                    <a:pt x="282" y="231"/>
                    <a:pt x="282" y="231"/>
                    <a:pt x="282" y="231"/>
                  </a:cubicBezTo>
                  <a:cubicBezTo>
                    <a:pt x="282" y="231"/>
                    <a:pt x="282" y="231"/>
                    <a:pt x="282" y="231"/>
                  </a:cubicBezTo>
                  <a:cubicBezTo>
                    <a:pt x="282" y="231"/>
                    <a:pt x="282" y="231"/>
                    <a:pt x="282" y="231"/>
                  </a:cubicBezTo>
                  <a:cubicBezTo>
                    <a:pt x="282" y="231"/>
                    <a:pt x="282" y="231"/>
                    <a:pt x="282" y="231"/>
                  </a:cubicBezTo>
                  <a:cubicBezTo>
                    <a:pt x="282" y="230"/>
                    <a:pt x="282" y="230"/>
                    <a:pt x="282" y="230"/>
                  </a:cubicBezTo>
                  <a:cubicBezTo>
                    <a:pt x="282" y="230"/>
                    <a:pt x="282" y="230"/>
                    <a:pt x="282" y="230"/>
                  </a:cubicBezTo>
                  <a:cubicBezTo>
                    <a:pt x="282" y="229"/>
                    <a:pt x="283" y="229"/>
                    <a:pt x="283" y="229"/>
                  </a:cubicBezTo>
                  <a:cubicBezTo>
                    <a:pt x="283" y="229"/>
                    <a:pt x="283" y="228"/>
                    <a:pt x="283" y="228"/>
                  </a:cubicBezTo>
                  <a:cubicBezTo>
                    <a:pt x="284" y="228"/>
                    <a:pt x="284" y="228"/>
                    <a:pt x="284" y="228"/>
                  </a:cubicBezTo>
                  <a:cubicBezTo>
                    <a:pt x="284" y="227"/>
                    <a:pt x="284" y="227"/>
                    <a:pt x="285" y="227"/>
                  </a:cubicBezTo>
                  <a:cubicBezTo>
                    <a:pt x="285" y="227"/>
                    <a:pt x="285" y="227"/>
                    <a:pt x="285" y="226"/>
                  </a:cubicBezTo>
                  <a:cubicBezTo>
                    <a:pt x="285" y="226"/>
                    <a:pt x="285" y="226"/>
                    <a:pt x="286" y="226"/>
                  </a:cubicBezTo>
                  <a:cubicBezTo>
                    <a:pt x="286" y="225"/>
                    <a:pt x="286" y="225"/>
                    <a:pt x="286" y="225"/>
                  </a:cubicBezTo>
                  <a:cubicBezTo>
                    <a:pt x="286" y="224"/>
                    <a:pt x="286" y="224"/>
                    <a:pt x="286" y="224"/>
                  </a:cubicBezTo>
                  <a:cubicBezTo>
                    <a:pt x="286" y="223"/>
                    <a:pt x="286" y="223"/>
                    <a:pt x="286" y="223"/>
                  </a:cubicBezTo>
                  <a:cubicBezTo>
                    <a:pt x="286" y="223"/>
                    <a:pt x="286" y="222"/>
                    <a:pt x="286" y="222"/>
                  </a:cubicBezTo>
                  <a:cubicBezTo>
                    <a:pt x="286" y="222"/>
                    <a:pt x="286" y="222"/>
                    <a:pt x="285" y="222"/>
                  </a:cubicBezTo>
                  <a:cubicBezTo>
                    <a:pt x="285" y="222"/>
                    <a:pt x="285" y="222"/>
                    <a:pt x="285" y="222"/>
                  </a:cubicBezTo>
                  <a:cubicBezTo>
                    <a:pt x="285" y="222"/>
                    <a:pt x="285" y="222"/>
                    <a:pt x="285" y="222"/>
                  </a:cubicBezTo>
                  <a:cubicBezTo>
                    <a:pt x="285" y="222"/>
                    <a:pt x="285" y="222"/>
                    <a:pt x="285" y="222"/>
                  </a:cubicBezTo>
                  <a:cubicBezTo>
                    <a:pt x="285" y="222"/>
                    <a:pt x="284" y="222"/>
                    <a:pt x="284" y="222"/>
                  </a:cubicBezTo>
                  <a:cubicBezTo>
                    <a:pt x="284" y="222"/>
                    <a:pt x="284" y="222"/>
                    <a:pt x="284" y="222"/>
                  </a:cubicBezTo>
                  <a:cubicBezTo>
                    <a:pt x="284" y="222"/>
                    <a:pt x="283" y="222"/>
                    <a:pt x="283" y="222"/>
                  </a:cubicBezTo>
                  <a:cubicBezTo>
                    <a:pt x="283" y="222"/>
                    <a:pt x="283" y="222"/>
                    <a:pt x="283" y="222"/>
                  </a:cubicBezTo>
                  <a:cubicBezTo>
                    <a:pt x="283" y="222"/>
                    <a:pt x="283" y="222"/>
                    <a:pt x="282" y="222"/>
                  </a:cubicBezTo>
                  <a:cubicBezTo>
                    <a:pt x="282" y="222"/>
                    <a:pt x="282" y="222"/>
                    <a:pt x="282" y="222"/>
                  </a:cubicBezTo>
                  <a:cubicBezTo>
                    <a:pt x="282" y="222"/>
                    <a:pt x="282" y="222"/>
                    <a:pt x="282" y="222"/>
                  </a:cubicBezTo>
                  <a:cubicBezTo>
                    <a:pt x="282" y="222"/>
                    <a:pt x="281" y="222"/>
                    <a:pt x="281" y="222"/>
                  </a:cubicBezTo>
                  <a:cubicBezTo>
                    <a:pt x="281" y="222"/>
                    <a:pt x="281" y="222"/>
                    <a:pt x="281" y="222"/>
                  </a:cubicBezTo>
                  <a:cubicBezTo>
                    <a:pt x="281" y="223"/>
                    <a:pt x="282" y="223"/>
                    <a:pt x="282" y="223"/>
                  </a:cubicBezTo>
                  <a:cubicBezTo>
                    <a:pt x="282" y="223"/>
                    <a:pt x="282" y="223"/>
                    <a:pt x="282" y="223"/>
                  </a:cubicBezTo>
                  <a:cubicBezTo>
                    <a:pt x="282" y="223"/>
                    <a:pt x="282" y="223"/>
                    <a:pt x="283" y="223"/>
                  </a:cubicBezTo>
                  <a:cubicBezTo>
                    <a:pt x="283" y="223"/>
                    <a:pt x="283" y="223"/>
                    <a:pt x="283" y="223"/>
                  </a:cubicBezTo>
                  <a:cubicBezTo>
                    <a:pt x="283" y="223"/>
                    <a:pt x="283" y="223"/>
                    <a:pt x="283" y="223"/>
                  </a:cubicBezTo>
                  <a:cubicBezTo>
                    <a:pt x="283" y="223"/>
                    <a:pt x="283" y="223"/>
                    <a:pt x="283" y="223"/>
                  </a:cubicBezTo>
                  <a:cubicBezTo>
                    <a:pt x="284" y="223"/>
                    <a:pt x="284" y="223"/>
                    <a:pt x="284" y="223"/>
                  </a:cubicBezTo>
                  <a:cubicBezTo>
                    <a:pt x="284" y="223"/>
                    <a:pt x="284" y="222"/>
                    <a:pt x="284" y="222"/>
                  </a:cubicBezTo>
                  <a:cubicBezTo>
                    <a:pt x="284" y="222"/>
                    <a:pt x="284" y="223"/>
                    <a:pt x="284" y="223"/>
                  </a:cubicBezTo>
                  <a:cubicBezTo>
                    <a:pt x="284" y="223"/>
                    <a:pt x="284" y="223"/>
                    <a:pt x="284" y="223"/>
                  </a:cubicBezTo>
                  <a:cubicBezTo>
                    <a:pt x="284" y="223"/>
                    <a:pt x="285" y="223"/>
                    <a:pt x="285" y="223"/>
                  </a:cubicBezTo>
                  <a:cubicBezTo>
                    <a:pt x="285" y="223"/>
                    <a:pt x="285" y="223"/>
                    <a:pt x="285" y="223"/>
                  </a:cubicBezTo>
                  <a:cubicBezTo>
                    <a:pt x="285" y="223"/>
                    <a:pt x="285" y="223"/>
                    <a:pt x="285" y="223"/>
                  </a:cubicBezTo>
                  <a:cubicBezTo>
                    <a:pt x="285" y="223"/>
                    <a:pt x="285" y="223"/>
                    <a:pt x="286" y="223"/>
                  </a:cubicBezTo>
                  <a:cubicBezTo>
                    <a:pt x="286" y="223"/>
                    <a:pt x="286" y="223"/>
                    <a:pt x="286" y="223"/>
                  </a:cubicBezTo>
                  <a:cubicBezTo>
                    <a:pt x="286" y="224"/>
                    <a:pt x="286" y="224"/>
                    <a:pt x="286" y="224"/>
                  </a:cubicBezTo>
                  <a:cubicBezTo>
                    <a:pt x="286" y="224"/>
                    <a:pt x="285" y="225"/>
                    <a:pt x="285" y="225"/>
                  </a:cubicBezTo>
                  <a:cubicBezTo>
                    <a:pt x="285" y="225"/>
                    <a:pt x="285" y="225"/>
                    <a:pt x="285" y="226"/>
                  </a:cubicBezTo>
                  <a:cubicBezTo>
                    <a:pt x="285" y="226"/>
                    <a:pt x="285" y="226"/>
                    <a:pt x="284" y="227"/>
                  </a:cubicBezTo>
                  <a:cubicBezTo>
                    <a:pt x="284" y="227"/>
                    <a:pt x="284" y="227"/>
                    <a:pt x="284" y="227"/>
                  </a:cubicBezTo>
                  <a:cubicBezTo>
                    <a:pt x="283" y="228"/>
                    <a:pt x="283" y="228"/>
                    <a:pt x="283" y="228"/>
                  </a:cubicBezTo>
                  <a:cubicBezTo>
                    <a:pt x="283" y="229"/>
                    <a:pt x="282" y="229"/>
                    <a:pt x="282" y="229"/>
                  </a:cubicBezTo>
                  <a:cubicBezTo>
                    <a:pt x="282" y="230"/>
                    <a:pt x="281" y="230"/>
                    <a:pt x="281" y="231"/>
                  </a:cubicBezTo>
                  <a:cubicBezTo>
                    <a:pt x="281" y="231"/>
                    <a:pt x="281" y="231"/>
                    <a:pt x="281" y="231"/>
                  </a:cubicBezTo>
                  <a:cubicBezTo>
                    <a:pt x="281" y="231"/>
                    <a:pt x="281" y="231"/>
                    <a:pt x="281" y="231"/>
                  </a:cubicBezTo>
                  <a:cubicBezTo>
                    <a:pt x="281" y="231"/>
                    <a:pt x="281" y="232"/>
                    <a:pt x="281" y="232"/>
                  </a:cubicBezTo>
                  <a:cubicBezTo>
                    <a:pt x="281" y="232"/>
                    <a:pt x="281" y="232"/>
                    <a:pt x="281" y="232"/>
                  </a:cubicBezTo>
                  <a:cubicBezTo>
                    <a:pt x="281" y="232"/>
                    <a:pt x="280" y="233"/>
                    <a:pt x="280" y="233"/>
                  </a:cubicBezTo>
                  <a:cubicBezTo>
                    <a:pt x="280" y="233"/>
                    <a:pt x="280" y="233"/>
                    <a:pt x="280" y="234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279" y="234"/>
                    <a:pt x="279" y="233"/>
                    <a:pt x="279" y="233"/>
                  </a:cubicBezTo>
                  <a:cubicBezTo>
                    <a:pt x="279" y="233"/>
                    <a:pt x="279" y="233"/>
                    <a:pt x="279" y="233"/>
                  </a:cubicBezTo>
                  <a:cubicBezTo>
                    <a:pt x="279" y="232"/>
                    <a:pt x="278" y="232"/>
                    <a:pt x="278" y="232"/>
                  </a:cubicBezTo>
                  <a:cubicBezTo>
                    <a:pt x="278" y="231"/>
                    <a:pt x="278" y="231"/>
                    <a:pt x="278" y="230"/>
                  </a:cubicBezTo>
                  <a:cubicBezTo>
                    <a:pt x="277" y="230"/>
                    <a:pt x="277" y="230"/>
                    <a:pt x="277" y="229"/>
                  </a:cubicBezTo>
                  <a:cubicBezTo>
                    <a:pt x="277" y="229"/>
                    <a:pt x="276" y="228"/>
                    <a:pt x="276" y="228"/>
                  </a:cubicBezTo>
                  <a:cubicBezTo>
                    <a:pt x="276" y="228"/>
                    <a:pt x="276" y="228"/>
                    <a:pt x="276" y="228"/>
                  </a:cubicBezTo>
                  <a:cubicBezTo>
                    <a:pt x="276" y="228"/>
                    <a:pt x="276" y="227"/>
                    <a:pt x="276" y="227"/>
                  </a:cubicBezTo>
                  <a:cubicBezTo>
                    <a:pt x="276" y="227"/>
                    <a:pt x="276" y="227"/>
                    <a:pt x="276" y="228"/>
                  </a:cubicBezTo>
                  <a:cubicBezTo>
                    <a:pt x="276" y="228"/>
                    <a:pt x="276" y="228"/>
                    <a:pt x="276" y="228"/>
                  </a:cubicBezTo>
                  <a:cubicBezTo>
                    <a:pt x="276" y="228"/>
                    <a:pt x="276" y="228"/>
                    <a:pt x="276" y="228"/>
                  </a:cubicBezTo>
                  <a:cubicBezTo>
                    <a:pt x="276" y="229"/>
                    <a:pt x="276" y="229"/>
                    <a:pt x="276" y="229"/>
                  </a:cubicBezTo>
                  <a:cubicBezTo>
                    <a:pt x="276" y="229"/>
                    <a:pt x="276" y="229"/>
                    <a:pt x="276" y="230"/>
                  </a:cubicBezTo>
                  <a:cubicBezTo>
                    <a:pt x="276" y="230"/>
                    <a:pt x="277" y="230"/>
                    <a:pt x="277" y="231"/>
                  </a:cubicBezTo>
                  <a:cubicBezTo>
                    <a:pt x="277" y="231"/>
                    <a:pt x="277" y="231"/>
                    <a:pt x="277" y="231"/>
                  </a:cubicBezTo>
                  <a:cubicBezTo>
                    <a:pt x="277" y="232"/>
                    <a:pt x="278" y="232"/>
                    <a:pt x="278" y="232"/>
                  </a:cubicBezTo>
                  <a:cubicBezTo>
                    <a:pt x="278" y="233"/>
                    <a:pt x="278" y="233"/>
                    <a:pt x="279" y="233"/>
                  </a:cubicBezTo>
                  <a:cubicBezTo>
                    <a:pt x="279" y="233"/>
                    <a:pt x="279" y="234"/>
                    <a:pt x="279" y="234"/>
                  </a:cubicBezTo>
                  <a:cubicBezTo>
                    <a:pt x="279" y="234"/>
                    <a:pt x="279" y="234"/>
                    <a:pt x="279" y="234"/>
                  </a:cubicBezTo>
                  <a:cubicBezTo>
                    <a:pt x="279" y="235"/>
                    <a:pt x="279" y="235"/>
                    <a:pt x="279" y="235"/>
                  </a:cubicBezTo>
                  <a:cubicBezTo>
                    <a:pt x="279" y="235"/>
                    <a:pt x="279" y="235"/>
                    <a:pt x="278" y="236"/>
                  </a:cubicBezTo>
                  <a:cubicBezTo>
                    <a:pt x="278" y="236"/>
                    <a:pt x="278" y="236"/>
                    <a:pt x="278" y="236"/>
                  </a:cubicBezTo>
                  <a:cubicBezTo>
                    <a:pt x="278" y="236"/>
                    <a:pt x="277" y="237"/>
                    <a:pt x="277" y="237"/>
                  </a:cubicBezTo>
                  <a:cubicBezTo>
                    <a:pt x="277" y="237"/>
                    <a:pt x="277" y="237"/>
                    <a:pt x="277" y="237"/>
                  </a:cubicBezTo>
                  <a:cubicBezTo>
                    <a:pt x="277" y="237"/>
                    <a:pt x="277" y="237"/>
                    <a:pt x="277" y="237"/>
                  </a:cubicBezTo>
                  <a:cubicBezTo>
                    <a:pt x="277" y="236"/>
                    <a:pt x="277" y="236"/>
                    <a:pt x="277" y="236"/>
                  </a:cubicBezTo>
                  <a:cubicBezTo>
                    <a:pt x="277" y="236"/>
                    <a:pt x="276" y="236"/>
                    <a:pt x="276" y="236"/>
                  </a:cubicBezTo>
                  <a:cubicBezTo>
                    <a:pt x="276" y="236"/>
                    <a:pt x="276" y="235"/>
                    <a:pt x="276" y="235"/>
                  </a:cubicBezTo>
                  <a:cubicBezTo>
                    <a:pt x="276" y="235"/>
                    <a:pt x="275" y="235"/>
                    <a:pt x="275" y="235"/>
                  </a:cubicBezTo>
                  <a:cubicBezTo>
                    <a:pt x="275" y="235"/>
                    <a:pt x="275" y="234"/>
                    <a:pt x="275" y="234"/>
                  </a:cubicBezTo>
                  <a:cubicBezTo>
                    <a:pt x="275" y="234"/>
                    <a:pt x="274" y="234"/>
                    <a:pt x="274" y="234"/>
                  </a:cubicBezTo>
                  <a:cubicBezTo>
                    <a:pt x="274" y="233"/>
                    <a:pt x="273" y="233"/>
                    <a:pt x="273" y="233"/>
                  </a:cubicBezTo>
                  <a:cubicBezTo>
                    <a:pt x="273" y="233"/>
                    <a:pt x="272" y="233"/>
                    <a:pt x="272" y="233"/>
                  </a:cubicBezTo>
                  <a:cubicBezTo>
                    <a:pt x="272" y="233"/>
                    <a:pt x="271" y="232"/>
                    <a:pt x="271" y="232"/>
                  </a:cubicBezTo>
                  <a:cubicBezTo>
                    <a:pt x="270" y="232"/>
                    <a:pt x="270" y="231"/>
                    <a:pt x="270" y="231"/>
                  </a:cubicBezTo>
                  <a:cubicBezTo>
                    <a:pt x="270" y="231"/>
                    <a:pt x="270" y="231"/>
                    <a:pt x="270" y="231"/>
                  </a:cubicBezTo>
                  <a:cubicBezTo>
                    <a:pt x="270" y="231"/>
                    <a:pt x="270" y="231"/>
                    <a:pt x="270" y="231"/>
                  </a:cubicBezTo>
                  <a:cubicBezTo>
                    <a:pt x="270" y="231"/>
                    <a:pt x="270" y="232"/>
                    <a:pt x="270" y="232"/>
                  </a:cubicBezTo>
                  <a:cubicBezTo>
                    <a:pt x="270" y="232"/>
                    <a:pt x="270" y="232"/>
                    <a:pt x="270" y="232"/>
                  </a:cubicBezTo>
                  <a:cubicBezTo>
                    <a:pt x="271" y="233"/>
                    <a:pt x="271" y="233"/>
                    <a:pt x="271" y="233"/>
                  </a:cubicBezTo>
                  <a:cubicBezTo>
                    <a:pt x="271" y="233"/>
                    <a:pt x="272" y="233"/>
                    <a:pt x="272" y="233"/>
                  </a:cubicBezTo>
                  <a:cubicBezTo>
                    <a:pt x="272" y="233"/>
                    <a:pt x="273" y="234"/>
                    <a:pt x="273" y="234"/>
                  </a:cubicBezTo>
                  <a:cubicBezTo>
                    <a:pt x="273" y="234"/>
                    <a:pt x="273" y="234"/>
                    <a:pt x="274" y="234"/>
                  </a:cubicBezTo>
                  <a:cubicBezTo>
                    <a:pt x="274" y="234"/>
                    <a:pt x="274" y="234"/>
                    <a:pt x="274" y="234"/>
                  </a:cubicBezTo>
                  <a:cubicBezTo>
                    <a:pt x="275" y="235"/>
                    <a:pt x="274" y="235"/>
                    <a:pt x="275" y="235"/>
                  </a:cubicBezTo>
                  <a:cubicBezTo>
                    <a:pt x="275" y="235"/>
                    <a:pt x="275" y="236"/>
                    <a:pt x="275" y="236"/>
                  </a:cubicBezTo>
                  <a:cubicBezTo>
                    <a:pt x="275" y="236"/>
                    <a:pt x="275" y="236"/>
                    <a:pt x="275" y="237"/>
                  </a:cubicBezTo>
                  <a:cubicBezTo>
                    <a:pt x="274" y="237"/>
                    <a:pt x="274" y="236"/>
                    <a:pt x="274" y="236"/>
                  </a:cubicBezTo>
                  <a:cubicBezTo>
                    <a:pt x="274" y="236"/>
                    <a:pt x="274" y="236"/>
                    <a:pt x="274" y="236"/>
                  </a:cubicBezTo>
                  <a:cubicBezTo>
                    <a:pt x="274" y="236"/>
                    <a:pt x="273" y="236"/>
                    <a:pt x="273" y="236"/>
                  </a:cubicBezTo>
                  <a:cubicBezTo>
                    <a:pt x="273" y="236"/>
                    <a:pt x="273" y="236"/>
                    <a:pt x="273" y="236"/>
                  </a:cubicBezTo>
                  <a:cubicBezTo>
                    <a:pt x="273" y="236"/>
                    <a:pt x="272" y="236"/>
                    <a:pt x="272" y="236"/>
                  </a:cubicBezTo>
                  <a:cubicBezTo>
                    <a:pt x="272" y="236"/>
                    <a:pt x="272" y="236"/>
                    <a:pt x="272" y="236"/>
                  </a:cubicBezTo>
                  <a:cubicBezTo>
                    <a:pt x="272" y="236"/>
                    <a:pt x="271" y="236"/>
                    <a:pt x="271" y="236"/>
                  </a:cubicBezTo>
                  <a:cubicBezTo>
                    <a:pt x="271" y="236"/>
                    <a:pt x="271" y="236"/>
                    <a:pt x="271" y="236"/>
                  </a:cubicBezTo>
                  <a:cubicBezTo>
                    <a:pt x="271" y="236"/>
                    <a:pt x="270" y="236"/>
                    <a:pt x="270" y="236"/>
                  </a:cubicBezTo>
                  <a:cubicBezTo>
                    <a:pt x="270" y="236"/>
                    <a:pt x="270" y="236"/>
                    <a:pt x="269" y="237"/>
                  </a:cubicBezTo>
                  <a:cubicBezTo>
                    <a:pt x="269" y="237"/>
                    <a:pt x="269" y="237"/>
                    <a:pt x="269" y="237"/>
                  </a:cubicBezTo>
                  <a:cubicBezTo>
                    <a:pt x="269" y="237"/>
                    <a:pt x="268" y="237"/>
                    <a:pt x="268" y="237"/>
                  </a:cubicBezTo>
                  <a:cubicBezTo>
                    <a:pt x="268" y="237"/>
                    <a:pt x="269" y="237"/>
                    <a:pt x="269" y="237"/>
                  </a:cubicBezTo>
                  <a:cubicBezTo>
                    <a:pt x="269" y="237"/>
                    <a:pt x="269" y="237"/>
                    <a:pt x="269" y="237"/>
                  </a:cubicBezTo>
                  <a:cubicBezTo>
                    <a:pt x="270" y="237"/>
                    <a:pt x="270" y="237"/>
                    <a:pt x="270" y="237"/>
                  </a:cubicBezTo>
                  <a:cubicBezTo>
                    <a:pt x="270" y="237"/>
                    <a:pt x="271" y="237"/>
                    <a:pt x="271" y="237"/>
                  </a:cubicBezTo>
                  <a:cubicBezTo>
                    <a:pt x="271" y="237"/>
                    <a:pt x="272" y="237"/>
                    <a:pt x="272" y="237"/>
                  </a:cubicBezTo>
                  <a:cubicBezTo>
                    <a:pt x="273" y="237"/>
                    <a:pt x="273" y="237"/>
                    <a:pt x="274" y="237"/>
                  </a:cubicBezTo>
                  <a:cubicBezTo>
                    <a:pt x="274" y="237"/>
                    <a:pt x="274" y="237"/>
                    <a:pt x="275" y="237"/>
                  </a:cubicBezTo>
                  <a:cubicBezTo>
                    <a:pt x="275" y="237"/>
                    <a:pt x="275" y="237"/>
                    <a:pt x="275" y="236"/>
                  </a:cubicBezTo>
                  <a:cubicBezTo>
                    <a:pt x="275" y="236"/>
                    <a:pt x="275" y="236"/>
                    <a:pt x="275" y="236"/>
                  </a:cubicBezTo>
                  <a:cubicBezTo>
                    <a:pt x="275" y="236"/>
                    <a:pt x="276" y="236"/>
                    <a:pt x="276" y="236"/>
                  </a:cubicBezTo>
                  <a:cubicBezTo>
                    <a:pt x="276" y="236"/>
                    <a:pt x="276" y="236"/>
                    <a:pt x="276" y="236"/>
                  </a:cubicBezTo>
                  <a:cubicBezTo>
                    <a:pt x="276" y="237"/>
                    <a:pt x="276" y="237"/>
                    <a:pt x="276" y="237"/>
                  </a:cubicBezTo>
                  <a:cubicBezTo>
                    <a:pt x="276" y="237"/>
                    <a:pt x="276" y="237"/>
                    <a:pt x="276" y="238"/>
                  </a:cubicBezTo>
                  <a:cubicBezTo>
                    <a:pt x="276" y="238"/>
                    <a:pt x="275" y="238"/>
                    <a:pt x="275" y="238"/>
                  </a:cubicBezTo>
                  <a:cubicBezTo>
                    <a:pt x="275" y="238"/>
                    <a:pt x="275" y="238"/>
                    <a:pt x="275" y="238"/>
                  </a:cubicBezTo>
                  <a:cubicBezTo>
                    <a:pt x="275" y="239"/>
                    <a:pt x="275" y="239"/>
                    <a:pt x="275" y="239"/>
                  </a:cubicBezTo>
                  <a:cubicBezTo>
                    <a:pt x="275" y="239"/>
                    <a:pt x="275" y="240"/>
                    <a:pt x="274" y="240"/>
                  </a:cubicBezTo>
                  <a:cubicBezTo>
                    <a:pt x="274" y="240"/>
                    <a:pt x="274" y="240"/>
                    <a:pt x="274" y="240"/>
                  </a:cubicBezTo>
                  <a:cubicBezTo>
                    <a:pt x="274" y="240"/>
                    <a:pt x="274" y="240"/>
                    <a:pt x="273" y="239"/>
                  </a:cubicBezTo>
                  <a:cubicBezTo>
                    <a:pt x="273" y="239"/>
                    <a:pt x="273" y="239"/>
                    <a:pt x="273" y="239"/>
                  </a:cubicBezTo>
                  <a:cubicBezTo>
                    <a:pt x="273" y="240"/>
                    <a:pt x="273" y="240"/>
                    <a:pt x="273" y="240"/>
                  </a:cubicBezTo>
                  <a:cubicBezTo>
                    <a:pt x="273" y="240"/>
                    <a:pt x="273" y="240"/>
                    <a:pt x="273" y="240"/>
                  </a:cubicBezTo>
                  <a:cubicBezTo>
                    <a:pt x="273" y="240"/>
                    <a:pt x="273" y="240"/>
                    <a:pt x="273" y="240"/>
                  </a:cubicBezTo>
                  <a:cubicBezTo>
                    <a:pt x="273" y="240"/>
                    <a:pt x="273" y="240"/>
                    <a:pt x="273" y="241"/>
                  </a:cubicBezTo>
                  <a:cubicBezTo>
                    <a:pt x="273" y="241"/>
                    <a:pt x="273" y="241"/>
                    <a:pt x="273" y="241"/>
                  </a:cubicBezTo>
                  <a:cubicBezTo>
                    <a:pt x="273" y="241"/>
                    <a:pt x="272" y="241"/>
                    <a:pt x="272" y="241"/>
                  </a:cubicBezTo>
                  <a:cubicBezTo>
                    <a:pt x="272" y="241"/>
                    <a:pt x="272" y="241"/>
                    <a:pt x="272" y="241"/>
                  </a:cubicBezTo>
                  <a:cubicBezTo>
                    <a:pt x="272" y="241"/>
                    <a:pt x="272" y="241"/>
                    <a:pt x="272" y="241"/>
                  </a:cubicBezTo>
                  <a:cubicBezTo>
                    <a:pt x="273" y="241"/>
                    <a:pt x="273" y="241"/>
                    <a:pt x="273" y="241"/>
                  </a:cubicBezTo>
                  <a:cubicBezTo>
                    <a:pt x="273" y="241"/>
                    <a:pt x="273" y="242"/>
                    <a:pt x="273" y="242"/>
                  </a:cubicBezTo>
                  <a:cubicBezTo>
                    <a:pt x="273" y="242"/>
                    <a:pt x="273" y="242"/>
                    <a:pt x="273" y="242"/>
                  </a:cubicBezTo>
                  <a:cubicBezTo>
                    <a:pt x="273" y="242"/>
                    <a:pt x="274" y="242"/>
                    <a:pt x="274" y="242"/>
                  </a:cubicBezTo>
                  <a:cubicBezTo>
                    <a:pt x="274" y="242"/>
                    <a:pt x="274" y="242"/>
                    <a:pt x="274" y="242"/>
                  </a:cubicBezTo>
                  <a:cubicBezTo>
                    <a:pt x="274" y="242"/>
                    <a:pt x="274" y="242"/>
                    <a:pt x="274" y="242"/>
                  </a:cubicBezTo>
                  <a:cubicBezTo>
                    <a:pt x="274" y="242"/>
                    <a:pt x="274" y="242"/>
                    <a:pt x="274" y="242"/>
                  </a:cubicBezTo>
                  <a:cubicBezTo>
                    <a:pt x="274" y="242"/>
                    <a:pt x="275" y="242"/>
                    <a:pt x="275" y="242"/>
                  </a:cubicBezTo>
                  <a:cubicBezTo>
                    <a:pt x="275" y="241"/>
                    <a:pt x="275" y="241"/>
                    <a:pt x="275" y="241"/>
                  </a:cubicBezTo>
                  <a:cubicBezTo>
                    <a:pt x="275" y="241"/>
                    <a:pt x="275" y="241"/>
                    <a:pt x="275" y="241"/>
                  </a:cubicBezTo>
                  <a:cubicBezTo>
                    <a:pt x="275" y="241"/>
                    <a:pt x="275" y="241"/>
                    <a:pt x="275" y="241"/>
                  </a:cubicBezTo>
                  <a:cubicBezTo>
                    <a:pt x="275" y="241"/>
                    <a:pt x="275" y="241"/>
                    <a:pt x="275" y="241"/>
                  </a:cubicBezTo>
                  <a:cubicBezTo>
                    <a:pt x="275" y="241"/>
                    <a:pt x="275" y="242"/>
                    <a:pt x="275" y="242"/>
                  </a:cubicBezTo>
                  <a:cubicBezTo>
                    <a:pt x="275" y="242"/>
                    <a:pt x="275" y="242"/>
                    <a:pt x="275" y="243"/>
                  </a:cubicBezTo>
                  <a:cubicBezTo>
                    <a:pt x="275" y="243"/>
                    <a:pt x="275" y="243"/>
                    <a:pt x="275" y="243"/>
                  </a:cubicBezTo>
                  <a:cubicBezTo>
                    <a:pt x="275" y="244"/>
                    <a:pt x="274" y="244"/>
                    <a:pt x="274" y="244"/>
                  </a:cubicBezTo>
                  <a:cubicBezTo>
                    <a:pt x="274" y="244"/>
                    <a:pt x="274" y="245"/>
                    <a:pt x="274" y="245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2" y="246"/>
                    <a:pt x="272" y="247"/>
                    <a:pt x="272" y="247"/>
                  </a:cubicBezTo>
                  <a:cubicBezTo>
                    <a:pt x="272" y="247"/>
                    <a:pt x="271" y="248"/>
                    <a:pt x="271" y="248"/>
                  </a:cubicBezTo>
                  <a:cubicBezTo>
                    <a:pt x="270" y="248"/>
                    <a:pt x="270" y="248"/>
                    <a:pt x="270" y="248"/>
                  </a:cubicBezTo>
                  <a:cubicBezTo>
                    <a:pt x="269" y="248"/>
                    <a:pt x="269" y="248"/>
                    <a:pt x="269" y="248"/>
                  </a:cubicBezTo>
                  <a:cubicBezTo>
                    <a:pt x="268" y="249"/>
                    <a:pt x="268" y="249"/>
                    <a:pt x="267" y="249"/>
                  </a:cubicBezTo>
                  <a:cubicBezTo>
                    <a:pt x="267" y="249"/>
                    <a:pt x="267" y="249"/>
                    <a:pt x="267" y="249"/>
                  </a:cubicBezTo>
                  <a:cubicBezTo>
                    <a:pt x="267" y="249"/>
                    <a:pt x="266" y="249"/>
                    <a:pt x="266" y="249"/>
                  </a:cubicBezTo>
                  <a:cubicBezTo>
                    <a:pt x="266" y="248"/>
                    <a:pt x="266" y="248"/>
                    <a:pt x="266" y="248"/>
                  </a:cubicBezTo>
                  <a:cubicBezTo>
                    <a:pt x="266" y="248"/>
                    <a:pt x="266" y="248"/>
                    <a:pt x="266" y="248"/>
                  </a:cubicBezTo>
                  <a:cubicBezTo>
                    <a:pt x="266" y="248"/>
                    <a:pt x="266" y="247"/>
                    <a:pt x="266" y="247"/>
                  </a:cubicBezTo>
                  <a:cubicBezTo>
                    <a:pt x="266" y="247"/>
                    <a:pt x="266" y="247"/>
                    <a:pt x="266" y="247"/>
                  </a:cubicBezTo>
                  <a:cubicBezTo>
                    <a:pt x="266" y="247"/>
                    <a:pt x="266" y="247"/>
                    <a:pt x="267" y="247"/>
                  </a:cubicBezTo>
                  <a:cubicBezTo>
                    <a:pt x="267" y="247"/>
                    <a:pt x="267" y="247"/>
                    <a:pt x="267" y="247"/>
                  </a:cubicBezTo>
                  <a:cubicBezTo>
                    <a:pt x="267" y="246"/>
                    <a:pt x="266" y="246"/>
                    <a:pt x="266" y="246"/>
                  </a:cubicBezTo>
                  <a:cubicBezTo>
                    <a:pt x="266" y="246"/>
                    <a:pt x="266" y="246"/>
                    <a:pt x="266" y="246"/>
                  </a:cubicBezTo>
                  <a:cubicBezTo>
                    <a:pt x="265" y="246"/>
                    <a:pt x="265" y="246"/>
                    <a:pt x="265" y="246"/>
                  </a:cubicBezTo>
                  <a:cubicBezTo>
                    <a:pt x="265" y="246"/>
                    <a:pt x="264" y="246"/>
                    <a:pt x="264" y="246"/>
                  </a:cubicBezTo>
                  <a:cubicBezTo>
                    <a:pt x="264" y="246"/>
                    <a:pt x="264" y="245"/>
                    <a:pt x="264" y="245"/>
                  </a:cubicBezTo>
                  <a:cubicBezTo>
                    <a:pt x="264" y="245"/>
                    <a:pt x="264" y="245"/>
                    <a:pt x="264" y="244"/>
                  </a:cubicBezTo>
                  <a:cubicBezTo>
                    <a:pt x="264" y="244"/>
                    <a:pt x="264" y="244"/>
                    <a:pt x="264" y="244"/>
                  </a:cubicBezTo>
                  <a:cubicBezTo>
                    <a:pt x="264" y="244"/>
                    <a:pt x="264" y="244"/>
                    <a:pt x="264" y="244"/>
                  </a:cubicBezTo>
                  <a:cubicBezTo>
                    <a:pt x="263" y="244"/>
                    <a:pt x="264" y="244"/>
                    <a:pt x="264" y="244"/>
                  </a:cubicBezTo>
                  <a:cubicBezTo>
                    <a:pt x="264" y="244"/>
                    <a:pt x="263" y="245"/>
                    <a:pt x="263" y="245"/>
                  </a:cubicBezTo>
                  <a:cubicBezTo>
                    <a:pt x="263" y="245"/>
                    <a:pt x="263" y="245"/>
                    <a:pt x="263" y="245"/>
                  </a:cubicBezTo>
                  <a:cubicBezTo>
                    <a:pt x="263" y="245"/>
                    <a:pt x="264" y="246"/>
                    <a:pt x="264" y="246"/>
                  </a:cubicBezTo>
                  <a:cubicBezTo>
                    <a:pt x="264" y="246"/>
                    <a:pt x="264" y="246"/>
                    <a:pt x="264" y="246"/>
                  </a:cubicBezTo>
                  <a:cubicBezTo>
                    <a:pt x="264" y="246"/>
                    <a:pt x="264" y="246"/>
                    <a:pt x="264" y="246"/>
                  </a:cubicBezTo>
                  <a:cubicBezTo>
                    <a:pt x="263" y="246"/>
                    <a:pt x="263" y="246"/>
                    <a:pt x="263" y="246"/>
                  </a:cubicBezTo>
                  <a:cubicBezTo>
                    <a:pt x="263" y="246"/>
                    <a:pt x="262" y="246"/>
                    <a:pt x="262" y="246"/>
                  </a:cubicBezTo>
                  <a:cubicBezTo>
                    <a:pt x="262" y="246"/>
                    <a:pt x="262" y="247"/>
                    <a:pt x="261" y="247"/>
                  </a:cubicBezTo>
                  <a:cubicBezTo>
                    <a:pt x="261" y="247"/>
                    <a:pt x="261" y="248"/>
                    <a:pt x="261" y="248"/>
                  </a:cubicBezTo>
                  <a:cubicBezTo>
                    <a:pt x="261" y="248"/>
                    <a:pt x="260" y="248"/>
                    <a:pt x="260" y="248"/>
                  </a:cubicBezTo>
                  <a:cubicBezTo>
                    <a:pt x="260" y="248"/>
                    <a:pt x="260" y="248"/>
                    <a:pt x="260" y="248"/>
                  </a:cubicBezTo>
                  <a:cubicBezTo>
                    <a:pt x="260" y="248"/>
                    <a:pt x="259" y="248"/>
                    <a:pt x="259" y="248"/>
                  </a:cubicBezTo>
                  <a:cubicBezTo>
                    <a:pt x="259" y="248"/>
                    <a:pt x="259" y="248"/>
                    <a:pt x="259" y="248"/>
                  </a:cubicBezTo>
                  <a:cubicBezTo>
                    <a:pt x="259" y="248"/>
                    <a:pt x="259" y="248"/>
                    <a:pt x="259" y="248"/>
                  </a:cubicBezTo>
                  <a:cubicBezTo>
                    <a:pt x="259" y="248"/>
                    <a:pt x="259" y="248"/>
                    <a:pt x="259" y="248"/>
                  </a:cubicBezTo>
                  <a:cubicBezTo>
                    <a:pt x="259" y="248"/>
                    <a:pt x="259" y="248"/>
                    <a:pt x="260" y="248"/>
                  </a:cubicBezTo>
                  <a:cubicBezTo>
                    <a:pt x="260" y="248"/>
                    <a:pt x="260" y="248"/>
                    <a:pt x="260" y="248"/>
                  </a:cubicBezTo>
                  <a:cubicBezTo>
                    <a:pt x="260" y="248"/>
                    <a:pt x="260" y="249"/>
                    <a:pt x="260" y="249"/>
                  </a:cubicBezTo>
                  <a:cubicBezTo>
                    <a:pt x="260" y="249"/>
                    <a:pt x="260" y="249"/>
                    <a:pt x="260" y="249"/>
                  </a:cubicBezTo>
                  <a:cubicBezTo>
                    <a:pt x="260" y="249"/>
                    <a:pt x="260" y="249"/>
                    <a:pt x="260" y="249"/>
                  </a:cubicBezTo>
                  <a:cubicBezTo>
                    <a:pt x="260" y="249"/>
                    <a:pt x="260" y="249"/>
                    <a:pt x="260" y="249"/>
                  </a:cubicBezTo>
                  <a:cubicBezTo>
                    <a:pt x="260" y="249"/>
                    <a:pt x="259" y="249"/>
                    <a:pt x="259" y="249"/>
                  </a:cubicBezTo>
                  <a:cubicBezTo>
                    <a:pt x="259" y="249"/>
                    <a:pt x="259" y="249"/>
                    <a:pt x="259" y="249"/>
                  </a:cubicBezTo>
                  <a:cubicBezTo>
                    <a:pt x="259" y="249"/>
                    <a:pt x="258" y="249"/>
                    <a:pt x="258" y="249"/>
                  </a:cubicBezTo>
                  <a:cubicBezTo>
                    <a:pt x="258" y="249"/>
                    <a:pt x="258" y="249"/>
                    <a:pt x="258" y="249"/>
                  </a:cubicBezTo>
                  <a:cubicBezTo>
                    <a:pt x="258" y="249"/>
                    <a:pt x="258" y="249"/>
                    <a:pt x="258" y="249"/>
                  </a:cubicBezTo>
                  <a:cubicBezTo>
                    <a:pt x="258" y="249"/>
                    <a:pt x="259" y="250"/>
                    <a:pt x="259" y="250"/>
                  </a:cubicBezTo>
                  <a:cubicBezTo>
                    <a:pt x="259" y="250"/>
                    <a:pt x="259" y="250"/>
                    <a:pt x="259" y="250"/>
                  </a:cubicBezTo>
                  <a:cubicBezTo>
                    <a:pt x="259" y="250"/>
                    <a:pt x="259" y="250"/>
                    <a:pt x="260" y="250"/>
                  </a:cubicBezTo>
                  <a:cubicBezTo>
                    <a:pt x="260" y="250"/>
                    <a:pt x="260" y="250"/>
                    <a:pt x="260" y="250"/>
                  </a:cubicBezTo>
                  <a:cubicBezTo>
                    <a:pt x="260" y="250"/>
                    <a:pt x="260" y="250"/>
                    <a:pt x="260" y="250"/>
                  </a:cubicBezTo>
                  <a:cubicBezTo>
                    <a:pt x="260" y="250"/>
                    <a:pt x="259" y="251"/>
                    <a:pt x="259" y="251"/>
                  </a:cubicBezTo>
                  <a:cubicBezTo>
                    <a:pt x="259" y="251"/>
                    <a:pt x="259" y="251"/>
                    <a:pt x="259" y="251"/>
                  </a:cubicBezTo>
                  <a:cubicBezTo>
                    <a:pt x="259" y="251"/>
                    <a:pt x="259" y="251"/>
                    <a:pt x="259" y="251"/>
                  </a:cubicBezTo>
                  <a:cubicBezTo>
                    <a:pt x="259" y="251"/>
                    <a:pt x="258" y="251"/>
                    <a:pt x="258" y="251"/>
                  </a:cubicBezTo>
                  <a:cubicBezTo>
                    <a:pt x="258" y="251"/>
                    <a:pt x="258" y="251"/>
                    <a:pt x="258" y="251"/>
                  </a:cubicBezTo>
                  <a:cubicBezTo>
                    <a:pt x="258" y="251"/>
                    <a:pt x="258" y="251"/>
                    <a:pt x="257" y="251"/>
                  </a:cubicBezTo>
                  <a:cubicBezTo>
                    <a:pt x="257" y="251"/>
                    <a:pt x="257" y="251"/>
                    <a:pt x="257" y="251"/>
                  </a:cubicBezTo>
                  <a:cubicBezTo>
                    <a:pt x="257" y="251"/>
                    <a:pt x="257" y="251"/>
                    <a:pt x="257" y="251"/>
                  </a:cubicBezTo>
                  <a:cubicBezTo>
                    <a:pt x="257" y="251"/>
                    <a:pt x="257" y="251"/>
                    <a:pt x="257" y="251"/>
                  </a:cubicBezTo>
                  <a:cubicBezTo>
                    <a:pt x="257" y="252"/>
                    <a:pt x="256" y="251"/>
                    <a:pt x="256" y="251"/>
                  </a:cubicBezTo>
                  <a:cubicBezTo>
                    <a:pt x="256" y="251"/>
                    <a:pt x="256" y="251"/>
                    <a:pt x="256" y="251"/>
                  </a:cubicBezTo>
                  <a:cubicBezTo>
                    <a:pt x="255" y="251"/>
                    <a:pt x="255" y="251"/>
                    <a:pt x="255" y="251"/>
                  </a:cubicBezTo>
                  <a:cubicBezTo>
                    <a:pt x="255" y="251"/>
                    <a:pt x="255" y="251"/>
                    <a:pt x="255" y="251"/>
                  </a:cubicBezTo>
                  <a:cubicBezTo>
                    <a:pt x="254" y="251"/>
                    <a:pt x="254" y="251"/>
                    <a:pt x="254" y="251"/>
                  </a:cubicBezTo>
                  <a:cubicBezTo>
                    <a:pt x="254" y="251"/>
                    <a:pt x="254" y="251"/>
                    <a:pt x="254" y="251"/>
                  </a:cubicBezTo>
                  <a:cubicBezTo>
                    <a:pt x="254" y="252"/>
                    <a:pt x="254" y="252"/>
                    <a:pt x="254" y="252"/>
                  </a:cubicBezTo>
                  <a:cubicBezTo>
                    <a:pt x="254" y="252"/>
                    <a:pt x="254" y="252"/>
                    <a:pt x="254" y="252"/>
                  </a:cubicBezTo>
                  <a:cubicBezTo>
                    <a:pt x="254" y="252"/>
                    <a:pt x="254" y="252"/>
                    <a:pt x="254" y="252"/>
                  </a:cubicBezTo>
                  <a:cubicBezTo>
                    <a:pt x="254" y="252"/>
                    <a:pt x="254" y="252"/>
                    <a:pt x="254" y="252"/>
                  </a:cubicBezTo>
                  <a:cubicBezTo>
                    <a:pt x="253" y="252"/>
                    <a:pt x="253" y="252"/>
                    <a:pt x="253" y="252"/>
                  </a:cubicBezTo>
                  <a:cubicBezTo>
                    <a:pt x="253" y="252"/>
                    <a:pt x="253" y="252"/>
                    <a:pt x="253" y="252"/>
                  </a:cubicBezTo>
                  <a:cubicBezTo>
                    <a:pt x="253" y="252"/>
                    <a:pt x="253" y="252"/>
                    <a:pt x="253" y="252"/>
                  </a:cubicBezTo>
                  <a:cubicBezTo>
                    <a:pt x="253" y="252"/>
                    <a:pt x="253" y="252"/>
                    <a:pt x="253" y="252"/>
                  </a:cubicBezTo>
                  <a:cubicBezTo>
                    <a:pt x="253" y="252"/>
                    <a:pt x="253" y="252"/>
                    <a:pt x="253" y="253"/>
                  </a:cubicBezTo>
                  <a:cubicBezTo>
                    <a:pt x="253" y="253"/>
                    <a:pt x="254" y="253"/>
                    <a:pt x="254" y="253"/>
                  </a:cubicBezTo>
                  <a:cubicBezTo>
                    <a:pt x="254" y="252"/>
                    <a:pt x="254" y="252"/>
                    <a:pt x="255" y="252"/>
                  </a:cubicBezTo>
                  <a:cubicBezTo>
                    <a:pt x="255" y="252"/>
                    <a:pt x="255" y="252"/>
                    <a:pt x="255" y="253"/>
                  </a:cubicBezTo>
                  <a:cubicBezTo>
                    <a:pt x="255" y="253"/>
                    <a:pt x="255" y="253"/>
                    <a:pt x="255" y="253"/>
                  </a:cubicBezTo>
                  <a:cubicBezTo>
                    <a:pt x="255" y="253"/>
                    <a:pt x="255" y="253"/>
                    <a:pt x="255" y="253"/>
                  </a:cubicBezTo>
                  <a:cubicBezTo>
                    <a:pt x="255" y="253"/>
                    <a:pt x="255" y="253"/>
                    <a:pt x="255" y="254"/>
                  </a:cubicBezTo>
                  <a:cubicBezTo>
                    <a:pt x="255" y="254"/>
                    <a:pt x="255" y="254"/>
                    <a:pt x="255" y="254"/>
                  </a:cubicBezTo>
                  <a:cubicBezTo>
                    <a:pt x="255" y="254"/>
                    <a:pt x="255" y="255"/>
                    <a:pt x="255" y="255"/>
                  </a:cubicBezTo>
                  <a:cubicBezTo>
                    <a:pt x="255" y="255"/>
                    <a:pt x="255" y="254"/>
                    <a:pt x="255" y="254"/>
                  </a:cubicBezTo>
                  <a:cubicBezTo>
                    <a:pt x="255" y="254"/>
                    <a:pt x="255" y="254"/>
                    <a:pt x="256" y="254"/>
                  </a:cubicBezTo>
                  <a:cubicBezTo>
                    <a:pt x="256" y="254"/>
                    <a:pt x="256" y="254"/>
                    <a:pt x="256" y="254"/>
                  </a:cubicBezTo>
                  <a:cubicBezTo>
                    <a:pt x="256" y="254"/>
                    <a:pt x="256" y="254"/>
                    <a:pt x="256" y="254"/>
                  </a:cubicBezTo>
                  <a:cubicBezTo>
                    <a:pt x="256" y="254"/>
                    <a:pt x="256" y="254"/>
                    <a:pt x="256" y="254"/>
                  </a:cubicBezTo>
                  <a:cubicBezTo>
                    <a:pt x="257" y="254"/>
                    <a:pt x="256" y="253"/>
                    <a:pt x="256" y="253"/>
                  </a:cubicBezTo>
                  <a:cubicBezTo>
                    <a:pt x="256" y="253"/>
                    <a:pt x="256" y="253"/>
                    <a:pt x="256" y="253"/>
                  </a:cubicBezTo>
                  <a:cubicBezTo>
                    <a:pt x="256" y="253"/>
                    <a:pt x="256" y="253"/>
                    <a:pt x="256" y="252"/>
                  </a:cubicBezTo>
                  <a:cubicBezTo>
                    <a:pt x="257" y="252"/>
                    <a:pt x="257" y="253"/>
                    <a:pt x="257" y="252"/>
                  </a:cubicBezTo>
                  <a:cubicBezTo>
                    <a:pt x="257" y="252"/>
                    <a:pt x="257" y="252"/>
                    <a:pt x="258" y="252"/>
                  </a:cubicBezTo>
                  <a:cubicBezTo>
                    <a:pt x="258" y="252"/>
                    <a:pt x="258" y="252"/>
                    <a:pt x="258" y="252"/>
                  </a:cubicBezTo>
                  <a:cubicBezTo>
                    <a:pt x="258" y="252"/>
                    <a:pt x="259" y="252"/>
                    <a:pt x="259" y="252"/>
                  </a:cubicBezTo>
                  <a:cubicBezTo>
                    <a:pt x="259" y="252"/>
                    <a:pt x="260" y="252"/>
                    <a:pt x="260" y="252"/>
                  </a:cubicBezTo>
                  <a:cubicBezTo>
                    <a:pt x="260" y="252"/>
                    <a:pt x="260" y="252"/>
                    <a:pt x="260" y="251"/>
                  </a:cubicBezTo>
                  <a:cubicBezTo>
                    <a:pt x="260" y="251"/>
                    <a:pt x="261" y="251"/>
                    <a:pt x="261" y="251"/>
                  </a:cubicBezTo>
                  <a:cubicBezTo>
                    <a:pt x="261" y="251"/>
                    <a:pt x="261" y="250"/>
                    <a:pt x="261" y="250"/>
                  </a:cubicBezTo>
                  <a:cubicBezTo>
                    <a:pt x="262" y="250"/>
                    <a:pt x="262" y="250"/>
                    <a:pt x="262" y="250"/>
                  </a:cubicBezTo>
                  <a:cubicBezTo>
                    <a:pt x="262" y="250"/>
                    <a:pt x="262" y="251"/>
                    <a:pt x="263" y="251"/>
                  </a:cubicBezTo>
                  <a:cubicBezTo>
                    <a:pt x="263" y="251"/>
                    <a:pt x="263" y="251"/>
                    <a:pt x="263" y="252"/>
                  </a:cubicBezTo>
                  <a:cubicBezTo>
                    <a:pt x="263" y="252"/>
                    <a:pt x="263" y="253"/>
                    <a:pt x="263" y="253"/>
                  </a:cubicBezTo>
                  <a:cubicBezTo>
                    <a:pt x="263" y="254"/>
                    <a:pt x="263" y="255"/>
                    <a:pt x="263" y="255"/>
                  </a:cubicBezTo>
                  <a:cubicBezTo>
                    <a:pt x="263" y="255"/>
                    <a:pt x="263" y="256"/>
                    <a:pt x="263" y="256"/>
                  </a:cubicBezTo>
                  <a:cubicBezTo>
                    <a:pt x="263" y="256"/>
                    <a:pt x="263" y="257"/>
                    <a:pt x="263" y="257"/>
                  </a:cubicBezTo>
                  <a:cubicBezTo>
                    <a:pt x="263" y="257"/>
                    <a:pt x="263" y="258"/>
                    <a:pt x="262" y="258"/>
                  </a:cubicBezTo>
                  <a:cubicBezTo>
                    <a:pt x="262" y="258"/>
                    <a:pt x="262" y="258"/>
                    <a:pt x="262" y="258"/>
                  </a:cubicBezTo>
                  <a:cubicBezTo>
                    <a:pt x="261" y="258"/>
                    <a:pt x="261" y="258"/>
                    <a:pt x="261" y="258"/>
                  </a:cubicBezTo>
                  <a:cubicBezTo>
                    <a:pt x="260" y="258"/>
                    <a:pt x="260" y="258"/>
                    <a:pt x="260" y="258"/>
                  </a:cubicBezTo>
                  <a:cubicBezTo>
                    <a:pt x="259" y="258"/>
                    <a:pt x="258" y="258"/>
                    <a:pt x="258" y="258"/>
                  </a:cubicBezTo>
                  <a:cubicBezTo>
                    <a:pt x="258" y="258"/>
                    <a:pt x="257" y="258"/>
                    <a:pt x="257" y="258"/>
                  </a:cubicBezTo>
                  <a:cubicBezTo>
                    <a:pt x="257" y="258"/>
                    <a:pt x="256" y="257"/>
                    <a:pt x="256" y="257"/>
                  </a:cubicBezTo>
                  <a:cubicBezTo>
                    <a:pt x="256" y="257"/>
                    <a:pt x="255" y="257"/>
                    <a:pt x="255" y="257"/>
                  </a:cubicBezTo>
                  <a:cubicBezTo>
                    <a:pt x="254" y="257"/>
                    <a:pt x="254" y="257"/>
                    <a:pt x="254" y="257"/>
                  </a:cubicBezTo>
                  <a:cubicBezTo>
                    <a:pt x="253" y="257"/>
                    <a:pt x="253" y="257"/>
                    <a:pt x="252" y="257"/>
                  </a:cubicBezTo>
                  <a:cubicBezTo>
                    <a:pt x="252" y="258"/>
                    <a:pt x="252" y="258"/>
                    <a:pt x="252" y="258"/>
                  </a:cubicBezTo>
                  <a:cubicBezTo>
                    <a:pt x="252" y="258"/>
                    <a:pt x="251" y="258"/>
                    <a:pt x="251" y="258"/>
                  </a:cubicBezTo>
                  <a:cubicBezTo>
                    <a:pt x="251" y="258"/>
                    <a:pt x="251" y="258"/>
                    <a:pt x="251" y="258"/>
                  </a:cubicBezTo>
                  <a:cubicBezTo>
                    <a:pt x="250" y="258"/>
                    <a:pt x="250" y="258"/>
                    <a:pt x="251" y="258"/>
                  </a:cubicBezTo>
                  <a:cubicBezTo>
                    <a:pt x="251" y="259"/>
                    <a:pt x="251" y="259"/>
                    <a:pt x="251" y="259"/>
                  </a:cubicBezTo>
                  <a:cubicBezTo>
                    <a:pt x="251" y="259"/>
                    <a:pt x="251" y="258"/>
                    <a:pt x="251" y="258"/>
                  </a:cubicBezTo>
                  <a:cubicBezTo>
                    <a:pt x="252" y="258"/>
                    <a:pt x="252" y="258"/>
                    <a:pt x="252" y="258"/>
                  </a:cubicBezTo>
                  <a:cubicBezTo>
                    <a:pt x="252" y="258"/>
                    <a:pt x="253" y="258"/>
                    <a:pt x="253" y="258"/>
                  </a:cubicBezTo>
                  <a:cubicBezTo>
                    <a:pt x="253" y="258"/>
                    <a:pt x="253" y="258"/>
                    <a:pt x="254" y="258"/>
                  </a:cubicBezTo>
                  <a:cubicBezTo>
                    <a:pt x="254" y="258"/>
                    <a:pt x="254" y="258"/>
                    <a:pt x="255" y="258"/>
                  </a:cubicBezTo>
                  <a:cubicBezTo>
                    <a:pt x="255" y="258"/>
                    <a:pt x="256" y="258"/>
                    <a:pt x="256" y="258"/>
                  </a:cubicBezTo>
                  <a:cubicBezTo>
                    <a:pt x="256" y="258"/>
                    <a:pt x="256" y="258"/>
                    <a:pt x="256" y="258"/>
                  </a:cubicBezTo>
                  <a:cubicBezTo>
                    <a:pt x="257" y="258"/>
                    <a:pt x="257" y="258"/>
                    <a:pt x="257" y="259"/>
                  </a:cubicBezTo>
                  <a:cubicBezTo>
                    <a:pt x="257" y="259"/>
                    <a:pt x="257" y="259"/>
                    <a:pt x="257" y="259"/>
                  </a:cubicBezTo>
                  <a:cubicBezTo>
                    <a:pt x="257" y="259"/>
                    <a:pt x="257" y="259"/>
                    <a:pt x="257" y="259"/>
                  </a:cubicBezTo>
                  <a:cubicBezTo>
                    <a:pt x="257" y="259"/>
                    <a:pt x="258" y="260"/>
                    <a:pt x="258" y="260"/>
                  </a:cubicBezTo>
                  <a:cubicBezTo>
                    <a:pt x="258" y="260"/>
                    <a:pt x="258" y="260"/>
                    <a:pt x="258" y="260"/>
                  </a:cubicBezTo>
                  <a:cubicBezTo>
                    <a:pt x="258" y="260"/>
                    <a:pt x="258" y="260"/>
                    <a:pt x="258" y="261"/>
                  </a:cubicBezTo>
                  <a:cubicBezTo>
                    <a:pt x="258" y="261"/>
                    <a:pt x="257" y="261"/>
                    <a:pt x="257" y="261"/>
                  </a:cubicBezTo>
                  <a:cubicBezTo>
                    <a:pt x="257" y="261"/>
                    <a:pt x="257" y="261"/>
                    <a:pt x="257" y="261"/>
                  </a:cubicBezTo>
                  <a:cubicBezTo>
                    <a:pt x="257" y="261"/>
                    <a:pt x="257" y="261"/>
                    <a:pt x="257" y="261"/>
                  </a:cubicBezTo>
                  <a:cubicBezTo>
                    <a:pt x="257" y="261"/>
                    <a:pt x="257" y="261"/>
                    <a:pt x="257" y="261"/>
                  </a:cubicBezTo>
                  <a:cubicBezTo>
                    <a:pt x="257" y="261"/>
                    <a:pt x="257" y="261"/>
                    <a:pt x="257" y="261"/>
                  </a:cubicBezTo>
                  <a:cubicBezTo>
                    <a:pt x="258" y="261"/>
                    <a:pt x="258" y="261"/>
                    <a:pt x="258" y="261"/>
                  </a:cubicBezTo>
                  <a:cubicBezTo>
                    <a:pt x="258" y="261"/>
                    <a:pt x="258" y="261"/>
                    <a:pt x="258" y="262"/>
                  </a:cubicBezTo>
                  <a:cubicBezTo>
                    <a:pt x="257" y="262"/>
                    <a:pt x="257" y="262"/>
                    <a:pt x="258" y="262"/>
                  </a:cubicBezTo>
                  <a:cubicBezTo>
                    <a:pt x="258" y="262"/>
                    <a:pt x="258" y="262"/>
                    <a:pt x="258" y="262"/>
                  </a:cubicBezTo>
                  <a:cubicBezTo>
                    <a:pt x="258" y="262"/>
                    <a:pt x="258" y="262"/>
                    <a:pt x="258" y="262"/>
                  </a:cubicBezTo>
                  <a:cubicBezTo>
                    <a:pt x="258" y="262"/>
                    <a:pt x="258" y="262"/>
                    <a:pt x="258" y="262"/>
                  </a:cubicBezTo>
                  <a:cubicBezTo>
                    <a:pt x="259" y="262"/>
                    <a:pt x="259" y="262"/>
                    <a:pt x="259" y="262"/>
                  </a:cubicBezTo>
                  <a:cubicBezTo>
                    <a:pt x="259" y="263"/>
                    <a:pt x="260" y="263"/>
                    <a:pt x="260" y="263"/>
                  </a:cubicBezTo>
                  <a:cubicBezTo>
                    <a:pt x="260" y="263"/>
                    <a:pt x="260" y="263"/>
                    <a:pt x="260" y="263"/>
                  </a:cubicBezTo>
                  <a:cubicBezTo>
                    <a:pt x="260" y="263"/>
                    <a:pt x="260" y="263"/>
                    <a:pt x="260" y="263"/>
                  </a:cubicBezTo>
                  <a:cubicBezTo>
                    <a:pt x="260" y="264"/>
                    <a:pt x="259" y="264"/>
                    <a:pt x="259" y="264"/>
                  </a:cubicBezTo>
                  <a:cubicBezTo>
                    <a:pt x="259" y="264"/>
                    <a:pt x="258" y="264"/>
                    <a:pt x="258" y="264"/>
                  </a:cubicBezTo>
                  <a:cubicBezTo>
                    <a:pt x="258" y="264"/>
                    <a:pt x="258" y="265"/>
                    <a:pt x="258" y="265"/>
                  </a:cubicBezTo>
                  <a:cubicBezTo>
                    <a:pt x="258" y="265"/>
                    <a:pt x="258" y="265"/>
                    <a:pt x="257" y="265"/>
                  </a:cubicBezTo>
                  <a:cubicBezTo>
                    <a:pt x="257" y="265"/>
                    <a:pt x="257" y="265"/>
                    <a:pt x="257" y="265"/>
                  </a:cubicBezTo>
                  <a:cubicBezTo>
                    <a:pt x="257" y="265"/>
                    <a:pt x="257" y="265"/>
                    <a:pt x="256" y="265"/>
                  </a:cubicBezTo>
                  <a:cubicBezTo>
                    <a:pt x="256" y="265"/>
                    <a:pt x="256" y="265"/>
                    <a:pt x="256" y="265"/>
                  </a:cubicBezTo>
                  <a:cubicBezTo>
                    <a:pt x="256" y="265"/>
                    <a:pt x="255" y="264"/>
                    <a:pt x="255" y="264"/>
                  </a:cubicBezTo>
                  <a:cubicBezTo>
                    <a:pt x="255" y="264"/>
                    <a:pt x="255" y="264"/>
                    <a:pt x="254" y="264"/>
                  </a:cubicBezTo>
                  <a:cubicBezTo>
                    <a:pt x="254" y="264"/>
                    <a:pt x="254" y="265"/>
                    <a:pt x="254" y="265"/>
                  </a:cubicBezTo>
                  <a:cubicBezTo>
                    <a:pt x="253" y="265"/>
                    <a:pt x="253" y="264"/>
                    <a:pt x="253" y="264"/>
                  </a:cubicBezTo>
                  <a:cubicBezTo>
                    <a:pt x="253" y="264"/>
                    <a:pt x="252" y="264"/>
                    <a:pt x="252" y="264"/>
                  </a:cubicBezTo>
                  <a:cubicBezTo>
                    <a:pt x="252" y="264"/>
                    <a:pt x="251" y="264"/>
                    <a:pt x="251" y="264"/>
                  </a:cubicBezTo>
                  <a:cubicBezTo>
                    <a:pt x="251" y="265"/>
                    <a:pt x="251" y="265"/>
                    <a:pt x="250" y="265"/>
                  </a:cubicBezTo>
                  <a:cubicBezTo>
                    <a:pt x="250" y="265"/>
                    <a:pt x="250" y="264"/>
                    <a:pt x="250" y="264"/>
                  </a:cubicBezTo>
                  <a:cubicBezTo>
                    <a:pt x="250" y="264"/>
                    <a:pt x="249" y="264"/>
                    <a:pt x="249" y="264"/>
                  </a:cubicBezTo>
                  <a:cubicBezTo>
                    <a:pt x="249" y="264"/>
                    <a:pt x="249" y="264"/>
                    <a:pt x="249" y="264"/>
                  </a:cubicBezTo>
                  <a:cubicBezTo>
                    <a:pt x="249" y="264"/>
                    <a:pt x="249" y="264"/>
                    <a:pt x="249" y="264"/>
                  </a:cubicBezTo>
                  <a:cubicBezTo>
                    <a:pt x="249" y="264"/>
                    <a:pt x="249" y="265"/>
                    <a:pt x="249" y="265"/>
                  </a:cubicBezTo>
                  <a:cubicBezTo>
                    <a:pt x="249" y="265"/>
                    <a:pt x="249" y="265"/>
                    <a:pt x="250" y="265"/>
                  </a:cubicBezTo>
                  <a:cubicBezTo>
                    <a:pt x="250" y="265"/>
                    <a:pt x="250" y="265"/>
                    <a:pt x="250" y="265"/>
                  </a:cubicBezTo>
                  <a:cubicBezTo>
                    <a:pt x="250" y="265"/>
                    <a:pt x="250" y="265"/>
                    <a:pt x="251" y="265"/>
                  </a:cubicBezTo>
                  <a:cubicBezTo>
                    <a:pt x="251" y="265"/>
                    <a:pt x="251" y="265"/>
                    <a:pt x="251" y="266"/>
                  </a:cubicBezTo>
                  <a:cubicBezTo>
                    <a:pt x="251" y="266"/>
                    <a:pt x="250" y="266"/>
                    <a:pt x="250" y="266"/>
                  </a:cubicBezTo>
                  <a:cubicBezTo>
                    <a:pt x="250" y="266"/>
                    <a:pt x="250" y="266"/>
                    <a:pt x="250" y="266"/>
                  </a:cubicBezTo>
                  <a:cubicBezTo>
                    <a:pt x="250" y="266"/>
                    <a:pt x="249" y="266"/>
                    <a:pt x="249" y="266"/>
                  </a:cubicBezTo>
                  <a:cubicBezTo>
                    <a:pt x="249" y="266"/>
                    <a:pt x="249" y="266"/>
                    <a:pt x="249" y="266"/>
                  </a:cubicBezTo>
                  <a:cubicBezTo>
                    <a:pt x="249" y="266"/>
                    <a:pt x="248" y="266"/>
                    <a:pt x="248" y="266"/>
                  </a:cubicBezTo>
                  <a:cubicBezTo>
                    <a:pt x="248" y="266"/>
                    <a:pt x="248" y="266"/>
                    <a:pt x="248" y="265"/>
                  </a:cubicBezTo>
                  <a:cubicBezTo>
                    <a:pt x="248" y="265"/>
                    <a:pt x="248" y="265"/>
                    <a:pt x="248" y="265"/>
                  </a:cubicBezTo>
                  <a:cubicBezTo>
                    <a:pt x="248" y="265"/>
                    <a:pt x="247" y="265"/>
                    <a:pt x="247" y="265"/>
                  </a:cubicBezTo>
                  <a:cubicBezTo>
                    <a:pt x="247" y="264"/>
                    <a:pt x="247" y="264"/>
                    <a:pt x="247" y="264"/>
                  </a:cubicBezTo>
                  <a:cubicBezTo>
                    <a:pt x="247" y="264"/>
                    <a:pt x="246" y="264"/>
                    <a:pt x="246" y="264"/>
                  </a:cubicBezTo>
                  <a:cubicBezTo>
                    <a:pt x="246" y="264"/>
                    <a:pt x="246" y="264"/>
                    <a:pt x="246" y="264"/>
                  </a:cubicBezTo>
                  <a:cubicBezTo>
                    <a:pt x="246" y="264"/>
                    <a:pt x="246" y="264"/>
                    <a:pt x="246" y="264"/>
                  </a:cubicBezTo>
                  <a:cubicBezTo>
                    <a:pt x="246" y="264"/>
                    <a:pt x="247" y="265"/>
                    <a:pt x="247" y="265"/>
                  </a:cubicBezTo>
                  <a:cubicBezTo>
                    <a:pt x="247" y="265"/>
                    <a:pt x="246" y="265"/>
                    <a:pt x="246" y="265"/>
                  </a:cubicBezTo>
                  <a:cubicBezTo>
                    <a:pt x="246" y="265"/>
                    <a:pt x="246" y="266"/>
                    <a:pt x="246" y="266"/>
                  </a:cubicBezTo>
                  <a:cubicBezTo>
                    <a:pt x="246" y="266"/>
                    <a:pt x="245" y="266"/>
                    <a:pt x="245" y="266"/>
                  </a:cubicBezTo>
                  <a:cubicBezTo>
                    <a:pt x="245" y="266"/>
                    <a:pt x="245" y="266"/>
                    <a:pt x="245" y="266"/>
                  </a:cubicBezTo>
                  <a:cubicBezTo>
                    <a:pt x="245" y="266"/>
                    <a:pt x="246" y="266"/>
                    <a:pt x="246" y="266"/>
                  </a:cubicBezTo>
                  <a:cubicBezTo>
                    <a:pt x="246" y="266"/>
                    <a:pt x="246" y="266"/>
                    <a:pt x="246" y="266"/>
                  </a:cubicBezTo>
                  <a:cubicBezTo>
                    <a:pt x="246" y="266"/>
                    <a:pt x="247" y="265"/>
                    <a:pt x="247" y="265"/>
                  </a:cubicBezTo>
                  <a:cubicBezTo>
                    <a:pt x="247" y="265"/>
                    <a:pt x="247" y="265"/>
                    <a:pt x="247" y="265"/>
                  </a:cubicBezTo>
                  <a:cubicBezTo>
                    <a:pt x="247" y="265"/>
                    <a:pt x="247" y="266"/>
                    <a:pt x="247" y="266"/>
                  </a:cubicBezTo>
                  <a:cubicBezTo>
                    <a:pt x="247" y="266"/>
                    <a:pt x="247" y="266"/>
                    <a:pt x="247" y="266"/>
                  </a:cubicBezTo>
                  <a:cubicBezTo>
                    <a:pt x="247" y="266"/>
                    <a:pt x="248" y="266"/>
                    <a:pt x="248" y="267"/>
                  </a:cubicBezTo>
                  <a:cubicBezTo>
                    <a:pt x="248" y="267"/>
                    <a:pt x="248" y="267"/>
                    <a:pt x="247" y="267"/>
                  </a:cubicBezTo>
                  <a:cubicBezTo>
                    <a:pt x="247" y="267"/>
                    <a:pt x="247" y="266"/>
                    <a:pt x="247" y="266"/>
                  </a:cubicBezTo>
                  <a:cubicBezTo>
                    <a:pt x="247" y="266"/>
                    <a:pt x="247" y="266"/>
                    <a:pt x="247" y="266"/>
                  </a:cubicBezTo>
                  <a:cubicBezTo>
                    <a:pt x="247" y="267"/>
                    <a:pt x="247" y="267"/>
                    <a:pt x="246" y="267"/>
                  </a:cubicBezTo>
                  <a:cubicBezTo>
                    <a:pt x="246" y="267"/>
                    <a:pt x="246" y="267"/>
                    <a:pt x="246" y="267"/>
                  </a:cubicBezTo>
                  <a:cubicBezTo>
                    <a:pt x="246" y="267"/>
                    <a:pt x="246" y="267"/>
                    <a:pt x="246" y="267"/>
                  </a:cubicBezTo>
                  <a:cubicBezTo>
                    <a:pt x="245" y="267"/>
                    <a:pt x="245" y="267"/>
                    <a:pt x="245" y="267"/>
                  </a:cubicBezTo>
                  <a:cubicBezTo>
                    <a:pt x="245" y="267"/>
                    <a:pt x="245" y="268"/>
                    <a:pt x="245" y="268"/>
                  </a:cubicBezTo>
                  <a:cubicBezTo>
                    <a:pt x="245" y="268"/>
                    <a:pt x="245" y="268"/>
                    <a:pt x="245" y="268"/>
                  </a:cubicBezTo>
                  <a:cubicBezTo>
                    <a:pt x="245" y="269"/>
                    <a:pt x="245" y="269"/>
                    <a:pt x="244" y="269"/>
                  </a:cubicBezTo>
                  <a:cubicBezTo>
                    <a:pt x="244" y="269"/>
                    <a:pt x="244" y="270"/>
                    <a:pt x="244" y="270"/>
                  </a:cubicBezTo>
                  <a:cubicBezTo>
                    <a:pt x="244" y="270"/>
                    <a:pt x="243" y="270"/>
                    <a:pt x="243" y="270"/>
                  </a:cubicBezTo>
                  <a:cubicBezTo>
                    <a:pt x="243" y="270"/>
                    <a:pt x="242" y="271"/>
                    <a:pt x="242" y="271"/>
                  </a:cubicBezTo>
                  <a:cubicBezTo>
                    <a:pt x="242" y="271"/>
                    <a:pt x="241" y="271"/>
                    <a:pt x="241" y="271"/>
                  </a:cubicBezTo>
                  <a:cubicBezTo>
                    <a:pt x="241" y="270"/>
                    <a:pt x="241" y="270"/>
                    <a:pt x="240" y="270"/>
                  </a:cubicBezTo>
                  <a:cubicBezTo>
                    <a:pt x="240" y="270"/>
                    <a:pt x="240" y="270"/>
                    <a:pt x="240" y="270"/>
                  </a:cubicBezTo>
                  <a:cubicBezTo>
                    <a:pt x="240" y="270"/>
                    <a:pt x="240" y="269"/>
                    <a:pt x="240" y="269"/>
                  </a:cubicBezTo>
                  <a:cubicBezTo>
                    <a:pt x="239" y="269"/>
                    <a:pt x="239" y="269"/>
                    <a:pt x="239" y="269"/>
                  </a:cubicBezTo>
                  <a:cubicBezTo>
                    <a:pt x="239" y="269"/>
                    <a:pt x="239" y="270"/>
                    <a:pt x="239" y="270"/>
                  </a:cubicBezTo>
                  <a:cubicBezTo>
                    <a:pt x="238" y="270"/>
                    <a:pt x="238" y="270"/>
                    <a:pt x="238" y="270"/>
                  </a:cubicBezTo>
                  <a:cubicBezTo>
                    <a:pt x="238" y="270"/>
                    <a:pt x="238" y="270"/>
                    <a:pt x="238" y="270"/>
                  </a:cubicBezTo>
                  <a:cubicBezTo>
                    <a:pt x="237" y="270"/>
                    <a:pt x="237" y="270"/>
                    <a:pt x="237" y="269"/>
                  </a:cubicBezTo>
                  <a:cubicBezTo>
                    <a:pt x="237" y="269"/>
                    <a:pt x="237" y="269"/>
                    <a:pt x="237" y="269"/>
                  </a:cubicBezTo>
                  <a:cubicBezTo>
                    <a:pt x="237" y="269"/>
                    <a:pt x="236" y="269"/>
                    <a:pt x="236" y="269"/>
                  </a:cubicBezTo>
                  <a:cubicBezTo>
                    <a:pt x="236" y="269"/>
                    <a:pt x="236" y="269"/>
                    <a:pt x="236" y="269"/>
                  </a:cubicBezTo>
                  <a:cubicBezTo>
                    <a:pt x="235" y="269"/>
                    <a:pt x="235" y="269"/>
                    <a:pt x="235" y="269"/>
                  </a:cubicBezTo>
                  <a:cubicBezTo>
                    <a:pt x="235" y="269"/>
                    <a:pt x="234" y="269"/>
                    <a:pt x="234" y="269"/>
                  </a:cubicBezTo>
                  <a:cubicBezTo>
                    <a:pt x="234" y="268"/>
                    <a:pt x="234" y="268"/>
                    <a:pt x="234" y="268"/>
                  </a:cubicBezTo>
                  <a:cubicBezTo>
                    <a:pt x="234" y="268"/>
                    <a:pt x="233" y="268"/>
                    <a:pt x="233" y="267"/>
                  </a:cubicBezTo>
                  <a:cubicBezTo>
                    <a:pt x="233" y="267"/>
                    <a:pt x="233" y="267"/>
                    <a:pt x="233" y="267"/>
                  </a:cubicBezTo>
                  <a:cubicBezTo>
                    <a:pt x="232" y="267"/>
                    <a:pt x="232" y="267"/>
                    <a:pt x="232" y="267"/>
                  </a:cubicBezTo>
                  <a:cubicBezTo>
                    <a:pt x="232" y="267"/>
                    <a:pt x="231" y="267"/>
                    <a:pt x="231" y="267"/>
                  </a:cubicBezTo>
                  <a:cubicBezTo>
                    <a:pt x="231" y="267"/>
                    <a:pt x="231" y="268"/>
                    <a:pt x="230" y="268"/>
                  </a:cubicBezTo>
                  <a:cubicBezTo>
                    <a:pt x="230" y="268"/>
                    <a:pt x="230" y="268"/>
                    <a:pt x="230" y="268"/>
                  </a:cubicBezTo>
                  <a:cubicBezTo>
                    <a:pt x="230" y="268"/>
                    <a:pt x="229" y="268"/>
                    <a:pt x="229" y="268"/>
                  </a:cubicBezTo>
                  <a:cubicBezTo>
                    <a:pt x="229" y="268"/>
                    <a:pt x="229" y="268"/>
                    <a:pt x="229" y="268"/>
                  </a:cubicBezTo>
                  <a:cubicBezTo>
                    <a:pt x="229" y="268"/>
                    <a:pt x="229" y="268"/>
                    <a:pt x="229" y="268"/>
                  </a:cubicBezTo>
                  <a:cubicBezTo>
                    <a:pt x="229" y="268"/>
                    <a:pt x="228" y="268"/>
                    <a:pt x="228" y="268"/>
                  </a:cubicBezTo>
                  <a:cubicBezTo>
                    <a:pt x="228" y="268"/>
                    <a:pt x="228" y="268"/>
                    <a:pt x="228" y="268"/>
                  </a:cubicBezTo>
                  <a:cubicBezTo>
                    <a:pt x="228" y="268"/>
                    <a:pt x="228" y="268"/>
                    <a:pt x="228" y="268"/>
                  </a:cubicBezTo>
                  <a:cubicBezTo>
                    <a:pt x="227" y="268"/>
                    <a:pt x="227" y="268"/>
                    <a:pt x="227" y="268"/>
                  </a:cubicBezTo>
                  <a:cubicBezTo>
                    <a:pt x="227" y="268"/>
                    <a:pt x="227" y="268"/>
                    <a:pt x="227" y="268"/>
                  </a:cubicBezTo>
                  <a:cubicBezTo>
                    <a:pt x="227" y="269"/>
                    <a:pt x="227" y="269"/>
                    <a:pt x="227" y="269"/>
                  </a:cubicBezTo>
                  <a:cubicBezTo>
                    <a:pt x="228" y="269"/>
                    <a:pt x="228" y="269"/>
                    <a:pt x="228" y="269"/>
                  </a:cubicBezTo>
                  <a:cubicBezTo>
                    <a:pt x="228" y="269"/>
                    <a:pt x="228" y="269"/>
                    <a:pt x="228" y="269"/>
                  </a:cubicBezTo>
                  <a:cubicBezTo>
                    <a:pt x="228" y="269"/>
                    <a:pt x="228" y="269"/>
                    <a:pt x="229" y="269"/>
                  </a:cubicBezTo>
                  <a:cubicBezTo>
                    <a:pt x="229" y="269"/>
                    <a:pt x="229" y="269"/>
                    <a:pt x="229" y="269"/>
                  </a:cubicBezTo>
                  <a:cubicBezTo>
                    <a:pt x="229" y="269"/>
                    <a:pt x="230" y="269"/>
                    <a:pt x="230" y="269"/>
                  </a:cubicBezTo>
                  <a:cubicBezTo>
                    <a:pt x="230" y="269"/>
                    <a:pt x="230" y="268"/>
                    <a:pt x="230" y="268"/>
                  </a:cubicBezTo>
                  <a:cubicBezTo>
                    <a:pt x="230" y="268"/>
                    <a:pt x="231" y="268"/>
                    <a:pt x="231" y="268"/>
                  </a:cubicBezTo>
                  <a:cubicBezTo>
                    <a:pt x="231" y="268"/>
                    <a:pt x="231" y="268"/>
                    <a:pt x="231" y="268"/>
                  </a:cubicBezTo>
                  <a:cubicBezTo>
                    <a:pt x="232" y="268"/>
                    <a:pt x="232" y="268"/>
                    <a:pt x="232" y="268"/>
                  </a:cubicBezTo>
                  <a:cubicBezTo>
                    <a:pt x="232" y="268"/>
                    <a:pt x="232" y="268"/>
                    <a:pt x="233" y="268"/>
                  </a:cubicBezTo>
                  <a:cubicBezTo>
                    <a:pt x="233" y="268"/>
                    <a:pt x="233" y="268"/>
                    <a:pt x="233" y="268"/>
                  </a:cubicBezTo>
                  <a:cubicBezTo>
                    <a:pt x="233" y="268"/>
                    <a:pt x="233" y="268"/>
                    <a:pt x="234" y="269"/>
                  </a:cubicBezTo>
                  <a:cubicBezTo>
                    <a:pt x="234" y="269"/>
                    <a:pt x="234" y="269"/>
                    <a:pt x="234" y="269"/>
                  </a:cubicBezTo>
                  <a:cubicBezTo>
                    <a:pt x="234" y="269"/>
                    <a:pt x="235" y="269"/>
                    <a:pt x="235" y="269"/>
                  </a:cubicBezTo>
                  <a:cubicBezTo>
                    <a:pt x="235" y="269"/>
                    <a:pt x="235" y="269"/>
                    <a:pt x="235" y="269"/>
                  </a:cubicBezTo>
                  <a:cubicBezTo>
                    <a:pt x="235" y="269"/>
                    <a:pt x="236" y="269"/>
                    <a:pt x="236" y="269"/>
                  </a:cubicBezTo>
                  <a:cubicBezTo>
                    <a:pt x="236" y="269"/>
                    <a:pt x="236" y="269"/>
                    <a:pt x="236" y="270"/>
                  </a:cubicBezTo>
                  <a:cubicBezTo>
                    <a:pt x="237" y="270"/>
                    <a:pt x="237" y="270"/>
                    <a:pt x="237" y="270"/>
                  </a:cubicBezTo>
                  <a:cubicBezTo>
                    <a:pt x="237" y="270"/>
                    <a:pt x="237" y="270"/>
                    <a:pt x="237" y="270"/>
                  </a:cubicBezTo>
                  <a:cubicBezTo>
                    <a:pt x="237" y="270"/>
                    <a:pt x="238" y="271"/>
                    <a:pt x="238" y="271"/>
                  </a:cubicBezTo>
                  <a:cubicBezTo>
                    <a:pt x="238" y="271"/>
                    <a:pt x="238" y="271"/>
                    <a:pt x="239" y="271"/>
                  </a:cubicBezTo>
                  <a:cubicBezTo>
                    <a:pt x="239" y="270"/>
                    <a:pt x="239" y="270"/>
                    <a:pt x="239" y="270"/>
                  </a:cubicBezTo>
                  <a:cubicBezTo>
                    <a:pt x="239" y="270"/>
                    <a:pt x="239" y="270"/>
                    <a:pt x="239" y="270"/>
                  </a:cubicBezTo>
                  <a:cubicBezTo>
                    <a:pt x="239" y="270"/>
                    <a:pt x="239" y="270"/>
                    <a:pt x="239" y="270"/>
                  </a:cubicBezTo>
                  <a:cubicBezTo>
                    <a:pt x="240" y="270"/>
                    <a:pt x="240" y="270"/>
                    <a:pt x="240" y="270"/>
                  </a:cubicBezTo>
                  <a:cubicBezTo>
                    <a:pt x="240" y="270"/>
                    <a:pt x="240" y="271"/>
                    <a:pt x="240" y="271"/>
                  </a:cubicBezTo>
                  <a:cubicBezTo>
                    <a:pt x="241" y="271"/>
                    <a:pt x="241" y="271"/>
                    <a:pt x="241" y="271"/>
                  </a:cubicBezTo>
                  <a:cubicBezTo>
                    <a:pt x="242" y="271"/>
                    <a:pt x="242" y="271"/>
                    <a:pt x="242" y="271"/>
                  </a:cubicBezTo>
                  <a:cubicBezTo>
                    <a:pt x="242" y="271"/>
                    <a:pt x="243" y="271"/>
                    <a:pt x="243" y="271"/>
                  </a:cubicBezTo>
                  <a:cubicBezTo>
                    <a:pt x="243" y="271"/>
                    <a:pt x="244" y="271"/>
                    <a:pt x="244" y="270"/>
                  </a:cubicBezTo>
                  <a:cubicBezTo>
                    <a:pt x="244" y="270"/>
                    <a:pt x="244" y="270"/>
                    <a:pt x="245" y="270"/>
                  </a:cubicBezTo>
                  <a:cubicBezTo>
                    <a:pt x="245" y="270"/>
                    <a:pt x="245" y="270"/>
                    <a:pt x="245" y="270"/>
                  </a:cubicBezTo>
                  <a:cubicBezTo>
                    <a:pt x="245" y="269"/>
                    <a:pt x="245" y="269"/>
                    <a:pt x="246" y="269"/>
                  </a:cubicBezTo>
                  <a:cubicBezTo>
                    <a:pt x="246" y="269"/>
                    <a:pt x="246" y="268"/>
                    <a:pt x="246" y="268"/>
                  </a:cubicBezTo>
                  <a:cubicBezTo>
                    <a:pt x="246" y="268"/>
                    <a:pt x="246" y="268"/>
                    <a:pt x="246" y="268"/>
                  </a:cubicBezTo>
                  <a:cubicBezTo>
                    <a:pt x="246" y="268"/>
                    <a:pt x="247" y="268"/>
                    <a:pt x="247" y="268"/>
                  </a:cubicBezTo>
                  <a:cubicBezTo>
                    <a:pt x="247" y="268"/>
                    <a:pt x="247" y="268"/>
                    <a:pt x="248" y="268"/>
                  </a:cubicBezTo>
                  <a:cubicBezTo>
                    <a:pt x="248" y="268"/>
                    <a:pt x="248" y="268"/>
                    <a:pt x="249" y="268"/>
                  </a:cubicBezTo>
                  <a:cubicBezTo>
                    <a:pt x="249" y="268"/>
                    <a:pt x="250" y="268"/>
                    <a:pt x="250" y="268"/>
                  </a:cubicBezTo>
                  <a:cubicBezTo>
                    <a:pt x="250" y="268"/>
                    <a:pt x="250" y="268"/>
                    <a:pt x="251" y="268"/>
                  </a:cubicBezTo>
                  <a:cubicBezTo>
                    <a:pt x="251" y="268"/>
                    <a:pt x="251" y="268"/>
                    <a:pt x="252" y="268"/>
                  </a:cubicBezTo>
                  <a:cubicBezTo>
                    <a:pt x="252" y="268"/>
                    <a:pt x="252" y="268"/>
                    <a:pt x="253" y="268"/>
                  </a:cubicBezTo>
                  <a:cubicBezTo>
                    <a:pt x="253" y="268"/>
                    <a:pt x="253" y="268"/>
                    <a:pt x="253" y="268"/>
                  </a:cubicBezTo>
                  <a:cubicBezTo>
                    <a:pt x="253" y="268"/>
                    <a:pt x="253" y="268"/>
                    <a:pt x="254" y="268"/>
                  </a:cubicBezTo>
                  <a:cubicBezTo>
                    <a:pt x="254" y="269"/>
                    <a:pt x="254" y="269"/>
                    <a:pt x="254" y="269"/>
                  </a:cubicBezTo>
                  <a:cubicBezTo>
                    <a:pt x="254" y="269"/>
                    <a:pt x="254" y="269"/>
                    <a:pt x="254" y="269"/>
                  </a:cubicBezTo>
                  <a:cubicBezTo>
                    <a:pt x="254" y="269"/>
                    <a:pt x="254" y="268"/>
                    <a:pt x="254" y="268"/>
                  </a:cubicBezTo>
                  <a:cubicBezTo>
                    <a:pt x="254" y="268"/>
                    <a:pt x="254" y="268"/>
                    <a:pt x="254" y="268"/>
                  </a:cubicBezTo>
                  <a:cubicBezTo>
                    <a:pt x="254" y="268"/>
                    <a:pt x="254" y="268"/>
                    <a:pt x="254" y="268"/>
                  </a:cubicBezTo>
                  <a:cubicBezTo>
                    <a:pt x="254" y="268"/>
                    <a:pt x="255" y="268"/>
                    <a:pt x="255" y="268"/>
                  </a:cubicBezTo>
                  <a:cubicBezTo>
                    <a:pt x="255" y="268"/>
                    <a:pt x="255" y="268"/>
                    <a:pt x="255" y="268"/>
                  </a:cubicBezTo>
                  <a:cubicBezTo>
                    <a:pt x="255" y="269"/>
                    <a:pt x="255" y="269"/>
                    <a:pt x="255" y="269"/>
                  </a:cubicBezTo>
                  <a:cubicBezTo>
                    <a:pt x="255" y="269"/>
                    <a:pt x="255" y="270"/>
                    <a:pt x="255" y="270"/>
                  </a:cubicBezTo>
                  <a:cubicBezTo>
                    <a:pt x="255" y="270"/>
                    <a:pt x="255" y="270"/>
                    <a:pt x="255" y="270"/>
                  </a:cubicBezTo>
                  <a:cubicBezTo>
                    <a:pt x="254" y="270"/>
                    <a:pt x="254" y="270"/>
                    <a:pt x="254" y="270"/>
                  </a:cubicBezTo>
                  <a:cubicBezTo>
                    <a:pt x="254" y="270"/>
                    <a:pt x="254" y="270"/>
                    <a:pt x="254" y="270"/>
                  </a:cubicBezTo>
                  <a:cubicBezTo>
                    <a:pt x="253" y="270"/>
                    <a:pt x="253" y="270"/>
                    <a:pt x="253" y="270"/>
                  </a:cubicBezTo>
                  <a:cubicBezTo>
                    <a:pt x="253" y="269"/>
                    <a:pt x="253" y="269"/>
                    <a:pt x="253" y="270"/>
                  </a:cubicBezTo>
                  <a:cubicBezTo>
                    <a:pt x="253" y="270"/>
                    <a:pt x="253" y="270"/>
                    <a:pt x="253" y="270"/>
                  </a:cubicBezTo>
                  <a:cubicBezTo>
                    <a:pt x="253" y="270"/>
                    <a:pt x="253" y="270"/>
                    <a:pt x="253" y="270"/>
                  </a:cubicBezTo>
                  <a:cubicBezTo>
                    <a:pt x="253" y="270"/>
                    <a:pt x="253" y="270"/>
                    <a:pt x="253" y="270"/>
                  </a:cubicBezTo>
                  <a:cubicBezTo>
                    <a:pt x="253" y="270"/>
                    <a:pt x="253" y="270"/>
                    <a:pt x="253" y="270"/>
                  </a:cubicBezTo>
                  <a:cubicBezTo>
                    <a:pt x="253" y="270"/>
                    <a:pt x="253" y="271"/>
                    <a:pt x="253" y="271"/>
                  </a:cubicBezTo>
                  <a:cubicBezTo>
                    <a:pt x="253" y="271"/>
                    <a:pt x="252" y="271"/>
                    <a:pt x="252" y="271"/>
                  </a:cubicBezTo>
                  <a:cubicBezTo>
                    <a:pt x="252" y="270"/>
                    <a:pt x="252" y="270"/>
                    <a:pt x="252" y="270"/>
                  </a:cubicBezTo>
                  <a:cubicBezTo>
                    <a:pt x="252" y="270"/>
                    <a:pt x="252" y="270"/>
                    <a:pt x="252" y="270"/>
                  </a:cubicBezTo>
                  <a:cubicBezTo>
                    <a:pt x="252" y="271"/>
                    <a:pt x="252" y="271"/>
                    <a:pt x="252" y="271"/>
                  </a:cubicBezTo>
                  <a:cubicBezTo>
                    <a:pt x="252" y="271"/>
                    <a:pt x="252" y="271"/>
                    <a:pt x="252" y="271"/>
                  </a:cubicBezTo>
                  <a:cubicBezTo>
                    <a:pt x="252" y="271"/>
                    <a:pt x="252" y="271"/>
                    <a:pt x="252" y="271"/>
                  </a:cubicBezTo>
                  <a:cubicBezTo>
                    <a:pt x="252" y="271"/>
                    <a:pt x="251" y="271"/>
                    <a:pt x="251" y="271"/>
                  </a:cubicBezTo>
                  <a:cubicBezTo>
                    <a:pt x="251" y="271"/>
                    <a:pt x="251" y="271"/>
                    <a:pt x="251" y="271"/>
                  </a:cubicBezTo>
                  <a:cubicBezTo>
                    <a:pt x="251" y="271"/>
                    <a:pt x="251" y="271"/>
                    <a:pt x="251" y="271"/>
                  </a:cubicBezTo>
                  <a:cubicBezTo>
                    <a:pt x="251" y="271"/>
                    <a:pt x="251" y="271"/>
                    <a:pt x="252" y="271"/>
                  </a:cubicBezTo>
                  <a:cubicBezTo>
                    <a:pt x="252" y="271"/>
                    <a:pt x="252" y="272"/>
                    <a:pt x="252" y="272"/>
                  </a:cubicBezTo>
                  <a:cubicBezTo>
                    <a:pt x="252" y="272"/>
                    <a:pt x="252" y="272"/>
                    <a:pt x="252" y="272"/>
                  </a:cubicBezTo>
                  <a:cubicBezTo>
                    <a:pt x="251" y="272"/>
                    <a:pt x="251" y="272"/>
                    <a:pt x="251" y="272"/>
                  </a:cubicBezTo>
                  <a:cubicBezTo>
                    <a:pt x="251" y="272"/>
                    <a:pt x="251" y="272"/>
                    <a:pt x="250" y="272"/>
                  </a:cubicBezTo>
                  <a:cubicBezTo>
                    <a:pt x="250" y="272"/>
                    <a:pt x="250" y="272"/>
                    <a:pt x="250" y="272"/>
                  </a:cubicBezTo>
                  <a:cubicBezTo>
                    <a:pt x="250" y="272"/>
                    <a:pt x="250" y="272"/>
                    <a:pt x="249" y="272"/>
                  </a:cubicBezTo>
                  <a:cubicBezTo>
                    <a:pt x="249" y="272"/>
                    <a:pt x="249" y="272"/>
                    <a:pt x="249" y="272"/>
                  </a:cubicBezTo>
                  <a:cubicBezTo>
                    <a:pt x="249" y="272"/>
                    <a:pt x="249" y="272"/>
                    <a:pt x="249" y="272"/>
                  </a:cubicBezTo>
                  <a:cubicBezTo>
                    <a:pt x="249" y="272"/>
                    <a:pt x="249" y="272"/>
                    <a:pt x="249" y="272"/>
                  </a:cubicBezTo>
                  <a:cubicBezTo>
                    <a:pt x="249" y="272"/>
                    <a:pt x="249" y="272"/>
                    <a:pt x="249" y="272"/>
                  </a:cubicBezTo>
                  <a:cubicBezTo>
                    <a:pt x="248" y="272"/>
                    <a:pt x="248" y="273"/>
                    <a:pt x="249" y="273"/>
                  </a:cubicBezTo>
                  <a:cubicBezTo>
                    <a:pt x="249" y="273"/>
                    <a:pt x="249" y="273"/>
                    <a:pt x="249" y="273"/>
                  </a:cubicBezTo>
                  <a:cubicBezTo>
                    <a:pt x="249" y="273"/>
                    <a:pt x="249" y="273"/>
                    <a:pt x="249" y="273"/>
                  </a:cubicBezTo>
                  <a:cubicBezTo>
                    <a:pt x="249" y="273"/>
                    <a:pt x="250" y="273"/>
                    <a:pt x="250" y="273"/>
                  </a:cubicBezTo>
                  <a:cubicBezTo>
                    <a:pt x="250" y="273"/>
                    <a:pt x="250" y="273"/>
                    <a:pt x="250" y="273"/>
                  </a:cubicBezTo>
                  <a:cubicBezTo>
                    <a:pt x="251" y="273"/>
                    <a:pt x="251" y="274"/>
                    <a:pt x="251" y="274"/>
                  </a:cubicBezTo>
                  <a:cubicBezTo>
                    <a:pt x="251" y="274"/>
                    <a:pt x="251" y="274"/>
                    <a:pt x="251" y="274"/>
                  </a:cubicBezTo>
                  <a:cubicBezTo>
                    <a:pt x="251" y="274"/>
                    <a:pt x="252" y="273"/>
                    <a:pt x="252" y="273"/>
                  </a:cubicBezTo>
                  <a:cubicBezTo>
                    <a:pt x="252" y="273"/>
                    <a:pt x="252" y="273"/>
                    <a:pt x="252" y="273"/>
                  </a:cubicBezTo>
                  <a:cubicBezTo>
                    <a:pt x="252" y="273"/>
                    <a:pt x="253" y="273"/>
                    <a:pt x="253" y="273"/>
                  </a:cubicBezTo>
                  <a:cubicBezTo>
                    <a:pt x="253" y="273"/>
                    <a:pt x="253" y="273"/>
                    <a:pt x="253" y="273"/>
                  </a:cubicBezTo>
                  <a:cubicBezTo>
                    <a:pt x="253" y="273"/>
                    <a:pt x="253" y="273"/>
                    <a:pt x="254" y="274"/>
                  </a:cubicBezTo>
                  <a:cubicBezTo>
                    <a:pt x="254" y="274"/>
                    <a:pt x="254" y="274"/>
                    <a:pt x="254" y="274"/>
                  </a:cubicBezTo>
                  <a:cubicBezTo>
                    <a:pt x="254" y="274"/>
                    <a:pt x="254" y="273"/>
                    <a:pt x="254" y="273"/>
                  </a:cubicBezTo>
                  <a:cubicBezTo>
                    <a:pt x="254" y="273"/>
                    <a:pt x="254" y="273"/>
                    <a:pt x="254" y="273"/>
                  </a:cubicBezTo>
                  <a:cubicBezTo>
                    <a:pt x="255" y="273"/>
                    <a:pt x="255" y="273"/>
                    <a:pt x="255" y="273"/>
                  </a:cubicBezTo>
                  <a:cubicBezTo>
                    <a:pt x="255" y="273"/>
                    <a:pt x="255" y="274"/>
                    <a:pt x="255" y="274"/>
                  </a:cubicBezTo>
                  <a:cubicBezTo>
                    <a:pt x="255" y="274"/>
                    <a:pt x="255" y="273"/>
                    <a:pt x="255" y="273"/>
                  </a:cubicBezTo>
                  <a:cubicBezTo>
                    <a:pt x="255" y="273"/>
                    <a:pt x="255" y="273"/>
                    <a:pt x="255" y="273"/>
                  </a:cubicBezTo>
                  <a:cubicBezTo>
                    <a:pt x="255" y="273"/>
                    <a:pt x="255" y="272"/>
                    <a:pt x="255" y="272"/>
                  </a:cubicBezTo>
                  <a:cubicBezTo>
                    <a:pt x="255" y="272"/>
                    <a:pt x="254" y="272"/>
                    <a:pt x="254" y="272"/>
                  </a:cubicBezTo>
                  <a:cubicBezTo>
                    <a:pt x="254" y="272"/>
                    <a:pt x="254" y="272"/>
                    <a:pt x="254" y="272"/>
                  </a:cubicBezTo>
                  <a:cubicBezTo>
                    <a:pt x="254" y="271"/>
                    <a:pt x="255" y="271"/>
                    <a:pt x="255" y="271"/>
                  </a:cubicBezTo>
                  <a:cubicBezTo>
                    <a:pt x="255" y="271"/>
                    <a:pt x="255" y="271"/>
                    <a:pt x="255" y="271"/>
                  </a:cubicBezTo>
                  <a:cubicBezTo>
                    <a:pt x="255" y="271"/>
                    <a:pt x="255" y="271"/>
                    <a:pt x="255" y="271"/>
                  </a:cubicBezTo>
                  <a:cubicBezTo>
                    <a:pt x="255" y="272"/>
                    <a:pt x="255" y="272"/>
                    <a:pt x="255" y="272"/>
                  </a:cubicBezTo>
                  <a:cubicBezTo>
                    <a:pt x="256" y="272"/>
                    <a:pt x="256" y="272"/>
                    <a:pt x="256" y="272"/>
                  </a:cubicBezTo>
                  <a:cubicBezTo>
                    <a:pt x="256" y="273"/>
                    <a:pt x="256" y="273"/>
                    <a:pt x="256" y="273"/>
                  </a:cubicBezTo>
                  <a:cubicBezTo>
                    <a:pt x="256" y="273"/>
                    <a:pt x="256" y="273"/>
                    <a:pt x="256" y="273"/>
                  </a:cubicBezTo>
                  <a:cubicBezTo>
                    <a:pt x="257" y="273"/>
                    <a:pt x="257" y="273"/>
                    <a:pt x="257" y="274"/>
                  </a:cubicBezTo>
                  <a:cubicBezTo>
                    <a:pt x="257" y="274"/>
                    <a:pt x="257" y="274"/>
                    <a:pt x="257" y="274"/>
                  </a:cubicBezTo>
                  <a:cubicBezTo>
                    <a:pt x="257" y="274"/>
                    <a:pt x="257" y="275"/>
                    <a:pt x="257" y="275"/>
                  </a:cubicBezTo>
                  <a:cubicBezTo>
                    <a:pt x="257" y="275"/>
                    <a:pt x="257" y="275"/>
                    <a:pt x="257" y="275"/>
                  </a:cubicBezTo>
                  <a:cubicBezTo>
                    <a:pt x="257" y="275"/>
                    <a:pt x="257" y="275"/>
                    <a:pt x="258" y="275"/>
                  </a:cubicBezTo>
                  <a:cubicBezTo>
                    <a:pt x="258" y="275"/>
                    <a:pt x="258" y="275"/>
                    <a:pt x="258" y="275"/>
                  </a:cubicBezTo>
                  <a:cubicBezTo>
                    <a:pt x="258" y="275"/>
                    <a:pt x="258" y="275"/>
                    <a:pt x="258" y="275"/>
                  </a:cubicBezTo>
                  <a:cubicBezTo>
                    <a:pt x="258" y="275"/>
                    <a:pt x="259" y="275"/>
                    <a:pt x="259" y="275"/>
                  </a:cubicBezTo>
                  <a:cubicBezTo>
                    <a:pt x="259" y="275"/>
                    <a:pt x="260" y="275"/>
                    <a:pt x="260" y="275"/>
                  </a:cubicBezTo>
                  <a:cubicBezTo>
                    <a:pt x="260" y="275"/>
                    <a:pt x="261" y="275"/>
                    <a:pt x="261" y="275"/>
                  </a:cubicBezTo>
                  <a:cubicBezTo>
                    <a:pt x="261" y="275"/>
                    <a:pt x="262" y="275"/>
                    <a:pt x="262" y="275"/>
                  </a:cubicBezTo>
                  <a:cubicBezTo>
                    <a:pt x="262" y="275"/>
                    <a:pt x="262" y="275"/>
                    <a:pt x="262" y="276"/>
                  </a:cubicBezTo>
                  <a:cubicBezTo>
                    <a:pt x="262" y="276"/>
                    <a:pt x="262" y="276"/>
                    <a:pt x="262" y="276"/>
                  </a:cubicBezTo>
                  <a:cubicBezTo>
                    <a:pt x="262" y="276"/>
                    <a:pt x="262" y="277"/>
                    <a:pt x="262" y="277"/>
                  </a:cubicBezTo>
                  <a:cubicBezTo>
                    <a:pt x="262" y="277"/>
                    <a:pt x="262" y="276"/>
                    <a:pt x="262" y="276"/>
                  </a:cubicBezTo>
                  <a:cubicBezTo>
                    <a:pt x="262" y="276"/>
                    <a:pt x="263" y="276"/>
                    <a:pt x="263" y="276"/>
                  </a:cubicBezTo>
                  <a:cubicBezTo>
                    <a:pt x="263" y="276"/>
                    <a:pt x="263" y="275"/>
                    <a:pt x="263" y="275"/>
                  </a:cubicBezTo>
                  <a:cubicBezTo>
                    <a:pt x="264" y="275"/>
                    <a:pt x="264" y="275"/>
                    <a:pt x="264" y="275"/>
                  </a:cubicBezTo>
                  <a:cubicBezTo>
                    <a:pt x="264" y="275"/>
                    <a:pt x="265" y="275"/>
                    <a:pt x="266" y="275"/>
                  </a:cubicBezTo>
                  <a:cubicBezTo>
                    <a:pt x="266" y="275"/>
                    <a:pt x="266" y="275"/>
                    <a:pt x="267" y="275"/>
                  </a:cubicBezTo>
                  <a:cubicBezTo>
                    <a:pt x="267" y="275"/>
                    <a:pt x="268" y="274"/>
                    <a:pt x="268" y="274"/>
                  </a:cubicBezTo>
                  <a:cubicBezTo>
                    <a:pt x="269" y="274"/>
                    <a:pt x="270" y="273"/>
                    <a:pt x="270" y="273"/>
                  </a:cubicBezTo>
                  <a:cubicBezTo>
                    <a:pt x="271" y="273"/>
                    <a:pt x="272" y="273"/>
                    <a:pt x="272" y="273"/>
                  </a:cubicBezTo>
                  <a:cubicBezTo>
                    <a:pt x="273" y="273"/>
                    <a:pt x="274" y="272"/>
                    <a:pt x="274" y="272"/>
                  </a:cubicBezTo>
                  <a:cubicBezTo>
                    <a:pt x="275" y="272"/>
                    <a:pt x="276" y="272"/>
                    <a:pt x="276" y="272"/>
                  </a:cubicBezTo>
                  <a:cubicBezTo>
                    <a:pt x="277" y="272"/>
                    <a:pt x="278" y="272"/>
                    <a:pt x="278" y="272"/>
                  </a:cubicBezTo>
                  <a:cubicBezTo>
                    <a:pt x="278" y="272"/>
                    <a:pt x="279" y="272"/>
                    <a:pt x="280" y="272"/>
                  </a:cubicBezTo>
                  <a:cubicBezTo>
                    <a:pt x="280" y="272"/>
                    <a:pt x="281" y="271"/>
                    <a:pt x="282" y="271"/>
                  </a:cubicBezTo>
                  <a:cubicBezTo>
                    <a:pt x="282" y="271"/>
                    <a:pt x="282" y="271"/>
                    <a:pt x="283" y="271"/>
                  </a:cubicBezTo>
                  <a:cubicBezTo>
                    <a:pt x="283" y="271"/>
                    <a:pt x="283" y="271"/>
                    <a:pt x="283" y="271"/>
                  </a:cubicBezTo>
                  <a:cubicBezTo>
                    <a:pt x="284" y="272"/>
                    <a:pt x="284" y="272"/>
                    <a:pt x="284" y="272"/>
                  </a:cubicBezTo>
                  <a:cubicBezTo>
                    <a:pt x="284" y="272"/>
                    <a:pt x="284" y="273"/>
                    <a:pt x="285" y="273"/>
                  </a:cubicBezTo>
                  <a:cubicBezTo>
                    <a:pt x="285" y="273"/>
                    <a:pt x="285" y="274"/>
                    <a:pt x="285" y="274"/>
                  </a:cubicBezTo>
                  <a:cubicBezTo>
                    <a:pt x="285" y="274"/>
                    <a:pt x="284" y="275"/>
                    <a:pt x="284" y="275"/>
                  </a:cubicBezTo>
                  <a:cubicBezTo>
                    <a:pt x="284" y="275"/>
                    <a:pt x="284" y="275"/>
                    <a:pt x="284" y="275"/>
                  </a:cubicBezTo>
                  <a:cubicBezTo>
                    <a:pt x="284" y="275"/>
                    <a:pt x="284" y="275"/>
                    <a:pt x="284" y="275"/>
                  </a:cubicBezTo>
                  <a:cubicBezTo>
                    <a:pt x="284" y="275"/>
                    <a:pt x="284" y="276"/>
                    <a:pt x="284" y="276"/>
                  </a:cubicBezTo>
                  <a:cubicBezTo>
                    <a:pt x="283" y="276"/>
                    <a:pt x="283" y="276"/>
                    <a:pt x="283" y="276"/>
                  </a:cubicBezTo>
                  <a:cubicBezTo>
                    <a:pt x="283" y="276"/>
                    <a:pt x="282" y="276"/>
                    <a:pt x="282" y="276"/>
                  </a:cubicBezTo>
                  <a:cubicBezTo>
                    <a:pt x="282" y="276"/>
                    <a:pt x="282" y="276"/>
                    <a:pt x="282" y="276"/>
                  </a:cubicBezTo>
                  <a:cubicBezTo>
                    <a:pt x="281" y="276"/>
                    <a:pt x="281" y="276"/>
                    <a:pt x="281" y="277"/>
                  </a:cubicBezTo>
                  <a:cubicBezTo>
                    <a:pt x="281" y="277"/>
                    <a:pt x="281" y="277"/>
                    <a:pt x="281" y="277"/>
                  </a:cubicBezTo>
                  <a:cubicBezTo>
                    <a:pt x="281" y="277"/>
                    <a:pt x="282" y="277"/>
                    <a:pt x="282" y="277"/>
                  </a:cubicBezTo>
                  <a:cubicBezTo>
                    <a:pt x="282" y="277"/>
                    <a:pt x="282" y="278"/>
                    <a:pt x="282" y="278"/>
                  </a:cubicBezTo>
                  <a:cubicBezTo>
                    <a:pt x="282" y="278"/>
                    <a:pt x="282" y="278"/>
                    <a:pt x="282" y="279"/>
                  </a:cubicBezTo>
                  <a:cubicBezTo>
                    <a:pt x="282" y="279"/>
                    <a:pt x="282" y="279"/>
                    <a:pt x="282" y="279"/>
                  </a:cubicBezTo>
                  <a:cubicBezTo>
                    <a:pt x="282" y="279"/>
                    <a:pt x="283" y="279"/>
                    <a:pt x="283" y="279"/>
                  </a:cubicBezTo>
                  <a:cubicBezTo>
                    <a:pt x="283" y="280"/>
                    <a:pt x="283" y="280"/>
                    <a:pt x="283" y="280"/>
                  </a:cubicBezTo>
                  <a:cubicBezTo>
                    <a:pt x="283" y="280"/>
                    <a:pt x="283" y="281"/>
                    <a:pt x="284" y="281"/>
                  </a:cubicBezTo>
                  <a:cubicBezTo>
                    <a:pt x="284" y="282"/>
                    <a:pt x="284" y="282"/>
                    <a:pt x="284" y="283"/>
                  </a:cubicBezTo>
                  <a:cubicBezTo>
                    <a:pt x="284" y="283"/>
                    <a:pt x="284" y="284"/>
                    <a:pt x="284" y="284"/>
                  </a:cubicBezTo>
                  <a:cubicBezTo>
                    <a:pt x="283" y="285"/>
                    <a:pt x="283" y="285"/>
                    <a:pt x="283" y="286"/>
                  </a:cubicBezTo>
                  <a:cubicBezTo>
                    <a:pt x="283" y="286"/>
                    <a:pt x="283" y="286"/>
                    <a:pt x="283" y="287"/>
                  </a:cubicBezTo>
                  <a:cubicBezTo>
                    <a:pt x="283" y="287"/>
                    <a:pt x="283" y="287"/>
                    <a:pt x="283" y="287"/>
                  </a:cubicBezTo>
                  <a:cubicBezTo>
                    <a:pt x="282" y="288"/>
                    <a:pt x="282" y="288"/>
                    <a:pt x="282" y="288"/>
                  </a:cubicBezTo>
                  <a:cubicBezTo>
                    <a:pt x="282" y="288"/>
                    <a:pt x="281" y="288"/>
                    <a:pt x="281" y="289"/>
                  </a:cubicBezTo>
                  <a:cubicBezTo>
                    <a:pt x="281" y="289"/>
                    <a:pt x="280" y="289"/>
                    <a:pt x="280" y="290"/>
                  </a:cubicBezTo>
                  <a:cubicBezTo>
                    <a:pt x="280" y="290"/>
                    <a:pt x="279" y="290"/>
                    <a:pt x="279" y="290"/>
                  </a:cubicBezTo>
                  <a:cubicBezTo>
                    <a:pt x="279" y="290"/>
                    <a:pt x="278" y="290"/>
                    <a:pt x="278" y="290"/>
                  </a:cubicBezTo>
                  <a:cubicBezTo>
                    <a:pt x="278" y="290"/>
                    <a:pt x="277" y="290"/>
                    <a:pt x="277" y="290"/>
                  </a:cubicBezTo>
                  <a:cubicBezTo>
                    <a:pt x="277" y="290"/>
                    <a:pt x="276" y="291"/>
                    <a:pt x="276" y="291"/>
                  </a:cubicBezTo>
                  <a:cubicBezTo>
                    <a:pt x="276" y="291"/>
                    <a:pt x="276" y="291"/>
                    <a:pt x="275" y="291"/>
                  </a:cubicBezTo>
                  <a:cubicBezTo>
                    <a:pt x="275" y="292"/>
                    <a:pt x="275" y="292"/>
                    <a:pt x="274" y="292"/>
                  </a:cubicBezTo>
                  <a:cubicBezTo>
                    <a:pt x="274" y="292"/>
                    <a:pt x="274" y="292"/>
                    <a:pt x="273" y="292"/>
                  </a:cubicBezTo>
                  <a:cubicBezTo>
                    <a:pt x="273" y="292"/>
                    <a:pt x="272" y="292"/>
                    <a:pt x="272" y="292"/>
                  </a:cubicBezTo>
                  <a:cubicBezTo>
                    <a:pt x="272" y="292"/>
                    <a:pt x="271" y="293"/>
                    <a:pt x="271" y="293"/>
                  </a:cubicBezTo>
                  <a:cubicBezTo>
                    <a:pt x="271" y="293"/>
                    <a:pt x="270" y="294"/>
                    <a:pt x="270" y="294"/>
                  </a:cubicBezTo>
                  <a:cubicBezTo>
                    <a:pt x="269" y="294"/>
                    <a:pt x="269" y="295"/>
                    <a:pt x="268" y="295"/>
                  </a:cubicBezTo>
                  <a:cubicBezTo>
                    <a:pt x="268" y="295"/>
                    <a:pt x="268" y="296"/>
                    <a:pt x="268" y="296"/>
                  </a:cubicBezTo>
                  <a:cubicBezTo>
                    <a:pt x="268" y="296"/>
                    <a:pt x="267" y="297"/>
                    <a:pt x="267" y="297"/>
                  </a:cubicBezTo>
                  <a:cubicBezTo>
                    <a:pt x="267" y="298"/>
                    <a:pt x="267" y="298"/>
                    <a:pt x="267" y="298"/>
                  </a:cubicBezTo>
                  <a:cubicBezTo>
                    <a:pt x="267" y="299"/>
                    <a:pt x="267" y="299"/>
                    <a:pt x="267" y="300"/>
                  </a:cubicBezTo>
                  <a:cubicBezTo>
                    <a:pt x="267" y="300"/>
                    <a:pt x="267" y="300"/>
                    <a:pt x="267" y="300"/>
                  </a:cubicBezTo>
                  <a:cubicBezTo>
                    <a:pt x="267" y="301"/>
                    <a:pt x="267" y="301"/>
                    <a:pt x="267" y="301"/>
                  </a:cubicBezTo>
                  <a:cubicBezTo>
                    <a:pt x="267" y="301"/>
                    <a:pt x="267" y="302"/>
                    <a:pt x="268" y="302"/>
                  </a:cubicBezTo>
                  <a:cubicBezTo>
                    <a:pt x="268" y="302"/>
                    <a:pt x="268" y="302"/>
                    <a:pt x="267" y="302"/>
                  </a:cubicBezTo>
                  <a:cubicBezTo>
                    <a:pt x="267" y="303"/>
                    <a:pt x="267" y="303"/>
                    <a:pt x="267" y="303"/>
                  </a:cubicBezTo>
                  <a:cubicBezTo>
                    <a:pt x="266" y="303"/>
                    <a:pt x="266" y="303"/>
                    <a:pt x="266" y="303"/>
                  </a:cubicBezTo>
                  <a:cubicBezTo>
                    <a:pt x="265" y="303"/>
                    <a:pt x="265" y="303"/>
                    <a:pt x="264" y="303"/>
                  </a:cubicBezTo>
                  <a:cubicBezTo>
                    <a:pt x="264" y="303"/>
                    <a:pt x="263" y="302"/>
                    <a:pt x="263" y="302"/>
                  </a:cubicBezTo>
                  <a:cubicBezTo>
                    <a:pt x="263" y="302"/>
                    <a:pt x="262" y="302"/>
                    <a:pt x="261" y="302"/>
                  </a:cubicBezTo>
                  <a:cubicBezTo>
                    <a:pt x="261" y="302"/>
                    <a:pt x="261" y="302"/>
                    <a:pt x="261" y="302"/>
                  </a:cubicBezTo>
                  <a:cubicBezTo>
                    <a:pt x="261" y="302"/>
                    <a:pt x="260" y="301"/>
                    <a:pt x="260" y="301"/>
                  </a:cubicBezTo>
                  <a:cubicBezTo>
                    <a:pt x="260" y="301"/>
                    <a:pt x="260" y="301"/>
                    <a:pt x="260" y="301"/>
                  </a:cubicBezTo>
                  <a:cubicBezTo>
                    <a:pt x="260" y="301"/>
                    <a:pt x="260" y="301"/>
                    <a:pt x="260" y="302"/>
                  </a:cubicBezTo>
                  <a:cubicBezTo>
                    <a:pt x="260" y="302"/>
                    <a:pt x="260" y="302"/>
                    <a:pt x="260" y="302"/>
                  </a:cubicBezTo>
                  <a:cubicBezTo>
                    <a:pt x="260" y="302"/>
                    <a:pt x="260" y="302"/>
                    <a:pt x="260" y="302"/>
                  </a:cubicBezTo>
                  <a:cubicBezTo>
                    <a:pt x="259" y="302"/>
                    <a:pt x="259" y="303"/>
                    <a:pt x="259" y="303"/>
                  </a:cubicBezTo>
                  <a:cubicBezTo>
                    <a:pt x="259" y="303"/>
                    <a:pt x="258" y="303"/>
                    <a:pt x="258" y="304"/>
                  </a:cubicBezTo>
                  <a:cubicBezTo>
                    <a:pt x="258" y="304"/>
                    <a:pt x="257" y="304"/>
                    <a:pt x="257" y="305"/>
                  </a:cubicBezTo>
                  <a:cubicBezTo>
                    <a:pt x="257" y="305"/>
                    <a:pt x="256" y="305"/>
                    <a:pt x="256" y="306"/>
                  </a:cubicBezTo>
                  <a:cubicBezTo>
                    <a:pt x="256" y="306"/>
                    <a:pt x="255" y="306"/>
                    <a:pt x="255" y="306"/>
                  </a:cubicBezTo>
                  <a:cubicBezTo>
                    <a:pt x="255" y="307"/>
                    <a:pt x="254" y="307"/>
                    <a:pt x="253" y="307"/>
                  </a:cubicBezTo>
                  <a:cubicBezTo>
                    <a:pt x="253" y="307"/>
                    <a:pt x="252" y="308"/>
                    <a:pt x="252" y="308"/>
                  </a:cubicBezTo>
                  <a:cubicBezTo>
                    <a:pt x="251" y="308"/>
                    <a:pt x="250" y="308"/>
                    <a:pt x="250" y="308"/>
                  </a:cubicBezTo>
                  <a:cubicBezTo>
                    <a:pt x="249" y="309"/>
                    <a:pt x="248" y="309"/>
                    <a:pt x="248" y="309"/>
                  </a:cubicBezTo>
                  <a:cubicBezTo>
                    <a:pt x="247" y="309"/>
                    <a:pt x="247" y="309"/>
                    <a:pt x="246" y="309"/>
                  </a:cubicBezTo>
                  <a:cubicBezTo>
                    <a:pt x="246" y="310"/>
                    <a:pt x="246" y="310"/>
                    <a:pt x="245" y="310"/>
                  </a:cubicBezTo>
                  <a:cubicBezTo>
                    <a:pt x="245" y="310"/>
                    <a:pt x="245" y="310"/>
                    <a:pt x="244" y="311"/>
                  </a:cubicBezTo>
                  <a:cubicBezTo>
                    <a:pt x="244" y="311"/>
                    <a:pt x="244" y="311"/>
                    <a:pt x="243" y="311"/>
                  </a:cubicBezTo>
                  <a:cubicBezTo>
                    <a:pt x="243" y="311"/>
                    <a:pt x="243" y="311"/>
                    <a:pt x="243" y="312"/>
                  </a:cubicBezTo>
                  <a:cubicBezTo>
                    <a:pt x="243" y="312"/>
                    <a:pt x="243" y="312"/>
                    <a:pt x="242" y="313"/>
                  </a:cubicBezTo>
                  <a:cubicBezTo>
                    <a:pt x="242" y="313"/>
                    <a:pt x="242" y="313"/>
                    <a:pt x="242" y="313"/>
                  </a:cubicBezTo>
                  <a:cubicBezTo>
                    <a:pt x="241" y="314"/>
                    <a:pt x="241" y="314"/>
                    <a:pt x="241" y="314"/>
                  </a:cubicBezTo>
                  <a:cubicBezTo>
                    <a:pt x="241" y="314"/>
                    <a:pt x="241" y="315"/>
                    <a:pt x="241" y="315"/>
                  </a:cubicBezTo>
                  <a:cubicBezTo>
                    <a:pt x="240" y="315"/>
                    <a:pt x="240" y="315"/>
                    <a:pt x="240" y="315"/>
                  </a:cubicBezTo>
                  <a:cubicBezTo>
                    <a:pt x="240" y="316"/>
                    <a:pt x="240" y="316"/>
                    <a:pt x="240" y="316"/>
                  </a:cubicBezTo>
                  <a:cubicBezTo>
                    <a:pt x="240" y="316"/>
                    <a:pt x="240" y="316"/>
                    <a:pt x="240" y="316"/>
                  </a:cubicBezTo>
                  <a:cubicBezTo>
                    <a:pt x="239" y="316"/>
                    <a:pt x="239" y="316"/>
                    <a:pt x="239" y="316"/>
                  </a:cubicBezTo>
                  <a:cubicBezTo>
                    <a:pt x="238" y="316"/>
                    <a:pt x="238" y="316"/>
                    <a:pt x="238" y="316"/>
                  </a:cubicBezTo>
                  <a:cubicBezTo>
                    <a:pt x="238" y="316"/>
                    <a:pt x="238" y="316"/>
                    <a:pt x="237" y="316"/>
                  </a:cubicBezTo>
                  <a:cubicBezTo>
                    <a:pt x="237" y="316"/>
                    <a:pt x="237" y="315"/>
                    <a:pt x="237" y="315"/>
                  </a:cubicBezTo>
                  <a:cubicBezTo>
                    <a:pt x="237" y="315"/>
                    <a:pt x="237" y="315"/>
                    <a:pt x="236" y="315"/>
                  </a:cubicBezTo>
                  <a:cubicBezTo>
                    <a:pt x="236" y="315"/>
                    <a:pt x="236" y="315"/>
                    <a:pt x="236" y="315"/>
                  </a:cubicBezTo>
                  <a:cubicBezTo>
                    <a:pt x="236" y="315"/>
                    <a:pt x="236" y="314"/>
                    <a:pt x="235" y="314"/>
                  </a:cubicBezTo>
                  <a:cubicBezTo>
                    <a:pt x="235" y="314"/>
                    <a:pt x="235" y="314"/>
                    <a:pt x="235" y="314"/>
                  </a:cubicBezTo>
                  <a:cubicBezTo>
                    <a:pt x="235" y="314"/>
                    <a:pt x="234" y="315"/>
                    <a:pt x="234" y="315"/>
                  </a:cubicBezTo>
                  <a:cubicBezTo>
                    <a:pt x="234" y="315"/>
                    <a:pt x="234" y="314"/>
                    <a:pt x="233" y="314"/>
                  </a:cubicBezTo>
                  <a:cubicBezTo>
                    <a:pt x="233" y="314"/>
                    <a:pt x="233" y="314"/>
                    <a:pt x="233" y="314"/>
                  </a:cubicBezTo>
                  <a:cubicBezTo>
                    <a:pt x="233" y="314"/>
                    <a:pt x="232" y="313"/>
                    <a:pt x="232" y="313"/>
                  </a:cubicBezTo>
                  <a:cubicBezTo>
                    <a:pt x="232" y="313"/>
                    <a:pt x="232" y="313"/>
                    <a:pt x="232" y="313"/>
                  </a:cubicBezTo>
                  <a:cubicBezTo>
                    <a:pt x="231" y="313"/>
                    <a:pt x="231" y="313"/>
                    <a:pt x="230" y="313"/>
                  </a:cubicBezTo>
                  <a:cubicBezTo>
                    <a:pt x="230" y="313"/>
                    <a:pt x="230" y="313"/>
                    <a:pt x="229" y="313"/>
                  </a:cubicBezTo>
                  <a:cubicBezTo>
                    <a:pt x="229" y="313"/>
                    <a:pt x="228" y="313"/>
                    <a:pt x="228" y="312"/>
                  </a:cubicBezTo>
                  <a:cubicBezTo>
                    <a:pt x="227" y="312"/>
                    <a:pt x="226" y="312"/>
                    <a:pt x="226" y="312"/>
                  </a:cubicBezTo>
                  <a:cubicBezTo>
                    <a:pt x="225" y="312"/>
                    <a:pt x="224" y="312"/>
                    <a:pt x="224" y="312"/>
                  </a:cubicBezTo>
                  <a:cubicBezTo>
                    <a:pt x="223" y="312"/>
                    <a:pt x="222" y="312"/>
                    <a:pt x="222" y="312"/>
                  </a:cubicBezTo>
                  <a:cubicBezTo>
                    <a:pt x="221" y="312"/>
                    <a:pt x="220" y="312"/>
                    <a:pt x="220" y="312"/>
                  </a:cubicBezTo>
                  <a:cubicBezTo>
                    <a:pt x="219" y="312"/>
                    <a:pt x="219" y="312"/>
                    <a:pt x="218" y="312"/>
                  </a:cubicBezTo>
                  <a:cubicBezTo>
                    <a:pt x="218" y="312"/>
                    <a:pt x="217" y="312"/>
                    <a:pt x="216" y="312"/>
                  </a:cubicBezTo>
                  <a:cubicBezTo>
                    <a:pt x="216" y="312"/>
                    <a:pt x="216" y="312"/>
                    <a:pt x="215" y="312"/>
                  </a:cubicBezTo>
                  <a:cubicBezTo>
                    <a:pt x="215" y="312"/>
                    <a:pt x="215" y="313"/>
                    <a:pt x="214" y="313"/>
                  </a:cubicBezTo>
                  <a:cubicBezTo>
                    <a:pt x="214" y="313"/>
                    <a:pt x="214" y="313"/>
                    <a:pt x="213" y="313"/>
                  </a:cubicBezTo>
                  <a:cubicBezTo>
                    <a:pt x="213" y="313"/>
                    <a:pt x="213" y="313"/>
                    <a:pt x="213" y="313"/>
                  </a:cubicBezTo>
                  <a:cubicBezTo>
                    <a:pt x="212" y="313"/>
                    <a:pt x="212" y="313"/>
                    <a:pt x="211" y="313"/>
                  </a:cubicBezTo>
                  <a:cubicBezTo>
                    <a:pt x="211" y="313"/>
                    <a:pt x="210" y="313"/>
                    <a:pt x="210" y="313"/>
                  </a:cubicBezTo>
                  <a:cubicBezTo>
                    <a:pt x="210" y="313"/>
                    <a:pt x="208" y="313"/>
                    <a:pt x="208" y="313"/>
                  </a:cubicBezTo>
                  <a:cubicBezTo>
                    <a:pt x="208" y="313"/>
                    <a:pt x="207" y="313"/>
                    <a:pt x="207" y="313"/>
                  </a:cubicBezTo>
                  <a:cubicBezTo>
                    <a:pt x="206" y="314"/>
                    <a:pt x="206" y="314"/>
                    <a:pt x="205" y="314"/>
                  </a:cubicBezTo>
                  <a:cubicBezTo>
                    <a:pt x="205" y="314"/>
                    <a:pt x="204" y="314"/>
                    <a:pt x="203" y="315"/>
                  </a:cubicBezTo>
                  <a:cubicBezTo>
                    <a:pt x="203" y="315"/>
                    <a:pt x="202" y="315"/>
                    <a:pt x="202" y="315"/>
                  </a:cubicBezTo>
                  <a:cubicBezTo>
                    <a:pt x="202" y="315"/>
                    <a:pt x="201" y="315"/>
                    <a:pt x="201" y="315"/>
                  </a:cubicBezTo>
                  <a:cubicBezTo>
                    <a:pt x="201" y="315"/>
                    <a:pt x="200" y="315"/>
                    <a:pt x="200" y="315"/>
                  </a:cubicBezTo>
                  <a:cubicBezTo>
                    <a:pt x="200" y="315"/>
                    <a:pt x="200" y="315"/>
                    <a:pt x="199" y="315"/>
                  </a:cubicBezTo>
                  <a:cubicBezTo>
                    <a:pt x="199" y="315"/>
                    <a:pt x="199" y="315"/>
                    <a:pt x="199" y="315"/>
                  </a:cubicBezTo>
                  <a:cubicBezTo>
                    <a:pt x="199" y="315"/>
                    <a:pt x="199" y="315"/>
                    <a:pt x="199" y="315"/>
                  </a:cubicBezTo>
                  <a:cubicBezTo>
                    <a:pt x="198" y="315"/>
                    <a:pt x="198" y="315"/>
                    <a:pt x="198" y="315"/>
                  </a:cubicBezTo>
                  <a:cubicBezTo>
                    <a:pt x="198" y="315"/>
                    <a:pt x="198" y="315"/>
                    <a:pt x="198" y="316"/>
                  </a:cubicBezTo>
                  <a:cubicBezTo>
                    <a:pt x="198" y="316"/>
                    <a:pt x="199" y="316"/>
                    <a:pt x="199" y="316"/>
                  </a:cubicBezTo>
                  <a:cubicBezTo>
                    <a:pt x="199" y="316"/>
                    <a:pt x="199" y="317"/>
                    <a:pt x="199" y="317"/>
                  </a:cubicBezTo>
                  <a:cubicBezTo>
                    <a:pt x="199" y="317"/>
                    <a:pt x="199" y="318"/>
                    <a:pt x="199" y="318"/>
                  </a:cubicBezTo>
                  <a:cubicBezTo>
                    <a:pt x="198" y="318"/>
                    <a:pt x="198" y="319"/>
                    <a:pt x="198" y="319"/>
                  </a:cubicBezTo>
                  <a:cubicBezTo>
                    <a:pt x="198" y="319"/>
                    <a:pt x="197" y="318"/>
                    <a:pt x="197" y="318"/>
                  </a:cubicBezTo>
                  <a:cubicBezTo>
                    <a:pt x="197" y="318"/>
                    <a:pt x="197" y="317"/>
                    <a:pt x="196" y="317"/>
                  </a:cubicBezTo>
                  <a:cubicBezTo>
                    <a:pt x="196" y="317"/>
                    <a:pt x="196" y="317"/>
                    <a:pt x="195" y="317"/>
                  </a:cubicBezTo>
                  <a:cubicBezTo>
                    <a:pt x="195" y="316"/>
                    <a:pt x="194" y="316"/>
                    <a:pt x="194" y="316"/>
                  </a:cubicBezTo>
                  <a:cubicBezTo>
                    <a:pt x="194" y="316"/>
                    <a:pt x="193" y="315"/>
                    <a:pt x="193" y="315"/>
                  </a:cubicBezTo>
                  <a:cubicBezTo>
                    <a:pt x="193" y="315"/>
                    <a:pt x="193" y="315"/>
                    <a:pt x="193" y="315"/>
                  </a:cubicBezTo>
                  <a:cubicBezTo>
                    <a:pt x="193" y="314"/>
                    <a:pt x="193" y="314"/>
                    <a:pt x="193" y="314"/>
                  </a:cubicBezTo>
                  <a:cubicBezTo>
                    <a:pt x="194" y="314"/>
                    <a:pt x="194" y="313"/>
                    <a:pt x="194" y="313"/>
                  </a:cubicBezTo>
                  <a:cubicBezTo>
                    <a:pt x="194" y="313"/>
                    <a:pt x="195" y="313"/>
                    <a:pt x="195" y="313"/>
                  </a:cubicBezTo>
                  <a:cubicBezTo>
                    <a:pt x="195" y="313"/>
                    <a:pt x="196" y="313"/>
                    <a:pt x="196" y="313"/>
                  </a:cubicBezTo>
                  <a:cubicBezTo>
                    <a:pt x="196" y="313"/>
                    <a:pt x="196" y="313"/>
                    <a:pt x="196" y="313"/>
                  </a:cubicBezTo>
                  <a:cubicBezTo>
                    <a:pt x="196" y="313"/>
                    <a:pt x="196" y="312"/>
                    <a:pt x="196" y="312"/>
                  </a:cubicBezTo>
                  <a:cubicBezTo>
                    <a:pt x="196" y="312"/>
                    <a:pt x="196" y="312"/>
                    <a:pt x="196" y="312"/>
                  </a:cubicBezTo>
                  <a:cubicBezTo>
                    <a:pt x="196" y="312"/>
                    <a:pt x="196" y="312"/>
                    <a:pt x="196" y="312"/>
                  </a:cubicBezTo>
                  <a:cubicBezTo>
                    <a:pt x="196" y="312"/>
                    <a:pt x="195" y="313"/>
                    <a:pt x="195" y="312"/>
                  </a:cubicBezTo>
                  <a:cubicBezTo>
                    <a:pt x="195" y="312"/>
                    <a:pt x="195" y="312"/>
                    <a:pt x="195" y="312"/>
                  </a:cubicBezTo>
                  <a:cubicBezTo>
                    <a:pt x="195" y="312"/>
                    <a:pt x="195" y="312"/>
                    <a:pt x="195" y="312"/>
                  </a:cubicBezTo>
                  <a:cubicBezTo>
                    <a:pt x="195" y="312"/>
                    <a:pt x="195" y="312"/>
                    <a:pt x="194" y="312"/>
                  </a:cubicBezTo>
                  <a:cubicBezTo>
                    <a:pt x="194" y="312"/>
                    <a:pt x="194" y="312"/>
                    <a:pt x="194" y="312"/>
                  </a:cubicBezTo>
                  <a:cubicBezTo>
                    <a:pt x="194" y="312"/>
                    <a:pt x="194" y="312"/>
                    <a:pt x="194" y="312"/>
                  </a:cubicBezTo>
                  <a:cubicBezTo>
                    <a:pt x="194" y="312"/>
                    <a:pt x="194" y="313"/>
                    <a:pt x="194" y="313"/>
                  </a:cubicBezTo>
                  <a:cubicBezTo>
                    <a:pt x="194" y="312"/>
                    <a:pt x="193" y="312"/>
                    <a:pt x="193" y="312"/>
                  </a:cubicBezTo>
                  <a:cubicBezTo>
                    <a:pt x="193" y="312"/>
                    <a:pt x="193" y="312"/>
                    <a:pt x="193" y="312"/>
                  </a:cubicBezTo>
                  <a:cubicBezTo>
                    <a:pt x="193" y="311"/>
                    <a:pt x="193" y="311"/>
                    <a:pt x="193" y="311"/>
                  </a:cubicBezTo>
                  <a:cubicBezTo>
                    <a:pt x="193" y="311"/>
                    <a:pt x="193" y="311"/>
                    <a:pt x="193" y="311"/>
                  </a:cubicBezTo>
                  <a:cubicBezTo>
                    <a:pt x="193" y="311"/>
                    <a:pt x="192" y="311"/>
                    <a:pt x="192" y="311"/>
                  </a:cubicBezTo>
                  <a:cubicBezTo>
                    <a:pt x="192" y="312"/>
                    <a:pt x="192" y="312"/>
                    <a:pt x="192" y="312"/>
                  </a:cubicBezTo>
                  <a:cubicBezTo>
                    <a:pt x="192" y="312"/>
                    <a:pt x="193" y="313"/>
                    <a:pt x="193" y="313"/>
                  </a:cubicBezTo>
                  <a:cubicBezTo>
                    <a:pt x="193" y="313"/>
                    <a:pt x="193" y="313"/>
                    <a:pt x="192" y="313"/>
                  </a:cubicBezTo>
                  <a:cubicBezTo>
                    <a:pt x="192" y="313"/>
                    <a:pt x="192" y="313"/>
                    <a:pt x="192" y="313"/>
                  </a:cubicBezTo>
                  <a:cubicBezTo>
                    <a:pt x="192" y="312"/>
                    <a:pt x="192" y="312"/>
                    <a:pt x="192" y="312"/>
                  </a:cubicBezTo>
                  <a:cubicBezTo>
                    <a:pt x="192" y="312"/>
                    <a:pt x="192" y="312"/>
                    <a:pt x="192" y="312"/>
                  </a:cubicBezTo>
                  <a:cubicBezTo>
                    <a:pt x="192" y="311"/>
                    <a:pt x="191" y="311"/>
                    <a:pt x="191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190" y="311"/>
                    <a:pt x="190" y="311"/>
                    <a:pt x="190" y="311"/>
                  </a:cubicBezTo>
                  <a:cubicBezTo>
                    <a:pt x="190" y="311"/>
                    <a:pt x="189" y="311"/>
                    <a:pt x="189" y="311"/>
                  </a:cubicBezTo>
                  <a:cubicBezTo>
                    <a:pt x="189" y="311"/>
                    <a:pt x="189" y="311"/>
                    <a:pt x="189" y="311"/>
                  </a:cubicBezTo>
                  <a:cubicBezTo>
                    <a:pt x="189" y="311"/>
                    <a:pt x="189" y="311"/>
                    <a:pt x="188" y="312"/>
                  </a:cubicBezTo>
                  <a:cubicBezTo>
                    <a:pt x="188" y="312"/>
                    <a:pt x="188" y="312"/>
                    <a:pt x="188" y="312"/>
                  </a:cubicBezTo>
                  <a:cubicBezTo>
                    <a:pt x="188" y="312"/>
                    <a:pt x="188" y="313"/>
                    <a:pt x="188" y="313"/>
                  </a:cubicBezTo>
                  <a:cubicBezTo>
                    <a:pt x="188" y="313"/>
                    <a:pt x="188" y="313"/>
                    <a:pt x="188" y="313"/>
                  </a:cubicBezTo>
                  <a:cubicBezTo>
                    <a:pt x="188" y="314"/>
                    <a:pt x="188" y="314"/>
                    <a:pt x="188" y="314"/>
                  </a:cubicBezTo>
                  <a:cubicBezTo>
                    <a:pt x="188" y="314"/>
                    <a:pt x="188" y="314"/>
                    <a:pt x="188" y="314"/>
                  </a:cubicBezTo>
                  <a:cubicBezTo>
                    <a:pt x="188" y="314"/>
                    <a:pt x="188" y="314"/>
                    <a:pt x="188" y="314"/>
                  </a:cubicBezTo>
                  <a:cubicBezTo>
                    <a:pt x="188" y="314"/>
                    <a:pt x="188" y="314"/>
                    <a:pt x="188" y="314"/>
                  </a:cubicBezTo>
                  <a:cubicBezTo>
                    <a:pt x="188" y="315"/>
                    <a:pt x="188" y="315"/>
                    <a:pt x="188" y="315"/>
                  </a:cubicBezTo>
                  <a:cubicBezTo>
                    <a:pt x="188" y="315"/>
                    <a:pt x="188" y="315"/>
                    <a:pt x="188" y="315"/>
                  </a:cubicBezTo>
                  <a:cubicBezTo>
                    <a:pt x="187" y="316"/>
                    <a:pt x="187" y="316"/>
                    <a:pt x="187" y="316"/>
                  </a:cubicBezTo>
                  <a:cubicBezTo>
                    <a:pt x="187" y="316"/>
                    <a:pt x="186" y="316"/>
                    <a:pt x="186" y="316"/>
                  </a:cubicBezTo>
                  <a:cubicBezTo>
                    <a:pt x="186" y="316"/>
                    <a:pt x="185" y="315"/>
                    <a:pt x="185" y="315"/>
                  </a:cubicBezTo>
                  <a:cubicBezTo>
                    <a:pt x="185" y="315"/>
                    <a:pt x="185" y="315"/>
                    <a:pt x="185" y="314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14"/>
                    <a:pt x="186" y="314"/>
                    <a:pt x="186" y="314"/>
                  </a:cubicBezTo>
                  <a:cubicBezTo>
                    <a:pt x="186" y="313"/>
                    <a:pt x="186" y="313"/>
                    <a:pt x="186" y="313"/>
                  </a:cubicBezTo>
                  <a:cubicBezTo>
                    <a:pt x="185" y="313"/>
                    <a:pt x="185" y="313"/>
                    <a:pt x="185" y="313"/>
                  </a:cubicBezTo>
                  <a:cubicBezTo>
                    <a:pt x="185" y="313"/>
                    <a:pt x="185" y="312"/>
                    <a:pt x="185" y="312"/>
                  </a:cubicBezTo>
                  <a:cubicBezTo>
                    <a:pt x="185" y="312"/>
                    <a:pt x="185" y="312"/>
                    <a:pt x="185" y="312"/>
                  </a:cubicBezTo>
                  <a:cubicBezTo>
                    <a:pt x="185" y="312"/>
                    <a:pt x="186" y="312"/>
                    <a:pt x="186" y="311"/>
                  </a:cubicBezTo>
                  <a:cubicBezTo>
                    <a:pt x="185" y="311"/>
                    <a:pt x="185" y="311"/>
                    <a:pt x="185" y="311"/>
                  </a:cubicBezTo>
                  <a:cubicBezTo>
                    <a:pt x="185" y="311"/>
                    <a:pt x="185" y="312"/>
                    <a:pt x="185" y="312"/>
                  </a:cubicBezTo>
                  <a:cubicBezTo>
                    <a:pt x="185" y="312"/>
                    <a:pt x="184" y="312"/>
                    <a:pt x="184" y="312"/>
                  </a:cubicBezTo>
                  <a:cubicBezTo>
                    <a:pt x="184" y="312"/>
                    <a:pt x="184" y="312"/>
                    <a:pt x="184" y="312"/>
                  </a:cubicBezTo>
                  <a:cubicBezTo>
                    <a:pt x="184" y="312"/>
                    <a:pt x="184" y="312"/>
                    <a:pt x="183" y="312"/>
                  </a:cubicBezTo>
                  <a:cubicBezTo>
                    <a:pt x="183" y="311"/>
                    <a:pt x="183" y="311"/>
                    <a:pt x="183" y="311"/>
                  </a:cubicBezTo>
                  <a:cubicBezTo>
                    <a:pt x="183" y="311"/>
                    <a:pt x="183" y="312"/>
                    <a:pt x="183" y="312"/>
                  </a:cubicBezTo>
                  <a:cubicBezTo>
                    <a:pt x="183" y="312"/>
                    <a:pt x="183" y="312"/>
                    <a:pt x="183" y="312"/>
                  </a:cubicBezTo>
                  <a:cubicBezTo>
                    <a:pt x="183" y="312"/>
                    <a:pt x="183" y="312"/>
                    <a:pt x="184" y="313"/>
                  </a:cubicBezTo>
                  <a:cubicBezTo>
                    <a:pt x="184" y="313"/>
                    <a:pt x="184" y="313"/>
                    <a:pt x="184" y="313"/>
                  </a:cubicBezTo>
                  <a:cubicBezTo>
                    <a:pt x="184" y="313"/>
                    <a:pt x="184" y="313"/>
                    <a:pt x="185" y="314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14"/>
                    <a:pt x="185" y="315"/>
                    <a:pt x="185" y="315"/>
                  </a:cubicBezTo>
                  <a:cubicBezTo>
                    <a:pt x="185" y="315"/>
                    <a:pt x="185" y="315"/>
                    <a:pt x="185" y="315"/>
                  </a:cubicBezTo>
                  <a:cubicBezTo>
                    <a:pt x="185" y="316"/>
                    <a:pt x="184" y="316"/>
                    <a:pt x="184" y="316"/>
                  </a:cubicBezTo>
                  <a:cubicBezTo>
                    <a:pt x="184" y="316"/>
                    <a:pt x="183" y="316"/>
                    <a:pt x="183" y="316"/>
                  </a:cubicBezTo>
                  <a:cubicBezTo>
                    <a:pt x="183" y="316"/>
                    <a:pt x="182" y="316"/>
                    <a:pt x="182" y="315"/>
                  </a:cubicBezTo>
                  <a:cubicBezTo>
                    <a:pt x="182" y="315"/>
                    <a:pt x="182" y="315"/>
                    <a:pt x="182" y="315"/>
                  </a:cubicBezTo>
                  <a:cubicBezTo>
                    <a:pt x="181" y="315"/>
                    <a:pt x="181" y="314"/>
                    <a:pt x="180" y="314"/>
                  </a:cubicBezTo>
                  <a:cubicBezTo>
                    <a:pt x="180" y="314"/>
                    <a:pt x="179" y="313"/>
                    <a:pt x="179" y="313"/>
                  </a:cubicBezTo>
                  <a:cubicBezTo>
                    <a:pt x="179" y="313"/>
                    <a:pt x="179" y="313"/>
                    <a:pt x="178" y="313"/>
                  </a:cubicBezTo>
                  <a:cubicBezTo>
                    <a:pt x="178" y="312"/>
                    <a:pt x="178" y="312"/>
                    <a:pt x="177" y="312"/>
                  </a:cubicBezTo>
                  <a:cubicBezTo>
                    <a:pt x="177" y="312"/>
                    <a:pt x="177" y="312"/>
                    <a:pt x="177" y="311"/>
                  </a:cubicBezTo>
                  <a:cubicBezTo>
                    <a:pt x="177" y="311"/>
                    <a:pt x="177" y="311"/>
                    <a:pt x="177" y="311"/>
                  </a:cubicBezTo>
                  <a:cubicBezTo>
                    <a:pt x="177" y="310"/>
                    <a:pt x="177" y="310"/>
                    <a:pt x="177" y="310"/>
                  </a:cubicBezTo>
                  <a:cubicBezTo>
                    <a:pt x="177" y="310"/>
                    <a:pt x="177" y="309"/>
                    <a:pt x="178" y="309"/>
                  </a:cubicBezTo>
                  <a:cubicBezTo>
                    <a:pt x="178" y="309"/>
                    <a:pt x="178" y="308"/>
                    <a:pt x="178" y="308"/>
                  </a:cubicBezTo>
                  <a:cubicBezTo>
                    <a:pt x="178" y="308"/>
                    <a:pt x="179" y="308"/>
                    <a:pt x="179" y="308"/>
                  </a:cubicBezTo>
                  <a:cubicBezTo>
                    <a:pt x="179" y="308"/>
                    <a:pt x="179" y="308"/>
                    <a:pt x="179" y="307"/>
                  </a:cubicBezTo>
                  <a:cubicBezTo>
                    <a:pt x="179" y="307"/>
                    <a:pt x="178" y="308"/>
                    <a:pt x="178" y="308"/>
                  </a:cubicBezTo>
                  <a:cubicBezTo>
                    <a:pt x="178" y="308"/>
                    <a:pt x="177" y="308"/>
                    <a:pt x="177" y="308"/>
                  </a:cubicBezTo>
                  <a:cubicBezTo>
                    <a:pt x="177" y="308"/>
                    <a:pt x="177" y="309"/>
                    <a:pt x="177" y="309"/>
                  </a:cubicBezTo>
                  <a:cubicBezTo>
                    <a:pt x="177" y="309"/>
                    <a:pt x="177" y="309"/>
                    <a:pt x="177" y="310"/>
                  </a:cubicBezTo>
                  <a:cubicBezTo>
                    <a:pt x="177" y="310"/>
                    <a:pt x="177" y="310"/>
                    <a:pt x="177" y="311"/>
                  </a:cubicBezTo>
                  <a:cubicBezTo>
                    <a:pt x="177" y="311"/>
                    <a:pt x="177" y="311"/>
                    <a:pt x="177" y="311"/>
                  </a:cubicBezTo>
                  <a:cubicBezTo>
                    <a:pt x="176" y="311"/>
                    <a:pt x="176" y="311"/>
                    <a:pt x="176" y="311"/>
                  </a:cubicBezTo>
                  <a:cubicBezTo>
                    <a:pt x="176" y="311"/>
                    <a:pt x="176" y="310"/>
                    <a:pt x="175" y="310"/>
                  </a:cubicBezTo>
                  <a:cubicBezTo>
                    <a:pt x="175" y="310"/>
                    <a:pt x="175" y="310"/>
                    <a:pt x="175" y="310"/>
                  </a:cubicBezTo>
                  <a:cubicBezTo>
                    <a:pt x="175" y="309"/>
                    <a:pt x="174" y="309"/>
                    <a:pt x="174" y="309"/>
                  </a:cubicBezTo>
                  <a:cubicBezTo>
                    <a:pt x="174" y="309"/>
                    <a:pt x="174" y="309"/>
                    <a:pt x="173" y="309"/>
                  </a:cubicBezTo>
                  <a:cubicBezTo>
                    <a:pt x="173" y="309"/>
                    <a:pt x="173" y="308"/>
                    <a:pt x="173" y="308"/>
                  </a:cubicBezTo>
                  <a:cubicBezTo>
                    <a:pt x="173" y="308"/>
                    <a:pt x="173" y="308"/>
                    <a:pt x="173" y="308"/>
                  </a:cubicBezTo>
                  <a:cubicBezTo>
                    <a:pt x="172" y="307"/>
                    <a:pt x="172" y="307"/>
                    <a:pt x="171" y="307"/>
                  </a:cubicBezTo>
                  <a:cubicBezTo>
                    <a:pt x="171" y="307"/>
                    <a:pt x="171" y="307"/>
                    <a:pt x="171" y="307"/>
                  </a:cubicBezTo>
                  <a:cubicBezTo>
                    <a:pt x="170" y="307"/>
                    <a:pt x="170" y="306"/>
                    <a:pt x="170" y="306"/>
                  </a:cubicBezTo>
                  <a:cubicBezTo>
                    <a:pt x="170" y="306"/>
                    <a:pt x="170" y="306"/>
                    <a:pt x="170" y="306"/>
                  </a:cubicBezTo>
                  <a:cubicBezTo>
                    <a:pt x="169" y="306"/>
                    <a:pt x="170" y="306"/>
                    <a:pt x="170" y="307"/>
                  </a:cubicBezTo>
                  <a:cubicBezTo>
                    <a:pt x="170" y="307"/>
                    <a:pt x="170" y="307"/>
                    <a:pt x="170" y="307"/>
                  </a:cubicBezTo>
                  <a:cubicBezTo>
                    <a:pt x="170" y="307"/>
                    <a:pt x="171" y="308"/>
                    <a:pt x="171" y="308"/>
                  </a:cubicBezTo>
                  <a:cubicBezTo>
                    <a:pt x="171" y="308"/>
                    <a:pt x="172" y="308"/>
                    <a:pt x="172" y="308"/>
                  </a:cubicBezTo>
                  <a:cubicBezTo>
                    <a:pt x="172" y="308"/>
                    <a:pt x="172" y="308"/>
                    <a:pt x="172" y="308"/>
                  </a:cubicBezTo>
                  <a:cubicBezTo>
                    <a:pt x="172" y="309"/>
                    <a:pt x="173" y="309"/>
                    <a:pt x="173" y="309"/>
                  </a:cubicBezTo>
                  <a:cubicBezTo>
                    <a:pt x="173" y="310"/>
                    <a:pt x="173" y="310"/>
                    <a:pt x="174" y="310"/>
                  </a:cubicBezTo>
                  <a:cubicBezTo>
                    <a:pt x="174" y="311"/>
                    <a:pt x="174" y="311"/>
                    <a:pt x="175" y="311"/>
                  </a:cubicBezTo>
                  <a:cubicBezTo>
                    <a:pt x="175" y="311"/>
                    <a:pt x="175" y="311"/>
                    <a:pt x="175" y="311"/>
                  </a:cubicBezTo>
                  <a:cubicBezTo>
                    <a:pt x="175" y="312"/>
                    <a:pt x="176" y="312"/>
                    <a:pt x="176" y="312"/>
                  </a:cubicBezTo>
                  <a:cubicBezTo>
                    <a:pt x="176" y="312"/>
                    <a:pt x="176" y="313"/>
                    <a:pt x="176" y="313"/>
                  </a:cubicBezTo>
                  <a:cubicBezTo>
                    <a:pt x="176" y="313"/>
                    <a:pt x="176" y="313"/>
                    <a:pt x="176" y="313"/>
                  </a:cubicBezTo>
                  <a:cubicBezTo>
                    <a:pt x="176" y="313"/>
                    <a:pt x="176" y="313"/>
                    <a:pt x="177" y="314"/>
                  </a:cubicBezTo>
                  <a:cubicBezTo>
                    <a:pt x="177" y="314"/>
                    <a:pt x="177" y="313"/>
                    <a:pt x="177" y="313"/>
                  </a:cubicBezTo>
                  <a:cubicBezTo>
                    <a:pt x="177" y="314"/>
                    <a:pt x="177" y="314"/>
                    <a:pt x="177" y="314"/>
                  </a:cubicBezTo>
                  <a:cubicBezTo>
                    <a:pt x="177" y="314"/>
                    <a:pt x="177" y="314"/>
                    <a:pt x="177" y="314"/>
                  </a:cubicBezTo>
                  <a:cubicBezTo>
                    <a:pt x="177" y="314"/>
                    <a:pt x="176" y="315"/>
                    <a:pt x="176" y="315"/>
                  </a:cubicBezTo>
                  <a:cubicBezTo>
                    <a:pt x="176" y="315"/>
                    <a:pt x="176" y="315"/>
                    <a:pt x="176" y="315"/>
                  </a:cubicBezTo>
                  <a:cubicBezTo>
                    <a:pt x="175" y="315"/>
                    <a:pt x="175" y="315"/>
                    <a:pt x="175" y="315"/>
                  </a:cubicBezTo>
                  <a:cubicBezTo>
                    <a:pt x="175" y="315"/>
                    <a:pt x="174" y="316"/>
                    <a:pt x="174" y="315"/>
                  </a:cubicBezTo>
                  <a:cubicBezTo>
                    <a:pt x="174" y="315"/>
                    <a:pt x="174" y="315"/>
                    <a:pt x="174" y="315"/>
                  </a:cubicBezTo>
                  <a:cubicBezTo>
                    <a:pt x="174" y="315"/>
                    <a:pt x="174" y="315"/>
                    <a:pt x="174" y="315"/>
                  </a:cubicBezTo>
                  <a:cubicBezTo>
                    <a:pt x="174" y="314"/>
                    <a:pt x="173" y="314"/>
                    <a:pt x="173" y="314"/>
                  </a:cubicBezTo>
                  <a:cubicBezTo>
                    <a:pt x="173" y="314"/>
                    <a:pt x="173" y="314"/>
                    <a:pt x="173" y="313"/>
                  </a:cubicBezTo>
                  <a:cubicBezTo>
                    <a:pt x="173" y="313"/>
                    <a:pt x="172" y="313"/>
                    <a:pt x="172" y="313"/>
                  </a:cubicBezTo>
                  <a:cubicBezTo>
                    <a:pt x="172" y="313"/>
                    <a:pt x="172" y="313"/>
                    <a:pt x="172" y="313"/>
                  </a:cubicBezTo>
                  <a:cubicBezTo>
                    <a:pt x="172" y="313"/>
                    <a:pt x="172" y="313"/>
                    <a:pt x="172" y="314"/>
                  </a:cubicBezTo>
                  <a:cubicBezTo>
                    <a:pt x="172" y="314"/>
                    <a:pt x="173" y="314"/>
                    <a:pt x="173" y="314"/>
                  </a:cubicBezTo>
                  <a:cubicBezTo>
                    <a:pt x="173" y="314"/>
                    <a:pt x="173" y="314"/>
                    <a:pt x="173" y="315"/>
                  </a:cubicBezTo>
                  <a:cubicBezTo>
                    <a:pt x="173" y="315"/>
                    <a:pt x="173" y="315"/>
                    <a:pt x="173" y="315"/>
                  </a:cubicBezTo>
                  <a:cubicBezTo>
                    <a:pt x="173" y="316"/>
                    <a:pt x="173" y="316"/>
                    <a:pt x="173" y="316"/>
                  </a:cubicBezTo>
                  <a:cubicBezTo>
                    <a:pt x="173" y="316"/>
                    <a:pt x="173" y="317"/>
                    <a:pt x="173" y="317"/>
                  </a:cubicBezTo>
                  <a:cubicBezTo>
                    <a:pt x="172" y="317"/>
                    <a:pt x="172" y="317"/>
                    <a:pt x="171" y="317"/>
                  </a:cubicBezTo>
                  <a:cubicBezTo>
                    <a:pt x="171" y="317"/>
                    <a:pt x="171" y="317"/>
                    <a:pt x="170" y="317"/>
                  </a:cubicBezTo>
                  <a:cubicBezTo>
                    <a:pt x="170" y="317"/>
                    <a:pt x="170" y="317"/>
                    <a:pt x="170" y="317"/>
                  </a:cubicBezTo>
                  <a:cubicBezTo>
                    <a:pt x="169" y="317"/>
                    <a:pt x="169" y="317"/>
                    <a:pt x="169" y="317"/>
                  </a:cubicBezTo>
                  <a:cubicBezTo>
                    <a:pt x="169" y="317"/>
                    <a:pt x="169" y="318"/>
                    <a:pt x="169" y="318"/>
                  </a:cubicBezTo>
                  <a:cubicBezTo>
                    <a:pt x="169" y="318"/>
                    <a:pt x="169" y="318"/>
                    <a:pt x="169" y="318"/>
                  </a:cubicBezTo>
                  <a:cubicBezTo>
                    <a:pt x="169" y="318"/>
                    <a:pt x="169" y="319"/>
                    <a:pt x="168" y="319"/>
                  </a:cubicBezTo>
                  <a:cubicBezTo>
                    <a:pt x="168" y="319"/>
                    <a:pt x="168" y="319"/>
                    <a:pt x="167" y="319"/>
                  </a:cubicBezTo>
                  <a:cubicBezTo>
                    <a:pt x="167" y="319"/>
                    <a:pt x="167" y="319"/>
                    <a:pt x="167" y="319"/>
                  </a:cubicBezTo>
                  <a:cubicBezTo>
                    <a:pt x="167" y="319"/>
                    <a:pt x="168" y="320"/>
                    <a:pt x="168" y="320"/>
                  </a:cubicBezTo>
                  <a:cubicBezTo>
                    <a:pt x="168" y="320"/>
                    <a:pt x="168" y="320"/>
                    <a:pt x="168" y="320"/>
                  </a:cubicBezTo>
                  <a:cubicBezTo>
                    <a:pt x="168" y="320"/>
                    <a:pt x="167" y="320"/>
                    <a:pt x="167" y="320"/>
                  </a:cubicBezTo>
                  <a:cubicBezTo>
                    <a:pt x="167" y="320"/>
                    <a:pt x="166" y="319"/>
                    <a:pt x="166" y="319"/>
                  </a:cubicBezTo>
                  <a:cubicBezTo>
                    <a:pt x="166" y="319"/>
                    <a:pt x="166" y="319"/>
                    <a:pt x="166" y="319"/>
                  </a:cubicBezTo>
                  <a:cubicBezTo>
                    <a:pt x="166" y="318"/>
                    <a:pt x="165" y="318"/>
                    <a:pt x="164" y="318"/>
                  </a:cubicBezTo>
                  <a:cubicBezTo>
                    <a:pt x="164" y="318"/>
                    <a:pt x="163" y="318"/>
                    <a:pt x="162" y="318"/>
                  </a:cubicBezTo>
                  <a:cubicBezTo>
                    <a:pt x="162" y="318"/>
                    <a:pt x="161" y="319"/>
                    <a:pt x="161" y="319"/>
                  </a:cubicBezTo>
                  <a:cubicBezTo>
                    <a:pt x="160" y="319"/>
                    <a:pt x="160" y="319"/>
                    <a:pt x="160" y="319"/>
                  </a:cubicBezTo>
                  <a:cubicBezTo>
                    <a:pt x="160" y="319"/>
                    <a:pt x="159" y="319"/>
                    <a:pt x="159" y="319"/>
                  </a:cubicBezTo>
                  <a:cubicBezTo>
                    <a:pt x="159" y="319"/>
                    <a:pt x="159" y="319"/>
                    <a:pt x="159" y="319"/>
                  </a:cubicBezTo>
                  <a:cubicBezTo>
                    <a:pt x="159" y="319"/>
                    <a:pt x="159" y="320"/>
                    <a:pt x="160" y="320"/>
                  </a:cubicBezTo>
                  <a:cubicBezTo>
                    <a:pt x="160" y="320"/>
                    <a:pt x="160" y="320"/>
                    <a:pt x="160" y="320"/>
                  </a:cubicBezTo>
                  <a:cubicBezTo>
                    <a:pt x="160" y="320"/>
                    <a:pt x="160" y="320"/>
                    <a:pt x="160" y="320"/>
                  </a:cubicBezTo>
                  <a:cubicBezTo>
                    <a:pt x="161" y="320"/>
                    <a:pt x="161" y="320"/>
                    <a:pt x="161" y="320"/>
                  </a:cubicBezTo>
                  <a:cubicBezTo>
                    <a:pt x="161" y="320"/>
                    <a:pt x="161" y="320"/>
                    <a:pt x="161" y="320"/>
                  </a:cubicBezTo>
                  <a:cubicBezTo>
                    <a:pt x="161" y="321"/>
                    <a:pt x="160" y="321"/>
                    <a:pt x="160" y="321"/>
                  </a:cubicBezTo>
                  <a:cubicBezTo>
                    <a:pt x="160" y="321"/>
                    <a:pt x="160" y="320"/>
                    <a:pt x="159" y="320"/>
                  </a:cubicBezTo>
                  <a:cubicBezTo>
                    <a:pt x="159" y="320"/>
                    <a:pt x="158" y="320"/>
                    <a:pt x="158" y="320"/>
                  </a:cubicBezTo>
                  <a:cubicBezTo>
                    <a:pt x="157" y="320"/>
                    <a:pt x="156" y="320"/>
                    <a:pt x="156" y="320"/>
                  </a:cubicBezTo>
                  <a:cubicBezTo>
                    <a:pt x="155" y="320"/>
                    <a:pt x="155" y="320"/>
                    <a:pt x="154" y="320"/>
                  </a:cubicBezTo>
                  <a:cubicBezTo>
                    <a:pt x="154" y="321"/>
                    <a:pt x="153" y="321"/>
                    <a:pt x="153" y="321"/>
                  </a:cubicBezTo>
                  <a:cubicBezTo>
                    <a:pt x="153" y="322"/>
                    <a:pt x="152" y="322"/>
                    <a:pt x="152" y="322"/>
                  </a:cubicBezTo>
                  <a:cubicBezTo>
                    <a:pt x="152" y="322"/>
                    <a:pt x="152" y="322"/>
                    <a:pt x="152" y="322"/>
                  </a:cubicBezTo>
                  <a:cubicBezTo>
                    <a:pt x="152" y="322"/>
                    <a:pt x="152" y="322"/>
                    <a:pt x="152" y="321"/>
                  </a:cubicBezTo>
                  <a:cubicBezTo>
                    <a:pt x="152" y="321"/>
                    <a:pt x="152" y="321"/>
                    <a:pt x="152" y="321"/>
                  </a:cubicBezTo>
                  <a:cubicBezTo>
                    <a:pt x="152" y="321"/>
                    <a:pt x="152" y="320"/>
                    <a:pt x="152" y="320"/>
                  </a:cubicBezTo>
                  <a:cubicBezTo>
                    <a:pt x="152" y="320"/>
                    <a:pt x="151" y="320"/>
                    <a:pt x="151" y="320"/>
                  </a:cubicBezTo>
                  <a:cubicBezTo>
                    <a:pt x="151" y="320"/>
                    <a:pt x="151" y="321"/>
                    <a:pt x="151" y="321"/>
                  </a:cubicBezTo>
                  <a:cubicBezTo>
                    <a:pt x="151" y="321"/>
                    <a:pt x="150" y="321"/>
                    <a:pt x="150" y="321"/>
                  </a:cubicBezTo>
                  <a:cubicBezTo>
                    <a:pt x="150" y="321"/>
                    <a:pt x="150" y="320"/>
                    <a:pt x="150" y="320"/>
                  </a:cubicBezTo>
                  <a:cubicBezTo>
                    <a:pt x="150" y="320"/>
                    <a:pt x="149" y="321"/>
                    <a:pt x="149" y="321"/>
                  </a:cubicBezTo>
                  <a:cubicBezTo>
                    <a:pt x="149" y="321"/>
                    <a:pt x="149" y="321"/>
                    <a:pt x="149" y="321"/>
                  </a:cubicBezTo>
                  <a:cubicBezTo>
                    <a:pt x="149" y="321"/>
                    <a:pt x="148" y="321"/>
                    <a:pt x="148" y="320"/>
                  </a:cubicBezTo>
                  <a:cubicBezTo>
                    <a:pt x="148" y="320"/>
                    <a:pt x="148" y="320"/>
                    <a:pt x="148" y="320"/>
                  </a:cubicBezTo>
                  <a:cubicBezTo>
                    <a:pt x="148" y="320"/>
                    <a:pt x="148" y="320"/>
                    <a:pt x="148" y="320"/>
                  </a:cubicBezTo>
                  <a:cubicBezTo>
                    <a:pt x="148" y="320"/>
                    <a:pt x="148" y="319"/>
                    <a:pt x="148" y="319"/>
                  </a:cubicBezTo>
                  <a:cubicBezTo>
                    <a:pt x="148" y="319"/>
                    <a:pt x="148" y="319"/>
                    <a:pt x="148" y="319"/>
                  </a:cubicBezTo>
                  <a:cubicBezTo>
                    <a:pt x="148" y="320"/>
                    <a:pt x="148" y="320"/>
                    <a:pt x="147" y="320"/>
                  </a:cubicBezTo>
                  <a:cubicBezTo>
                    <a:pt x="147" y="320"/>
                    <a:pt x="147" y="320"/>
                    <a:pt x="147" y="321"/>
                  </a:cubicBezTo>
                  <a:cubicBezTo>
                    <a:pt x="147" y="321"/>
                    <a:pt x="147" y="321"/>
                    <a:pt x="147" y="321"/>
                  </a:cubicBezTo>
                  <a:cubicBezTo>
                    <a:pt x="147" y="321"/>
                    <a:pt x="147" y="322"/>
                    <a:pt x="146" y="322"/>
                  </a:cubicBezTo>
                  <a:cubicBezTo>
                    <a:pt x="146" y="322"/>
                    <a:pt x="147" y="322"/>
                    <a:pt x="147" y="322"/>
                  </a:cubicBezTo>
                  <a:cubicBezTo>
                    <a:pt x="147" y="322"/>
                    <a:pt x="147" y="322"/>
                    <a:pt x="147" y="322"/>
                  </a:cubicBezTo>
                  <a:cubicBezTo>
                    <a:pt x="147" y="322"/>
                    <a:pt x="147" y="322"/>
                    <a:pt x="147" y="322"/>
                  </a:cubicBezTo>
                  <a:cubicBezTo>
                    <a:pt x="148" y="321"/>
                    <a:pt x="148" y="321"/>
                    <a:pt x="148" y="321"/>
                  </a:cubicBezTo>
                  <a:cubicBezTo>
                    <a:pt x="148" y="321"/>
                    <a:pt x="148" y="321"/>
                    <a:pt x="148" y="321"/>
                  </a:cubicBezTo>
                  <a:cubicBezTo>
                    <a:pt x="148" y="321"/>
                    <a:pt x="148" y="321"/>
                    <a:pt x="148" y="321"/>
                  </a:cubicBezTo>
                  <a:cubicBezTo>
                    <a:pt x="148" y="322"/>
                    <a:pt x="148" y="322"/>
                    <a:pt x="148" y="322"/>
                  </a:cubicBezTo>
                  <a:cubicBezTo>
                    <a:pt x="148" y="322"/>
                    <a:pt x="148" y="323"/>
                    <a:pt x="148" y="323"/>
                  </a:cubicBezTo>
                  <a:cubicBezTo>
                    <a:pt x="148" y="323"/>
                    <a:pt x="149" y="322"/>
                    <a:pt x="149" y="322"/>
                  </a:cubicBezTo>
                  <a:cubicBezTo>
                    <a:pt x="149" y="322"/>
                    <a:pt x="149" y="322"/>
                    <a:pt x="149" y="322"/>
                  </a:cubicBezTo>
                  <a:cubicBezTo>
                    <a:pt x="149" y="322"/>
                    <a:pt x="149" y="322"/>
                    <a:pt x="149" y="322"/>
                  </a:cubicBezTo>
                  <a:cubicBezTo>
                    <a:pt x="149" y="322"/>
                    <a:pt x="149" y="322"/>
                    <a:pt x="149" y="323"/>
                  </a:cubicBezTo>
                  <a:cubicBezTo>
                    <a:pt x="149" y="323"/>
                    <a:pt x="150" y="323"/>
                    <a:pt x="150" y="323"/>
                  </a:cubicBezTo>
                  <a:cubicBezTo>
                    <a:pt x="150" y="323"/>
                    <a:pt x="150" y="322"/>
                    <a:pt x="150" y="322"/>
                  </a:cubicBezTo>
                  <a:cubicBezTo>
                    <a:pt x="150" y="322"/>
                    <a:pt x="150" y="322"/>
                    <a:pt x="150" y="322"/>
                  </a:cubicBezTo>
                  <a:cubicBezTo>
                    <a:pt x="150" y="322"/>
                    <a:pt x="150" y="323"/>
                    <a:pt x="150" y="323"/>
                  </a:cubicBezTo>
                  <a:cubicBezTo>
                    <a:pt x="150" y="323"/>
                    <a:pt x="150" y="323"/>
                    <a:pt x="150" y="323"/>
                  </a:cubicBezTo>
                  <a:cubicBezTo>
                    <a:pt x="150" y="323"/>
                    <a:pt x="151" y="323"/>
                    <a:pt x="151" y="323"/>
                  </a:cubicBezTo>
                  <a:cubicBezTo>
                    <a:pt x="151" y="323"/>
                    <a:pt x="151" y="323"/>
                    <a:pt x="151" y="323"/>
                  </a:cubicBezTo>
                  <a:cubicBezTo>
                    <a:pt x="151" y="323"/>
                    <a:pt x="151" y="323"/>
                    <a:pt x="152" y="323"/>
                  </a:cubicBezTo>
                  <a:cubicBezTo>
                    <a:pt x="152" y="323"/>
                    <a:pt x="152" y="323"/>
                    <a:pt x="152" y="323"/>
                  </a:cubicBezTo>
                  <a:cubicBezTo>
                    <a:pt x="152" y="323"/>
                    <a:pt x="152" y="323"/>
                    <a:pt x="152" y="323"/>
                  </a:cubicBezTo>
                  <a:cubicBezTo>
                    <a:pt x="152" y="324"/>
                    <a:pt x="152" y="324"/>
                    <a:pt x="152" y="324"/>
                  </a:cubicBezTo>
                  <a:cubicBezTo>
                    <a:pt x="152" y="324"/>
                    <a:pt x="152" y="324"/>
                    <a:pt x="152" y="324"/>
                  </a:cubicBezTo>
                  <a:cubicBezTo>
                    <a:pt x="152" y="325"/>
                    <a:pt x="152" y="325"/>
                    <a:pt x="152" y="325"/>
                  </a:cubicBezTo>
                  <a:cubicBezTo>
                    <a:pt x="152" y="325"/>
                    <a:pt x="152" y="325"/>
                    <a:pt x="152" y="325"/>
                  </a:cubicBezTo>
                  <a:cubicBezTo>
                    <a:pt x="152" y="326"/>
                    <a:pt x="152" y="326"/>
                    <a:pt x="152" y="326"/>
                  </a:cubicBezTo>
                  <a:cubicBezTo>
                    <a:pt x="152" y="326"/>
                    <a:pt x="152" y="326"/>
                    <a:pt x="152" y="326"/>
                  </a:cubicBezTo>
                  <a:cubicBezTo>
                    <a:pt x="152" y="326"/>
                    <a:pt x="152" y="327"/>
                    <a:pt x="152" y="327"/>
                  </a:cubicBezTo>
                  <a:cubicBezTo>
                    <a:pt x="152" y="327"/>
                    <a:pt x="152" y="328"/>
                    <a:pt x="152" y="328"/>
                  </a:cubicBezTo>
                  <a:cubicBezTo>
                    <a:pt x="152" y="328"/>
                    <a:pt x="151" y="328"/>
                    <a:pt x="151" y="329"/>
                  </a:cubicBezTo>
                  <a:cubicBezTo>
                    <a:pt x="151" y="329"/>
                    <a:pt x="150" y="328"/>
                    <a:pt x="150" y="328"/>
                  </a:cubicBezTo>
                  <a:cubicBezTo>
                    <a:pt x="150" y="329"/>
                    <a:pt x="149" y="329"/>
                    <a:pt x="149" y="329"/>
                  </a:cubicBezTo>
                  <a:cubicBezTo>
                    <a:pt x="149" y="329"/>
                    <a:pt x="148" y="329"/>
                    <a:pt x="148" y="329"/>
                  </a:cubicBezTo>
                  <a:cubicBezTo>
                    <a:pt x="148" y="329"/>
                    <a:pt x="148" y="329"/>
                    <a:pt x="148" y="329"/>
                  </a:cubicBezTo>
                  <a:cubicBezTo>
                    <a:pt x="148" y="329"/>
                    <a:pt x="148" y="329"/>
                    <a:pt x="148" y="328"/>
                  </a:cubicBezTo>
                  <a:cubicBezTo>
                    <a:pt x="148" y="328"/>
                    <a:pt x="147" y="328"/>
                    <a:pt x="147" y="328"/>
                  </a:cubicBezTo>
                  <a:cubicBezTo>
                    <a:pt x="147" y="328"/>
                    <a:pt x="146" y="328"/>
                    <a:pt x="146" y="328"/>
                  </a:cubicBezTo>
                  <a:cubicBezTo>
                    <a:pt x="146" y="328"/>
                    <a:pt x="146" y="328"/>
                    <a:pt x="146" y="328"/>
                  </a:cubicBezTo>
                  <a:cubicBezTo>
                    <a:pt x="145" y="328"/>
                    <a:pt x="145" y="327"/>
                    <a:pt x="145" y="327"/>
                  </a:cubicBezTo>
                  <a:cubicBezTo>
                    <a:pt x="145" y="327"/>
                    <a:pt x="144" y="327"/>
                    <a:pt x="144" y="327"/>
                  </a:cubicBezTo>
                  <a:cubicBezTo>
                    <a:pt x="144" y="327"/>
                    <a:pt x="143" y="327"/>
                    <a:pt x="143" y="327"/>
                  </a:cubicBezTo>
                  <a:cubicBezTo>
                    <a:pt x="143" y="327"/>
                    <a:pt x="142" y="327"/>
                    <a:pt x="141" y="327"/>
                  </a:cubicBezTo>
                  <a:cubicBezTo>
                    <a:pt x="141" y="327"/>
                    <a:pt x="140" y="327"/>
                    <a:pt x="140" y="327"/>
                  </a:cubicBezTo>
                  <a:cubicBezTo>
                    <a:pt x="139" y="327"/>
                    <a:pt x="138" y="326"/>
                    <a:pt x="138" y="326"/>
                  </a:cubicBezTo>
                  <a:cubicBezTo>
                    <a:pt x="137" y="326"/>
                    <a:pt x="136" y="326"/>
                    <a:pt x="136" y="326"/>
                  </a:cubicBezTo>
                  <a:cubicBezTo>
                    <a:pt x="136" y="326"/>
                    <a:pt x="135" y="326"/>
                    <a:pt x="135" y="326"/>
                  </a:cubicBezTo>
                  <a:cubicBezTo>
                    <a:pt x="135" y="326"/>
                    <a:pt x="134" y="325"/>
                    <a:pt x="134" y="325"/>
                  </a:cubicBezTo>
                  <a:cubicBezTo>
                    <a:pt x="134" y="325"/>
                    <a:pt x="134" y="326"/>
                    <a:pt x="134" y="326"/>
                  </a:cubicBezTo>
                  <a:cubicBezTo>
                    <a:pt x="133" y="326"/>
                    <a:pt x="133" y="326"/>
                    <a:pt x="133" y="326"/>
                  </a:cubicBezTo>
                  <a:cubicBezTo>
                    <a:pt x="133" y="326"/>
                    <a:pt x="133" y="326"/>
                    <a:pt x="133" y="326"/>
                  </a:cubicBezTo>
                  <a:cubicBezTo>
                    <a:pt x="133" y="326"/>
                    <a:pt x="132" y="327"/>
                    <a:pt x="132" y="327"/>
                  </a:cubicBezTo>
                  <a:cubicBezTo>
                    <a:pt x="132" y="327"/>
                    <a:pt x="132" y="327"/>
                    <a:pt x="132" y="326"/>
                  </a:cubicBezTo>
                  <a:cubicBezTo>
                    <a:pt x="132" y="326"/>
                    <a:pt x="132" y="326"/>
                    <a:pt x="131" y="326"/>
                  </a:cubicBezTo>
                  <a:cubicBezTo>
                    <a:pt x="131" y="326"/>
                    <a:pt x="131" y="326"/>
                    <a:pt x="131" y="326"/>
                  </a:cubicBezTo>
                  <a:cubicBezTo>
                    <a:pt x="131" y="326"/>
                    <a:pt x="131" y="326"/>
                    <a:pt x="131" y="326"/>
                  </a:cubicBezTo>
                  <a:cubicBezTo>
                    <a:pt x="131" y="326"/>
                    <a:pt x="131" y="327"/>
                    <a:pt x="131" y="327"/>
                  </a:cubicBezTo>
                  <a:cubicBezTo>
                    <a:pt x="131" y="327"/>
                    <a:pt x="132" y="327"/>
                    <a:pt x="132" y="327"/>
                  </a:cubicBezTo>
                  <a:cubicBezTo>
                    <a:pt x="132" y="327"/>
                    <a:pt x="132" y="328"/>
                    <a:pt x="132" y="328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1" y="328"/>
                    <a:pt x="131" y="328"/>
                  </a:cubicBezTo>
                  <a:cubicBezTo>
                    <a:pt x="131" y="328"/>
                    <a:pt x="131" y="328"/>
                    <a:pt x="130" y="328"/>
                  </a:cubicBezTo>
                  <a:cubicBezTo>
                    <a:pt x="130" y="328"/>
                    <a:pt x="130" y="328"/>
                    <a:pt x="130" y="327"/>
                  </a:cubicBezTo>
                  <a:cubicBezTo>
                    <a:pt x="130" y="327"/>
                    <a:pt x="130" y="327"/>
                    <a:pt x="130" y="327"/>
                  </a:cubicBezTo>
                  <a:cubicBezTo>
                    <a:pt x="129" y="327"/>
                    <a:pt x="129" y="327"/>
                    <a:pt x="129" y="327"/>
                  </a:cubicBezTo>
                  <a:cubicBezTo>
                    <a:pt x="129" y="326"/>
                    <a:pt x="128" y="326"/>
                    <a:pt x="128" y="326"/>
                  </a:cubicBezTo>
                  <a:cubicBezTo>
                    <a:pt x="128" y="326"/>
                    <a:pt x="128" y="326"/>
                    <a:pt x="128" y="326"/>
                  </a:cubicBezTo>
                  <a:cubicBezTo>
                    <a:pt x="128" y="326"/>
                    <a:pt x="128" y="325"/>
                    <a:pt x="127" y="325"/>
                  </a:cubicBezTo>
                  <a:cubicBezTo>
                    <a:pt x="127" y="325"/>
                    <a:pt x="127" y="325"/>
                    <a:pt x="127" y="325"/>
                  </a:cubicBezTo>
                  <a:cubicBezTo>
                    <a:pt x="127" y="326"/>
                    <a:pt x="127" y="326"/>
                    <a:pt x="128" y="326"/>
                  </a:cubicBezTo>
                  <a:cubicBezTo>
                    <a:pt x="128" y="326"/>
                    <a:pt x="128" y="326"/>
                    <a:pt x="128" y="327"/>
                  </a:cubicBezTo>
                  <a:cubicBezTo>
                    <a:pt x="128" y="327"/>
                    <a:pt x="129" y="327"/>
                    <a:pt x="129" y="327"/>
                  </a:cubicBezTo>
                  <a:cubicBezTo>
                    <a:pt x="129" y="327"/>
                    <a:pt x="129" y="328"/>
                    <a:pt x="129" y="328"/>
                  </a:cubicBezTo>
                  <a:cubicBezTo>
                    <a:pt x="130" y="328"/>
                    <a:pt x="130" y="328"/>
                    <a:pt x="131" y="329"/>
                  </a:cubicBezTo>
                  <a:cubicBezTo>
                    <a:pt x="131" y="329"/>
                    <a:pt x="131" y="329"/>
                    <a:pt x="132" y="329"/>
                  </a:cubicBezTo>
                  <a:cubicBezTo>
                    <a:pt x="132" y="329"/>
                    <a:pt x="132" y="330"/>
                    <a:pt x="132" y="330"/>
                  </a:cubicBezTo>
                  <a:cubicBezTo>
                    <a:pt x="132" y="330"/>
                    <a:pt x="133" y="330"/>
                    <a:pt x="133" y="330"/>
                  </a:cubicBezTo>
                  <a:cubicBezTo>
                    <a:pt x="133" y="330"/>
                    <a:pt x="133" y="330"/>
                    <a:pt x="133" y="330"/>
                  </a:cubicBezTo>
                  <a:cubicBezTo>
                    <a:pt x="134" y="330"/>
                    <a:pt x="134" y="330"/>
                    <a:pt x="134" y="330"/>
                  </a:cubicBezTo>
                  <a:cubicBezTo>
                    <a:pt x="134" y="331"/>
                    <a:pt x="134" y="331"/>
                    <a:pt x="134" y="331"/>
                  </a:cubicBezTo>
                  <a:cubicBezTo>
                    <a:pt x="134" y="331"/>
                    <a:pt x="134" y="332"/>
                    <a:pt x="134" y="332"/>
                  </a:cubicBezTo>
                  <a:cubicBezTo>
                    <a:pt x="134" y="332"/>
                    <a:pt x="133" y="332"/>
                    <a:pt x="133" y="332"/>
                  </a:cubicBezTo>
                  <a:cubicBezTo>
                    <a:pt x="133" y="332"/>
                    <a:pt x="133" y="333"/>
                    <a:pt x="133" y="333"/>
                  </a:cubicBezTo>
                  <a:cubicBezTo>
                    <a:pt x="133" y="333"/>
                    <a:pt x="133" y="333"/>
                    <a:pt x="133" y="333"/>
                  </a:cubicBezTo>
                  <a:cubicBezTo>
                    <a:pt x="133" y="333"/>
                    <a:pt x="132" y="333"/>
                    <a:pt x="132" y="333"/>
                  </a:cubicBezTo>
                  <a:cubicBezTo>
                    <a:pt x="132" y="333"/>
                    <a:pt x="132" y="333"/>
                    <a:pt x="132" y="333"/>
                  </a:cubicBezTo>
                  <a:cubicBezTo>
                    <a:pt x="132" y="333"/>
                    <a:pt x="132" y="332"/>
                    <a:pt x="132" y="332"/>
                  </a:cubicBezTo>
                  <a:cubicBezTo>
                    <a:pt x="132" y="332"/>
                    <a:pt x="132" y="332"/>
                    <a:pt x="132" y="332"/>
                  </a:cubicBezTo>
                  <a:cubicBezTo>
                    <a:pt x="132" y="332"/>
                    <a:pt x="132" y="332"/>
                    <a:pt x="132" y="331"/>
                  </a:cubicBezTo>
                  <a:cubicBezTo>
                    <a:pt x="132" y="331"/>
                    <a:pt x="132" y="331"/>
                    <a:pt x="132" y="331"/>
                  </a:cubicBezTo>
                  <a:cubicBezTo>
                    <a:pt x="132" y="331"/>
                    <a:pt x="132" y="330"/>
                    <a:pt x="132" y="330"/>
                  </a:cubicBezTo>
                  <a:cubicBezTo>
                    <a:pt x="132" y="330"/>
                    <a:pt x="131" y="330"/>
                    <a:pt x="131" y="329"/>
                  </a:cubicBezTo>
                  <a:cubicBezTo>
                    <a:pt x="130" y="329"/>
                    <a:pt x="130" y="328"/>
                    <a:pt x="129" y="328"/>
                  </a:cubicBezTo>
                  <a:cubicBezTo>
                    <a:pt x="129" y="328"/>
                    <a:pt x="128" y="327"/>
                    <a:pt x="128" y="327"/>
                  </a:cubicBezTo>
                  <a:cubicBezTo>
                    <a:pt x="128" y="327"/>
                    <a:pt x="127" y="326"/>
                    <a:pt x="127" y="326"/>
                  </a:cubicBezTo>
                  <a:cubicBezTo>
                    <a:pt x="127" y="326"/>
                    <a:pt x="126" y="325"/>
                    <a:pt x="126" y="325"/>
                  </a:cubicBezTo>
                  <a:cubicBezTo>
                    <a:pt x="126" y="325"/>
                    <a:pt x="125" y="324"/>
                    <a:pt x="125" y="324"/>
                  </a:cubicBezTo>
                  <a:cubicBezTo>
                    <a:pt x="125" y="324"/>
                    <a:pt x="124" y="324"/>
                    <a:pt x="124" y="324"/>
                  </a:cubicBezTo>
                  <a:cubicBezTo>
                    <a:pt x="123" y="324"/>
                    <a:pt x="122" y="323"/>
                    <a:pt x="122" y="323"/>
                  </a:cubicBezTo>
                  <a:cubicBezTo>
                    <a:pt x="121" y="322"/>
                    <a:pt x="120" y="322"/>
                    <a:pt x="119" y="321"/>
                  </a:cubicBezTo>
                  <a:cubicBezTo>
                    <a:pt x="119" y="321"/>
                    <a:pt x="119" y="321"/>
                    <a:pt x="119" y="321"/>
                  </a:cubicBezTo>
                  <a:cubicBezTo>
                    <a:pt x="118" y="321"/>
                    <a:pt x="118" y="321"/>
                    <a:pt x="117" y="321"/>
                  </a:cubicBezTo>
                  <a:cubicBezTo>
                    <a:pt x="117" y="321"/>
                    <a:pt x="116" y="321"/>
                    <a:pt x="116" y="320"/>
                  </a:cubicBezTo>
                  <a:cubicBezTo>
                    <a:pt x="116" y="320"/>
                    <a:pt x="115" y="320"/>
                    <a:pt x="115" y="320"/>
                  </a:cubicBezTo>
                  <a:cubicBezTo>
                    <a:pt x="114" y="320"/>
                    <a:pt x="114" y="320"/>
                    <a:pt x="114" y="320"/>
                  </a:cubicBezTo>
                  <a:cubicBezTo>
                    <a:pt x="114" y="320"/>
                    <a:pt x="113" y="320"/>
                    <a:pt x="113" y="320"/>
                  </a:cubicBezTo>
                  <a:cubicBezTo>
                    <a:pt x="113" y="320"/>
                    <a:pt x="113" y="320"/>
                    <a:pt x="113" y="320"/>
                  </a:cubicBezTo>
                  <a:cubicBezTo>
                    <a:pt x="113" y="321"/>
                    <a:pt x="112" y="321"/>
                    <a:pt x="112" y="321"/>
                  </a:cubicBezTo>
                  <a:cubicBezTo>
                    <a:pt x="112" y="321"/>
                    <a:pt x="112" y="321"/>
                    <a:pt x="112" y="321"/>
                  </a:cubicBezTo>
                  <a:cubicBezTo>
                    <a:pt x="111" y="321"/>
                    <a:pt x="111" y="321"/>
                    <a:pt x="110" y="322"/>
                  </a:cubicBezTo>
                  <a:cubicBezTo>
                    <a:pt x="110" y="322"/>
                    <a:pt x="110" y="322"/>
                    <a:pt x="109" y="322"/>
                  </a:cubicBezTo>
                  <a:cubicBezTo>
                    <a:pt x="109" y="322"/>
                    <a:pt x="109" y="322"/>
                    <a:pt x="108" y="322"/>
                  </a:cubicBezTo>
                  <a:cubicBezTo>
                    <a:pt x="108" y="322"/>
                    <a:pt x="108" y="321"/>
                    <a:pt x="108" y="321"/>
                  </a:cubicBezTo>
                  <a:cubicBezTo>
                    <a:pt x="108" y="321"/>
                    <a:pt x="108" y="321"/>
                    <a:pt x="108" y="321"/>
                  </a:cubicBezTo>
                  <a:cubicBezTo>
                    <a:pt x="108" y="321"/>
                    <a:pt x="108" y="321"/>
                    <a:pt x="108" y="321"/>
                  </a:cubicBezTo>
                  <a:cubicBezTo>
                    <a:pt x="108" y="321"/>
                    <a:pt x="107" y="321"/>
                    <a:pt x="107" y="321"/>
                  </a:cubicBezTo>
                  <a:cubicBezTo>
                    <a:pt x="107" y="322"/>
                    <a:pt x="107" y="322"/>
                    <a:pt x="107" y="322"/>
                  </a:cubicBezTo>
                  <a:cubicBezTo>
                    <a:pt x="107" y="322"/>
                    <a:pt x="106" y="322"/>
                    <a:pt x="106" y="322"/>
                  </a:cubicBezTo>
                  <a:cubicBezTo>
                    <a:pt x="106" y="322"/>
                    <a:pt x="106" y="323"/>
                    <a:pt x="106" y="323"/>
                  </a:cubicBezTo>
                  <a:cubicBezTo>
                    <a:pt x="106" y="323"/>
                    <a:pt x="106" y="323"/>
                    <a:pt x="105" y="322"/>
                  </a:cubicBezTo>
                  <a:cubicBezTo>
                    <a:pt x="105" y="322"/>
                    <a:pt x="105" y="323"/>
                    <a:pt x="104" y="323"/>
                  </a:cubicBezTo>
                  <a:cubicBezTo>
                    <a:pt x="104" y="323"/>
                    <a:pt x="104" y="323"/>
                    <a:pt x="104" y="323"/>
                  </a:cubicBezTo>
                  <a:cubicBezTo>
                    <a:pt x="103" y="323"/>
                    <a:pt x="103" y="323"/>
                    <a:pt x="103" y="323"/>
                  </a:cubicBezTo>
                  <a:cubicBezTo>
                    <a:pt x="103" y="323"/>
                    <a:pt x="102" y="323"/>
                    <a:pt x="102" y="323"/>
                  </a:cubicBezTo>
                  <a:cubicBezTo>
                    <a:pt x="101" y="323"/>
                    <a:pt x="101" y="323"/>
                    <a:pt x="101" y="324"/>
                  </a:cubicBezTo>
                  <a:cubicBezTo>
                    <a:pt x="101" y="324"/>
                    <a:pt x="100" y="324"/>
                    <a:pt x="100" y="324"/>
                  </a:cubicBezTo>
                  <a:cubicBezTo>
                    <a:pt x="100" y="325"/>
                    <a:pt x="100" y="325"/>
                    <a:pt x="100" y="325"/>
                  </a:cubicBezTo>
                  <a:cubicBezTo>
                    <a:pt x="100" y="325"/>
                    <a:pt x="100" y="325"/>
                    <a:pt x="99" y="326"/>
                  </a:cubicBezTo>
                  <a:cubicBezTo>
                    <a:pt x="99" y="326"/>
                    <a:pt x="99" y="326"/>
                    <a:pt x="99" y="326"/>
                  </a:cubicBezTo>
                  <a:cubicBezTo>
                    <a:pt x="99" y="326"/>
                    <a:pt x="99" y="326"/>
                    <a:pt x="99" y="326"/>
                  </a:cubicBezTo>
                  <a:cubicBezTo>
                    <a:pt x="99" y="326"/>
                    <a:pt x="99" y="325"/>
                    <a:pt x="98" y="325"/>
                  </a:cubicBezTo>
                  <a:cubicBezTo>
                    <a:pt x="98" y="325"/>
                    <a:pt x="98" y="325"/>
                    <a:pt x="98" y="325"/>
                  </a:cubicBezTo>
                  <a:cubicBezTo>
                    <a:pt x="98" y="325"/>
                    <a:pt x="98" y="325"/>
                    <a:pt x="98" y="326"/>
                  </a:cubicBezTo>
                  <a:cubicBezTo>
                    <a:pt x="98" y="326"/>
                    <a:pt x="98" y="326"/>
                    <a:pt x="98" y="326"/>
                  </a:cubicBezTo>
                  <a:cubicBezTo>
                    <a:pt x="98" y="326"/>
                    <a:pt x="98" y="326"/>
                    <a:pt x="97" y="327"/>
                  </a:cubicBezTo>
                  <a:cubicBezTo>
                    <a:pt x="97" y="327"/>
                    <a:pt x="97" y="327"/>
                    <a:pt x="97" y="327"/>
                  </a:cubicBezTo>
                  <a:cubicBezTo>
                    <a:pt x="97" y="327"/>
                    <a:pt x="97" y="327"/>
                    <a:pt x="97" y="327"/>
                  </a:cubicBezTo>
                  <a:cubicBezTo>
                    <a:pt x="97" y="327"/>
                    <a:pt x="97" y="328"/>
                    <a:pt x="97" y="328"/>
                  </a:cubicBezTo>
                  <a:cubicBezTo>
                    <a:pt x="96" y="328"/>
                    <a:pt x="96" y="328"/>
                    <a:pt x="96" y="328"/>
                  </a:cubicBezTo>
                  <a:cubicBezTo>
                    <a:pt x="96" y="328"/>
                    <a:pt x="95" y="328"/>
                    <a:pt x="95" y="328"/>
                  </a:cubicBezTo>
                  <a:cubicBezTo>
                    <a:pt x="95" y="328"/>
                    <a:pt x="95" y="328"/>
                    <a:pt x="94" y="328"/>
                  </a:cubicBezTo>
                  <a:cubicBezTo>
                    <a:pt x="94" y="328"/>
                    <a:pt x="94" y="327"/>
                    <a:pt x="94" y="327"/>
                  </a:cubicBezTo>
                  <a:cubicBezTo>
                    <a:pt x="94" y="327"/>
                    <a:pt x="94" y="327"/>
                    <a:pt x="94" y="327"/>
                  </a:cubicBezTo>
                  <a:cubicBezTo>
                    <a:pt x="94" y="326"/>
                    <a:pt x="94" y="326"/>
                    <a:pt x="94" y="326"/>
                  </a:cubicBezTo>
                  <a:cubicBezTo>
                    <a:pt x="94" y="326"/>
                    <a:pt x="94" y="325"/>
                    <a:pt x="94" y="325"/>
                  </a:cubicBezTo>
                  <a:cubicBezTo>
                    <a:pt x="94" y="325"/>
                    <a:pt x="94" y="324"/>
                    <a:pt x="93" y="324"/>
                  </a:cubicBezTo>
                  <a:cubicBezTo>
                    <a:pt x="93" y="324"/>
                    <a:pt x="93" y="323"/>
                    <a:pt x="93" y="323"/>
                  </a:cubicBezTo>
                  <a:cubicBezTo>
                    <a:pt x="93" y="323"/>
                    <a:pt x="93" y="323"/>
                    <a:pt x="93" y="323"/>
                  </a:cubicBezTo>
                  <a:cubicBezTo>
                    <a:pt x="92" y="323"/>
                    <a:pt x="93" y="323"/>
                    <a:pt x="93" y="323"/>
                  </a:cubicBezTo>
                  <a:cubicBezTo>
                    <a:pt x="93" y="324"/>
                    <a:pt x="93" y="324"/>
                    <a:pt x="93" y="324"/>
                  </a:cubicBezTo>
                  <a:cubicBezTo>
                    <a:pt x="93" y="325"/>
                    <a:pt x="93" y="325"/>
                    <a:pt x="93" y="325"/>
                  </a:cubicBezTo>
                  <a:cubicBezTo>
                    <a:pt x="93" y="326"/>
                    <a:pt x="93" y="326"/>
                    <a:pt x="93" y="326"/>
                  </a:cubicBezTo>
                  <a:cubicBezTo>
                    <a:pt x="93" y="326"/>
                    <a:pt x="93" y="327"/>
                    <a:pt x="93" y="327"/>
                  </a:cubicBezTo>
                  <a:cubicBezTo>
                    <a:pt x="93" y="327"/>
                    <a:pt x="93" y="327"/>
                    <a:pt x="93" y="327"/>
                  </a:cubicBezTo>
                  <a:cubicBezTo>
                    <a:pt x="93" y="328"/>
                    <a:pt x="94" y="328"/>
                    <a:pt x="94" y="328"/>
                  </a:cubicBezTo>
                  <a:cubicBezTo>
                    <a:pt x="94" y="328"/>
                    <a:pt x="94" y="328"/>
                    <a:pt x="94" y="328"/>
                  </a:cubicBezTo>
                  <a:cubicBezTo>
                    <a:pt x="94" y="329"/>
                    <a:pt x="93" y="329"/>
                    <a:pt x="93" y="329"/>
                  </a:cubicBezTo>
                  <a:cubicBezTo>
                    <a:pt x="93" y="329"/>
                    <a:pt x="93" y="329"/>
                    <a:pt x="93" y="329"/>
                  </a:cubicBezTo>
                  <a:cubicBezTo>
                    <a:pt x="93" y="329"/>
                    <a:pt x="93" y="330"/>
                    <a:pt x="93" y="330"/>
                  </a:cubicBezTo>
                  <a:cubicBezTo>
                    <a:pt x="93" y="330"/>
                    <a:pt x="92" y="331"/>
                    <a:pt x="92" y="331"/>
                  </a:cubicBezTo>
                  <a:cubicBezTo>
                    <a:pt x="92" y="331"/>
                    <a:pt x="92" y="331"/>
                    <a:pt x="92" y="332"/>
                  </a:cubicBezTo>
                  <a:cubicBezTo>
                    <a:pt x="92" y="332"/>
                    <a:pt x="92" y="332"/>
                    <a:pt x="92" y="332"/>
                  </a:cubicBezTo>
                  <a:cubicBezTo>
                    <a:pt x="92" y="332"/>
                    <a:pt x="91" y="332"/>
                    <a:pt x="91" y="332"/>
                  </a:cubicBezTo>
                  <a:cubicBezTo>
                    <a:pt x="91" y="332"/>
                    <a:pt x="91" y="332"/>
                    <a:pt x="91" y="332"/>
                  </a:cubicBezTo>
                  <a:cubicBezTo>
                    <a:pt x="91" y="332"/>
                    <a:pt x="91" y="333"/>
                    <a:pt x="91" y="333"/>
                  </a:cubicBezTo>
                  <a:cubicBezTo>
                    <a:pt x="91" y="333"/>
                    <a:pt x="91" y="333"/>
                    <a:pt x="91" y="333"/>
                  </a:cubicBezTo>
                  <a:cubicBezTo>
                    <a:pt x="91" y="334"/>
                    <a:pt x="91" y="334"/>
                    <a:pt x="91" y="334"/>
                  </a:cubicBezTo>
                  <a:cubicBezTo>
                    <a:pt x="91" y="334"/>
                    <a:pt x="91" y="335"/>
                    <a:pt x="91" y="335"/>
                  </a:cubicBezTo>
                  <a:cubicBezTo>
                    <a:pt x="91" y="335"/>
                    <a:pt x="91" y="335"/>
                    <a:pt x="91" y="335"/>
                  </a:cubicBezTo>
                  <a:cubicBezTo>
                    <a:pt x="91" y="335"/>
                    <a:pt x="92" y="336"/>
                    <a:pt x="92" y="336"/>
                  </a:cubicBezTo>
                  <a:cubicBezTo>
                    <a:pt x="92" y="336"/>
                    <a:pt x="92" y="336"/>
                    <a:pt x="92" y="336"/>
                  </a:cubicBezTo>
                  <a:cubicBezTo>
                    <a:pt x="92" y="336"/>
                    <a:pt x="92" y="337"/>
                    <a:pt x="92" y="337"/>
                  </a:cubicBezTo>
                  <a:cubicBezTo>
                    <a:pt x="92" y="337"/>
                    <a:pt x="93" y="337"/>
                    <a:pt x="93" y="337"/>
                  </a:cubicBezTo>
                  <a:cubicBezTo>
                    <a:pt x="93" y="337"/>
                    <a:pt x="93" y="337"/>
                    <a:pt x="93" y="337"/>
                  </a:cubicBezTo>
                  <a:cubicBezTo>
                    <a:pt x="92" y="338"/>
                    <a:pt x="92" y="337"/>
                    <a:pt x="92" y="337"/>
                  </a:cubicBezTo>
                  <a:cubicBezTo>
                    <a:pt x="92" y="338"/>
                    <a:pt x="91" y="338"/>
                    <a:pt x="91" y="338"/>
                  </a:cubicBezTo>
                  <a:cubicBezTo>
                    <a:pt x="91" y="338"/>
                    <a:pt x="91" y="338"/>
                    <a:pt x="90" y="338"/>
                  </a:cubicBezTo>
                  <a:cubicBezTo>
                    <a:pt x="90" y="338"/>
                    <a:pt x="90" y="338"/>
                    <a:pt x="90" y="338"/>
                  </a:cubicBezTo>
                  <a:cubicBezTo>
                    <a:pt x="90" y="338"/>
                    <a:pt x="89" y="338"/>
                    <a:pt x="89" y="339"/>
                  </a:cubicBezTo>
                  <a:cubicBezTo>
                    <a:pt x="89" y="339"/>
                    <a:pt x="89" y="339"/>
                    <a:pt x="89" y="339"/>
                  </a:cubicBezTo>
                  <a:cubicBezTo>
                    <a:pt x="89" y="339"/>
                    <a:pt x="89" y="340"/>
                    <a:pt x="89" y="340"/>
                  </a:cubicBezTo>
                  <a:cubicBezTo>
                    <a:pt x="89" y="340"/>
                    <a:pt x="89" y="340"/>
                    <a:pt x="89" y="340"/>
                  </a:cubicBezTo>
                  <a:cubicBezTo>
                    <a:pt x="90" y="341"/>
                    <a:pt x="90" y="341"/>
                    <a:pt x="90" y="341"/>
                  </a:cubicBezTo>
                  <a:cubicBezTo>
                    <a:pt x="90" y="341"/>
                    <a:pt x="91" y="341"/>
                    <a:pt x="91" y="341"/>
                  </a:cubicBezTo>
                  <a:cubicBezTo>
                    <a:pt x="91" y="341"/>
                    <a:pt x="91" y="341"/>
                    <a:pt x="91" y="341"/>
                  </a:cubicBezTo>
                  <a:cubicBezTo>
                    <a:pt x="91" y="341"/>
                    <a:pt x="92" y="341"/>
                    <a:pt x="92" y="341"/>
                  </a:cubicBezTo>
                  <a:cubicBezTo>
                    <a:pt x="92" y="341"/>
                    <a:pt x="92" y="341"/>
                    <a:pt x="92" y="341"/>
                  </a:cubicBezTo>
                  <a:cubicBezTo>
                    <a:pt x="92" y="342"/>
                    <a:pt x="92" y="342"/>
                    <a:pt x="92" y="342"/>
                  </a:cubicBezTo>
                  <a:cubicBezTo>
                    <a:pt x="92" y="342"/>
                    <a:pt x="91" y="342"/>
                    <a:pt x="91" y="342"/>
                  </a:cubicBezTo>
                  <a:cubicBezTo>
                    <a:pt x="91" y="342"/>
                    <a:pt x="91" y="342"/>
                    <a:pt x="91" y="343"/>
                  </a:cubicBezTo>
                  <a:cubicBezTo>
                    <a:pt x="91" y="343"/>
                    <a:pt x="91" y="343"/>
                    <a:pt x="91" y="343"/>
                  </a:cubicBezTo>
                  <a:cubicBezTo>
                    <a:pt x="91" y="343"/>
                    <a:pt x="91" y="344"/>
                    <a:pt x="91" y="344"/>
                  </a:cubicBezTo>
                  <a:cubicBezTo>
                    <a:pt x="90" y="344"/>
                    <a:pt x="90" y="344"/>
                    <a:pt x="90" y="344"/>
                  </a:cubicBezTo>
                  <a:cubicBezTo>
                    <a:pt x="90" y="344"/>
                    <a:pt x="90" y="345"/>
                    <a:pt x="90" y="345"/>
                  </a:cubicBezTo>
                  <a:cubicBezTo>
                    <a:pt x="90" y="345"/>
                    <a:pt x="90" y="345"/>
                    <a:pt x="90" y="345"/>
                  </a:cubicBezTo>
                  <a:cubicBezTo>
                    <a:pt x="90" y="345"/>
                    <a:pt x="89" y="345"/>
                    <a:pt x="89" y="345"/>
                  </a:cubicBezTo>
                  <a:cubicBezTo>
                    <a:pt x="89" y="345"/>
                    <a:pt x="89" y="345"/>
                    <a:pt x="89" y="344"/>
                  </a:cubicBezTo>
                  <a:cubicBezTo>
                    <a:pt x="89" y="344"/>
                    <a:pt x="89" y="344"/>
                    <a:pt x="89" y="344"/>
                  </a:cubicBezTo>
                  <a:cubicBezTo>
                    <a:pt x="88" y="343"/>
                    <a:pt x="88" y="343"/>
                    <a:pt x="88" y="343"/>
                  </a:cubicBezTo>
                  <a:cubicBezTo>
                    <a:pt x="88" y="343"/>
                    <a:pt x="88" y="343"/>
                    <a:pt x="88" y="343"/>
                  </a:cubicBezTo>
                  <a:cubicBezTo>
                    <a:pt x="88" y="342"/>
                    <a:pt x="88" y="342"/>
                    <a:pt x="88" y="342"/>
                  </a:cubicBezTo>
                  <a:cubicBezTo>
                    <a:pt x="88" y="342"/>
                    <a:pt x="88" y="342"/>
                    <a:pt x="88" y="342"/>
                  </a:cubicBezTo>
                  <a:cubicBezTo>
                    <a:pt x="88" y="342"/>
                    <a:pt x="87" y="342"/>
                    <a:pt x="87" y="342"/>
                  </a:cubicBezTo>
                  <a:cubicBezTo>
                    <a:pt x="87" y="342"/>
                    <a:pt x="87" y="342"/>
                    <a:pt x="87" y="341"/>
                  </a:cubicBezTo>
                  <a:cubicBezTo>
                    <a:pt x="86" y="341"/>
                    <a:pt x="86" y="341"/>
                    <a:pt x="86" y="341"/>
                  </a:cubicBezTo>
                  <a:cubicBezTo>
                    <a:pt x="86" y="341"/>
                    <a:pt x="86" y="341"/>
                    <a:pt x="86" y="341"/>
                  </a:cubicBezTo>
                  <a:cubicBezTo>
                    <a:pt x="86" y="341"/>
                    <a:pt x="85" y="340"/>
                    <a:pt x="85" y="340"/>
                  </a:cubicBezTo>
                  <a:cubicBezTo>
                    <a:pt x="85" y="340"/>
                    <a:pt x="85" y="341"/>
                    <a:pt x="85" y="341"/>
                  </a:cubicBezTo>
                  <a:cubicBezTo>
                    <a:pt x="85" y="341"/>
                    <a:pt x="85" y="341"/>
                    <a:pt x="85" y="341"/>
                  </a:cubicBezTo>
                  <a:cubicBezTo>
                    <a:pt x="85" y="341"/>
                    <a:pt x="85" y="341"/>
                    <a:pt x="85" y="341"/>
                  </a:cubicBezTo>
                  <a:cubicBezTo>
                    <a:pt x="85" y="341"/>
                    <a:pt x="85" y="342"/>
                    <a:pt x="85" y="342"/>
                  </a:cubicBezTo>
                  <a:cubicBezTo>
                    <a:pt x="85" y="342"/>
                    <a:pt x="86" y="342"/>
                    <a:pt x="86" y="342"/>
                  </a:cubicBezTo>
                  <a:cubicBezTo>
                    <a:pt x="86" y="342"/>
                    <a:pt x="86" y="342"/>
                    <a:pt x="86" y="342"/>
                  </a:cubicBezTo>
                  <a:cubicBezTo>
                    <a:pt x="86" y="342"/>
                    <a:pt x="87" y="342"/>
                    <a:pt x="87" y="342"/>
                  </a:cubicBezTo>
                  <a:cubicBezTo>
                    <a:pt x="87" y="342"/>
                    <a:pt x="87" y="343"/>
                    <a:pt x="87" y="343"/>
                  </a:cubicBezTo>
                  <a:cubicBezTo>
                    <a:pt x="87" y="343"/>
                    <a:pt x="88" y="343"/>
                    <a:pt x="88" y="343"/>
                  </a:cubicBezTo>
                  <a:cubicBezTo>
                    <a:pt x="88" y="344"/>
                    <a:pt x="88" y="344"/>
                    <a:pt x="88" y="344"/>
                  </a:cubicBezTo>
                  <a:cubicBezTo>
                    <a:pt x="88" y="344"/>
                    <a:pt x="88" y="345"/>
                    <a:pt x="88" y="345"/>
                  </a:cubicBezTo>
                  <a:cubicBezTo>
                    <a:pt x="89" y="345"/>
                    <a:pt x="89" y="346"/>
                    <a:pt x="89" y="346"/>
                  </a:cubicBezTo>
                  <a:cubicBezTo>
                    <a:pt x="89" y="346"/>
                    <a:pt x="88" y="346"/>
                    <a:pt x="88" y="346"/>
                  </a:cubicBezTo>
                  <a:cubicBezTo>
                    <a:pt x="88" y="346"/>
                    <a:pt x="88" y="346"/>
                    <a:pt x="87" y="346"/>
                  </a:cubicBezTo>
                  <a:cubicBezTo>
                    <a:pt x="87" y="347"/>
                    <a:pt x="87" y="347"/>
                    <a:pt x="87" y="347"/>
                  </a:cubicBezTo>
                  <a:cubicBezTo>
                    <a:pt x="86" y="347"/>
                    <a:pt x="86" y="348"/>
                    <a:pt x="86" y="348"/>
                  </a:cubicBezTo>
                  <a:cubicBezTo>
                    <a:pt x="86" y="348"/>
                    <a:pt x="86" y="349"/>
                    <a:pt x="86" y="349"/>
                  </a:cubicBezTo>
                  <a:cubicBezTo>
                    <a:pt x="86" y="349"/>
                    <a:pt x="85" y="350"/>
                    <a:pt x="85" y="350"/>
                  </a:cubicBezTo>
                  <a:cubicBezTo>
                    <a:pt x="85" y="350"/>
                    <a:pt x="85" y="351"/>
                    <a:pt x="85" y="351"/>
                  </a:cubicBezTo>
                  <a:cubicBezTo>
                    <a:pt x="85" y="351"/>
                    <a:pt x="85" y="351"/>
                    <a:pt x="85" y="352"/>
                  </a:cubicBezTo>
                  <a:cubicBezTo>
                    <a:pt x="85" y="352"/>
                    <a:pt x="85" y="352"/>
                    <a:pt x="85" y="352"/>
                  </a:cubicBezTo>
                  <a:cubicBezTo>
                    <a:pt x="85" y="352"/>
                    <a:pt x="85" y="353"/>
                    <a:pt x="85" y="353"/>
                  </a:cubicBezTo>
                  <a:cubicBezTo>
                    <a:pt x="85" y="353"/>
                    <a:pt x="85" y="353"/>
                    <a:pt x="85" y="353"/>
                  </a:cubicBezTo>
                  <a:cubicBezTo>
                    <a:pt x="85" y="353"/>
                    <a:pt x="84" y="353"/>
                    <a:pt x="84" y="353"/>
                  </a:cubicBezTo>
                  <a:cubicBezTo>
                    <a:pt x="84" y="353"/>
                    <a:pt x="84" y="353"/>
                    <a:pt x="84" y="353"/>
                  </a:cubicBezTo>
                  <a:cubicBezTo>
                    <a:pt x="84" y="353"/>
                    <a:pt x="83" y="353"/>
                    <a:pt x="83" y="353"/>
                  </a:cubicBezTo>
                  <a:cubicBezTo>
                    <a:pt x="83" y="354"/>
                    <a:pt x="83" y="354"/>
                    <a:pt x="83" y="354"/>
                  </a:cubicBezTo>
                  <a:cubicBezTo>
                    <a:pt x="83" y="354"/>
                    <a:pt x="82" y="354"/>
                    <a:pt x="82" y="354"/>
                  </a:cubicBezTo>
                  <a:cubicBezTo>
                    <a:pt x="82" y="354"/>
                    <a:pt x="82" y="354"/>
                    <a:pt x="82" y="353"/>
                  </a:cubicBezTo>
                  <a:cubicBezTo>
                    <a:pt x="82" y="353"/>
                    <a:pt x="82" y="353"/>
                    <a:pt x="82" y="353"/>
                  </a:cubicBezTo>
                  <a:cubicBezTo>
                    <a:pt x="81" y="353"/>
                    <a:pt x="81" y="353"/>
                    <a:pt x="81" y="353"/>
                  </a:cubicBezTo>
                  <a:cubicBezTo>
                    <a:pt x="81" y="353"/>
                    <a:pt x="81" y="353"/>
                    <a:pt x="81" y="353"/>
                  </a:cubicBezTo>
                  <a:cubicBezTo>
                    <a:pt x="81" y="352"/>
                    <a:pt x="81" y="352"/>
                    <a:pt x="81" y="352"/>
                  </a:cubicBezTo>
                  <a:cubicBezTo>
                    <a:pt x="81" y="352"/>
                    <a:pt x="81" y="352"/>
                    <a:pt x="81" y="352"/>
                  </a:cubicBezTo>
                  <a:cubicBezTo>
                    <a:pt x="81" y="352"/>
                    <a:pt x="81" y="352"/>
                    <a:pt x="81" y="351"/>
                  </a:cubicBezTo>
                  <a:cubicBezTo>
                    <a:pt x="81" y="351"/>
                    <a:pt x="81" y="351"/>
                    <a:pt x="81" y="351"/>
                  </a:cubicBezTo>
                  <a:cubicBezTo>
                    <a:pt x="81" y="351"/>
                    <a:pt x="81" y="351"/>
                    <a:pt x="81" y="351"/>
                  </a:cubicBezTo>
                  <a:cubicBezTo>
                    <a:pt x="81" y="351"/>
                    <a:pt x="81" y="351"/>
                    <a:pt x="81" y="350"/>
                  </a:cubicBezTo>
                  <a:cubicBezTo>
                    <a:pt x="81" y="350"/>
                    <a:pt x="81" y="350"/>
                    <a:pt x="81" y="350"/>
                  </a:cubicBezTo>
                  <a:cubicBezTo>
                    <a:pt x="81" y="350"/>
                    <a:pt x="81" y="350"/>
                    <a:pt x="81" y="350"/>
                  </a:cubicBezTo>
                  <a:cubicBezTo>
                    <a:pt x="81" y="350"/>
                    <a:pt x="81" y="350"/>
                    <a:pt x="81" y="350"/>
                  </a:cubicBezTo>
                  <a:cubicBezTo>
                    <a:pt x="81" y="350"/>
                    <a:pt x="81" y="350"/>
                    <a:pt x="81" y="350"/>
                  </a:cubicBezTo>
                  <a:cubicBezTo>
                    <a:pt x="81" y="350"/>
                    <a:pt x="81" y="350"/>
                    <a:pt x="81" y="350"/>
                  </a:cubicBezTo>
                  <a:cubicBezTo>
                    <a:pt x="81" y="350"/>
                    <a:pt x="81" y="350"/>
                    <a:pt x="81" y="350"/>
                  </a:cubicBezTo>
                  <a:cubicBezTo>
                    <a:pt x="81" y="349"/>
                    <a:pt x="80" y="349"/>
                    <a:pt x="80" y="349"/>
                  </a:cubicBezTo>
                  <a:cubicBezTo>
                    <a:pt x="80" y="349"/>
                    <a:pt x="80" y="349"/>
                    <a:pt x="80" y="349"/>
                  </a:cubicBezTo>
                  <a:cubicBezTo>
                    <a:pt x="80" y="349"/>
                    <a:pt x="80" y="349"/>
                    <a:pt x="80" y="350"/>
                  </a:cubicBezTo>
                  <a:cubicBezTo>
                    <a:pt x="80" y="350"/>
                    <a:pt x="80" y="350"/>
                    <a:pt x="80" y="350"/>
                  </a:cubicBezTo>
                  <a:cubicBezTo>
                    <a:pt x="80" y="350"/>
                    <a:pt x="80" y="350"/>
                    <a:pt x="80" y="350"/>
                  </a:cubicBezTo>
                  <a:cubicBezTo>
                    <a:pt x="80" y="350"/>
                    <a:pt x="80" y="350"/>
                    <a:pt x="80" y="351"/>
                  </a:cubicBezTo>
                  <a:cubicBezTo>
                    <a:pt x="80" y="351"/>
                    <a:pt x="80" y="351"/>
                    <a:pt x="80" y="351"/>
                  </a:cubicBezTo>
                  <a:cubicBezTo>
                    <a:pt x="80" y="351"/>
                    <a:pt x="80" y="351"/>
                    <a:pt x="80" y="352"/>
                  </a:cubicBezTo>
                  <a:cubicBezTo>
                    <a:pt x="80" y="352"/>
                    <a:pt x="80" y="352"/>
                    <a:pt x="80" y="352"/>
                  </a:cubicBezTo>
                  <a:cubicBezTo>
                    <a:pt x="80" y="352"/>
                    <a:pt x="80" y="353"/>
                    <a:pt x="80" y="353"/>
                  </a:cubicBezTo>
                  <a:cubicBezTo>
                    <a:pt x="80" y="353"/>
                    <a:pt x="80" y="353"/>
                    <a:pt x="80" y="353"/>
                  </a:cubicBezTo>
                  <a:cubicBezTo>
                    <a:pt x="80" y="354"/>
                    <a:pt x="80" y="354"/>
                    <a:pt x="80" y="354"/>
                  </a:cubicBezTo>
                  <a:cubicBezTo>
                    <a:pt x="80" y="354"/>
                    <a:pt x="79" y="353"/>
                    <a:pt x="79" y="353"/>
                  </a:cubicBezTo>
                  <a:cubicBezTo>
                    <a:pt x="79" y="353"/>
                    <a:pt x="79" y="353"/>
                    <a:pt x="79" y="353"/>
                  </a:cubicBezTo>
                  <a:cubicBezTo>
                    <a:pt x="78" y="353"/>
                    <a:pt x="78" y="353"/>
                    <a:pt x="78" y="353"/>
                  </a:cubicBezTo>
                  <a:cubicBezTo>
                    <a:pt x="78" y="353"/>
                    <a:pt x="77" y="353"/>
                    <a:pt x="77" y="353"/>
                  </a:cubicBezTo>
                  <a:cubicBezTo>
                    <a:pt x="77" y="353"/>
                    <a:pt x="77" y="353"/>
                    <a:pt x="77" y="352"/>
                  </a:cubicBezTo>
                  <a:cubicBezTo>
                    <a:pt x="77" y="352"/>
                    <a:pt x="77" y="352"/>
                    <a:pt x="76" y="352"/>
                  </a:cubicBezTo>
                  <a:cubicBezTo>
                    <a:pt x="76" y="352"/>
                    <a:pt x="76" y="352"/>
                    <a:pt x="76" y="352"/>
                  </a:cubicBezTo>
                  <a:cubicBezTo>
                    <a:pt x="76" y="352"/>
                    <a:pt x="77" y="351"/>
                    <a:pt x="77" y="351"/>
                  </a:cubicBezTo>
                  <a:cubicBezTo>
                    <a:pt x="77" y="351"/>
                    <a:pt x="77" y="351"/>
                    <a:pt x="77" y="351"/>
                  </a:cubicBezTo>
                  <a:cubicBezTo>
                    <a:pt x="77" y="351"/>
                    <a:pt x="77" y="350"/>
                    <a:pt x="76" y="350"/>
                  </a:cubicBezTo>
                  <a:cubicBezTo>
                    <a:pt x="76" y="350"/>
                    <a:pt x="76" y="350"/>
                    <a:pt x="76" y="350"/>
                  </a:cubicBezTo>
                  <a:cubicBezTo>
                    <a:pt x="76" y="350"/>
                    <a:pt x="76" y="350"/>
                    <a:pt x="76" y="349"/>
                  </a:cubicBezTo>
                  <a:cubicBezTo>
                    <a:pt x="76" y="349"/>
                    <a:pt x="76" y="349"/>
                    <a:pt x="76" y="349"/>
                  </a:cubicBezTo>
                  <a:cubicBezTo>
                    <a:pt x="76" y="349"/>
                    <a:pt x="77" y="349"/>
                    <a:pt x="77" y="349"/>
                  </a:cubicBezTo>
                  <a:cubicBezTo>
                    <a:pt x="77" y="349"/>
                    <a:pt x="77" y="348"/>
                    <a:pt x="77" y="348"/>
                  </a:cubicBezTo>
                  <a:cubicBezTo>
                    <a:pt x="77" y="348"/>
                    <a:pt x="77" y="348"/>
                    <a:pt x="77" y="348"/>
                  </a:cubicBezTo>
                  <a:cubicBezTo>
                    <a:pt x="77" y="348"/>
                    <a:pt x="77" y="348"/>
                    <a:pt x="77" y="347"/>
                  </a:cubicBezTo>
                  <a:cubicBezTo>
                    <a:pt x="77" y="347"/>
                    <a:pt x="77" y="347"/>
                    <a:pt x="77" y="347"/>
                  </a:cubicBezTo>
                  <a:cubicBezTo>
                    <a:pt x="77" y="347"/>
                    <a:pt x="77" y="347"/>
                    <a:pt x="77" y="347"/>
                  </a:cubicBezTo>
                  <a:cubicBezTo>
                    <a:pt x="77" y="348"/>
                    <a:pt x="77" y="348"/>
                    <a:pt x="76" y="348"/>
                  </a:cubicBezTo>
                  <a:cubicBezTo>
                    <a:pt x="76" y="348"/>
                    <a:pt x="76" y="348"/>
                    <a:pt x="76" y="348"/>
                  </a:cubicBezTo>
                  <a:cubicBezTo>
                    <a:pt x="76" y="349"/>
                    <a:pt x="76" y="349"/>
                    <a:pt x="76" y="349"/>
                  </a:cubicBezTo>
                  <a:cubicBezTo>
                    <a:pt x="76" y="349"/>
                    <a:pt x="75" y="349"/>
                    <a:pt x="75" y="349"/>
                  </a:cubicBezTo>
                  <a:cubicBezTo>
                    <a:pt x="75" y="349"/>
                    <a:pt x="75" y="348"/>
                    <a:pt x="75" y="348"/>
                  </a:cubicBezTo>
                  <a:cubicBezTo>
                    <a:pt x="75" y="348"/>
                    <a:pt x="75" y="348"/>
                    <a:pt x="74" y="348"/>
                  </a:cubicBezTo>
                  <a:cubicBezTo>
                    <a:pt x="74" y="348"/>
                    <a:pt x="74" y="348"/>
                    <a:pt x="73" y="348"/>
                  </a:cubicBezTo>
                  <a:cubicBezTo>
                    <a:pt x="73" y="348"/>
                    <a:pt x="73" y="348"/>
                    <a:pt x="73" y="347"/>
                  </a:cubicBezTo>
                  <a:cubicBezTo>
                    <a:pt x="73" y="347"/>
                    <a:pt x="73" y="347"/>
                    <a:pt x="73" y="347"/>
                  </a:cubicBezTo>
                  <a:cubicBezTo>
                    <a:pt x="73" y="347"/>
                    <a:pt x="73" y="347"/>
                    <a:pt x="73" y="346"/>
                  </a:cubicBezTo>
                  <a:cubicBezTo>
                    <a:pt x="73" y="346"/>
                    <a:pt x="74" y="346"/>
                    <a:pt x="74" y="346"/>
                  </a:cubicBezTo>
                  <a:cubicBezTo>
                    <a:pt x="74" y="346"/>
                    <a:pt x="74" y="346"/>
                    <a:pt x="74" y="346"/>
                  </a:cubicBezTo>
                  <a:cubicBezTo>
                    <a:pt x="73" y="346"/>
                    <a:pt x="73" y="346"/>
                    <a:pt x="73" y="346"/>
                  </a:cubicBezTo>
                  <a:cubicBezTo>
                    <a:pt x="73" y="346"/>
                    <a:pt x="73" y="346"/>
                    <a:pt x="73" y="347"/>
                  </a:cubicBezTo>
                  <a:cubicBezTo>
                    <a:pt x="73" y="347"/>
                    <a:pt x="73" y="347"/>
                    <a:pt x="72" y="347"/>
                  </a:cubicBezTo>
                  <a:cubicBezTo>
                    <a:pt x="72" y="347"/>
                    <a:pt x="72" y="347"/>
                    <a:pt x="72" y="347"/>
                  </a:cubicBezTo>
                  <a:cubicBezTo>
                    <a:pt x="72" y="347"/>
                    <a:pt x="71" y="347"/>
                    <a:pt x="71" y="347"/>
                  </a:cubicBezTo>
                  <a:cubicBezTo>
                    <a:pt x="71" y="347"/>
                    <a:pt x="71" y="348"/>
                    <a:pt x="71" y="348"/>
                  </a:cubicBezTo>
                  <a:cubicBezTo>
                    <a:pt x="71" y="348"/>
                    <a:pt x="70" y="348"/>
                    <a:pt x="70" y="348"/>
                  </a:cubicBezTo>
                  <a:cubicBezTo>
                    <a:pt x="70" y="348"/>
                    <a:pt x="69" y="348"/>
                    <a:pt x="69" y="348"/>
                  </a:cubicBezTo>
                  <a:cubicBezTo>
                    <a:pt x="69" y="348"/>
                    <a:pt x="69" y="348"/>
                    <a:pt x="68" y="348"/>
                  </a:cubicBezTo>
                  <a:cubicBezTo>
                    <a:pt x="68" y="348"/>
                    <a:pt x="68" y="348"/>
                    <a:pt x="68" y="348"/>
                  </a:cubicBezTo>
                  <a:cubicBezTo>
                    <a:pt x="68" y="348"/>
                    <a:pt x="68" y="347"/>
                    <a:pt x="68" y="347"/>
                  </a:cubicBezTo>
                  <a:cubicBezTo>
                    <a:pt x="68" y="347"/>
                    <a:pt x="69" y="347"/>
                    <a:pt x="69" y="347"/>
                  </a:cubicBezTo>
                  <a:cubicBezTo>
                    <a:pt x="69" y="347"/>
                    <a:pt x="69" y="347"/>
                    <a:pt x="69" y="347"/>
                  </a:cubicBezTo>
                  <a:cubicBezTo>
                    <a:pt x="69" y="347"/>
                    <a:pt x="69" y="347"/>
                    <a:pt x="69" y="347"/>
                  </a:cubicBezTo>
                  <a:cubicBezTo>
                    <a:pt x="69" y="347"/>
                    <a:pt x="69" y="346"/>
                    <a:pt x="69" y="346"/>
                  </a:cubicBezTo>
                  <a:cubicBezTo>
                    <a:pt x="69" y="346"/>
                    <a:pt x="69" y="346"/>
                    <a:pt x="69" y="346"/>
                  </a:cubicBezTo>
                  <a:cubicBezTo>
                    <a:pt x="69" y="346"/>
                    <a:pt x="69" y="346"/>
                    <a:pt x="70" y="346"/>
                  </a:cubicBezTo>
                  <a:cubicBezTo>
                    <a:pt x="70" y="346"/>
                    <a:pt x="70" y="345"/>
                    <a:pt x="70" y="345"/>
                  </a:cubicBezTo>
                  <a:cubicBezTo>
                    <a:pt x="69" y="345"/>
                    <a:pt x="69" y="345"/>
                    <a:pt x="69" y="345"/>
                  </a:cubicBezTo>
                  <a:cubicBezTo>
                    <a:pt x="69" y="345"/>
                    <a:pt x="69" y="346"/>
                    <a:pt x="69" y="346"/>
                  </a:cubicBezTo>
                  <a:cubicBezTo>
                    <a:pt x="69" y="346"/>
                    <a:pt x="68" y="345"/>
                    <a:pt x="68" y="345"/>
                  </a:cubicBezTo>
                  <a:cubicBezTo>
                    <a:pt x="68" y="345"/>
                    <a:pt x="68" y="345"/>
                    <a:pt x="68" y="346"/>
                  </a:cubicBezTo>
                  <a:cubicBezTo>
                    <a:pt x="68" y="346"/>
                    <a:pt x="68" y="346"/>
                    <a:pt x="68" y="346"/>
                  </a:cubicBezTo>
                  <a:cubicBezTo>
                    <a:pt x="68" y="346"/>
                    <a:pt x="68" y="347"/>
                    <a:pt x="68" y="347"/>
                  </a:cubicBezTo>
                  <a:cubicBezTo>
                    <a:pt x="68" y="347"/>
                    <a:pt x="68" y="347"/>
                    <a:pt x="68" y="347"/>
                  </a:cubicBezTo>
                  <a:cubicBezTo>
                    <a:pt x="68" y="347"/>
                    <a:pt x="67" y="347"/>
                    <a:pt x="67" y="347"/>
                  </a:cubicBezTo>
                  <a:cubicBezTo>
                    <a:pt x="67" y="347"/>
                    <a:pt x="66" y="347"/>
                    <a:pt x="66" y="347"/>
                  </a:cubicBezTo>
                  <a:cubicBezTo>
                    <a:pt x="66" y="347"/>
                    <a:pt x="66" y="347"/>
                    <a:pt x="65" y="346"/>
                  </a:cubicBezTo>
                  <a:cubicBezTo>
                    <a:pt x="65" y="346"/>
                    <a:pt x="65" y="346"/>
                    <a:pt x="65" y="346"/>
                  </a:cubicBezTo>
                  <a:cubicBezTo>
                    <a:pt x="65" y="346"/>
                    <a:pt x="66" y="345"/>
                    <a:pt x="66" y="345"/>
                  </a:cubicBezTo>
                  <a:cubicBezTo>
                    <a:pt x="66" y="345"/>
                    <a:pt x="65" y="345"/>
                    <a:pt x="65" y="345"/>
                  </a:cubicBezTo>
                  <a:cubicBezTo>
                    <a:pt x="65" y="344"/>
                    <a:pt x="65" y="344"/>
                    <a:pt x="66" y="344"/>
                  </a:cubicBezTo>
                  <a:cubicBezTo>
                    <a:pt x="66" y="344"/>
                    <a:pt x="66" y="344"/>
                    <a:pt x="66" y="344"/>
                  </a:cubicBezTo>
                  <a:cubicBezTo>
                    <a:pt x="66" y="344"/>
                    <a:pt x="66" y="344"/>
                    <a:pt x="66" y="344"/>
                  </a:cubicBezTo>
                  <a:cubicBezTo>
                    <a:pt x="66" y="343"/>
                    <a:pt x="66" y="343"/>
                    <a:pt x="66" y="343"/>
                  </a:cubicBezTo>
                  <a:cubicBezTo>
                    <a:pt x="66" y="343"/>
                    <a:pt x="66" y="343"/>
                    <a:pt x="66" y="343"/>
                  </a:cubicBezTo>
                  <a:cubicBezTo>
                    <a:pt x="66" y="343"/>
                    <a:pt x="66" y="343"/>
                    <a:pt x="66" y="343"/>
                  </a:cubicBezTo>
                  <a:cubicBezTo>
                    <a:pt x="66" y="343"/>
                    <a:pt x="66" y="344"/>
                    <a:pt x="66" y="344"/>
                  </a:cubicBezTo>
                  <a:cubicBezTo>
                    <a:pt x="65" y="344"/>
                    <a:pt x="65" y="344"/>
                    <a:pt x="65" y="344"/>
                  </a:cubicBezTo>
                  <a:cubicBezTo>
                    <a:pt x="65" y="344"/>
                    <a:pt x="65" y="344"/>
                    <a:pt x="64" y="344"/>
                  </a:cubicBezTo>
                  <a:cubicBezTo>
                    <a:pt x="64" y="344"/>
                    <a:pt x="64" y="344"/>
                    <a:pt x="64" y="344"/>
                  </a:cubicBezTo>
                  <a:cubicBezTo>
                    <a:pt x="64" y="344"/>
                    <a:pt x="64" y="343"/>
                    <a:pt x="64" y="343"/>
                  </a:cubicBezTo>
                  <a:cubicBezTo>
                    <a:pt x="63" y="343"/>
                    <a:pt x="63" y="343"/>
                    <a:pt x="63" y="342"/>
                  </a:cubicBezTo>
                  <a:cubicBezTo>
                    <a:pt x="63" y="342"/>
                    <a:pt x="63" y="342"/>
                    <a:pt x="63" y="342"/>
                  </a:cubicBezTo>
                  <a:cubicBezTo>
                    <a:pt x="63" y="341"/>
                    <a:pt x="63" y="341"/>
                    <a:pt x="63" y="341"/>
                  </a:cubicBezTo>
                  <a:cubicBezTo>
                    <a:pt x="63" y="341"/>
                    <a:pt x="63" y="341"/>
                    <a:pt x="63" y="341"/>
                  </a:cubicBezTo>
                  <a:cubicBezTo>
                    <a:pt x="63" y="340"/>
                    <a:pt x="64" y="340"/>
                    <a:pt x="64" y="340"/>
                  </a:cubicBezTo>
                  <a:cubicBezTo>
                    <a:pt x="64" y="340"/>
                    <a:pt x="64" y="340"/>
                    <a:pt x="64" y="340"/>
                  </a:cubicBezTo>
                  <a:cubicBezTo>
                    <a:pt x="64" y="340"/>
                    <a:pt x="64" y="339"/>
                    <a:pt x="64" y="339"/>
                  </a:cubicBezTo>
                  <a:cubicBezTo>
                    <a:pt x="64" y="339"/>
                    <a:pt x="64" y="339"/>
                    <a:pt x="64" y="339"/>
                  </a:cubicBezTo>
                  <a:cubicBezTo>
                    <a:pt x="64" y="339"/>
                    <a:pt x="64" y="339"/>
                    <a:pt x="64" y="339"/>
                  </a:cubicBezTo>
                  <a:cubicBezTo>
                    <a:pt x="64" y="339"/>
                    <a:pt x="64" y="338"/>
                    <a:pt x="64" y="338"/>
                  </a:cubicBezTo>
                  <a:cubicBezTo>
                    <a:pt x="64" y="338"/>
                    <a:pt x="64" y="338"/>
                    <a:pt x="64" y="338"/>
                  </a:cubicBezTo>
                  <a:cubicBezTo>
                    <a:pt x="64" y="338"/>
                    <a:pt x="64" y="339"/>
                    <a:pt x="64" y="339"/>
                  </a:cubicBezTo>
                  <a:cubicBezTo>
                    <a:pt x="63" y="339"/>
                    <a:pt x="63" y="339"/>
                    <a:pt x="63" y="339"/>
                  </a:cubicBezTo>
                  <a:cubicBezTo>
                    <a:pt x="63" y="339"/>
                    <a:pt x="63" y="340"/>
                    <a:pt x="63" y="339"/>
                  </a:cubicBezTo>
                  <a:cubicBezTo>
                    <a:pt x="63" y="339"/>
                    <a:pt x="63" y="339"/>
                    <a:pt x="63" y="339"/>
                  </a:cubicBezTo>
                  <a:cubicBezTo>
                    <a:pt x="63" y="339"/>
                    <a:pt x="63" y="339"/>
                    <a:pt x="63" y="339"/>
                  </a:cubicBezTo>
                  <a:cubicBezTo>
                    <a:pt x="63" y="339"/>
                    <a:pt x="63" y="338"/>
                    <a:pt x="63" y="338"/>
                  </a:cubicBezTo>
                  <a:cubicBezTo>
                    <a:pt x="63" y="338"/>
                    <a:pt x="63" y="338"/>
                    <a:pt x="63" y="338"/>
                  </a:cubicBezTo>
                  <a:cubicBezTo>
                    <a:pt x="63" y="337"/>
                    <a:pt x="62" y="337"/>
                    <a:pt x="62" y="337"/>
                  </a:cubicBezTo>
                  <a:cubicBezTo>
                    <a:pt x="62" y="337"/>
                    <a:pt x="62" y="337"/>
                    <a:pt x="62" y="337"/>
                  </a:cubicBezTo>
                  <a:cubicBezTo>
                    <a:pt x="62" y="337"/>
                    <a:pt x="62" y="337"/>
                    <a:pt x="62" y="337"/>
                  </a:cubicBezTo>
                  <a:cubicBezTo>
                    <a:pt x="62" y="337"/>
                    <a:pt x="62" y="336"/>
                    <a:pt x="62" y="336"/>
                  </a:cubicBezTo>
                  <a:cubicBezTo>
                    <a:pt x="62" y="336"/>
                    <a:pt x="62" y="336"/>
                    <a:pt x="62" y="336"/>
                  </a:cubicBezTo>
                  <a:cubicBezTo>
                    <a:pt x="62" y="335"/>
                    <a:pt x="62" y="335"/>
                    <a:pt x="62" y="335"/>
                  </a:cubicBezTo>
                  <a:cubicBezTo>
                    <a:pt x="62" y="335"/>
                    <a:pt x="62" y="336"/>
                    <a:pt x="62" y="336"/>
                  </a:cubicBezTo>
                  <a:cubicBezTo>
                    <a:pt x="61" y="336"/>
                    <a:pt x="62" y="336"/>
                    <a:pt x="62" y="336"/>
                  </a:cubicBezTo>
                  <a:cubicBezTo>
                    <a:pt x="62" y="337"/>
                    <a:pt x="61" y="337"/>
                    <a:pt x="61" y="337"/>
                  </a:cubicBezTo>
                  <a:cubicBezTo>
                    <a:pt x="61" y="337"/>
                    <a:pt x="61" y="337"/>
                    <a:pt x="61" y="338"/>
                  </a:cubicBezTo>
                  <a:cubicBezTo>
                    <a:pt x="61" y="338"/>
                    <a:pt x="62" y="338"/>
                    <a:pt x="62" y="338"/>
                  </a:cubicBezTo>
                  <a:cubicBezTo>
                    <a:pt x="62" y="338"/>
                    <a:pt x="62" y="338"/>
                    <a:pt x="62" y="338"/>
                  </a:cubicBezTo>
                  <a:cubicBezTo>
                    <a:pt x="62" y="338"/>
                    <a:pt x="62" y="338"/>
                    <a:pt x="62" y="338"/>
                  </a:cubicBezTo>
                  <a:cubicBezTo>
                    <a:pt x="62" y="339"/>
                    <a:pt x="62" y="339"/>
                    <a:pt x="62" y="339"/>
                  </a:cubicBezTo>
                  <a:cubicBezTo>
                    <a:pt x="62" y="339"/>
                    <a:pt x="62" y="339"/>
                    <a:pt x="62" y="339"/>
                  </a:cubicBezTo>
                  <a:cubicBezTo>
                    <a:pt x="62" y="340"/>
                    <a:pt x="62" y="339"/>
                    <a:pt x="62" y="339"/>
                  </a:cubicBezTo>
                  <a:cubicBezTo>
                    <a:pt x="62" y="339"/>
                    <a:pt x="61" y="340"/>
                    <a:pt x="62" y="340"/>
                  </a:cubicBezTo>
                  <a:cubicBezTo>
                    <a:pt x="62" y="340"/>
                    <a:pt x="62" y="340"/>
                    <a:pt x="62" y="340"/>
                  </a:cubicBezTo>
                  <a:cubicBezTo>
                    <a:pt x="62" y="340"/>
                    <a:pt x="62" y="340"/>
                    <a:pt x="62" y="340"/>
                  </a:cubicBezTo>
                  <a:cubicBezTo>
                    <a:pt x="62" y="340"/>
                    <a:pt x="62" y="341"/>
                    <a:pt x="62" y="341"/>
                  </a:cubicBezTo>
                  <a:cubicBezTo>
                    <a:pt x="62" y="341"/>
                    <a:pt x="62" y="341"/>
                    <a:pt x="62" y="341"/>
                  </a:cubicBezTo>
                  <a:cubicBezTo>
                    <a:pt x="62" y="342"/>
                    <a:pt x="62" y="342"/>
                    <a:pt x="61" y="342"/>
                  </a:cubicBezTo>
                  <a:cubicBezTo>
                    <a:pt x="61" y="342"/>
                    <a:pt x="61" y="342"/>
                    <a:pt x="61" y="342"/>
                  </a:cubicBezTo>
                  <a:cubicBezTo>
                    <a:pt x="61" y="342"/>
                    <a:pt x="61" y="342"/>
                    <a:pt x="60" y="342"/>
                  </a:cubicBezTo>
                  <a:cubicBezTo>
                    <a:pt x="60" y="342"/>
                    <a:pt x="60" y="342"/>
                    <a:pt x="60" y="342"/>
                  </a:cubicBezTo>
                  <a:cubicBezTo>
                    <a:pt x="60" y="342"/>
                    <a:pt x="60" y="342"/>
                    <a:pt x="60" y="342"/>
                  </a:cubicBezTo>
                  <a:cubicBezTo>
                    <a:pt x="60" y="342"/>
                    <a:pt x="60" y="342"/>
                    <a:pt x="60" y="342"/>
                  </a:cubicBezTo>
                  <a:cubicBezTo>
                    <a:pt x="59" y="342"/>
                    <a:pt x="59" y="342"/>
                    <a:pt x="59" y="342"/>
                  </a:cubicBezTo>
                  <a:cubicBezTo>
                    <a:pt x="59" y="342"/>
                    <a:pt x="59" y="342"/>
                    <a:pt x="59" y="342"/>
                  </a:cubicBezTo>
                  <a:cubicBezTo>
                    <a:pt x="59" y="342"/>
                    <a:pt x="59" y="342"/>
                    <a:pt x="59" y="342"/>
                  </a:cubicBezTo>
                  <a:cubicBezTo>
                    <a:pt x="59" y="342"/>
                    <a:pt x="59" y="342"/>
                    <a:pt x="59" y="342"/>
                  </a:cubicBezTo>
                  <a:cubicBezTo>
                    <a:pt x="59" y="342"/>
                    <a:pt x="60" y="342"/>
                    <a:pt x="60" y="342"/>
                  </a:cubicBezTo>
                  <a:cubicBezTo>
                    <a:pt x="60" y="342"/>
                    <a:pt x="60" y="343"/>
                    <a:pt x="60" y="343"/>
                  </a:cubicBezTo>
                  <a:cubicBezTo>
                    <a:pt x="60" y="343"/>
                    <a:pt x="60" y="343"/>
                    <a:pt x="61" y="343"/>
                  </a:cubicBezTo>
                  <a:cubicBezTo>
                    <a:pt x="61" y="343"/>
                    <a:pt x="61" y="343"/>
                    <a:pt x="61" y="342"/>
                  </a:cubicBezTo>
                  <a:cubicBezTo>
                    <a:pt x="61" y="342"/>
                    <a:pt x="61" y="342"/>
                    <a:pt x="61" y="342"/>
                  </a:cubicBezTo>
                  <a:cubicBezTo>
                    <a:pt x="61" y="342"/>
                    <a:pt x="62" y="342"/>
                    <a:pt x="62" y="342"/>
                  </a:cubicBezTo>
                  <a:cubicBezTo>
                    <a:pt x="62" y="342"/>
                    <a:pt x="62" y="342"/>
                    <a:pt x="62" y="342"/>
                  </a:cubicBezTo>
                  <a:cubicBezTo>
                    <a:pt x="62" y="342"/>
                    <a:pt x="63" y="342"/>
                    <a:pt x="63" y="342"/>
                  </a:cubicBezTo>
                  <a:cubicBezTo>
                    <a:pt x="63" y="343"/>
                    <a:pt x="63" y="343"/>
                    <a:pt x="63" y="343"/>
                  </a:cubicBezTo>
                  <a:cubicBezTo>
                    <a:pt x="63" y="343"/>
                    <a:pt x="62" y="343"/>
                    <a:pt x="62" y="343"/>
                  </a:cubicBezTo>
                  <a:cubicBezTo>
                    <a:pt x="62" y="343"/>
                    <a:pt x="62" y="343"/>
                    <a:pt x="62" y="343"/>
                  </a:cubicBezTo>
                  <a:cubicBezTo>
                    <a:pt x="62" y="344"/>
                    <a:pt x="62" y="344"/>
                    <a:pt x="62" y="344"/>
                  </a:cubicBezTo>
                  <a:cubicBezTo>
                    <a:pt x="62" y="344"/>
                    <a:pt x="62" y="344"/>
                    <a:pt x="62" y="344"/>
                  </a:cubicBezTo>
                  <a:cubicBezTo>
                    <a:pt x="62" y="344"/>
                    <a:pt x="62" y="344"/>
                    <a:pt x="62" y="344"/>
                  </a:cubicBezTo>
                  <a:cubicBezTo>
                    <a:pt x="63" y="344"/>
                    <a:pt x="63" y="344"/>
                    <a:pt x="63" y="344"/>
                  </a:cubicBezTo>
                  <a:cubicBezTo>
                    <a:pt x="63" y="344"/>
                    <a:pt x="63" y="344"/>
                    <a:pt x="63" y="344"/>
                  </a:cubicBezTo>
                  <a:cubicBezTo>
                    <a:pt x="63" y="344"/>
                    <a:pt x="62" y="345"/>
                    <a:pt x="62" y="345"/>
                  </a:cubicBezTo>
                  <a:cubicBezTo>
                    <a:pt x="62" y="345"/>
                    <a:pt x="63" y="345"/>
                    <a:pt x="63" y="345"/>
                  </a:cubicBezTo>
                  <a:cubicBezTo>
                    <a:pt x="63" y="345"/>
                    <a:pt x="63" y="345"/>
                    <a:pt x="63" y="345"/>
                  </a:cubicBezTo>
                  <a:cubicBezTo>
                    <a:pt x="63" y="345"/>
                    <a:pt x="63" y="344"/>
                    <a:pt x="63" y="344"/>
                  </a:cubicBezTo>
                  <a:cubicBezTo>
                    <a:pt x="63" y="344"/>
                    <a:pt x="64" y="344"/>
                    <a:pt x="64" y="344"/>
                  </a:cubicBezTo>
                  <a:cubicBezTo>
                    <a:pt x="64" y="344"/>
                    <a:pt x="64" y="344"/>
                    <a:pt x="64" y="344"/>
                  </a:cubicBezTo>
                  <a:cubicBezTo>
                    <a:pt x="64" y="345"/>
                    <a:pt x="64" y="345"/>
                    <a:pt x="64" y="345"/>
                  </a:cubicBezTo>
                  <a:cubicBezTo>
                    <a:pt x="64" y="345"/>
                    <a:pt x="64" y="345"/>
                    <a:pt x="64" y="345"/>
                  </a:cubicBezTo>
                  <a:cubicBezTo>
                    <a:pt x="63" y="345"/>
                    <a:pt x="63" y="345"/>
                    <a:pt x="63" y="345"/>
                  </a:cubicBezTo>
                  <a:cubicBezTo>
                    <a:pt x="63" y="346"/>
                    <a:pt x="63" y="346"/>
                    <a:pt x="63" y="346"/>
                  </a:cubicBezTo>
                  <a:cubicBezTo>
                    <a:pt x="63" y="346"/>
                    <a:pt x="63" y="347"/>
                    <a:pt x="63" y="347"/>
                  </a:cubicBezTo>
                  <a:cubicBezTo>
                    <a:pt x="63" y="347"/>
                    <a:pt x="62" y="347"/>
                    <a:pt x="62" y="347"/>
                  </a:cubicBezTo>
                  <a:cubicBezTo>
                    <a:pt x="62" y="347"/>
                    <a:pt x="62" y="346"/>
                    <a:pt x="62" y="346"/>
                  </a:cubicBezTo>
                  <a:cubicBezTo>
                    <a:pt x="62" y="346"/>
                    <a:pt x="62" y="346"/>
                    <a:pt x="62" y="346"/>
                  </a:cubicBezTo>
                  <a:cubicBezTo>
                    <a:pt x="62" y="346"/>
                    <a:pt x="61" y="345"/>
                    <a:pt x="61" y="345"/>
                  </a:cubicBezTo>
                  <a:cubicBezTo>
                    <a:pt x="61" y="345"/>
                    <a:pt x="60" y="345"/>
                    <a:pt x="60" y="345"/>
                  </a:cubicBezTo>
                  <a:cubicBezTo>
                    <a:pt x="60" y="344"/>
                    <a:pt x="59" y="344"/>
                    <a:pt x="58" y="344"/>
                  </a:cubicBezTo>
                  <a:cubicBezTo>
                    <a:pt x="58" y="344"/>
                    <a:pt x="57" y="344"/>
                    <a:pt x="56" y="344"/>
                  </a:cubicBezTo>
                  <a:cubicBezTo>
                    <a:pt x="56" y="344"/>
                    <a:pt x="55" y="344"/>
                    <a:pt x="55" y="344"/>
                  </a:cubicBezTo>
                  <a:cubicBezTo>
                    <a:pt x="54" y="344"/>
                    <a:pt x="54" y="344"/>
                    <a:pt x="54" y="344"/>
                  </a:cubicBezTo>
                  <a:cubicBezTo>
                    <a:pt x="53" y="344"/>
                    <a:pt x="53" y="344"/>
                    <a:pt x="53" y="344"/>
                  </a:cubicBezTo>
                  <a:cubicBezTo>
                    <a:pt x="53" y="344"/>
                    <a:pt x="53" y="344"/>
                    <a:pt x="53" y="344"/>
                  </a:cubicBezTo>
                  <a:cubicBezTo>
                    <a:pt x="52" y="344"/>
                    <a:pt x="52" y="344"/>
                    <a:pt x="52" y="344"/>
                  </a:cubicBezTo>
                  <a:cubicBezTo>
                    <a:pt x="52" y="343"/>
                    <a:pt x="52" y="343"/>
                    <a:pt x="52" y="343"/>
                  </a:cubicBezTo>
                  <a:cubicBezTo>
                    <a:pt x="52" y="343"/>
                    <a:pt x="52" y="343"/>
                    <a:pt x="52" y="344"/>
                  </a:cubicBezTo>
                  <a:cubicBezTo>
                    <a:pt x="52" y="344"/>
                    <a:pt x="52" y="344"/>
                    <a:pt x="52" y="344"/>
                  </a:cubicBezTo>
                  <a:cubicBezTo>
                    <a:pt x="52" y="344"/>
                    <a:pt x="52" y="344"/>
                    <a:pt x="52" y="344"/>
                  </a:cubicBezTo>
                  <a:cubicBezTo>
                    <a:pt x="52" y="344"/>
                    <a:pt x="52" y="344"/>
                    <a:pt x="52" y="345"/>
                  </a:cubicBezTo>
                  <a:cubicBezTo>
                    <a:pt x="52" y="345"/>
                    <a:pt x="52" y="345"/>
                    <a:pt x="52" y="345"/>
                  </a:cubicBezTo>
                  <a:cubicBezTo>
                    <a:pt x="52" y="345"/>
                    <a:pt x="52" y="345"/>
                    <a:pt x="52" y="345"/>
                  </a:cubicBezTo>
                  <a:cubicBezTo>
                    <a:pt x="51" y="346"/>
                    <a:pt x="51" y="345"/>
                    <a:pt x="51" y="346"/>
                  </a:cubicBezTo>
                  <a:cubicBezTo>
                    <a:pt x="51" y="346"/>
                    <a:pt x="51" y="346"/>
                    <a:pt x="51" y="346"/>
                  </a:cubicBezTo>
                  <a:cubicBezTo>
                    <a:pt x="51" y="346"/>
                    <a:pt x="51" y="346"/>
                    <a:pt x="50" y="346"/>
                  </a:cubicBezTo>
                  <a:cubicBezTo>
                    <a:pt x="50" y="346"/>
                    <a:pt x="50" y="346"/>
                    <a:pt x="50" y="346"/>
                  </a:cubicBezTo>
                  <a:cubicBezTo>
                    <a:pt x="50" y="346"/>
                    <a:pt x="49" y="346"/>
                    <a:pt x="49" y="346"/>
                  </a:cubicBezTo>
                  <a:cubicBezTo>
                    <a:pt x="49" y="346"/>
                    <a:pt x="48" y="346"/>
                    <a:pt x="48" y="346"/>
                  </a:cubicBezTo>
                  <a:cubicBezTo>
                    <a:pt x="48" y="346"/>
                    <a:pt x="47" y="346"/>
                    <a:pt x="47" y="346"/>
                  </a:cubicBezTo>
                  <a:cubicBezTo>
                    <a:pt x="47" y="346"/>
                    <a:pt x="46" y="346"/>
                    <a:pt x="46" y="346"/>
                  </a:cubicBezTo>
                  <a:cubicBezTo>
                    <a:pt x="46" y="346"/>
                    <a:pt x="45" y="346"/>
                    <a:pt x="45" y="346"/>
                  </a:cubicBezTo>
                  <a:cubicBezTo>
                    <a:pt x="45" y="346"/>
                    <a:pt x="45" y="345"/>
                    <a:pt x="45" y="345"/>
                  </a:cubicBezTo>
                  <a:cubicBezTo>
                    <a:pt x="45" y="345"/>
                    <a:pt x="45" y="345"/>
                    <a:pt x="45" y="345"/>
                  </a:cubicBezTo>
                  <a:cubicBezTo>
                    <a:pt x="45" y="345"/>
                    <a:pt x="45" y="344"/>
                    <a:pt x="45" y="344"/>
                  </a:cubicBezTo>
                  <a:cubicBezTo>
                    <a:pt x="45" y="344"/>
                    <a:pt x="45" y="343"/>
                    <a:pt x="45" y="343"/>
                  </a:cubicBezTo>
                  <a:cubicBezTo>
                    <a:pt x="45" y="343"/>
                    <a:pt x="45" y="343"/>
                    <a:pt x="45" y="343"/>
                  </a:cubicBezTo>
                  <a:cubicBezTo>
                    <a:pt x="45" y="343"/>
                    <a:pt x="45" y="342"/>
                    <a:pt x="45" y="342"/>
                  </a:cubicBezTo>
                  <a:cubicBezTo>
                    <a:pt x="45" y="342"/>
                    <a:pt x="45" y="342"/>
                    <a:pt x="45" y="342"/>
                  </a:cubicBezTo>
                  <a:cubicBezTo>
                    <a:pt x="45" y="342"/>
                    <a:pt x="45" y="343"/>
                    <a:pt x="45" y="343"/>
                  </a:cubicBezTo>
                  <a:cubicBezTo>
                    <a:pt x="45" y="343"/>
                    <a:pt x="45" y="343"/>
                    <a:pt x="45" y="343"/>
                  </a:cubicBezTo>
                  <a:cubicBezTo>
                    <a:pt x="45" y="343"/>
                    <a:pt x="45" y="344"/>
                    <a:pt x="45" y="344"/>
                  </a:cubicBezTo>
                  <a:cubicBezTo>
                    <a:pt x="45" y="344"/>
                    <a:pt x="45" y="345"/>
                    <a:pt x="45" y="345"/>
                  </a:cubicBezTo>
                  <a:cubicBezTo>
                    <a:pt x="45" y="345"/>
                    <a:pt x="45" y="346"/>
                    <a:pt x="45" y="346"/>
                  </a:cubicBezTo>
                  <a:cubicBezTo>
                    <a:pt x="45" y="346"/>
                    <a:pt x="44" y="346"/>
                    <a:pt x="44" y="346"/>
                  </a:cubicBezTo>
                  <a:cubicBezTo>
                    <a:pt x="44" y="346"/>
                    <a:pt x="44" y="346"/>
                    <a:pt x="44" y="346"/>
                  </a:cubicBezTo>
                  <a:cubicBezTo>
                    <a:pt x="43" y="346"/>
                    <a:pt x="43" y="346"/>
                    <a:pt x="43" y="346"/>
                  </a:cubicBezTo>
                  <a:cubicBezTo>
                    <a:pt x="43" y="346"/>
                    <a:pt x="43" y="346"/>
                    <a:pt x="43" y="345"/>
                  </a:cubicBezTo>
                  <a:cubicBezTo>
                    <a:pt x="43" y="345"/>
                    <a:pt x="43" y="345"/>
                    <a:pt x="43" y="345"/>
                  </a:cubicBezTo>
                  <a:cubicBezTo>
                    <a:pt x="43" y="345"/>
                    <a:pt x="43" y="344"/>
                    <a:pt x="43" y="344"/>
                  </a:cubicBezTo>
                  <a:cubicBezTo>
                    <a:pt x="43" y="344"/>
                    <a:pt x="43" y="344"/>
                    <a:pt x="43" y="344"/>
                  </a:cubicBezTo>
                  <a:cubicBezTo>
                    <a:pt x="42" y="344"/>
                    <a:pt x="42" y="344"/>
                    <a:pt x="42" y="345"/>
                  </a:cubicBezTo>
                  <a:cubicBezTo>
                    <a:pt x="42" y="345"/>
                    <a:pt x="42" y="345"/>
                    <a:pt x="42" y="345"/>
                  </a:cubicBezTo>
                  <a:cubicBezTo>
                    <a:pt x="42" y="345"/>
                    <a:pt x="41" y="345"/>
                    <a:pt x="41" y="345"/>
                  </a:cubicBezTo>
                  <a:cubicBezTo>
                    <a:pt x="41" y="345"/>
                    <a:pt x="41" y="345"/>
                    <a:pt x="40" y="345"/>
                  </a:cubicBezTo>
                  <a:cubicBezTo>
                    <a:pt x="40" y="345"/>
                    <a:pt x="40" y="345"/>
                    <a:pt x="40" y="345"/>
                  </a:cubicBezTo>
                  <a:cubicBezTo>
                    <a:pt x="40" y="346"/>
                    <a:pt x="40" y="346"/>
                    <a:pt x="40" y="346"/>
                  </a:cubicBezTo>
                  <a:cubicBezTo>
                    <a:pt x="40" y="346"/>
                    <a:pt x="40" y="346"/>
                    <a:pt x="40" y="346"/>
                  </a:cubicBezTo>
                  <a:cubicBezTo>
                    <a:pt x="40" y="347"/>
                    <a:pt x="40" y="347"/>
                    <a:pt x="40" y="347"/>
                  </a:cubicBezTo>
                  <a:cubicBezTo>
                    <a:pt x="40" y="347"/>
                    <a:pt x="40" y="347"/>
                    <a:pt x="40" y="347"/>
                  </a:cubicBezTo>
                  <a:cubicBezTo>
                    <a:pt x="40" y="347"/>
                    <a:pt x="40" y="347"/>
                    <a:pt x="40" y="347"/>
                  </a:cubicBezTo>
                  <a:cubicBezTo>
                    <a:pt x="40" y="347"/>
                    <a:pt x="39" y="347"/>
                    <a:pt x="39" y="347"/>
                  </a:cubicBezTo>
                  <a:cubicBezTo>
                    <a:pt x="39" y="348"/>
                    <a:pt x="39" y="348"/>
                    <a:pt x="39" y="348"/>
                  </a:cubicBezTo>
                  <a:cubicBezTo>
                    <a:pt x="39" y="348"/>
                    <a:pt x="39" y="349"/>
                    <a:pt x="39" y="349"/>
                  </a:cubicBezTo>
                  <a:cubicBezTo>
                    <a:pt x="39" y="349"/>
                    <a:pt x="39" y="349"/>
                    <a:pt x="39" y="350"/>
                  </a:cubicBezTo>
                  <a:cubicBezTo>
                    <a:pt x="39" y="350"/>
                    <a:pt x="39" y="350"/>
                    <a:pt x="39" y="350"/>
                  </a:cubicBezTo>
                  <a:cubicBezTo>
                    <a:pt x="39" y="350"/>
                    <a:pt x="39" y="350"/>
                    <a:pt x="39" y="350"/>
                  </a:cubicBezTo>
                  <a:cubicBezTo>
                    <a:pt x="39" y="351"/>
                    <a:pt x="39" y="351"/>
                    <a:pt x="39" y="351"/>
                  </a:cubicBezTo>
                  <a:cubicBezTo>
                    <a:pt x="39" y="351"/>
                    <a:pt x="39" y="351"/>
                    <a:pt x="39" y="351"/>
                  </a:cubicBezTo>
                  <a:cubicBezTo>
                    <a:pt x="39" y="351"/>
                    <a:pt x="38" y="351"/>
                    <a:pt x="38" y="351"/>
                  </a:cubicBezTo>
                  <a:cubicBezTo>
                    <a:pt x="39" y="351"/>
                    <a:pt x="39" y="351"/>
                    <a:pt x="39" y="351"/>
                  </a:cubicBezTo>
                  <a:cubicBezTo>
                    <a:pt x="39" y="351"/>
                    <a:pt x="39" y="352"/>
                    <a:pt x="39" y="352"/>
                  </a:cubicBezTo>
                  <a:cubicBezTo>
                    <a:pt x="39" y="352"/>
                    <a:pt x="39" y="352"/>
                    <a:pt x="38" y="352"/>
                  </a:cubicBezTo>
                  <a:cubicBezTo>
                    <a:pt x="38" y="352"/>
                    <a:pt x="38" y="352"/>
                    <a:pt x="38" y="352"/>
                  </a:cubicBezTo>
                  <a:cubicBezTo>
                    <a:pt x="38" y="352"/>
                    <a:pt x="38" y="352"/>
                    <a:pt x="38" y="352"/>
                  </a:cubicBezTo>
                  <a:cubicBezTo>
                    <a:pt x="38" y="352"/>
                    <a:pt x="37" y="352"/>
                    <a:pt x="37" y="352"/>
                  </a:cubicBezTo>
                  <a:cubicBezTo>
                    <a:pt x="37" y="352"/>
                    <a:pt x="37" y="352"/>
                    <a:pt x="37" y="352"/>
                  </a:cubicBezTo>
                  <a:cubicBezTo>
                    <a:pt x="37" y="352"/>
                    <a:pt x="36" y="351"/>
                    <a:pt x="36" y="351"/>
                  </a:cubicBezTo>
                  <a:cubicBezTo>
                    <a:pt x="36" y="351"/>
                    <a:pt x="35" y="351"/>
                    <a:pt x="35" y="352"/>
                  </a:cubicBezTo>
                  <a:cubicBezTo>
                    <a:pt x="35" y="352"/>
                    <a:pt x="35" y="352"/>
                    <a:pt x="34" y="352"/>
                  </a:cubicBezTo>
                  <a:cubicBezTo>
                    <a:pt x="34" y="353"/>
                    <a:pt x="34" y="353"/>
                    <a:pt x="34" y="353"/>
                  </a:cubicBezTo>
                  <a:cubicBezTo>
                    <a:pt x="34" y="353"/>
                    <a:pt x="33" y="354"/>
                    <a:pt x="33" y="354"/>
                  </a:cubicBezTo>
                  <a:cubicBezTo>
                    <a:pt x="33" y="354"/>
                    <a:pt x="33" y="354"/>
                    <a:pt x="33" y="353"/>
                  </a:cubicBezTo>
                  <a:cubicBezTo>
                    <a:pt x="33" y="353"/>
                    <a:pt x="32" y="353"/>
                    <a:pt x="32" y="353"/>
                  </a:cubicBezTo>
                  <a:cubicBezTo>
                    <a:pt x="32" y="353"/>
                    <a:pt x="32" y="353"/>
                    <a:pt x="32" y="353"/>
                  </a:cubicBezTo>
                  <a:cubicBezTo>
                    <a:pt x="32" y="353"/>
                    <a:pt x="32" y="354"/>
                    <a:pt x="31" y="354"/>
                  </a:cubicBezTo>
                  <a:cubicBezTo>
                    <a:pt x="31" y="354"/>
                    <a:pt x="31" y="355"/>
                    <a:pt x="31" y="355"/>
                  </a:cubicBezTo>
                  <a:cubicBezTo>
                    <a:pt x="31" y="355"/>
                    <a:pt x="31" y="355"/>
                    <a:pt x="31" y="355"/>
                  </a:cubicBezTo>
                  <a:cubicBezTo>
                    <a:pt x="31" y="356"/>
                    <a:pt x="31" y="356"/>
                    <a:pt x="31" y="356"/>
                  </a:cubicBezTo>
                  <a:cubicBezTo>
                    <a:pt x="31" y="356"/>
                    <a:pt x="30" y="356"/>
                    <a:pt x="30" y="357"/>
                  </a:cubicBezTo>
                  <a:cubicBezTo>
                    <a:pt x="30" y="357"/>
                    <a:pt x="30" y="357"/>
                    <a:pt x="30" y="357"/>
                  </a:cubicBezTo>
                  <a:cubicBezTo>
                    <a:pt x="30" y="357"/>
                    <a:pt x="29" y="357"/>
                    <a:pt x="29" y="357"/>
                  </a:cubicBezTo>
                  <a:cubicBezTo>
                    <a:pt x="29" y="357"/>
                    <a:pt x="29" y="356"/>
                    <a:pt x="29" y="356"/>
                  </a:cubicBezTo>
                  <a:cubicBezTo>
                    <a:pt x="29" y="356"/>
                    <a:pt x="29" y="356"/>
                    <a:pt x="29" y="356"/>
                  </a:cubicBezTo>
                  <a:cubicBezTo>
                    <a:pt x="29" y="356"/>
                    <a:pt x="29" y="355"/>
                    <a:pt x="29" y="355"/>
                  </a:cubicBezTo>
                  <a:cubicBezTo>
                    <a:pt x="29" y="355"/>
                    <a:pt x="29" y="355"/>
                    <a:pt x="29" y="355"/>
                  </a:cubicBezTo>
                  <a:cubicBezTo>
                    <a:pt x="29" y="355"/>
                    <a:pt x="29" y="354"/>
                    <a:pt x="29" y="354"/>
                  </a:cubicBezTo>
                  <a:cubicBezTo>
                    <a:pt x="29" y="354"/>
                    <a:pt x="29" y="354"/>
                    <a:pt x="29" y="354"/>
                  </a:cubicBezTo>
                  <a:cubicBezTo>
                    <a:pt x="29" y="354"/>
                    <a:pt x="29" y="354"/>
                    <a:pt x="29" y="354"/>
                  </a:cubicBezTo>
                  <a:cubicBezTo>
                    <a:pt x="29" y="354"/>
                    <a:pt x="29" y="353"/>
                    <a:pt x="29" y="353"/>
                  </a:cubicBezTo>
                  <a:cubicBezTo>
                    <a:pt x="29" y="353"/>
                    <a:pt x="29" y="352"/>
                    <a:pt x="29" y="352"/>
                  </a:cubicBezTo>
                  <a:cubicBezTo>
                    <a:pt x="29" y="352"/>
                    <a:pt x="30" y="352"/>
                    <a:pt x="30" y="352"/>
                  </a:cubicBezTo>
                  <a:cubicBezTo>
                    <a:pt x="30" y="352"/>
                    <a:pt x="30" y="352"/>
                    <a:pt x="30" y="351"/>
                  </a:cubicBezTo>
                  <a:cubicBezTo>
                    <a:pt x="30" y="351"/>
                    <a:pt x="31" y="351"/>
                    <a:pt x="31" y="351"/>
                  </a:cubicBezTo>
                  <a:cubicBezTo>
                    <a:pt x="31" y="351"/>
                    <a:pt x="31" y="351"/>
                    <a:pt x="31" y="351"/>
                  </a:cubicBezTo>
                  <a:cubicBezTo>
                    <a:pt x="31" y="351"/>
                    <a:pt x="31" y="351"/>
                    <a:pt x="31" y="351"/>
                  </a:cubicBezTo>
                  <a:cubicBezTo>
                    <a:pt x="31" y="350"/>
                    <a:pt x="31" y="351"/>
                    <a:pt x="31" y="351"/>
                  </a:cubicBezTo>
                  <a:cubicBezTo>
                    <a:pt x="30" y="351"/>
                    <a:pt x="30" y="351"/>
                    <a:pt x="30" y="351"/>
                  </a:cubicBezTo>
                  <a:cubicBezTo>
                    <a:pt x="30" y="351"/>
                    <a:pt x="30" y="351"/>
                    <a:pt x="30" y="351"/>
                  </a:cubicBezTo>
                  <a:cubicBezTo>
                    <a:pt x="30" y="351"/>
                    <a:pt x="29" y="351"/>
                    <a:pt x="29" y="351"/>
                  </a:cubicBezTo>
                  <a:cubicBezTo>
                    <a:pt x="29" y="351"/>
                    <a:pt x="29" y="350"/>
                    <a:pt x="29" y="350"/>
                  </a:cubicBezTo>
                  <a:cubicBezTo>
                    <a:pt x="29" y="350"/>
                    <a:pt x="29" y="350"/>
                    <a:pt x="30" y="349"/>
                  </a:cubicBezTo>
                  <a:cubicBezTo>
                    <a:pt x="30" y="349"/>
                    <a:pt x="30" y="349"/>
                    <a:pt x="30" y="349"/>
                  </a:cubicBezTo>
                  <a:cubicBezTo>
                    <a:pt x="30" y="349"/>
                    <a:pt x="30" y="349"/>
                    <a:pt x="30" y="349"/>
                  </a:cubicBezTo>
                  <a:cubicBezTo>
                    <a:pt x="30" y="348"/>
                    <a:pt x="29" y="349"/>
                    <a:pt x="29" y="349"/>
                  </a:cubicBezTo>
                  <a:cubicBezTo>
                    <a:pt x="29" y="349"/>
                    <a:pt x="29" y="349"/>
                    <a:pt x="29" y="349"/>
                  </a:cubicBezTo>
                  <a:cubicBezTo>
                    <a:pt x="29" y="349"/>
                    <a:pt x="29" y="349"/>
                    <a:pt x="29" y="350"/>
                  </a:cubicBezTo>
                  <a:cubicBezTo>
                    <a:pt x="29" y="350"/>
                    <a:pt x="29" y="350"/>
                    <a:pt x="29" y="350"/>
                  </a:cubicBezTo>
                  <a:cubicBezTo>
                    <a:pt x="28" y="350"/>
                    <a:pt x="28" y="350"/>
                    <a:pt x="28" y="350"/>
                  </a:cubicBezTo>
                  <a:cubicBezTo>
                    <a:pt x="28" y="350"/>
                    <a:pt x="28" y="349"/>
                    <a:pt x="28" y="350"/>
                  </a:cubicBezTo>
                  <a:cubicBezTo>
                    <a:pt x="28" y="350"/>
                    <a:pt x="28" y="350"/>
                    <a:pt x="28" y="350"/>
                  </a:cubicBezTo>
                  <a:cubicBezTo>
                    <a:pt x="28" y="350"/>
                    <a:pt x="28" y="350"/>
                    <a:pt x="28" y="351"/>
                  </a:cubicBezTo>
                  <a:cubicBezTo>
                    <a:pt x="29" y="351"/>
                    <a:pt x="29" y="351"/>
                    <a:pt x="29" y="351"/>
                  </a:cubicBezTo>
                  <a:cubicBezTo>
                    <a:pt x="29" y="351"/>
                    <a:pt x="29" y="352"/>
                    <a:pt x="29" y="352"/>
                  </a:cubicBezTo>
                  <a:cubicBezTo>
                    <a:pt x="29" y="352"/>
                    <a:pt x="28" y="352"/>
                    <a:pt x="28" y="352"/>
                  </a:cubicBezTo>
                  <a:cubicBezTo>
                    <a:pt x="28" y="352"/>
                    <a:pt x="29" y="352"/>
                    <a:pt x="29" y="353"/>
                  </a:cubicBezTo>
                  <a:cubicBezTo>
                    <a:pt x="28" y="353"/>
                    <a:pt x="28" y="353"/>
                    <a:pt x="28" y="353"/>
                  </a:cubicBezTo>
                  <a:cubicBezTo>
                    <a:pt x="28" y="353"/>
                    <a:pt x="28" y="353"/>
                    <a:pt x="28" y="354"/>
                  </a:cubicBezTo>
                  <a:cubicBezTo>
                    <a:pt x="28" y="354"/>
                    <a:pt x="28" y="354"/>
                    <a:pt x="28" y="354"/>
                  </a:cubicBezTo>
                  <a:cubicBezTo>
                    <a:pt x="28" y="353"/>
                    <a:pt x="27" y="353"/>
                    <a:pt x="27" y="353"/>
                  </a:cubicBezTo>
                  <a:cubicBezTo>
                    <a:pt x="27" y="353"/>
                    <a:pt x="27" y="353"/>
                    <a:pt x="27" y="353"/>
                  </a:cubicBezTo>
                  <a:cubicBezTo>
                    <a:pt x="27" y="352"/>
                    <a:pt x="26" y="352"/>
                    <a:pt x="26" y="352"/>
                  </a:cubicBezTo>
                  <a:cubicBezTo>
                    <a:pt x="26" y="352"/>
                    <a:pt x="26" y="352"/>
                    <a:pt x="26" y="352"/>
                  </a:cubicBezTo>
                  <a:cubicBezTo>
                    <a:pt x="26" y="352"/>
                    <a:pt x="26" y="352"/>
                    <a:pt x="25" y="352"/>
                  </a:cubicBezTo>
                  <a:cubicBezTo>
                    <a:pt x="25" y="352"/>
                    <a:pt x="25" y="352"/>
                    <a:pt x="25" y="352"/>
                  </a:cubicBezTo>
                  <a:cubicBezTo>
                    <a:pt x="25" y="352"/>
                    <a:pt x="25" y="352"/>
                    <a:pt x="25" y="352"/>
                  </a:cubicBezTo>
                  <a:cubicBezTo>
                    <a:pt x="25" y="353"/>
                    <a:pt x="26" y="353"/>
                    <a:pt x="26" y="353"/>
                  </a:cubicBezTo>
                  <a:cubicBezTo>
                    <a:pt x="26" y="353"/>
                    <a:pt x="26" y="353"/>
                    <a:pt x="26" y="353"/>
                  </a:cubicBezTo>
                  <a:cubicBezTo>
                    <a:pt x="27" y="353"/>
                    <a:pt x="27" y="353"/>
                    <a:pt x="27" y="353"/>
                  </a:cubicBezTo>
                  <a:cubicBezTo>
                    <a:pt x="27" y="353"/>
                    <a:pt x="27" y="354"/>
                    <a:pt x="27" y="354"/>
                  </a:cubicBezTo>
                  <a:cubicBezTo>
                    <a:pt x="27" y="354"/>
                    <a:pt x="28" y="354"/>
                    <a:pt x="28" y="355"/>
                  </a:cubicBezTo>
                  <a:cubicBezTo>
                    <a:pt x="28" y="355"/>
                    <a:pt x="28" y="355"/>
                    <a:pt x="28" y="356"/>
                  </a:cubicBezTo>
                  <a:cubicBezTo>
                    <a:pt x="28" y="356"/>
                    <a:pt x="27" y="356"/>
                    <a:pt x="27" y="356"/>
                  </a:cubicBezTo>
                  <a:cubicBezTo>
                    <a:pt x="27" y="356"/>
                    <a:pt x="27" y="356"/>
                    <a:pt x="27" y="356"/>
                  </a:cubicBezTo>
                  <a:cubicBezTo>
                    <a:pt x="27" y="355"/>
                    <a:pt x="27" y="355"/>
                    <a:pt x="26" y="355"/>
                  </a:cubicBezTo>
                  <a:cubicBezTo>
                    <a:pt x="26" y="355"/>
                    <a:pt x="26" y="355"/>
                    <a:pt x="26" y="356"/>
                  </a:cubicBezTo>
                  <a:cubicBezTo>
                    <a:pt x="26" y="356"/>
                    <a:pt x="26" y="356"/>
                    <a:pt x="27" y="356"/>
                  </a:cubicBezTo>
                  <a:cubicBezTo>
                    <a:pt x="27" y="356"/>
                    <a:pt x="27" y="356"/>
                    <a:pt x="27" y="356"/>
                  </a:cubicBezTo>
                  <a:cubicBezTo>
                    <a:pt x="27" y="356"/>
                    <a:pt x="27" y="357"/>
                    <a:pt x="27" y="357"/>
                  </a:cubicBezTo>
                  <a:cubicBezTo>
                    <a:pt x="27" y="357"/>
                    <a:pt x="27" y="357"/>
                    <a:pt x="27" y="357"/>
                  </a:cubicBezTo>
                  <a:cubicBezTo>
                    <a:pt x="27" y="358"/>
                    <a:pt x="27" y="358"/>
                    <a:pt x="27" y="358"/>
                  </a:cubicBezTo>
                  <a:cubicBezTo>
                    <a:pt x="27" y="358"/>
                    <a:pt x="26" y="359"/>
                    <a:pt x="26" y="359"/>
                  </a:cubicBezTo>
                  <a:cubicBezTo>
                    <a:pt x="26" y="359"/>
                    <a:pt x="27" y="359"/>
                    <a:pt x="27" y="359"/>
                  </a:cubicBezTo>
                  <a:cubicBezTo>
                    <a:pt x="27" y="360"/>
                    <a:pt x="26" y="360"/>
                    <a:pt x="26" y="360"/>
                  </a:cubicBezTo>
                  <a:cubicBezTo>
                    <a:pt x="26" y="360"/>
                    <a:pt x="25" y="360"/>
                    <a:pt x="25" y="360"/>
                  </a:cubicBezTo>
                  <a:cubicBezTo>
                    <a:pt x="25" y="360"/>
                    <a:pt x="25" y="360"/>
                    <a:pt x="25" y="360"/>
                  </a:cubicBezTo>
                  <a:cubicBezTo>
                    <a:pt x="24" y="360"/>
                    <a:pt x="24" y="360"/>
                    <a:pt x="24" y="360"/>
                  </a:cubicBezTo>
                  <a:cubicBezTo>
                    <a:pt x="24" y="360"/>
                    <a:pt x="23" y="360"/>
                    <a:pt x="23" y="359"/>
                  </a:cubicBezTo>
                  <a:cubicBezTo>
                    <a:pt x="23" y="359"/>
                    <a:pt x="23" y="359"/>
                    <a:pt x="23" y="359"/>
                  </a:cubicBezTo>
                  <a:cubicBezTo>
                    <a:pt x="23" y="359"/>
                    <a:pt x="23" y="359"/>
                    <a:pt x="23" y="359"/>
                  </a:cubicBezTo>
                  <a:cubicBezTo>
                    <a:pt x="23" y="359"/>
                    <a:pt x="23" y="359"/>
                    <a:pt x="23" y="360"/>
                  </a:cubicBezTo>
                  <a:cubicBezTo>
                    <a:pt x="23" y="360"/>
                    <a:pt x="23" y="360"/>
                    <a:pt x="23" y="360"/>
                  </a:cubicBezTo>
                  <a:cubicBezTo>
                    <a:pt x="23" y="360"/>
                    <a:pt x="22" y="360"/>
                    <a:pt x="22" y="360"/>
                  </a:cubicBezTo>
                  <a:cubicBezTo>
                    <a:pt x="22" y="360"/>
                    <a:pt x="22" y="360"/>
                    <a:pt x="22" y="360"/>
                  </a:cubicBezTo>
                  <a:cubicBezTo>
                    <a:pt x="21" y="361"/>
                    <a:pt x="21" y="361"/>
                    <a:pt x="21" y="361"/>
                  </a:cubicBezTo>
                  <a:cubicBezTo>
                    <a:pt x="22" y="361"/>
                    <a:pt x="22" y="361"/>
                    <a:pt x="22" y="361"/>
                  </a:cubicBezTo>
                  <a:cubicBezTo>
                    <a:pt x="22" y="361"/>
                    <a:pt x="23" y="361"/>
                    <a:pt x="23" y="361"/>
                  </a:cubicBezTo>
                  <a:cubicBezTo>
                    <a:pt x="23" y="361"/>
                    <a:pt x="23" y="360"/>
                    <a:pt x="23" y="360"/>
                  </a:cubicBezTo>
                  <a:cubicBezTo>
                    <a:pt x="24" y="360"/>
                    <a:pt x="24" y="360"/>
                    <a:pt x="24" y="360"/>
                  </a:cubicBezTo>
                  <a:cubicBezTo>
                    <a:pt x="25" y="360"/>
                    <a:pt x="25" y="361"/>
                    <a:pt x="26" y="361"/>
                  </a:cubicBezTo>
                  <a:cubicBezTo>
                    <a:pt x="26" y="361"/>
                    <a:pt x="26" y="361"/>
                    <a:pt x="26" y="361"/>
                  </a:cubicBezTo>
                  <a:cubicBezTo>
                    <a:pt x="26" y="361"/>
                    <a:pt x="26" y="361"/>
                    <a:pt x="26" y="361"/>
                  </a:cubicBezTo>
                  <a:cubicBezTo>
                    <a:pt x="26" y="361"/>
                    <a:pt x="26" y="361"/>
                    <a:pt x="26" y="361"/>
                  </a:cubicBezTo>
                  <a:cubicBezTo>
                    <a:pt x="27" y="361"/>
                    <a:pt x="27" y="361"/>
                    <a:pt x="27" y="361"/>
                  </a:cubicBezTo>
                  <a:cubicBezTo>
                    <a:pt x="27" y="361"/>
                    <a:pt x="27" y="361"/>
                    <a:pt x="27" y="361"/>
                  </a:cubicBezTo>
                  <a:cubicBezTo>
                    <a:pt x="27" y="361"/>
                    <a:pt x="27" y="362"/>
                    <a:pt x="27" y="362"/>
                  </a:cubicBezTo>
                  <a:cubicBezTo>
                    <a:pt x="27" y="362"/>
                    <a:pt x="27" y="362"/>
                    <a:pt x="27" y="362"/>
                  </a:cubicBezTo>
                  <a:cubicBezTo>
                    <a:pt x="27" y="363"/>
                    <a:pt x="27" y="362"/>
                    <a:pt x="27" y="363"/>
                  </a:cubicBezTo>
                  <a:cubicBezTo>
                    <a:pt x="27" y="363"/>
                    <a:pt x="27" y="363"/>
                    <a:pt x="27" y="363"/>
                  </a:cubicBezTo>
                  <a:cubicBezTo>
                    <a:pt x="27" y="364"/>
                    <a:pt x="27" y="364"/>
                    <a:pt x="27" y="364"/>
                  </a:cubicBezTo>
                  <a:cubicBezTo>
                    <a:pt x="27" y="364"/>
                    <a:pt x="26" y="364"/>
                    <a:pt x="26" y="365"/>
                  </a:cubicBezTo>
                  <a:cubicBezTo>
                    <a:pt x="26" y="365"/>
                    <a:pt x="26" y="365"/>
                    <a:pt x="26" y="366"/>
                  </a:cubicBezTo>
                  <a:cubicBezTo>
                    <a:pt x="26" y="366"/>
                    <a:pt x="26" y="366"/>
                    <a:pt x="26" y="366"/>
                  </a:cubicBezTo>
                  <a:cubicBezTo>
                    <a:pt x="26" y="366"/>
                    <a:pt x="25" y="366"/>
                    <a:pt x="25" y="366"/>
                  </a:cubicBezTo>
                  <a:cubicBezTo>
                    <a:pt x="25" y="366"/>
                    <a:pt x="24" y="366"/>
                    <a:pt x="24" y="366"/>
                  </a:cubicBezTo>
                  <a:cubicBezTo>
                    <a:pt x="24" y="366"/>
                    <a:pt x="24" y="366"/>
                    <a:pt x="23" y="366"/>
                  </a:cubicBezTo>
                  <a:cubicBezTo>
                    <a:pt x="23" y="366"/>
                    <a:pt x="23" y="366"/>
                    <a:pt x="23" y="366"/>
                  </a:cubicBezTo>
                  <a:cubicBezTo>
                    <a:pt x="22" y="366"/>
                    <a:pt x="23" y="367"/>
                    <a:pt x="22" y="367"/>
                  </a:cubicBezTo>
                  <a:cubicBezTo>
                    <a:pt x="22" y="367"/>
                    <a:pt x="22" y="368"/>
                    <a:pt x="22" y="368"/>
                  </a:cubicBezTo>
                  <a:cubicBezTo>
                    <a:pt x="22" y="368"/>
                    <a:pt x="22" y="369"/>
                    <a:pt x="22" y="369"/>
                  </a:cubicBezTo>
                  <a:cubicBezTo>
                    <a:pt x="22" y="369"/>
                    <a:pt x="22" y="369"/>
                    <a:pt x="22" y="369"/>
                  </a:cubicBezTo>
                  <a:cubicBezTo>
                    <a:pt x="22" y="369"/>
                    <a:pt x="21" y="369"/>
                    <a:pt x="21" y="369"/>
                  </a:cubicBezTo>
                  <a:cubicBezTo>
                    <a:pt x="21" y="369"/>
                    <a:pt x="20" y="369"/>
                    <a:pt x="20" y="369"/>
                  </a:cubicBezTo>
                  <a:cubicBezTo>
                    <a:pt x="20" y="369"/>
                    <a:pt x="20" y="368"/>
                    <a:pt x="20" y="368"/>
                  </a:cubicBezTo>
                  <a:cubicBezTo>
                    <a:pt x="20" y="368"/>
                    <a:pt x="20" y="368"/>
                    <a:pt x="19" y="367"/>
                  </a:cubicBezTo>
                  <a:cubicBezTo>
                    <a:pt x="19" y="367"/>
                    <a:pt x="19" y="367"/>
                    <a:pt x="19" y="367"/>
                  </a:cubicBezTo>
                  <a:cubicBezTo>
                    <a:pt x="19" y="366"/>
                    <a:pt x="19" y="366"/>
                    <a:pt x="19" y="366"/>
                  </a:cubicBezTo>
                  <a:cubicBezTo>
                    <a:pt x="19" y="366"/>
                    <a:pt x="19" y="365"/>
                    <a:pt x="19" y="365"/>
                  </a:cubicBezTo>
                  <a:cubicBezTo>
                    <a:pt x="19" y="365"/>
                    <a:pt x="19" y="365"/>
                    <a:pt x="19" y="364"/>
                  </a:cubicBezTo>
                  <a:cubicBezTo>
                    <a:pt x="19" y="364"/>
                    <a:pt x="19" y="364"/>
                    <a:pt x="19" y="364"/>
                  </a:cubicBezTo>
                  <a:cubicBezTo>
                    <a:pt x="19" y="364"/>
                    <a:pt x="18" y="363"/>
                    <a:pt x="18" y="363"/>
                  </a:cubicBezTo>
                  <a:cubicBezTo>
                    <a:pt x="18" y="363"/>
                    <a:pt x="18" y="363"/>
                    <a:pt x="18" y="363"/>
                  </a:cubicBezTo>
                  <a:cubicBezTo>
                    <a:pt x="18" y="362"/>
                    <a:pt x="18" y="362"/>
                    <a:pt x="18" y="362"/>
                  </a:cubicBezTo>
                  <a:cubicBezTo>
                    <a:pt x="18" y="362"/>
                    <a:pt x="17" y="361"/>
                    <a:pt x="17" y="361"/>
                  </a:cubicBezTo>
                  <a:cubicBezTo>
                    <a:pt x="16" y="361"/>
                    <a:pt x="16" y="360"/>
                    <a:pt x="16" y="360"/>
                  </a:cubicBezTo>
                  <a:cubicBezTo>
                    <a:pt x="15" y="360"/>
                    <a:pt x="15" y="360"/>
                    <a:pt x="15" y="360"/>
                  </a:cubicBezTo>
                  <a:cubicBezTo>
                    <a:pt x="15" y="360"/>
                    <a:pt x="15" y="360"/>
                    <a:pt x="15" y="360"/>
                  </a:cubicBezTo>
                  <a:cubicBezTo>
                    <a:pt x="14" y="360"/>
                    <a:pt x="14" y="359"/>
                    <a:pt x="14" y="359"/>
                  </a:cubicBezTo>
                  <a:cubicBezTo>
                    <a:pt x="14" y="359"/>
                    <a:pt x="13" y="359"/>
                    <a:pt x="13" y="359"/>
                  </a:cubicBezTo>
                  <a:cubicBezTo>
                    <a:pt x="13" y="359"/>
                    <a:pt x="13" y="360"/>
                    <a:pt x="13" y="360"/>
                  </a:cubicBezTo>
                  <a:cubicBezTo>
                    <a:pt x="13" y="360"/>
                    <a:pt x="12" y="360"/>
                    <a:pt x="12" y="360"/>
                  </a:cubicBezTo>
                  <a:cubicBezTo>
                    <a:pt x="12" y="360"/>
                    <a:pt x="12" y="359"/>
                    <a:pt x="12" y="359"/>
                  </a:cubicBezTo>
                  <a:cubicBezTo>
                    <a:pt x="12" y="359"/>
                    <a:pt x="12" y="359"/>
                    <a:pt x="12" y="358"/>
                  </a:cubicBezTo>
                  <a:cubicBezTo>
                    <a:pt x="11" y="358"/>
                    <a:pt x="11" y="358"/>
                    <a:pt x="10" y="358"/>
                  </a:cubicBezTo>
                  <a:cubicBezTo>
                    <a:pt x="10" y="358"/>
                    <a:pt x="10" y="358"/>
                    <a:pt x="9" y="358"/>
                  </a:cubicBezTo>
                  <a:cubicBezTo>
                    <a:pt x="9" y="358"/>
                    <a:pt x="9" y="358"/>
                    <a:pt x="9" y="358"/>
                  </a:cubicBezTo>
                  <a:cubicBezTo>
                    <a:pt x="8" y="358"/>
                    <a:pt x="8" y="359"/>
                    <a:pt x="8" y="359"/>
                  </a:cubicBezTo>
                  <a:cubicBezTo>
                    <a:pt x="8" y="359"/>
                    <a:pt x="8" y="359"/>
                    <a:pt x="8" y="359"/>
                  </a:cubicBezTo>
                  <a:cubicBezTo>
                    <a:pt x="8" y="360"/>
                    <a:pt x="8" y="360"/>
                    <a:pt x="8" y="360"/>
                  </a:cubicBezTo>
                  <a:cubicBezTo>
                    <a:pt x="8" y="360"/>
                    <a:pt x="8" y="360"/>
                    <a:pt x="8" y="361"/>
                  </a:cubicBezTo>
                  <a:cubicBezTo>
                    <a:pt x="8" y="361"/>
                    <a:pt x="8" y="361"/>
                    <a:pt x="7" y="361"/>
                  </a:cubicBezTo>
                  <a:cubicBezTo>
                    <a:pt x="7" y="361"/>
                    <a:pt x="7" y="362"/>
                    <a:pt x="7" y="362"/>
                  </a:cubicBezTo>
                  <a:cubicBezTo>
                    <a:pt x="7" y="362"/>
                    <a:pt x="6" y="362"/>
                    <a:pt x="6" y="362"/>
                  </a:cubicBezTo>
                  <a:cubicBezTo>
                    <a:pt x="6" y="362"/>
                    <a:pt x="5" y="362"/>
                    <a:pt x="5" y="363"/>
                  </a:cubicBezTo>
                  <a:cubicBezTo>
                    <a:pt x="5" y="363"/>
                    <a:pt x="4" y="363"/>
                    <a:pt x="4" y="363"/>
                  </a:cubicBezTo>
                  <a:cubicBezTo>
                    <a:pt x="4" y="363"/>
                    <a:pt x="4" y="364"/>
                    <a:pt x="4" y="364"/>
                  </a:cubicBezTo>
                  <a:cubicBezTo>
                    <a:pt x="3" y="364"/>
                    <a:pt x="3" y="363"/>
                    <a:pt x="3" y="363"/>
                  </a:cubicBezTo>
                  <a:cubicBezTo>
                    <a:pt x="3" y="363"/>
                    <a:pt x="3" y="363"/>
                    <a:pt x="3" y="363"/>
                  </a:cubicBezTo>
                  <a:cubicBezTo>
                    <a:pt x="3" y="363"/>
                    <a:pt x="3" y="363"/>
                    <a:pt x="3" y="363"/>
                  </a:cubicBezTo>
                  <a:cubicBezTo>
                    <a:pt x="3" y="363"/>
                    <a:pt x="3" y="363"/>
                    <a:pt x="2" y="363"/>
                  </a:cubicBezTo>
                  <a:cubicBezTo>
                    <a:pt x="2" y="363"/>
                    <a:pt x="2" y="363"/>
                    <a:pt x="2" y="363"/>
                  </a:cubicBezTo>
                  <a:cubicBezTo>
                    <a:pt x="2" y="363"/>
                    <a:pt x="1" y="363"/>
                    <a:pt x="1" y="363"/>
                  </a:cubicBezTo>
                  <a:cubicBezTo>
                    <a:pt x="1" y="363"/>
                    <a:pt x="1" y="362"/>
                    <a:pt x="1" y="362"/>
                  </a:cubicBezTo>
                  <a:cubicBezTo>
                    <a:pt x="1" y="362"/>
                    <a:pt x="1" y="362"/>
                    <a:pt x="1" y="362"/>
                  </a:cubicBezTo>
                  <a:cubicBezTo>
                    <a:pt x="1" y="362"/>
                    <a:pt x="1" y="362"/>
                    <a:pt x="1" y="362"/>
                  </a:cubicBezTo>
                  <a:cubicBezTo>
                    <a:pt x="1" y="362"/>
                    <a:pt x="0" y="362"/>
                    <a:pt x="0" y="362"/>
                  </a:cubicBezTo>
                  <a:cubicBezTo>
                    <a:pt x="0" y="361"/>
                    <a:pt x="0" y="361"/>
                    <a:pt x="0" y="361"/>
                  </a:cubicBezTo>
                  <a:cubicBezTo>
                    <a:pt x="0" y="361"/>
                    <a:pt x="0" y="360"/>
                    <a:pt x="1" y="360"/>
                  </a:cubicBezTo>
                  <a:cubicBezTo>
                    <a:pt x="1" y="360"/>
                    <a:pt x="1" y="360"/>
                    <a:pt x="1" y="360"/>
                  </a:cubicBezTo>
                  <a:cubicBezTo>
                    <a:pt x="1" y="360"/>
                    <a:pt x="1" y="360"/>
                    <a:pt x="1" y="360"/>
                  </a:cubicBezTo>
                  <a:cubicBezTo>
                    <a:pt x="1" y="360"/>
                    <a:pt x="1" y="359"/>
                    <a:pt x="1" y="359"/>
                  </a:cubicBezTo>
                  <a:cubicBezTo>
                    <a:pt x="1" y="359"/>
                    <a:pt x="1" y="359"/>
                    <a:pt x="1" y="359"/>
                  </a:cubicBezTo>
                  <a:cubicBezTo>
                    <a:pt x="1" y="359"/>
                    <a:pt x="1" y="359"/>
                    <a:pt x="1" y="359"/>
                  </a:cubicBezTo>
                  <a:cubicBezTo>
                    <a:pt x="1" y="358"/>
                    <a:pt x="1" y="358"/>
                    <a:pt x="1" y="358"/>
                  </a:cubicBezTo>
                  <a:cubicBezTo>
                    <a:pt x="1" y="358"/>
                    <a:pt x="0" y="357"/>
                    <a:pt x="0" y="357"/>
                  </a:cubicBezTo>
                  <a:cubicBezTo>
                    <a:pt x="0" y="357"/>
                    <a:pt x="0" y="357"/>
                    <a:pt x="1" y="357"/>
                  </a:cubicBezTo>
                  <a:cubicBezTo>
                    <a:pt x="1" y="357"/>
                    <a:pt x="1" y="356"/>
                    <a:pt x="1" y="356"/>
                  </a:cubicBezTo>
                  <a:cubicBezTo>
                    <a:pt x="1" y="356"/>
                    <a:pt x="1" y="356"/>
                    <a:pt x="1" y="356"/>
                  </a:cubicBezTo>
                  <a:cubicBezTo>
                    <a:pt x="1" y="356"/>
                    <a:pt x="1" y="355"/>
                    <a:pt x="2" y="355"/>
                  </a:cubicBezTo>
                  <a:cubicBezTo>
                    <a:pt x="2" y="355"/>
                    <a:pt x="2" y="355"/>
                    <a:pt x="2" y="355"/>
                  </a:cubicBezTo>
                  <a:cubicBezTo>
                    <a:pt x="2" y="355"/>
                    <a:pt x="3" y="355"/>
                    <a:pt x="3" y="355"/>
                  </a:cubicBezTo>
                  <a:cubicBezTo>
                    <a:pt x="3" y="355"/>
                    <a:pt x="4" y="355"/>
                    <a:pt x="4" y="355"/>
                  </a:cubicBezTo>
                  <a:cubicBezTo>
                    <a:pt x="4" y="354"/>
                    <a:pt x="5" y="354"/>
                    <a:pt x="5" y="354"/>
                  </a:cubicBezTo>
                  <a:cubicBezTo>
                    <a:pt x="5" y="354"/>
                    <a:pt x="5" y="353"/>
                    <a:pt x="5" y="353"/>
                  </a:cubicBezTo>
                  <a:cubicBezTo>
                    <a:pt x="5" y="353"/>
                    <a:pt x="5" y="353"/>
                    <a:pt x="5" y="353"/>
                  </a:cubicBezTo>
                  <a:cubicBezTo>
                    <a:pt x="5" y="353"/>
                    <a:pt x="6" y="353"/>
                    <a:pt x="6" y="353"/>
                  </a:cubicBezTo>
                  <a:cubicBezTo>
                    <a:pt x="6" y="353"/>
                    <a:pt x="6" y="353"/>
                    <a:pt x="6" y="353"/>
                  </a:cubicBezTo>
                  <a:cubicBezTo>
                    <a:pt x="6" y="353"/>
                    <a:pt x="6" y="352"/>
                    <a:pt x="6" y="352"/>
                  </a:cubicBezTo>
                  <a:cubicBezTo>
                    <a:pt x="6" y="352"/>
                    <a:pt x="7" y="353"/>
                    <a:pt x="7" y="353"/>
                  </a:cubicBezTo>
                  <a:cubicBezTo>
                    <a:pt x="7" y="353"/>
                    <a:pt x="7" y="353"/>
                    <a:pt x="7" y="353"/>
                  </a:cubicBezTo>
                  <a:cubicBezTo>
                    <a:pt x="7" y="352"/>
                    <a:pt x="7" y="352"/>
                    <a:pt x="8" y="352"/>
                  </a:cubicBezTo>
                  <a:cubicBezTo>
                    <a:pt x="8" y="352"/>
                    <a:pt x="8" y="352"/>
                    <a:pt x="8" y="352"/>
                  </a:cubicBezTo>
                  <a:cubicBezTo>
                    <a:pt x="8" y="352"/>
                    <a:pt x="9" y="352"/>
                    <a:pt x="9" y="351"/>
                  </a:cubicBezTo>
                  <a:cubicBezTo>
                    <a:pt x="9" y="351"/>
                    <a:pt x="9" y="351"/>
                    <a:pt x="9" y="351"/>
                  </a:cubicBezTo>
                  <a:cubicBezTo>
                    <a:pt x="10" y="351"/>
                    <a:pt x="10" y="351"/>
                    <a:pt x="10" y="351"/>
                  </a:cubicBezTo>
                  <a:cubicBezTo>
                    <a:pt x="10" y="351"/>
                    <a:pt x="11" y="351"/>
                    <a:pt x="11" y="351"/>
                  </a:cubicBezTo>
                  <a:cubicBezTo>
                    <a:pt x="11" y="352"/>
                    <a:pt x="11" y="352"/>
                    <a:pt x="11" y="352"/>
                  </a:cubicBezTo>
                  <a:cubicBezTo>
                    <a:pt x="10" y="352"/>
                    <a:pt x="11" y="353"/>
                    <a:pt x="11" y="353"/>
                  </a:cubicBezTo>
                  <a:cubicBezTo>
                    <a:pt x="11" y="353"/>
                    <a:pt x="11" y="353"/>
                    <a:pt x="11" y="353"/>
                  </a:cubicBezTo>
                  <a:cubicBezTo>
                    <a:pt x="11" y="353"/>
                    <a:pt x="12" y="353"/>
                    <a:pt x="12" y="354"/>
                  </a:cubicBezTo>
                  <a:cubicBezTo>
                    <a:pt x="12" y="354"/>
                    <a:pt x="12" y="354"/>
                    <a:pt x="12" y="354"/>
                  </a:cubicBezTo>
                  <a:cubicBezTo>
                    <a:pt x="12" y="354"/>
                    <a:pt x="12" y="354"/>
                    <a:pt x="12" y="354"/>
                  </a:cubicBezTo>
                  <a:cubicBezTo>
                    <a:pt x="13" y="354"/>
                    <a:pt x="12" y="354"/>
                    <a:pt x="12" y="354"/>
                  </a:cubicBezTo>
                  <a:cubicBezTo>
                    <a:pt x="12" y="354"/>
                    <a:pt x="12" y="353"/>
                    <a:pt x="13" y="353"/>
                  </a:cubicBezTo>
                  <a:cubicBezTo>
                    <a:pt x="13" y="353"/>
                    <a:pt x="13" y="353"/>
                    <a:pt x="13" y="353"/>
                  </a:cubicBezTo>
                  <a:cubicBezTo>
                    <a:pt x="13" y="353"/>
                    <a:pt x="13" y="352"/>
                    <a:pt x="13" y="352"/>
                  </a:cubicBezTo>
                  <a:cubicBezTo>
                    <a:pt x="14" y="352"/>
                    <a:pt x="14" y="352"/>
                    <a:pt x="14" y="351"/>
                  </a:cubicBezTo>
                  <a:cubicBezTo>
                    <a:pt x="14" y="351"/>
                    <a:pt x="14" y="351"/>
                    <a:pt x="14" y="351"/>
                  </a:cubicBezTo>
                  <a:cubicBezTo>
                    <a:pt x="14" y="351"/>
                    <a:pt x="14" y="350"/>
                    <a:pt x="14" y="350"/>
                  </a:cubicBezTo>
                  <a:cubicBezTo>
                    <a:pt x="14" y="350"/>
                    <a:pt x="15" y="350"/>
                    <a:pt x="15" y="350"/>
                  </a:cubicBezTo>
                  <a:cubicBezTo>
                    <a:pt x="15" y="350"/>
                    <a:pt x="15" y="351"/>
                    <a:pt x="15" y="351"/>
                  </a:cubicBezTo>
                  <a:cubicBezTo>
                    <a:pt x="15" y="351"/>
                    <a:pt x="15" y="351"/>
                    <a:pt x="16" y="350"/>
                  </a:cubicBezTo>
                  <a:cubicBezTo>
                    <a:pt x="16" y="350"/>
                    <a:pt x="16" y="350"/>
                    <a:pt x="16" y="350"/>
                  </a:cubicBezTo>
                  <a:cubicBezTo>
                    <a:pt x="17" y="350"/>
                    <a:pt x="17" y="350"/>
                    <a:pt x="17" y="350"/>
                  </a:cubicBezTo>
                  <a:cubicBezTo>
                    <a:pt x="17" y="349"/>
                    <a:pt x="17" y="349"/>
                    <a:pt x="17" y="349"/>
                  </a:cubicBezTo>
                  <a:cubicBezTo>
                    <a:pt x="18" y="349"/>
                    <a:pt x="18" y="349"/>
                    <a:pt x="18" y="348"/>
                  </a:cubicBezTo>
                  <a:cubicBezTo>
                    <a:pt x="19" y="348"/>
                    <a:pt x="20" y="348"/>
                    <a:pt x="20" y="348"/>
                  </a:cubicBezTo>
                  <a:cubicBezTo>
                    <a:pt x="20" y="347"/>
                    <a:pt x="20" y="347"/>
                    <a:pt x="20" y="347"/>
                  </a:cubicBezTo>
                  <a:cubicBezTo>
                    <a:pt x="20" y="346"/>
                    <a:pt x="20" y="346"/>
                    <a:pt x="21" y="346"/>
                  </a:cubicBezTo>
                  <a:cubicBezTo>
                    <a:pt x="21" y="345"/>
                    <a:pt x="21" y="345"/>
                    <a:pt x="21" y="345"/>
                  </a:cubicBezTo>
                  <a:cubicBezTo>
                    <a:pt x="21" y="345"/>
                    <a:pt x="22" y="346"/>
                    <a:pt x="22" y="346"/>
                  </a:cubicBezTo>
                  <a:cubicBezTo>
                    <a:pt x="22" y="345"/>
                    <a:pt x="22" y="345"/>
                    <a:pt x="22" y="345"/>
                  </a:cubicBezTo>
                  <a:cubicBezTo>
                    <a:pt x="23" y="345"/>
                    <a:pt x="23" y="345"/>
                    <a:pt x="23" y="344"/>
                  </a:cubicBezTo>
                  <a:cubicBezTo>
                    <a:pt x="23" y="344"/>
                    <a:pt x="23" y="344"/>
                    <a:pt x="23" y="344"/>
                  </a:cubicBezTo>
                  <a:cubicBezTo>
                    <a:pt x="23" y="344"/>
                    <a:pt x="23" y="344"/>
                    <a:pt x="23" y="343"/>
                  </a:cubicBezTo>
                  <a:cubicBezTo>
                    <a:pt x="24" y="343"/>
                    <a:pt x="23" y="343"/>
                    <a:pt x="23" y="343"/>
                  </a:cubicBezTo>
                  <a:cubicBezTo>
                    <a:pt x="23" y="343"/>
                    <a:pt x="24" y="343"/>
                    <a:pt x="24" y="343"/>
                  </a:cubicBezTo>
                  <a:cubicBezTo>
                    <a:pt x="24" y="343"/>
                    <a:pt x="24" y="342"/>
                    <a:pt x="24" y="342"/>
                  </a:cubicBezTo>
                  <a:cubicBezTo>
                    <a:pt x="24" y="342"/>
                    <a:pt x="24" y="342"/>
                    <a:pt x="24" y="341"/>
                  </a:cubicBezTo>
                  <a:cubicBezTo>
                    <a:pt x="24" y="341"/>
                    <a:pt x="24" y="341"/>
                    <a:pt x="24" y="341"/>
                  </a:cubicBezTo>
                  <a:cubicBezTo>
                    <a:pt x="24" y="341"/>
                    <a:pt x="24" y="341"/>
                    <a:pt x="24" y="341"/>
                  </a:cubicBezTo>
                  <a:cubicBezTo>
                    <a:pt x="24" y="341"/>
                    <a:pt x="24" y="340"/>
                    <a:pt x="24" y="340"/>
                  </a:cubicBezTo>
                  <a:cubicBezTo>
                    <a:pt x="24" y="340"/>
                    <a:pt x="24" y="340"/>
                    <a:pt x="24" y="340"/>
                  </a:cubicBezTo>
                  <a:cubicBezTo>
                    <a:pt x="24" y="340"/>
                    <a:pt x="25" y="340"/>
                    <a:pt x="25" y="340"/>
                  </a:cubicBezTo>
                  <a:cubicBezTo>
                    <a:pt x="25" y="340"/>
                    <a:pt x="25" y="340"/>
                    <a:pt x="25" y="340"/>
                  </a:cubicBezTo>
                  <a:cubicBezTo>
                    <a:pt x="25" y="340"/>
                    <a:pt x="26" y="340"/>
                    <a:pt x="26" y="340"/>
                  </a:cubicBezTo>
                  <a:cubicBezTo>
                    <a:pt x="26" y="340"/>
                    <a:pt x="26" y="340"/>
                    <a:pt x="26" y="340"/>
                  </a:cubicBezTo>
                  <a:cubicBezTo>
                    <a:pt x="26" y="340"/>
                    <a:pt x="26" y="340"/>
                    <a:pt x="26" y="340"/>
                  </a:cubicBezTo>
                  <a:cubicBezTo>
                    <a:pt x="26" y="340"/>
                    <a:pt x="26" y="340"/>
                    <a:pt x="25" y="340"/>
                  </a:cubicBezTo>
                  <a:cubicBezTo>
                    <a:pt x="25" y="340"/>
                    <a:pt x="25" y="339"/>
                    <a:pt x="25" y="339"/>
                  </a:cubicBezTo>
                  <a:cubicBezTo>
                    <a:pt x="25" y="339"/>
                    <a:pt x="26" y="339"/>
                    <a:pt x="26" y="339"/>
                  </a:cubicBezTo>
                  <a:cubicBezTo>
                    <a:pt x="26" y="339"/>
                    <a:pt x="26" y="339"/>
                    <a:pt x="26" y="339"/>
                  </a:cubicBezTo>
                  <a:cubicBezTo>
                    <a:pt x="26" y="339"/>
                    <a:pt x="27" y="339"/>
                    <a:pt x="27" y="339"/>
                  </a:cubicBezTo>
                  <a:cubicBezTo>
                    <a:pt x="27" y="339"/>
                    <a:pt x="27" y="339"/>
                    <a:pt x="27" y="339"/>
                  </a:cubicBezTo>
                  <a:cubicBezTo>
                    <a:pt x="28" y="339"/>
                    <a:pt x="28" y="338"/>
                    <a:pt x="28" y="338"/>
                  </a:cubicBezTo>
                  <a:cubicBezTo>
                    <a:pt x="28" y="337"/>
                    <a:pt x="29" y="337"/>
                    <a:pt x="29" y="336"/>
                  </a:cubicBezTo>
                  <a:cubicBezTo>
                    <a:pt x="29" y="336"/>
                    <a:pt x="29" y="335"/>
                    <a:pt x="29" y="335"/>
                  </a:cubicBezTo>
                  <a:cubicBezTo>
                    <a:pt x="29" y="335"/>
                    <a:pt x="28" y="335"/>
                    <a:pt x="28" y="335"/>
                  </a:cubicBezTo>
                  <a:cubicBezTo>
                    <a:pt x="28" y="335"/>
                    <a:pt x="28" y="334"/>
                    <a:pt x="28" y="334"/>
                  </a:cubicBezTo>
                  <a:cubicBezTo>
                    <a:pt x="28" y="334"/>
                    <a:pt x="28" y="334"/>
                    <a:pt x="29" y="334"/>
                  </a:cubicBezTo>
                  <a:cubicBezTo>
                    <a:pt x="29" y="334"/>
                    <a:pt x="29" y="334"/>
                    <a:pt x="29" y="334"/>
                  </a:cubicBezTo>
                  <a:cubicBezTo>
                    <a:pt x="29" y="334"/>
                    <a:pt x="29" y="333"/>
                    <a:pt x="29" y="333"/>
                  </a:cubicBezTo>
                  <a:cubicBezTo>
                    <a:pt x="29" y="333"/>
                    <a:pt x="29" y="333"/>
                    <a:pt x="29" y="333"/>
                  </a:cubicBezTo>
                  <a:cubicBezTo>
                    <a:pt x="29" y="332"/>
                    <a:pt x="29" y="332"/>
                    <a:pt x="29" y="332"/>
                  </a:cubicBezTo>
                  <a:cubicBezTo>
                    <a:pt x="29" y="332"/>
                    <a:pt x="29" y="332"/>
                    <a:pt x="29" y="332"/>
                  </a:cubicBezTo>
                  <a:cubicBezTo>
                    <a:pt x="29" y="331"/>
                    <a:pt x="29" y="331"/>
                    <a:pt x="29" y="331"/>
                  </a:cubicBezTo>
                  <a:cubicBezTo>
                    <a:pt x="29" y="331"/>
                    <a:pt x="29" y="331"/>
                    <a:pt x="29" y="331"/>
                  </a:cubicBezTo>
                  <a:cubicBezTo>
                    <a:pt x="29" y="330"/>
                    <a:pt x="29" y="331"/>
                    <a:pt x="29" y="331"/>
                  </a:cubicBezTo>
                  <a:cubicBezTo>
                    <a:pt x="30" y="331"/>
                    <a:pt x="30" y="331"/>
                    <a:pt x="30" y="331"/>
                  </a:cubicBezTo>
                  <a:cubicBezTo>
                    <a:pt x="30" y="331"/>
                    <a:pt x="30" y="331"/>
                    <a:pt x="30" y="331"/>
                  </a:cubicBezTo>
                  <a:cubicBezTo>
                    <a:pt x="30" y="331"/>
                    <a:pt x="31" y="331"/>
                    <a:pt x="31" y="331"/>
                  </a:cubicBezTo>
                  <a:cubicBezTo>
                    <a:pt x="31" y="331"/>
                    <a:pt x="31" y="331"/>
                    <a:pt x="31" y="331"/>
                  </a:cubicBezTo>
                  <a:cubicBezTo>
                    <a:pt x="31" y="331"/>
                    <a:pt x="31" y="331"/>
                    <a:pt x="31" y="330"/>
                  </a:cubicBezTo>
                  <a:cubicBezTo>
                    <a:pt x="31" y="330"/>
                    <a:pt x="32" y="330"/>
                    <a:pt x="32" y="330"/>
                  </a:cubicBezTo>
                  <a:cubicBezTo>
                    <a:pt x="32" y="330"/>
                    <a:pt x="32" y="330"/>
                    <a:pt x="32" y="330"/>
                  </a:cubicBezTo>
                  <a:cubicBezTo>
                    <a:pt x="32" y="330"/>
                    <a:pt x="33" y="330"/>
                    <a:pt x="33" y="330"/>
                  </a:cubicBezTo>
                  <a:cubicBezTo>
                    <a:pt x="33" y="330"/>
                    <a:pt x="32" y="331"/>
                    <a:pt x="32" y="331"/>
                  </a:cubicBezTo>
                  <a:cubicBezTo>
                    <a:pt x="33" y="331"/>
                    <a:pt x="33" y="331"/>
                    <a:pt x="33" y="331"/>
                  </a:cubicBezTo>
                  <a:cubicBezTo>
                    <a:pt x="33" y="331"/>
                    <a:pt x="33" y="331"/>
                    <a:pt x="33" y="332"/>
                  </a:cubicBezTo>
                  <a:cubicBezTo>
                    <a:pt x="33" y="332"/>
                    <a:pt x="33" y="332"/>
                    <a:pt x="33" y="332"/>
                  </a:cubicBezTo>
                  <a:cubicBezTo>
                    <a:pt x="33" y="332"/>
                    <a:pt x="33" y="333"/>
                    <a:pt x="33" y="333"/>
                  </a:cubicBezTo>
                  <a:cubicBezTo>
                    <a:pt x="33" y="333"/>
                    <a:pt x="34" y="333"/>
                    <a:pt x="34" y="333"/>
                  </a:cubicBezTo>
                  <a:cubicBezTo>
                    <a:pt x="34" y="333"/>
                    <a:pt x="34" y="333"/>
                    <a:pt x="34" y="333"/>
                  </a:cubicBezTo>
                  <a:cubicBezTo>
                    <a:pt x="34" y="333"/>
                    <a:pt x="35" y="333"/>
                    <a:pt x="35" y="333"/>
                  </a:cubicBezTo>
                  <a:cubicBezTo>
                    <a:pt x="35" y="333"/>
                    <a:pt x="36" y="333"/>
                    <a:pt x="36" y="333"/>
                  </a:cubicBezTo>
                  <a:cubicBezTo>
                    <a:pt x="36" y="333"/>
                    <a:pt x="36" y="333"/>
                    <a:pt x="36" y="333"/>
                  </a:cubicBezTo>
                  <a:cubicBezTo>
                    <a:pt x="37" y="333"/>
                    <a:pt x="37" y="333"/>
                    <a:pt x="37" y="333"/>
                  </a:cubicBezTo>
                  <a:cubicBezTo>
                    <a:pt x="37" y="333"/>
                    <a:pt x="36" y="332"/>
                    <a:pt x="36" y="332"/>
                  </a:cubicBezTo>
                  <a:cubicBezTo>
                    <a:pt x="36" y="332"/>
                    <a:pt x="36" y="332"/>
                    <a:pt x="35" y="332"/>
                  </a:cubicBezTo>
                  <a:cubicBezTo>
                    <a:pt x="35" y="332"/>
                    <a:pt x="34" y="332"/>
                    <a:pt x="34" y="332"/>
                  </a:cubicBezTo>
                  <a:cubicBezTo>
                    <a:pt x="34" y="332"/>
                    <a:pt x="34" y="332"/>
                    <a:pt x="34" y="332"/>
                  </a:cubicBezTo>
                  <a:cubicBezTo>
                    <a:pt x="34" y="331"/>
                    <a:pt x="33" y="331"/>
                    <a:pt x="33" y="331"/>
                  </a:cubicBezTo>
                  <a:cubicBezTo>
                    <a:pt x="33" y="330"/>
                    <a:pt x="34" y="330"/>
                    <a:pt x="34" y="330"/>
                  </a:cubicBezTo>
                  <a:cubicBezTo>
                    <a:pt x="34" y="330"/>
                    <a:pt x="34" y="329"/>
                    <a:pt x="34" y="329"/>
                  </a:cubicBezTo>
                  <a:cubicBezTo>
                    <a:pt x="34" y="329"/>
                    <a:pt x="33" y="329"/>
                    <a:pt x="33" y="329"/>
                  </a:cubicBezTo>
                  <a:cubicBezTo>
                    <a:pt x="33" y="328"/>
                    <a:pt x="34" y="328"/>
                    <a:pt x="34" y="328"/>
                  </a:cubicBezTo>
                  <a:cubicBezTo>
                    <a:pt x="34" y="328"/>
                    <a:pt x="34" y="328"/>
                    <a:pt x="34" y="328"/>
                  </a:cubicBezTo>
                  <a:cubicBezTo>
                    <a:pt x="34" y="328"/>
                    <a:pt x="34" y="329"/>
                    <a:pt x="35" y="329"/>
                  </a:cubicBezTo>
                  <a:cubicBezTo>
                    <a:pt x="35" y="329"/>
                    <a:pt x="35" y="329"/>
                    <a:pt x="35" y="329"/>
                  </a:cubicBezTo>
                  <a:cubicBezTo>
                    <a:pt x="35" y="329"/>
                    <a:pt x="35" y="328"/>
                    <a:pt x="35" y="328"/>
                  </a:cubicBezTo>
                  <a:cubicBezTo>
                    <a:pt x="36" y="328"/>
                    <a:pt x="36" y="328"/>
                    <a:pt x="36" y="328"/>
                  </a:cubicBezTo>
                  <a:cubicBezTo>
                    <a:pt x="36" y="328"/>
                    <a:pt x="36" y="328"/>
                    <a:pt x="36" y="328"/>
                  </a:cubicBezTo>
                  <a:cubicBezTo>
                    <a:pt x="36" y="328"/>
                    <a:pt x="36" y="328"/>
                    <a:pt x="37" y="328"/>
                  </a:cubicBezTo>
                  <a:cubicBezTo>
                    <a:pt x="37" y="328"/>
                    <a:pt x="37" y="328"/>
                    <a:pt x="37" y="328"/>
                  </a:cubicBezTo>
                  <a:cubicBezTo>
                    <a:pt x="38" y="328"/>
                    <a:pt x="38" y="328"/>
                    <a:pt x="38" y="328"/>
                  </a:cubicBezTo>
                  <a:cubicBezTo>
                    <a:pt x="38" y="328"/>
                    <a:pt x="39" y="328"/>
                    <a:pt x="39" y="328"/>
                  </a:cubicBezTo>
                  <a:cubicBezTo>
                    <a:pt x="39" y="328"/>
                    <a:pt x="39" y="328"/>
                    <a:pt x="39" y="327"/>
                  </a:cubicBezTo>
                  <a:cubicBezTo>
                    <a:pt x="39" y="327"/>
                    <a:pt x="39" y="327"/>
                    <a:pt x="39" y="327"/>
                  </a:cubicBezTo>
                  <a:cubicBezTo>
                    <a:pt x="39" y="326"/>
                    <a:pt x="40" y="326"/>
                    <a:pt x="40" y="326"/>
                  </a:cubicBezTo>
                  <a:cubicBezTo>
                    <a:pt x="40" y="325"/>
                    <a:pt x="40" y="324"/>
                    <a:pt x="40" y="324"/>
                  </a:cubicBezTo>
                  <a:cubicBezTo>
                    <a:pt x="40" y="324"/>
                    <a:pt x="40" y="323"/>
                    <a:pt x="40" y="323"/>
                  </a:cubicBezTo>
                  <a:cubicBezTo>
                    <a:pt x="40" y="323"/>
                    <a:pt x="40" y="323"/>
                    <a:pt x="41" y="323"/>
                  </a:cubicBezTo>
                  <a:cubicBezTo>
                    <a:pt x="41" y="323"/>
                    <a:pt x="41" y="323"/>
                    <a:pt x="41" y="323"/>
                  </a:cubicBezTo>
                  <a:cubicBezTo>
                    <a:pt x="41" y="323"/>
                    <a:pt x="42" y="323"/>
                    <a:pt x="42" y="323"/>
                  </a:cubicBezTo>
                  <a:cubicBezTo>
                    <a:pt x="42" y="323"/>
                    <a:pt x="42" y="322"/>
                    <a:pt x="42" y="322"/>
                  </a:cubicBezTo>
                  <a:cubicBezTo>
                    <a:pt x="42" y="322"/>
                    <a:pt x="42" y="322"/>
                    <a:pt x="42" y="322"/>
                  </a:cubicBezTo>
                  <a:cubicBezTo>
                    <a:pt x="42" y="322"/>
                    <a:pt x="43" y="322"/>
                    <a:pt x="43" y="322"/>
                  </a:cubicBezTo>
                  <a:cubicBezTo>
                    <a:pt x="43" y="322"/>
                    <a:pt x="43" y="322"/>
                    <a:pt x="44" y="321"/>
                  </a:cubicBezTo>
                  <a:cubicBezTo>
                    <a:pt x="44" y="321"/>
                    <a:pt x="44" y="321"/>
                    <a:pt x="44" y="321"/>
                  </a:cubicBezTo>
                  <a:cubicBezTo>
                    <a:pt x="44" y="321"/>
                    <a:pt x="45" y="321"/>
                    <a:pt x="45" y="320"/>
                  </a:cubicBezTo>
                  <a:cubicBezTo>
                    <a:pt x="45" y="320"/>
                    <a:pt x="45" y="320"/>
                    <a:pt x="45" y="319"/>
                  </a:cubicBezTo>
                  <a:cubicBezTo>
                    <a:pt x="45" y="319"/>
                    <a:pt x="45" y="319"/>
                    <a:pt x="45" y="319"/>
                  </a:cubicBezTo>
                  <a:cubicBezTo>
                    <a:pt x="46" y="319"/>
                    <a:pt x="46" y="319"/>
                    <a:pt x="46" y="319"/>
                  </a:cubicBezTo>
                  <a:cubicBezTo>
                    <a:pt x="46" y="318"/>
                    <a:pt x="46" y="318"/>
                    <a:pt x="46" y="318"/>
                  </a:cubicBezTo>
                  <a:cubicBezTo>
                    <a:pt x="46" y="318"/>
                    <a:pt x="46" y="318"/>
                    <a:pt x="47" y="318"/>
                  </a:cubicBezTo>
                  <a:cubicBezTo>
                    <a:pt x="47" y="317"/>
                    <a:pt x="47" y="317"/>
                    <a:pt x="47" y="317"/>
                  </a:cubicBezTo>
                  <a:cubicBezTo>
                    <a:pt x="48" y="317"/>
                    <a:pt x="48" y="317"/>
                    <a:pt x="48" y="317"/>
                  </a:cubicBezTo>
                  <a:cubicBezTo>
                    <a:pt x="48" y="316"/>
                    <a:pt x="48" y="315"/>
                    <a:pt x="48" y="315"/>
                  </a:cubicBezTo>
                  <a:cubicBezTo>
                    <a:pt x="48" y="314"/>
                    <a:pt x="48" y="313"/>
                    <a:pt x="48" y="313"/>
                  </a:cubicBezTo>
                  <a:cubicBezTo>
                    <a:pt x="48" y="312"/>
                    <a:pt x="48" y="311"/>
                    <a:pt x="48" y="310"/>
                  </a:cubicBezTo>
                  <a:cubicBezTo>
                    <a:pt x="48" y="310"/>
                    <a:pt x="48" y="309"/>
                    <a:pt x="48" y="308"/>
                  </a:cubicBezTo>
                  <a:cubicBezTo>
                    <a:pt x="48" y="307"/>
                    <a:pt x="49" y="307"/>
                    <a:pt x="49" y="306"/>
                  </a:cubicBezTo>
                  <a:cubicBezTo>
                    <a:pt x="49" y="306"/>
                    <a:pt x="49" y="305"/>
                    <a:pt x="49" y="304"/>
                  </a:cubicBezTo>
                  <a:cubicBezTo>
                    <a:pt x="49" y="304"/>
                    <a:pt x="49" y="303"/>
                    <a:pt x="49" y="303"/>
                  </a:cubicBezTo>
                  <a:cubicBezTo>
                    <a:pt x="49" y="303"/>
                    <a:pt x="50" y="302"/>
                    <a:pt x="50" y="301"/>
                  </a:cubicBezTo>
                  <a:cubicBezTo>
                    <a:pt x="50" y="301"/>
                    <a:pt x="50" y="302"/>
                    <a:pt x="51" y="302"/>
                  </a:cubicBezTo>
                  <a:cubicBezTo>
                    <a:pt x="51" y="302"/>
                    <a:pt x="51" y="302"/>
                    <a:pt x="51" y="302"/>
                  </a:cubicBezTo>
                  <a:cubicBezTo>
                    <a:pt x="52" y="302"/>
                    <a:pt x="52" y="302"/>
                    <a:pt x="52" y="302"/>
                  </a:cubicBezTo>
                  <a:cubicBezTo>
                    <a:pt x="52" y="302"/>
                    <a:pt x="53" y="302"/>
                    <a:pt x="53" y="302"/>
                  </a:cubicBezTo>
                  <a:cubicBezTo>
                    <a:pt x="53" y="302"/>
                    <a:pt x="54" y="302"/>
                    <a:pt x="54" y="302"/>
                  </a:cubicBezTo>
                  <a:cubicBezTo>
                    <a:pt x="54" y="302"/>
                    <a:pt x="55" y="303"/>
                    <a:pt x="55" y="303"/>
                  </a:cubicBezTo>
                  <a:cubicBezTo>
                    <a:pt x="55" y="303"/>
                    <a:pt x="56" y="304"/>
                    <a:pt x="56" y="304"/>
                  </a:cubicBezTo>
                  <a:cubicBezTo>
                    <a:pt x="56" y="304"/>
                    <a:pt x="57" y="304"/>
                    <a:pt x="57" y="304"/>
                  </a:cubicBezTo>
                  <a:cubicBezTo>
                    <a:pt x="57" y="304"/>
                    <a:pt x="58" y="303"/>
                    <a:pt x="58" y="303"/>
                  </a:cubicBezTo>
                  <a:cubicBezTo>
                    <a:pt x="58" y="303"/>
                    <a:pt x="59" y="303"/>
                    <a:pt x="59" y="302"/>
                  </a:cubicBezTo>
                  <a:cubicBezTo>
                    <a:pt x="59" y="302"/>
                    <a:pt x="59" y="302"/>
                    <a:pt x="59" y="302"/>
                  </a:cubicBezTo>
                  <a:cubicBezTo>
                    <a:pt x="59" y="302"/>
                    <a:pt x="59" y="301"/>
                    <a:pt x="59" y="301"/>
                  </a:cubicBezTo>
                  <a:cubicBezTo>
                    <a:pt x="59" y="301"/>
                    <a:pt x="60" y="301"/>
                    <a:pt x="60" y="301"/>
                  </a:cubicBezTo>
                  <a:cubicBezTo>
                    <a:pt x="60" y="301"/>
                    <a:pt x="60" y="300"/>
                    <a:pt x="60" y="300"/>
                  </a:cubicBezTo>
                  <a:cubicBezTo>
                    <a:pt x="61" y="300"/>
                    <a:pt x="61" y="300"/>
                    <a:pt x="61" y="300"/>
                  </a:cubicBezTo>
                  <a:cubicBezTo>
                    <a:pt x="61" y="299"/>
                    <a:pt x="61" y="299"/>
                    <a:pt x="61" y="299"/>
                  </a:cubicBezTo>
                  <a:cubicBezTo>
                    <a:pt x="62" y="299"/>
                    <a:pt x="62" y="299"/>
                    <a:pt x="62" y="299"/>
                  </a:cubicBezTo>
                  <a:cubicBezTo>
                    <a:pt x="62" y="299"/>
                    <a:pt x="62" y="299"/>
                    <a:pt x="62" y="299"/>
                  </a:cubicBezTo>
                  <a:cubicBezTo>
                    <a:pt x="62" y="300"/>
                    <a:pt x="62" y="300"/>
                    <a:pt x="62" y="300"/>
                  </a:cubicBezTo>
                  <a:cubicBezTo>
                    <a:pt x="62" y="300"/>
                    <a:pt x="62" y="301"/>
                    <a:pt x="62" y="301"/>
                  </a:cubicBezTo>
                  <a:cubicBezTo>
                    <a:pt x="62" y="301"/>
                    <a:pt x="62" y="301"/>
                    <a:pt x="62" y="302"/>
                  </a:cubicBezTo>
                  <a:cubicBezTo>
                    <a:pt x="62" y="302"/>
                    <a:pt x="62" y="302"/>
                    <a:pt x="62" y="302"/>
                  </a:cubicBezTo>
                  <a:cubicBezTo>
                    <a:pt x="62" y="302"/>
                    <a:pt x="62" y="303"/>
                    <a:pt x="62" y="303"/>
                  </a:cubicBezTo>
                  <a:cubicBezTo>
                    <a:pt x="62" y="303"/>
                    <a:pt x="63" y="303"/>
                    <a:pt x="63" y="303"/>
                  </a:cubicBezTo>
                  <a:cubicBezTo>
                    <a:pt x="63" y="303"/>
                    <a:pt x="63" y="304"/>
                    <a:pt x="63" y="304"/>
                  </a:cubicBezTo>
                  <a:cubicBezTo>
                    <a:pt x="63" y="304"/>
                    <a:pt x="63" y="303"/>
                    <a:pt x="63" y="303"/>
                  </a:cubicBezTo>
                  <a:cubicBezTo>
                    <a:pt x="63" y="303"/>
                    <a:pt x="63" y="303"/>
                    <a:pt x="63" y="303"/>
                  </a:cubicBezTo>
                  <a:cubicBezTo>
                    <a:pt x="63" y="303"/>
                    <a:pt x="63" y="302"/>
                    <a:pt x="63" y="302"/>
                  </a:cubicBezTo>
                  <a:cubicBezTo>
                    <a:pt x="63" y="302"/>
                    <a:pt x="63" y="302"/>
                    <a:pt x="63" y="301"/>
                  </a:cubicBezTo>
                  <a:cubicBezTo>
                    <a:pt x="63" y="301"/>
                    <a:pt x="63" y="301"/>
                    <a:pt x="63" y="300"/>
                  </a:cubicBezTo>
                  <a:cubicBezTo>
                    <a:pt x="63" y="300"/>
                    <a:pt x="63" y="300"/>
                    <a:pt x="63" y="300"/>
                  </a:cubicBezTo>
                  <a:cubicBezTo>
                    <a:pt x="63" y="300"/>
                    <a:pt x="63" y="299"/>
                    <a:pt x="63" y="299"/>
                  </a:cubicBezTo>
                  <a:cubicBezTo>
                    <a:pt x="63" y="299"/>
                    <a:pt x="63" y="299"/>
                    <a:pt x="64" y="299"/>
                  </a:cubicBezTo>
                  <a:cubicBezTo>
                    <a:pt x="64" y="299"/>
                    <a:pt x="64" y="298"/>
                    <a:pt x="64" y="298"/>
                  </a:cubicBezTo>
                  <a:cubicBezTo>
                    <a:pt x="64" y="298"/>
                    <a:pt x="65" y="298"/>
                    <a:pt x="65" y="298"/>
                  </a:cubicBezTo>
                  <a:cubicBezTo>
                    <a:pt x="65" y="298"/>
                    <a:pt x="65" y="298"/>
                    <a:pt x="66" y="298"/>
                  </a:cubicBezTo>
                  <a:cubicBezTo>
                    <a:pt x="66" y="298"/>
                    <a:pt x="66" y="298"/>
                    <a:pt x="66" y="298"/>
                  </a:cubicBezTo>
                  <a:cubicBezTo>
                    <a:pt x="66" y="298"/>
                    <a:pt x="66" y="298"/>
                    <a:pt x="66" y="298"/>
                  </a:cubicBezTo>
                  <a:cubicBezTo>
                    <a:pt x="66" y="298"/>
                    <a:pt x="67" y="298"/>
                    <a:pt x="67" y="298"/>
                  </a:cubicBezTo>
                  <a:cubicBezTo>
                    <a:pt x="67" y="298"/>
                    <a:pt x="67" y="298"/>
                    <a:pt x="67" y="298"/>
                  </a:cubicBezTo>
                  <a:cubicBezTo>
                    <a:pt x="67" y="297"/>
                    <a:pt x="67" y="297"/>
                    <a:pt x="67" y="297"/>
                  </a:cubicBezTo>
                  <a:cubicBezTo>
                    <a:pt x="66" y="297"/>
                    <a:pt x="66" y="297"/>
                    <a:pt x="66" y="297"/>
                  </a:cubicBezTo>
                  <a:cubicBezTo>
                    <a:pt x="66" y="297"/>
                    <a:pt x="66" y="297"/>
                    <a:pt x="65" y="297"/>
                  </a:cubicBezTo>
                  <a:cubicBezTo>
                    <a:pt x="65" y="297"/>
                    <a:pt x="65" y="297"/>
                    <a:pt x="65" y="297"/>
                  </a:cubicBezTo>
                  <a:cubicBezTo>
                    <a:pt x="65" y="297"/>
                    <a:pt x="65" y="298"/>
                    <a:pt x="64" y="298"/>
                  </a:cubicBezTo>
                  <a:cubicBezTo>
                    <a:pt x="64" y="298"/>
                    <a:pt x="64" y="298"/>
                    <a:pt x="64" y="298"/>
                  </a:cubicBezTo>
                  <a:cubicBezTo>
                    <a:pt x="64" y="298"/>
                    <a:pt x="64" y="297"/>
                    <a:pt x="64" y="297"/>
                  </a:cubicBezTo>
                  <a:cubicBezTo>
                    <a:pt x="64" y="297"/>
                    <a:pt x="64" y="297"/>
                    <a:pt x="64" y="297"/>
                  </a:cubicBezTo>
                  <a:cubicBezTo>
                    <a:pt x="64" y="297"/>
                    <a:pt x="63" y="297"/>
                    <a:pt x="63" y="297"/>
                  </a:cubicBezTo>
                  <a:cubicBezTo>
                    <a:pt x="63" y="297"/>
                    <a:pt x="63" y="298"/>
                    <a:pt x="63" y="298"/>
                  </a:cubicBezTo>
                  <a:cubicBezTo>
                    <a:pt x="63" y="298"/>
                    <a:pt x="63" y="299"/>
                    <a:pt x="63" y="299"/>
                  </a:cubicBezTo>
                  <a:cubicBezTo>
                    <a:pt x="63" y="299"/>
                    <a:pt x="63" y="299"/>
                    <a:pt x="62" y="299"/>
                  </a:cubicBezTo>
                  <a:cubicBezTo>
                    <a:pt x="62" y="299"/>
                    <a:pt x="62" y="298"/>
                    <a:pt x="62" y="298"/>
                  </a:cubicBezTo>
                  <a:cubicBezTo>
                    <a:pt x="62" y="298"/>
                    <a:pt x="61" y="298"/>
                    <a:pt x="61" y="297"/>
                  </a:cubicBezTo>
                  <a:cubicBezTo>
                    <a:pt x="61" y="297"/>
                    <a:pt x="62" y="297"/>
                    <a:pt x="62" y="296"/>
                  </a:cubicBezTo>
                  <a:cubicBezTo>
                    <a:pt x="62" y="296"/>
                    <a:pt x="62" y="296"/>
                    <a:pt x="61" y="296"/>
                  </a:cubicBezTo>
                  <a:cubicBezTo>
                    <a:pt x="61" y="296"/>
                    <a:pt x="61" y="296"/>
                    <a:pt x="61" y="296"/>
                  </a:cubicBezTo>
                  <a:cubicBezTo>
                    <a:pt x="61" y="295"/>
                    <a:pt x="61" y="295"/>
                    <a:pt x="60" y="295"/>
                  </a:cubicBezTo>
                  <a:cubicBezTo>
                    <a:pt x="60" y="294"/>
                    <a:pt x="60" y="294"/>
                    <a:pt x="60" y="294"/>
                  </a:cubicBezTo>
                  <a:cubicBezTo>
                    <a:pt x="60" y="294"/>
                    <a:pt x="60" y="294"/>
                    <a:pt x="61" y="294"/>
                  </a:cubicBezTo>
                  <a:cubicBezTo>
                    <a:pt x="61" y="294"/>
                    <a:pt x="61" y="294"/>
                    <a:pt x="61" y="294"/>
                  </a:cubicBezTo>
                  <a:cubicBezTo>
                    <a:pt x="62" y="294"/>
                    <a:pt x="62" y="293"/>
                    <a:pt x="62" y="292"/>
                  </a:cubicBezTo>
                  <a:cubicBezTo>
                    <a:pt x="62" y="292"/>
                    <a:pt x="62" y="291"/>
                    <a:pt x="62" y="291"/>
                  </a:cubicBezTo>
                  <a:cubicBezTo>
                    <a:pt x="61" y="291"/>
                    <a:pt x="61" y="291"/>
                    <a:pt x="61" y="291"/>
                  </a:cubicBezTo>
                  <a:cubicBezTo>
                    <a:pt x="61" y="291"/>
                    <a:pt x="62" y="291"/>
                    <a:pt x="62" y="291"/>
                  </a:cubicBezTo>
                  <a:cubicBezTo>
                    <a:pt x="62" y="290"/>
                    <a:pt x="62" y="290"/>
                    <a:pt x="62" y="290"/>
                  </a:cubicBezTo>
                  <a:cubicBezTo>
                    <a:pt x="62" y="290"/>
                    <a:pt x="63" y="290"/>
                    <a:pt x="63" y="290"/>
                  </a:cubicBezTo>
                  <a:cubicBezTo>
                    <a:pt x="63" y="290"/>
                    <a:pt x="63" y="290"/>
                    <a:pt x="64" y="290"/>
                  </a:cubicBezTo>
                  <a:cubicBezTo>
                    <a:pt x="64" y="290"/>
                    <a:pt x="65" y="290"/>
                    <a:pt x="65" y="290"/>
                  </a:cubicBezTo>
                  <a:cubicBezTo>
                    <a:pt x="65" y="290"/>
                    <a:pt x="66" y="289"/>
                    <a:pt x="66" y="289"/>
                  </a:cubicBezTo>
                  <a:cubicBezTo>
                    <a:pt x="66" y="289"/>
                    <a:pt x="67" y="289"/>
                    <a:pt x="67" y="289"/>
                  </a:cubicBezTo>
                  <a:cubicBezTo>
                    <a:pt x="67" y="289"/>
                    <a:pt x="68" y="289"/>
                    <a:pt x="68" y="289"/>
                  </a:cubicBezTo>
                  <a:cubicBezTo>
                    <a:pt x="68" y="289"/>
                    <a:pt x="68" y="290"/>
                    <a:pt x="69" y="290"/>
                  </a:cubicBezTo>
                  <a:cubicBezTo>
                    <a:pt x="69" y="290"/>
                    <a:pt x="69" y="289"/>
                    <a:pt x="69" y="289"/>
                  </a:cubicBezTo>
                  <a:cubicBezTo>
                    <a:pt x="69" y="289"/>
                    <a:pt x="70" y="289"/>
                    <a:pt x="70" y="289"/>
                  </a:cubicBezTo>
                  <a:cubicBezTo>
                    <a:pt x="70" y="289"/>
                    <a:pt x="70" y="289"/>
                    <a:pt x="71" y="289"/>
                  </a:cubicBezTo>
                  <a:cubicBezTo>
                    <a:pt x="71" y="289"/>
                    <a:pt x="71" y="289"/>
                    <a:pt x="71" y="289"/>
                  </a:cubicBezTo>
                  <a:cubicBezTo>
                    <a:pt x="72" y="289"/>
                    <a:pt x="72" y="289"/>
                    <a:pt x="72" y="289"/>
                  </a:cubicBezTo>
                  <a:cubicBezTo>
                    <a:pt x="73" y="288"/>
                    <a:pt x="73" y="289"/>
                    <a:pt x="74" y="289"/>
                  </a:cubicBezTo>
                  <a:cubicBezTo>
                    <a:pt x="74" y="288"/>
                    <a:pt x="74" y="288"/>
                    <a:pt x="75" y="288"/>
                  </a:cubicBezTo>
                  <a:cubicBezTo>
                    <a:pt x="75" y="288"/>
                    <a:pt x="75" y="288"/>
                    <a:pt x="76" y="288"/>
                  </a:cubicBezTo>
                  <a:cubicBezTo>
                    <a:pt x="76" y="287"/>
                    <a:pt x="76" y="287"/>
                    <a:pt x="77" y="287"/>
                  </a:cubicBezTo>
                  <a:cubicBezTo>
                    <a:pt x="77" y="288"/>
                    <a:pt x="77" y="288"/>
                    <a:pt x="77" y="288"/>
                  </a:cubicBezTo>
                  <a:cubicBezTo>
                    <a:pt x="77" y="288"/>
                    <a:pt x="78" y="288"/>
                    <a:pt x="78" y="288"/>
                  </a:cubicBezTo>
                  <a:cubicBezTo>
                    <a:pt x="78" y="288"/>
                    <a:pt x="79" y="288"/>
                    <a:pt x="79" y="288"/>
                  </a:cubicBezTo>
                  <a:cubicBezTo>
                    <a:pt x="79" y="287"/>
                    <a:pt x="79" y="287"/>
                    <a:pt x="79" y="287"/>
                  </a:cubicBezTo>
                  <a:cubicBezTo>
                    <a:pt x="79" y="287"/>
                    <a:pt x="79" y="287"/>
                    <a:pt x="79" y="287"/>
                  </a:cubicBezTo>
                  <a:cubicBezTo>
                    <a:pt x="79" y="287"/>
                    <a:pt x="79" y="287"/>
                    <a:pt x="79" y="287"/>
                  </a:cubicBezTo>
                  <a:cubicBezTo>
                    <a:pt x="80" y="287"/>
                    <a:pt x="80" y="288"/>
                    <a:pt x="80" y="288"/>
                  </a:cubicBezTo>
                  <a:cubicBezTo>
                    <a:pt x="80" y="288"/>
                    <a:pt x="81" y="288"/>
                    <a:pt x="81" y="288"/>
                  </a:cubicBezTo>
                  <a:cubicBezTo>
                    <a:pt x="82" y="288"/>
                    <a:pt x="82" y="288"/>
                    <a:pt x="83" y="288"/>
                  </a:cubicBezTo>
                  <a:cubicBezTo>
                    <a:pt x="83" y="288"/>
                    <a:pt x="84" y="289"/>
                    <a:pt x="85" y="289"/>
                  </a:cubicBezTo>
                  <a:cubicBezTo>
                    <a:pt x="85" y="289"/>
                    <a:pt x="86" y="289"/>
                    <a:pt x="86" y="289"/>
                  </a:cubicBezTo>
                  <a:cubicBezTo>
                    <a:pt x="87" y="289"/>
                    <a:pt x="87" y="288"/>
                    <a:pt x="87" y="288"/>
                  </a:cubicBezTo>
                  <a:cubicBezTo>
                    <a:pt x="88" y="288"/>
                    <a:pt x="88" y="288"/>
                    <a:pt x="89" y="288"/>
                  </a:cubicBezTo>
                  <a:cubicBezTo>
                    <a:pt x="89" y="288"/>
                    <a:pt x="89" y="288"/>
                    <a:pt x="90" y="288"/>
                  </a:cubicBezTo>
                  <a:cubicBezTo>
                    <a:pt x="90" y="288"/>
                    <a:pt x="90" y="289"/>
                    <a:pt x="91" y="289"/>
                  </a:cubicBezTo>
                  <a:cubicBezTo>
                    <a:pt x="91" y="289"/>
                    <a:pt x="92" y="289"/>
                    <a:pt x="92" y="289"/>
                  </a:cubicBezTo>
                  <a:cubicBezTo>
                    <a:pt x="92" y="289"/>
                    <a:pt x="93" y="289"/>
                    <a:pt x="93" y="289"/>
                  </a:cubicBezTo>
                  <a:cubicBezTo>
                    <a:pt x="93" y="289"/>
                    <a:pt x="93" y="290"/>
                    <a:pt x="94" y="290"/>
                  </a:cubicBezTo>
                  <a:cubicBezTo>
                    <a:pt x="94" y="290"/>
                    <a:pt x="94" y="291"/>
                    <a:pt x="94" y="291"/>
                  </a:cubicBezTo>
                  <a:cubicBezTo>
                    <a:pt x="94" y="291"/>
                    <a:pt x="95" y="291"/>
                    <a:pt x="96" y="291"/>
                  </a:cubicBezTo>
                  <a:cubicBezTo>
                    <a:pt x="96" y="291"/>
                    <a:pt x="97" y="291"/>
                    <a:pt x="97" y="291"/>
                  </a:cubicBezTo>
                  <a:cubicBezTo>
                    <a:pt x="98" y="291"/>
                    <a:pt x="99" y="291"/>
                    <a:pt x="99" y="291"/>
                  </a:cubicBezTo>
                  <a:cubicBezTo>
                    <a:pt x="99" y="291"/>
                    <a:pt x="100" y="291"/>
                    <a:pt x="100" y="291"/>
                  </a:cubicBezTo>
                  <a:cubicBezTo>
                    <a:pt x="100" y="291"/>
                    <a:pt x="101" y="291"/>
                    <a:pt x="101" y="290"/>
                  </a:cubicBezTo>
                  <a:cubicBezTo>
                    <a:pt x="101" y="290"/>
                    <a:pt x="102" y="290"/>
                    <a:pt x="102" y="290"/>
                  </a:cubicBezTo>
                  <a:cubicBezTo>
                    <a:pt x="102" y="290"/>
                    <a:pt x="103" y="290"/>
                    <a:pt x="103" y="290"/>
                  </a:cubicBezTo>
                  <a:cubicBezTo>
                    <a:pt x="104" y="290"/>
                    <a:pt x="104" y="290"/>
                    <a:pt x="104" y="290"/>
                  </a:cubicBezTo>
                  <a:cubicBezTo>
                    <a:pt x="105" y="290"/>
                    <a:pt x="105" y="290"/>
                    <a:pt x="106" y="290"/>
                  </a:cubicBezTo>
                  <a:cubicBezTo>
                    <a:pt x="106" y="290"/>
                    <a:pt x="107" y="290"/>
                    <a:pt x="107" y="290"/>
                  </a:cubicBezTo>
                  <a:cubicBezTo>
                    <a:pt x="107" y="290"/>
                    <a:pt x="108" y="290"/>
                    <a:pt x="108" y="290"/>
                  </a:cubicBezTo>
                  <a:cubicBezTo>
                    <a:pt x="108" y="290"/>
                    <a:pt x="108" y="289"/>
                    <a:pt x="109" y="289"/>
                  </a:cubicBezTo>
                  <a:cubicBezTo>
                    <a:pt x="109" y="289"/>
                    <a:pt x="109" y="290"/>
                    <a:pt x="109" y="290"/>
                  </a:cubicBezTo>
                  <a:cubicBezTo>
                    <a:pt x="109" y="290"/>
                    <a:pt x="109" y="290"/>
                    <a:pt x="109" y="290"/>
                  </a:cubicBezTo>
                  <a:cubicBezTo>
                    <a:pt x="108" y="290"/>
                    <a:pt x="108" y="291"/>
                    <a:pt x="108" y="291"/>
                  </a:cubicBezTo>
                  <a:cubicBezTo>
                    <a:pt x="108" y="291"/>
                    <a:pt x="108" y="291"/>
                    <a:pt x="108" y="292"/>
                  </a:cubicBezTo>
                  <a:cubicBezTo>
                    <a:pt x="108" y="292"/>
                    <a:pt x="108" y="292"/>
                    <a:pt x="108" y="292"/>
                  </a:cubicBezTo>
                  <a:cubicBezTo>
                    <a:pt x="108" y="292"/>
                    <a:pt x="108" y="293"/>
                    <a:pt x="108" y="293"/>
                  </a:cubicBezTo>
                  <a:cubicBezTo>
                    <a:pt x="108" y="293"/>
                    <a:pt x="109" y="293"/>
                    <a:pt x="109" y="293"/>
                  </a:cubicBezTo>
                  <a:cubicBezTo>
                    <a:pt x="109" y="293"/>
                    <a:pt x="109" y="292"/>
                    <a:pt x="109" y="292"/>
                  </a:cubicBezTo>
                  <a:cubicBezTo>
                    <a:pt x="109" y="292"/>
                    <a:pt x="109" y="292"/>
                    <a:pt x="109" y="292"/>
                  </a:cubicBezTo>
                  <a:cubicBezTo>
                    <a:pt x="109" y="292"/>
                    <a:pt x="109" y="292"/>
                    <a:pt x="109" y="292"/>
                  </a:cubicBezTo>
                  <a:cubicBezTo>
                    <a:pt x="109" y="292"/>
                    <a:pt x="109" y="292"/>
                    <a:pt x="108" y="292"/>
                  </a:cubicBezTo>
                  <a:cubicBezTo>
                    <a:pt x="108" y="292"/>
                    <a:pt x="108" y="292"/>
                    <a:pt x="108" y="292"/>
                  </a:cubicBezTo>
                  <a:cubicBezTo>
                    <a:pt x="108" y="292"/>
                    <a:pt x="108" y="291"/>
                    <a:pt x="108" y="291"/>
                  </a:cubicBezTo>
                  <a:cubicBezTo>
                    <a:pt x="108" y="291"/>
                    <a:pt x="109" y="291"/>
                    <a:pt x="109" y="291"/>
                  </a:cubicBezTo>
                  <a:cubicBezTo>
                    <a:pt x="109" y="291"/>
                    <a:pt x="109" y="290"/>
                    <a:pt x="109" y="290"/>
                  </a:cubicBezTo>
                  <a:cubicBezTo>
                    <a:pt x="109" y="290"/>
                    <a:pt x="109" y="290"/>
                    <a:pt x="109" y="290"/>
                  </a:cubicBezTo>
                  <a:cubicBezTo>
                    <a:pt x="109" y="290"/>
                    <a:pt x="110" y="289"/>
                    <a:pt x="110" y="289"/>
                  </a:cubicBezTo>
                  <a:cubicBezTo>
                    <a:pt x="110" y="289"/>
                    <a:pt x="110" y="289"/>
                    <a:pt x="110" y="289"/>
                  </a:cubicBezTo>
                  <a:cubicBezTo>
                    <a:pt x="110" y="288"/>
                    <a:pt x="110" y="288"/>
                    <a:pt x="110" y="288"/>
                  </a:cubicBezTo>
                  <a:cubicBezTo>
                    <a:pt x="110" y="287"/>
                    <a:pt x="109" y="287"/>
                    <a:pt x="109" y="287"/>
                  </a:cubicBezTo>
                  <a:cubicBezTo>
                    <a:pt x="109" y="286"/>
                    <a:pt x="109" y="286"/>
                    <a:pt x="109" y="286"/>
                  </a:cubicBezTo>
                  <a:cubicBezTo>
                    <a:pt x="109" y="285"/>
                    <a:pt x="109" y="285"/>
                    <a:pt x="109" y="285"/>
                  </a:cubicBezTo>
                  <a:cubicBezTo>
                    <a:pt x="109" y="284"/>
                    <a:pt x="109" y="284"/>
                    <a:pt x="109" y="284"/>
                  </a:cubicBezTo>
                  <a:cubicBezTo>
                    <a:pt x="109" y="283"/>
                    <a:pt x="109" y="283"/>
                    <a:pt x="109" y="283"/>
                  </a:cubicBezTo>
                  <a:cubicBezTo>
                    <a:pt x="109" y="283"/>
                    <a:pt x="108" y="283"/>
                    <a:pt x="108" y="283"/>
                  </a:cubicBezTo>
                  <a:cubicBezTo>
                    <a:pt x="108" y="283"/>
                    <a:pt x="109" y="282"/>
                    <a:pt x="109" y="282"/>
                  </a:cubicBezTo>
                  <a:cubicBezTo>
                    <a:pt x="109" y="282"/>
                    <a:pt x="109" y="282"/>
                    <a:pt x="109" y="282"/>
                  </a:cubicBezTo>
                  <a:cubicBezTo>
                    <a:pt x="109" y="282"/>
                    <a:pt x="110" y="282"/>
                    <a:pt x="110" y="282"/>
                  </a:cubicBezTo>
                  <a:cubicBezTo>
                    <a:pt x="110" y="282"/>
                    <a:pt x="110" y="281"/>
                    <a:pt x="110" y="281"/>
                  </a:cubicBezTo>
                  <a:cubicBezTo>
                    <a:pt x="110" y="281"/>
                    <a:pt x="110" y="280"/>
                    <a:pt x="110" y="280"/>
                  </a:cubicBezTo>
                  <a:cubicBezTo>
                    <a:pt x="110" y="280"/>
                    <a:pt x="111" y="280"/>
                    <a:pt x="111" y="280"/>
                  </a:cubicBezTo>
                  <a:cubicBezTo>
                    <a:pt x="111" y="280"/>
                    <a:pt x="111" y="280"/>
                    <a:pt x="111" y="279"/>
                  </a:cubicBezTo>
                  <a:cubicBezTo>
                    <a:pt x="111" y="279"/>
                    <a:pt x="111" y="279"/>
                    <a:pt x="111" y="279"/>
                  </a:cubicBezTo>
                  <a:cubicBezTo>
                    <a:pt x="111" y="279"/>
                    <a:pt x="111" y="279"/>
                    <a:pt x="111" y="278"/>
                  </a:cubicBezTo>
                  <a:cubicBezTo>
                    <a:pt x="111" y="278"/>
                    <a:pt x="111" y="278"/>
                    <a:pt x="111" y="278"/>
                  </a:cubicBezTo>
                  <a:cubicBezTo>
                    <a:pt x="112" y="278"/>
                    <a:pt x="112" y="278"/>
                    <a:pt x="113" y="278"/>
                  </a:cubicBezTo>
                  <a:cubicBezTo>
                    <a:pt x="113" y="278"/>
                    <a:pt x="113" y="279"/>
                    <a:pt x="113" y="279"/>
                  </a:cubicBezTo>
                  <a:cubicBezTo>
                    <a:pt x="114" y="279"/>
                    <a:pt x="114" y="279"/>
                    <a:pt x="114" y="279"/>
                  </a:cubicBezTo>
                  <a:cubicBezTo>
                    <a:pt x="114" y="279"/>
                    <a:pt x="114" y="279"/>
                    <a:pt x="114" y="279"/>
                  </a:cubicBezTo>
                  <a:cubicBezTo>
                    <a:pt x="114" y="278"/>
                    <a:pt x="114" y="278"/>
                    <a:pt x="114" y="278"/>
                  </a:cubicBezTo>
                  <a:cubicBezTo>
                    <a:pt x="114" y="278"/>
                    <a:pt x="114" y="278"/>
                    <a:pt x="114" y="277"/>
                  </a:cubicBezTo>
                  <a:cubicBezTo>
                    <a:pt x="114" y="277"/>
                    <a:pt x="114" y="277"/>
                    <a:pt x="114" y="277"/>
                  </a:cubicBezTo>
                  <a:cubicBezTo>
                    <a:pt x="114" y="276"/>
                    <a:pt x="114" y="276"/>
                    <a:pt x="114" y="276"/>
                  </a:cubicBezTo>
                  <a:cubicBezTo>
                    <a:pt x="114" y="275"/>
                    <a:pt x="115" y="275"/>
                    <a:pt x="115" y="275"/>
                  </a:cubicBezTo>
                  <a:cubicBezTo>
                    <a:pt x="115" y="274"/>
                    <a:pt x="116" y="274"/>
                    <a:pt x="116" y="274"/>
                  </a:cubicBezTo>
                  <a:cubicBezTo>
                    <a:pt x="117" y="273"/>
                    <a:pt x="117" y="272"/>
                    <a:pt x="118" y="272"/>
                  </a:cubicBezTo>
                  <a:cubicBezTo>
                    <a:pt x="118" y="272"/>
                    <a:pt x="119" y="272"/>
                    <a:pt x="119" y="272"/>
                  </a:cubicBezTo>
                  <a:cubicBezTo>
                    <a:pt x="119" y="272"/>
                    <a:pt x="120" y="271"/>
                    <a:pt x="121" y="271"/>
                  </a:cubicBezTo>
                  <a:cubicBezTo>
                    <a:pt x="121" y="271"/>
                    <a:pt x="121" y="270"/>
                    <a:pt x="122" y="270"/>
                  </a:cubicBezTo>
                  <a:cubicBezTo>
                    <a:pt x="122" y="270"/>
                    <a:pt x="122" y="269"/>
                    <a:pt x="122" y="269"/>
                  </a:cubicBezTo>
                  <a:cubicBezTo>
                    <a:pt x="122" y="268"/>
                    <a:pt x="123" y="268"/>
                    <a:pt x="123" y="268"/>
                  </a:cubicBezTo>
                  <a:cubicBezTo>
                    <a:pt x="123" y="267"/>
                    <a:pt x="122" y="267"/>
                    <a:pt x="123" y="267"/>
                  </a:cubicBezTo>
                  <a:cubicBezTo>
                    <a:pt x="123" y="267"/>
                    <a:pt x="123" y="266"/>
                    <a:pt x="123" y="266"/>
                  </a:cubicBezTo>
                  <a:cubicBezTo>
                    <a:pt x="123" y="266"/>
                    <a:pt x="124" y="266"/>
                    <a:pt x="124" y="265"/>
                  </a:cubicBezTo>
                  <a:cubicBezTo>
                    <a:pt x="124" y="265"/>
                    <a:pt x="125" y="264"/>
                    <a:pt x="125" y="264"/>
                  </a:cubicBezTo>
                  <a:cubicBezTo>
                    <a:pt x="126" y="263"/>
                    <a:pt x="126" y="262"/>
                    <a:pt x="126" y="262"/>
                  </a:cubicBezTo>
                  <a:cubicBezTo>
                    <a:pt x="126" y="262"/>
                    <a:pt x="127" y="261"/>
                    <a:pt x="127" y="261"/>
                  </a:cubicBezTo>
                  <a:cubicBezTo>
                    <a:pt x="127" y="260"/>
                    <a:pt x="128" y="260"/>
                    <a:pt x="128" y="259"/>
                  </a:cubicBezTo>
                  <a:cubicBezTo>
                    <a:pt x="129" y="259"/>
                    <a:pt x="129" y="259"/>
                    <a:pt x="129" y="258"/>
                  </a:cubicBezTo>
                  <a:cubicBezTo>
                    <a:pt x="130" y="258"/>
                    <a:pt x="130" y="257"/>
                    <a:pt x="130" y="257"/>
                  </a:cubicBezTo>
                  <a:cubicBezTo>
                    <a:pt x="130" y="257"/>
                    <a:pt x="130" y="257"/>
                    <a:pt x="130" y="256"/>
                  </a:cubicBezTo>
                  <a:cubicBezTo>
                    <a:pt x="130" y="256"/>
                    <a:pt x="131" y="256"/>
                    <a:pt x="131" y="256"/>
                  </a:cubicBezTo>
                  <a:cubicBezTo>
                    <a:pt x="131" y="256"/>
                    <a:pt x="131" y="256"/>
                    <a:pt x="131" y="256"/>
                  </a:cubicBezTo>
                  <a:cubicBezTo>
                    <a:pt x="132" y="256"/>
                    <a:pt x="132" y="256"/>
                    <a:pt x="132" y="256"/>
                  </a:cubicBezTo>
                  <a:cubicBezTo>
                    <a:pt x="132" y="256"/>
                    <a:pt x="133" y="255"/>
                    <a:pt x="133" y="255"/>
                  </a:cubicBezTo>
                  <a:cubicBezTo>
                    <a:pt x="133" y="255"/>
                    <a:pt x="133" y="255"/>
                    <a:pt x="133" y="254"/>
                  </a:cubicBezTo>
                  <a:cubicBezTo>
                    <a:pt x="133" y="254"/>
                    <a:pt x="133" y="254"/>
                    <a:pt x="133" y="253"/>
                  </a:cubicBezTo>
                  <a:cubicBezTo>
                    <a:pt x="133" y="253"/>
                    <a:pt x="133" y="253"/>
                    <a:pt x="133" y="253"/>
                  </a:cubicBezTo>
                  <a:cubicBezTo>
                    <a:pt x="133" y="253"/>
                    <a:pt x="132" y="253"/>
                    <a:pt x="132" y="252"/>
                  </a:cubicBezTo>
                  <a:cubicBezTo>
                    <a:pt x="132" y="252"/>
                    <a:pt x="132" y="252"/>
                    <a:pt x="132" y="252"/>
                  </a:cubicBezTo>
                  <a:cubicBezTo>
                    <a:pt x="132" y="252"/>
                    <a:pt x="132" y="252"/>
                    <a:pt x="132" y="252"/>
                  </a:cubicBezTo>
                  <a:cubicBezTo>
                    <a:pt x="132" y="252"/>
                    <a:pt x="132" y="252"/>
                    <a:pt x="132" y="251"/>
                  </a:cubicBezTo>
                  <a:cubicBezTo>
                    <a:pt x="132" y="251"/>
                    <a:pt x="132" y="251"/>
                    <a:pt x="133" y="251"/>
                  </a:cubicBezTo>
                  <a:cubicBezTo>
                    <a:pt x="133" y="252"/>
                    <a:pt x="133" y="252"/>
                    <a:pt x="133" y="252"/>
                  </a:cubicBezTo>
                  <a:cubicBezTo>
                    <a:pt x="133" y="252"/>
                    <a:pt x="133" y="252"/>
                    <a:pt x="133" y="252"/>
                  </a:cubicBezTo>
                  <a:cubicBezTo>
                    <a:pt x="133" y="251"/>
                    <a:pt x="133" y="251"/>
                    <a:pt x="133" y="251"/>
                  </a:cubicBezTo>
                  <a:cubicBezTo>
                    <a:pt x="133" y="251"/>
                    <a:pt x="133" y="251"/>
                    <a:pt x="133" y="251"/>
                  </a:cubicBezTo>
                  <a:cubicBezTo>
                    <a:pt x="132" y="251"/>
                    <a:pt x="132" y="251"/>
                    <a:pt x="132" y="251"/>
                  </a:cubicBezTo>
                  <a:cubicBezTo>
                    <a:pt x="132" y="251"/>
                    <a:pt x="132" y="251"/>
                    <a:pt x="131" y="251"/>
                  </a:cubicBezTo>
                  <a:cubicBezTo>
                    <a:pt x="131" y="251"/>
                    <a:pt x="131" y="252"/>
                    <a:pt x="131" y="252"/>
                  </a:cubicBezTo>
                  <a:cubicBezTo>
                    <a:pt x="131" y="252"/>
                    <a:pt x="131" y="252"/>
                    <a:pt x="131" y="253"/>
                  </a:cubicBezTo>
                  <a:cubicBezTo>
                    <a:pt x="131" y="253"/>
                    <a:pt x="131" y="253"/>
                    <a:pt x="132" y="253"/>
                  </a:cubicBezTo>
                  <a:cubicBezTo>
                    <a:pt x="132" y="253"/>
                    <a:pt x="132" y="253"/>
                    <a:pt x="132" y="253"/>
                  </a:cubicBezTo>
                  <a:cubicBezTo>
                    <a:pt x="132" y="253"/>
                    <a:pt x="132" y="254"/>
                    <a:pt x="132" y="254"/>
                  </a:cubicBezTo>
                  <a:cubicBezTo>
                    <a:pt x="132" y="254"/>
                    <a:pt x="132" y="255"/>
                    <a:pt x="132" y="255"/>
                  </a:cubicBezTo>
                  <a:cubicBezTo>
                    <a:pt x="131" y="255"/>
                    <a:pt x="131" y="255"/>
                    <a:pt x="131" y="256"/>
                  </a:cubicBezTo>
                  <a:cubicBezTo>
                    <a:pt x="130" y="256"/>
                    <a:pt x="130" y="257"/>
                    <a:pt x="130" y="257"/>
                  </a:cubicBezTo>
                  <a:cubicBezTo>
                    <a:pt x="129" y="257"/>
                    <a:pt x="129" y="258"/>
                    <a:pt x="128" y="258"/>
                  </a:cubicBezTo>
                  <a:cubicBezTo>
                    <a:pt x="128" y="259"/>
                    <a:pt x="127" y="259"/>
                    <a:pt x="127" y="259"/>
                  </a:cubicBezTo>
                  <a:cubicBezTo>
                    <a:pt x="126" y="260"/>
                    <a:pt x="125" y="261"/>
                    <a:pt x="125" y="261"/>
                  </a:cubicBezTo>
                  <a:cubicBezTo>
                    <a:pt x="124" y="262"/>
                    <a:pt x="124" y="263"/>
                    <a:pt x="124" y="263"/>
                  </a:cubicBezTo>
                  <a:cubicBezTo>
                    <a:pt x="124" y="263"/>
                    <a:pt x="123" y="263"/>
                    <a:pt x="123" y="264"/>
                  </a:cubicBezTo>
                  <a:cubicBezTo>
                    <a:pt x="123" y="264"/>
                    <a:pt x="123" y="263"/>
                    <a:pt x="123" y="263"/>
                  </a:cubicBezTo>
                  <a:cubicBezTo>
                    <a:pt x="123" y="263"/>
                    <a:pt x="123" y="263"/>
                    <a:pt x="123" y="263"/>
                  </a:cubicBezTo>
                  <a:cubicBezTo>
                    <a:pt x="123" y="263"/>
                    <a:pt x="123" y="262"/>
                    <a:pt x="123" y="262"/>
                  </a:cubicBezTo>
                  <a:cubicBezTo>
                    <a:pt x="123" y="262"/>
                    <a:pt x="123" y="262"/>
                    <a:pt x="123" y="262"/>
                  </a:cubicBezTo>
                  <a:cubicBezTo>
                    <a:pt x="123" y="261"/>
                    <a:pt x="122" y="261"/>
                    <a:pt x="122" y="261"/>
                  </a:cubicBezTo>
                  <a:cubicBezTo>
                    <a:pt x="122" y="261"/>
                    <a:pt x="122" y="261"/>
                    <a:pt x="122" y="261"/>
                  </a:cubicBezTo>
                  <a:cubicBezTo>
                    <a:pt x="122" y="261"/>
                    <a:pt x="122" y="260"/>
                    <a:pt x="123" y="260"/>
                  </a:cubicBezTo>
                  <a:cubicBezTo>
                    <a:pt x="123" y="260"/>
                    <a:pt x="123" y="260"/>
                    <a:pt x="123" y="260"/>
                  </a:cubicBezTo>
                  <a:cubicBezTo>
                    <a:pt x="123" y="260"/>
                    <a:pt x="123" y="260"/>
                    <a:pt x="123" y="260"/>
                  </a:cubicBezTo>
                  <a:cubicBezTo>
                    <a:pt x="123" y="260"/>
                    <a:pt x="123" y="259"/>
                    <a:pt x="122" y="259"/>
                  </a:cubicBezTo>
                  <a:cubicBezTo>
                    <a:pt x="122" y="259"/>
                    <a:pt x="122" y="259"/>
                    <a:pt x="122" y="259"/>
                  </a:cubicBezTo>
                  <a:cubicBezTo>
                    <a:pt x="123" y="259"/>
                    <a:pt x="123" y="259"/>
                    <a:pt x="123" y="259"/>
                  </a:cubicBezTo>
                  <a:cubicBezTo>
                    <a:pt x="123" y="258"/>
                    <a:pt x="123" y="258"/>
                    <a:pt x="123" y="258"/>
                  </a:cubicBezTo>
                  <a:cubicBezTo>
                    <a:pt x="123" y="258"/>
                    <a:pt x="123" y="257"/>
                    <a:pt x="122" y="257"/>
                  </a:cubicBezTo>
                  <a:cubicBezTo>
                    <a:pt x="122" y="257"/>
                    <a:pt x="122" y="257"/>
                    <a:pt x="122" y="257"/>
                  </a:cubicBezTo>
                  <a:cubicBezTo>
                    <a:pt x="122" y="256"/>
                    <a:pt x="123" y="256"/>
                    <a:pt x="123" y="256"/>
                  </a:cubicBezTo>
                  <a:cubicBezTo>
                    <a:pt x="123" y="255"/>
                    <a:pt x="123" y="255"/>
                    <a:pt x="123" y="255"/>
                  </a:cubicBezTo>
                  <a:cubicBezTo>
                    <a:pt x="122" y="255"/>
                    <a:pt x="122" y="254"/>
                    <a:pt x="122" y="254"/>
                  </a:cubicBezTo>
                  <a:cubicBezTo>
                    <a:pt x="122" y="254"/>
                    <a:pt x="122" y="253"/>
                    <a:pt x="122" y="253"/>
                  </a:cubicBezTo>
                  <a:cubicBezTo>
                    <a:pt x="122" y="253"/>
                    <a:pt x="122" y="252"/>
                    <a:pt x="122" y="252"/>
                  </a:cubicBezTo>
                  <a:cubicBezTo>
                    <a:pt x="123" y="252"/>
                    <a:pt x="123" y="252"/>
                    <a:pt x="123" y="252"/>
                  </a:cubicBezTo>
                  <a:cubicBezTo>
                    <a:pt x="123" y="251"/>
                    <a:pt x="123" y="251"/>
                    <a:pt x="123" y="251"/>
                  </a:cubicBezTo>
                  <a:cubicBezTo>
                    <a:pt x="123" y="251"/>
                    <a:pt x="123" y="250"/>
                    <a:pt x="123" y="250"/>
                  </a:cubicBezTo>
                  <a:cubicBezTo>
                    <a:pt x="123" y="250"/>
                    <a:pt x="123" y="250"/>
                    <a:pt x="122" y="250"/>
                  </a:cubicBezTo>
                  <a:cubicBezTo>
                    <a:pt x="122" y="250"/>
                    <a:pt x="122" y="250"/>
                    <a:pt x="122" y="250"/>
                  </a:cubicBezTo>
                  <a:cubicBezTo>
                    <a:pt x="122" y="250"/>
                    <a:pt x="121" y="250"/>
                    <a:pt x="121" y="250"/>
                  </a:cubicBezTo>
                  <a:cubicBezTo>
                    <a:pt x="121" y="249"/>
                    <a:pt x="121" y="249"/>
                    <a:pt x="120" y="249"/>
                  </a:cubicBezTo>
                  <a:cubicBezTo>
                    <a:pt x="120" y="249"/>
                    <a:pt x="120" y="250"/>
                    <a:pt x="120" y="250"/>
                  </a:cubicBezTo>
                  <a:cubicBezTo>
                    <a:pt x="120" y="250"/>
                    <a:pt x="119" y="249"/>
                    <a:pt x="119" y="249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49"/>
                    <a:pt x="119" y="248"/>
                    <a:pt x="119" y="248"/>
                  </a:cubicBezTo>
                  <a:cubicBezTo>
                    <a:pt x="119" y="248"/>
                    <a:pt x="118" y="248"/>
                    <a:pt x="118" y="248"/>
                  </a:cubicBezTo>
                  <a:cubicBezTo>
                    <a:pt x="118" y="248"/>
                    <a:pt x="119" y="248"/>
                    <a:pt x="119" y="247"/>
                  </a:cubicBezTo>
                  <a:cubicBezTo>
                    <a:pt x="119" y="247"/>
                    <a:pt x="119" y="247"/>
                    <a:pt x="119" y="247"/>
                  </a:cubicBezTo>
                  <a:cubicBezTo>
                    <a:pt x="119" y="247"/>
                    <a:pt x="119" y="246"/>
                    <a:pt x="118" y="246"/>
                  </a:cubicBezTo>
                  <a:cubicBezTo>
                    <a:pt x="118" y="246"/>
                    <a:pt x="118" y="246"/>
                    <a:pt x="118" y="246"/>
                  </a:cubicBezTo>
                  <a:cubicBezTo>
                    <a:pt x="118" y="246"/>
                    <a:pt x="117" y="246"/>
                    <a:pt x="117" y="246"/>
                  </a:cubicBezTo>
                  <a:cubicBezTo>
                    <a:pt x="117" y="246"/>
                    <a:pt x="117" y="246"/>
                    <a:pt x="117" y="246"/>
                  </a:cubicBezTo>
                  <a:cubicBezTo>
                    <a:pt x="117" y="245"/>
                    <a:pt x="116" y="245"/>
                    <a:pt x="116" y="245"/>
                  </a:cubicBezTo>
                  <a:cubicBezTo>
                    <a:pt x="116" y="245"/>
                    <a:pt x="116" y="244"/>
                    <a:pt x="116" y="244"/>
                  </a:cubicBezTo>
                  <a:cubicBezTo>
                    <a:pt x="116" y="244"/>
                    <a:pt x="115" y="244"/>
                    <a:pt x="115" y="244"/>
                  </a:cubicBezTo>
                  <a:cubicBezTo>
                    <a:pt x="115" y="244"/>
                    <a:pt x="115" y="244"/>
                    <a:pt x="115" y="244"/>
                  </a:cubicBezTo>
                  <a:cubicBezTo>
                    <a:pt x="115" y="244"/>
                    <a:pt x="114" y="244"/>
                    <a:pt x="114" y="244"/>
                  </a:cubicBezTo>
                  <a:cubicBezTo>
                    <a:pt x="114" y="244"/>
                    <a:pt x="114" y="244"/>
                    <a:pt x="114" y="244"/>
                  </a:cubicBezTo>
                  <a:cubicBezTo>
                    <a:pt x="114" y="244"/>
                    <a:pt x="114" y="245"/>
                    <a:pt x="113" y="245"/>
                  </a:cubicBezTo>
                  <a:cubicBezTo>
                    <a:pt x="113" y="245"/>
                    <a:pt x="113" y="245"/>
                    <a:pt x="113" y="245"/>
                  </a:cubicBezTo>
                  <a:cubicBezTo>
                    <a:pt x="113" y="245"/>
                    <a:pt x="112" y="245"/>
                    <a:pt x="112" y="245"/>
                  </a:cubicBezTo>
                  <a:cubicBezTo>
                    <a:pt x="112" y="245"/>
                    <a:pt x="112" y="245"/>
                    <a:pt x="112" y="245"/>
                  </a:cubicBezTo>
                  <a:cubicBezTo>
                    <a:pt x="112" y="245"/>
                    <a:pt x="112" y="246"/>
                    <a:pt x="111" y="246"/>
                  </a:cubicBezTo>
                  <a:cubicBezTo>
                    <a:pt x="111" y="246"/>
                    <a:pt x="111" y="245"/>
                    <a:pt x="111" y="245"/>
                  </a:cubicBezTo>
                  <a:cubicBezTo>
                    <a:pt x="111" y="245"/>
                    <a:pt x="111" y="245"/>
                    <a:pt x="110" y="245"/>
                  </a:cubicBezTo>
                  <a:cubicBezTo>
                    <a:pt x="110" y="245"/>
                    <a:pt x="110" y="245"/>
                    <a:pt x="110" y="245"/>
                  </a:cubicBezTo>
                  <a:cubicBezTo>
                    <a:pt x="110" y="245"/>
                    <a:pt x="110" y="245"/>
                    <a:pt x="109" y="245"/>
                  </a:cubicBezTo>
                  <a:cubicBezTo>
                    <a:pt x="109" y="245"/>
                    <a:pt x="109" y="244"/>
                    <a:pt x="109" y="244"/>
                  </a:cubicBezTo>
                  <a:cubicBezTo>
                    <a:pt x="109" y="244"/>
                    <a:pt x="109" y="244"/>
                    <a:pt x="109" y="244"/>
                  </a:cubicBezTo>
                  <a:cubicBezTo>
                    <a:pt x="108" y="243"/>
                    <a:pt x="108" y="243"/>
                    <a:pt x="108" y="243"/>
                  </a:cubicBezTo>
                  <a:cubicBezTo>
                    <a:pt x="108" y="243"/>
                    <a:pt x="108" y="243"/>
                    <a:pt x="108" y="242"/>
                  </a:cubicBezTo>
                  <a:cubicBezTo>
                    <a:pt x="108" y="242"/>
                    <a:pt x="108" y="242"/>
                    <a:pt x="107" y="241"/>
                  </a:cubicBezTo>
                  <a:cubicBezTo>
                    <a:pt x="107" y="241"/>
                    <a:pt x="107" y="241"/>
                    <a:pt x="107" y="241"/>
                  </a:cubicBezTo>
                  <a:cubicBezTo>
                    <a:pt x="107" y="241"/>
                    <a:pt x="106" y="240"/>
                    <a:pt x="106" y="240"/>
                  </a:cubicBezTo>
                  <a:cubicBezTo>
                    <a:pt x="106" y="240"/>
                    <a:pt x="106" y="240"/>
                    <a:pt x="106" y="239"/>
                  </a:cubicBezTo>
                  <a:cubicBezTo>
                    <a:pt x="106" y="239"/>
                    <a:pt x="106" y="239"/>
                    <a:pt x="106" y="239"/>
                  </a:cubicBezTo>
                  <a:cubicBezTo>
                    <a:pt x="106" y="238"/>
                    <a:pt x="106" y="238"/>
                    <a:pt x="106" y="238"/>
                  </a:cubicBezTo>
                  <a:cubicBezTo>
                    <a:pt x="106" y="238"/>
                    <a:pt x="106" y="238"/>
                    <a:pt x="106" y="237"/>
                  </a:cubicBezTo>
                  <a:cubicBezTo>
                    <a:pt x="106" y="237"/>
                    <a:pt x="106" y="237"/>
                    <a:pt x="106" y="237"/>
                  </a:cubicBezTo>
                  <a:cubicBezTo>
                    <a:pt x="106" y="237"/>
                    <a:pt x="106" y="236"/>
                    <a:pt x="106" y="236"/>
                  </a:cubicBezTo>
                  <a:cubicBezTo>
                    <a:pt x="106" y="236"/>
                    <a:pt x="105" y="235"/>
                    <a:pt x="105" y="235"/>
                  </a:cubicBezTo>
                  <a:cubicBezTo>
                    <a:pt x="105" y="235"/>
                    <a:pt x="105" y="235"/>
                    <a:pt x="105" y="234"/>
                  </a:cubicBezTo>
                  <a:cubicBezTo>
                    <a:pt x="105" y="234"/>
                    <a:pt x="105" y="234"/>
                    <a:pt x="105" y="234"/>
                  </a:cubicBezTo>
                  <a:cubicBezTo>
                    <a:pt x="105" y="234"/>
                    <a:pt x="105" y="233"/>
                    <a:pt x="104" y="233"/>
                  </a:cubicBezTo>
                  <a:cubicBezTo>
                    <a:pt x="104" y="233"/>
                    <a:pt x="104" y="233"/>
                    <a:pt x="104" y="233"/>
                  </a:cubicBezTo>
                  <a:cubicBezTo>
                    <a:pt x="105" y="233"/>
                    <a:pt x="105" y="233"/>
                    <a:pt x="105" y="233"/>
                  </a:cubicBezTo>
                  <a:cubicBezTo>
                    <a:pt x="105" y="233"/>
                    <a:pt x="105" y="233"/>
                    <a:pt x="105" y="233"/>
                  </a:cubicBezTo>
                  <a:cubicBezTo>
                    <a:pt x="105" y="233"/>
                    <a:pt x="106" y="233"/>
                    <a:pt x="106" y="233"/>
                  </a:cubicBezTo>
                  <a:cubicBezTo>
                    <a:pt x="106" y="232"/>
                    <a:pt x="105" y="232"/>
                    <a:pt x="105" y="232"/>
                  </a:cubicBezTo>
                  <a:cubicBezTo>
                    <a:pt x="105" y="232"/>
                    <a:pt x="105" y="231"/>
                    <a:pt x="105" y="231"/>
                  </a:cubicBezTo>
                  <a:cubicBezTo>
                    <a:pt x="105" y="231"/>
                    <a:pt x="104" y="231"/>
                    <a:pt x="104" y="231"/>
                  </a:cubicBezTo>
                  <a:cubicBezTo>
                    <a:pt x="104" y="231"/>
                    <a:pt x="104" y="231"/>
                    <a:pt x="104" y="231"/>
                  </a:cubicBezTo>
                  <a:cubicBezTo>
                    <a:pt x="104" y="231"/>
                    <a:pt x="104" y="230"/>
                    <a:pt x="104" y="230"/>
                  </a:cubicBezTo>
                  <a:cubicBezTo>
                    <a:pt x="105" y="230"/>
                    <a:pt x="105" y="230"/>
                    <a:pt x="105" y="230"/>
                  </a:cubicBezTo>
                  <a:cubicBezTo>
                    <a:pt x="105" y="230"/>
                    <a:pt x="105" y="230"/>
                    <a:pt x="105" y="230"/>
                  </a:cubicBezTo>
                  <a:cubicBezTo>
                    <a:pt x="106" y="230"/>
                    <a:pt x="106" y="230"/>
                    <a:pt x="106" y="230"/>
                  </a:cubicBezTo>
                  <a:cubicBezTo>
                    <a:pt x="106" y="230"/>
                    <a:pt x="106" y="230"/>
                    <a:pt x="106" y="229"/>
                  </a:cubicBezTo>
                  <a:cubicBezTo>
                    <a:pt x="106" y="229"/>
                    <a:pt x="106" y="229"/>
                    <a:pt x="106" y="229"/>
                  </a:cubicBezTo>
                  <a:cubicBezTo>
                    <a:pt x="106" y="229"/>
                    <a:pt x="106" y="229"/>
                    <a:pt x="106" y="229"/>
                  </a:cubicBezTo>
                  <a:cubicBezTo>
                    <a:pt x="106" y="229"/>
                    <a:pt x="106" y="229"/>
                    <a:pt x="105" y="229"/>
                  </a:cubicBezTo>
                  <a:cubicBezTo>
                    <a:pt x="105" y="229"/>
                    <a:pt x="105" y="229"/>
                    <a:pt x="105" y="229"/>
                  </a:cubicBezTo>
                  <a:cubicBezTo>
                    <a:pt x="105" y="229"/>
                    <a:pt x="105" y="229"/>
                    <a:pt x="104" y="229"/>
                  </a:cubicBezTo>
                  <a:cubicBezTo>
                    <a:pt x="104" y="229"/>
                    <a:pt x="104" y="228"/>
                    <a:pt x="105" y="228"/>
                  </a:cubicBezTo>
                  <a:cubicBezTo>
                    <a:pt x="105" y="228"/>
                    <a:pt x="105" y="228"/>
                    <a:pt x="105" y="228"/>
                  </a:cubicBezTo>
                  <a:cubicBezTo>
                    <a:pt x="105" y="228"/>
                    <a:pt x="105" y="228"/>
                    <a:pt x="105" y="228"/>
                  </a:cubicBezTo>
                  <a:cubicBezTo>
                    <a:pt x="105" y="228"/>
                    <a:pt x="105" y="227"/>
                    <a:pt x="105" y="227"/>
                  </a:cubicBezTo>
                  <a:cubicBezTo>
                    <a:pt x="105" y="227"/>
                    <a:pt x="105" y="227"/>
                    <a:pt x="105" y="227"/>
                  </a:cubicBezTo>
                  <a:cubicBezTo>
                    <a:pt x="106" y="227"/>
                    <a:pt x="106" y="226"/>
                    <a:pt x="106" y="226"/>
                  </a:cubicBezTo>
                  <a:cubicBezTo>
                    <a:pt x="106" y="226"/>
                    <a:pt x="106" y="226"/>
                    <a:pt x="106" y="226"/>
                  </a:cubicBezTo>
                  <a:cubicBezTo>
                    <a:pt x="106" y="226"/>
                    <a:pt x="106" y="225"/>
                    <a:pt x="106" y="225"/>
                  </a:cubicBezTo>
                  <a:cubicBezTo>
                    <a:pt x="106" y="225"/>
                    <a:pt x="106" y="225"/>
                    <a:pt x="106" y="224"/>
                  </a:cubicBezTo>
                  <a:cubicBezTo>
                    <a:pt x="106" y="224"/>
                    <a:pt x="106" y="224"/>
                    <a:pt x="107" y="224"/>
                  </a:cubicBezTo>
                  <a:cubicBezTo>
                    <a:pt x="107" y="224"/>
                    <a:pt x="107" y="224"/>
                    <a:pt x="107" y="223"/>
                  </a:cubicBezTo>
                  <a:cubicBezTo>
                    <a:pt x="107" y="223"/>
                    <a:pt x="108" y="223"/>
                    <a:pt x="108" y="223"/>
                  </a:cubicBezTo>
                  <a:cubicBezTo>
                    <a:pt x="108" y="223"/>
                    <a:pt x="108" y="223"/>
                    <a:pt x="108" y="223"/>
                  </a:cubicBezTo>
                  <a:cubicBezTo>
                    <a:pt x="108" y="223"/>
                    <a:pt x="108" y="223"/>
                    <a:pt x="108" y="222"/>
                  </a:cubicBezTo>
                  <a:cubicBezTo>
                    <a:pt x="108" y="222"/>
                    <a:pt x="108" y="222"/>
                    <a:pt x="109" y="222"/>
                  </a:cubicBezTo>
                  <a:cubicBezTo>
                    <a:pt x="109" y="222"/>
                    <a:pt x="109" y="222"/>
                    <a:pt x="109" y="222"/>
                  </a:cubicBezTo>
                  <a:cubicBezTo>
                    <a:pt x="109" y="222"/>
                    <a:pt x="109" y="222"/>
                    <a:pt x="110" y="222"/>
                  </a:cubicBezTo>
                  <a:cubicBezTo>
                    <a:pt x="110" y="222"/>
                    <a:pt x="110" y="222"/>
                    <a:pt x="110" y="222"/>
                  </a:cubicBezTo>
                  <a:cubicBezTo>
                    <a:pt x="110" y="222"/>
                    <a:pt x="110" y="222"/>
                    <a:pt x="111" y="222"/>
                  </a:cubicBezTo>
                  <a:cubicBezTo>
                    <a:pt x="111" y="222"/>
                    <a:pt x="111" y="222"/>
                    <a:pt x="111" y="221"/>
                  </a:cubicBezTo>
                  <a:cubicBezTo>
                    <a:pt x="111" y="221"/>
                    <a:pt x="111" y="221"/>
                    <a:pt x="111" y="221"/>
                  </a:cubicBezTo>
                  <a:cubicBezTo>
                    <a:pt x="111" y="221"/>
                    <a:pt x="110" y="221"/>
                    <a:pt x="110" y="221"/>
                  </a:cubicBezTo>
                  <a:cubicBezTo>
                    <a:pt x="110" y="221"/>
                    <a:pt x="110" y="221"/>
                    <a:pt x="109" y="221"/>
                  </a:cubicBezTo>
                  <a:cubicBezTo>
                    <a:pt x="109" y="221"/>
                    <a:pt x="109" y="221"/>
                    <a:pt x="109" y="221"/>
                  </a:cubicBezTo>
                  <a:cubicBezTo>
                    <a:pt x="109" y="221"/>
                    <a:pt x="109" y="221"/>
                    <a:pt x="109" y="220"/>
                  </a:cubicBezTo>
                  <a:cubicBezTo>
                    <a:pt x="109" y="220"/>
                    <a:pt x="109" y="220"/>
                    <a:pt x="109" y="220"/>
                  </a:cubicBezTo>
                  <a:cubicBezTo>
                    <a:pt x="109" y="220"/>
                    <a:pt x="109" y="219"/>
                    <a:pt x="109" y="219"/>
                  </a:cubicBezTo>
                  <a:cubicBezTo>
                    <a:pt x="109" y="219"/>
                    <a:pt x="109" y="219"/>
                    <a:pt x="110" y="218"/>
                  </a:cubicBezTo>
                  <a:cubicBezTo>
                    <a:pt x="110" y="218"/>
                    <a:pt x="110" y="218"/>
                    <a:pt x="111" y="218"/>
                  </a:cubicBezTo>
                  <a:cubicBezTo>
                    <a:pt x="111" y="218"/>
                    <a:pt x="111" y="218"/>
                    <a:pt x="111" y="218"/>
                  </a:cubicBezTo>
                  <a:cubicBezTo>
                    <a:pt x="111" y="217"/>
                    <a:pt x="111" y="217"/>
                    <a:pt x="111" y="217"/>
                  </a:cubicBezTo>
                  <a:cubicBezTo>
                    <a:pt x="111" y="217"/>
                    <a:pt x="111" y="216"/>
                    <a:pt x="111" y="216"/>
                  </a:cubicBezTo>
                  <a:cubicBezTo>
                    <a:pt x="111" y="216"/>
                    <a:pt x="110" y="216"/>
                    <a:pt x="110" y="216"/>
                  </a:cubicBezTo>
                  <a:cubicBezTo>
                    <a:pt x="110" y="216"/>
                    <a:pt x="110" y="217"/>
                    <a:pt x="109" y="217"/>
                  </a:cubicBezTo>
                  <a:cubicBezTo>
                    <a:pt x="109" y="217"/>
                    <a:pt x="109" y="217"/>
                    <a:pt x="108" y="217"/>
                  </a:cubicBezTo>
                  <a:cubicBezTo>
                    <a:pt x="108" y="217"/>
                    <a:pt x="108" y="217"/>
                    <a:pt x="108" y="217"/>
                  </a:cubicBezTo>
                  <a:cubicBezTo>
                    <a:pt x="107" y="217"/>
                    <a:pt x="107" y="217"/>
                    <a:pt x="107" y="217"/>
                  </a:cubicBezTo>
                  <a:cubicBezTo>
                    <a:pt x="106" y="217"/>
                    <a:pt x="106" y="217"/>
                    <a:pt x="106" y="216"/>
                  </a:cubicBezTo>
                  <a:cubicBezTo>
                    <a:pt x="105" y="216"/>
                    <a:pt x="105" y="215"/>
                    <a:pt x="105" y="215"/>
                  </a:cubicBezTo>
                  <a:cubicBezTo>
                    <a:pt x="104" y="215"/>
                    <a:pt x="104" y="215"/>
                    <a:pt x="104" y="215"/>
                  </a:cubicBezTo>
                  <a:cubicBezTo>
                    <a:pt x="104" y="215"/>
                    <a:pt x="103" y="215"/>
                    <a:pt x="103" y="215"/>
                  </a:cubicBezTo>
                  <a:cubicBezTo>
                    <a:pt x="103" y="215"/>
                    <a:pt x="103" y="214"/>
                    <a:pt x="103" y="214"/>
                  </a:cubicBezTo>
                  <a:cubicBezTo>
                    <a:pt x="103" y="214"/>
                    <a:pt x="102" y="214"/>
                    <a:pt x="102" y="213"/>
                  </a:cubicBezTo>
                  <a:cubicBezTo>
                    <a:pt x="102" y="213"/>
                    <a:pt x="102" y="213"/>
                    <a:pt x="102" y="213"/>
                  </a:cubicBezTo>
                  <a:cubicBezTo>
                    <a:pt x="101" y="213"/>
                    <a:pt x="101" y="213"/>
                    <a:pt x="101" y="213"/>
                  </a:cubicBezTo>
                  <a:cubicBezTo>
                    <a:pt x="101" y="213"/>
                    <a:pt x="101" y="213"/>
                    <a:pt x="101" y="212"/>
                  </a:cubicBezTo>
                  <a:cubicBezTo>
                    <a:pt x="100" y="212"/>
                    <a:pt x="100" y="212"/>
                    <a:pt x="100" y="212"/>
                  </a:cubicBezTo>
                  <a:cubicBezTo>
                    <a:pt x="100" y="211"/>
                    <a:pt x="100" y="211"/>
                    <a:pt x="100" y="211"/>
                  </a:cubicBezTo>
                  <a:cubicBezTo>
                    <a:pt x="100" y="211"/>
                    <a:pt x="100" y="210"/>
                    <a:pt x="100" y="210"/>
                  </a:cubicBezTo>
                  <a:cubicBezTo>
                    <a:pt x="101" y="210"/>
                    <a:pt x="101" y="210"/>
                    <a:pt x="101" y="210"/>
                  </a:cubicBezTo>
                  <a:cubicBezTo>
                    <a:pt x="101" y="209"/>
                    <a:pt x="102" y="210"/>
                    <a:pt x="102" y="210"/>
                  </a:cubicBezTo>
                  <a:cubicBezTo>
                    <a:pt x="102" y="209"/>
                    <a:pt x="102" y="209"/>
                    <a:pt x="102" y="209"/>
                  </a:cubicBezTo>
                  <a:cubicBezTo>
                    <a:pt x="103" y="209"/>
                    <a:pt x="103" y="209"/>
                    <a:pt x="103" y="209"/>
                  </a:cubicBezTo>
                  <a:cubicBezTo>
                    <a:pt x="103" y="209"/>
                    <a:pt x="104" y="208"/>
                    <a:pt x="104" y="208"/>
                  </a:cubicBezTo>
                  <a:cubicBezTo>
                    <a:pt x="105" y="208"/>
                    <a:pt x="106" y="208"/>
                    <a:pt x="106" y="208"/>
                  </a:cubicBezTo>
                  <a:cubicBezTo>
                    <a:pt x="106" y="208"/>
                    <a:pt x="107" y="208"/>
                    <a:pt x="107" y="208"/>
                  </a:cubicBezTo>
                  <a:cubicBezTo>
                    <a:pt x="107" y="208"/>
                    <a:pt x="107" y="207"/>
                    <a:pt x="107" y="207"/>
                  </a:cubicBezTo>
                  <a:cubicBezTo>
                    <a:pt x="107" y="207"/>
                    <a:pt x="107" y="206"/>
                    <a:pt x="107" y="206"/>
                  </a:cubicBezTo>
                  <a:cubicBezTo>
                    <a:pt x="107" y="206"/>
                    <a:pt x="107" y="206"/>
                    <a:pt x="108" y="206"/>
                  </a:cubicBezTo>
                  <a:cubicBezTo>
                    <a:pt x="108" y="206"/>
                    <a:pt x="108" y="206"/>
                    <a:pt x="108" y="206"/>
                  </a:cubicBezTo>
                  <a:cubicBezTo>
                    <a:pt x="108" y="206"/>
                    <a:pt x="108" y="206"/>
                    <a:pt x="108" y="206"/>
                  </a:cubicBezTo>
                  <a:cubicBezTo>
                    <a:pt x="108" y="206"/>
                    <a:pt x="109" y="206"/>
                    <a:pt x="109" y="206"/>
                  </a:cubicBezTo>
                  <a:cubicBezTo>
                    <a:pt x="109" y="205"/>
                    <a:pt x="109" y="205"/>
                    <a:pt x="109" y="205"/>
                  </a:cubicBezTo>
                  <a:cubicBezTo>
                    <a:pt x="109" y="205"/>
                    <a:pt x="108" y="205"/>
                    <a:pt x="108" y="204"/>
                  </a:cubicBezTo>
                  <a:cubicBezTo>
                    <a:pt x="108" y="204"/>
                    <a:pt x="109" y="204"/>
                    <a:pt x="109" y="204"/>
                  </a:cubicBezTo>
                  <a:cubicBezTo>
                    <a:pt x="109" y="203"/>
                    <a:pt x="109" y="203"/>
                    <a:pt x="109" y="203"/>
                  </a:cubicBezTo>
                  <a:cubicBezTo>
                    <a:pt x="109" y="203"/>
                    <a:pt x="108" y="202"/>
                    <a:pt x="108" y="202"/>
                  </a:cubicBezTo>
                  <a:cubicBezTo>
                    <a:pt x="108" y="202"/>
                    <a:pt x="108" y="202"/>
                    <a:pt x="108" y="202"/>
                  </a:cubicBezTo>
                  <a:cubicBezTo>
                    <a:pt x="107" y="202"/>
                    <a:pt x="107" y="203"/>
                    <a:pt x="107" y="203"/>
                  </a:cubicBezTo>
                  <a:cubicBezTo>
                    <a:pt x="107" y="203"/>
                    <a:pt x="107" y="203"/>
                    <a:pt x="106" y="203"/>
                  </a:cubicBezTo>
                  <a:cubicBezTo>
                    <a:pt x="106" y="203"/>
                    <a:pt x="106" y="204"/>
                    <a:pt x="106" y="204"/>
                  </a:cubicBezTo>
                  <a:cubicBezTo>
                    <a:pt x="106" y="204"/>
                    <a:pt x="105" y="204"/>
                    <a:pt x="105" y="204"/>
                  </a:cubicBezTo>
                  <a:cubicBezTo>
                    <a:pt x="105" y="204"/>
                    <a:pt x="105" y="205"/>
                    <a:pt x="105" y="205"/>
                  </a:cubicBezTo>
                  <a:cubicBezTo>
                    <a:pt x="105" y="205"/>
                    <a:pt x="105" y="205"/>
                    <a:pt x="105" y="205"/>
                  </a:cubicBezTo>
                  <a:cubicBezTo>
                    <a:pt x="105" y="205"/>
                    <a:pt x="105" y="206"/>
                    <a:pt x="105" y="206"/>
                  </a:cubicBezTo>
                  <a:cubicBezTo>
                    <a:pt x="105" y="206"/>
                    <a:pt x="104" y="206"/>
                    <a:pt x="104" y="206"/>
                  </a:cubicBezTo>
                  <a:cubicBezTo>
                    <a:pt x="104" y="206"/>
                    <a:pt x="104" y="206"/>
                    <a:pt x="104" y="205"/>
                  </a:cubicBezTo>
                  <a:cubicBezTo>
                    <a:pt x="104" y="205"/>
                    <a:pt x="104" y="205"/>
                    <a:pt x="104" y="205"/>
                  </a:cubicBezTo>
                  <a:cubicBezTo>
                    <a:pt x="104" y="205"/>
                    <a:pt x="104" y="204"/>
                    <a:pt x="104" y="204"/>
                  </a:cubicBezTo>
                  <a:cubicBezTo>
                    <a:pt x="104" y="204"/>
                    <a:pt x="104" y="204"/>
                    <a:pt x="104" y="204"/>
                  </a:cubicBezTo>
                  <a:cubicBezTo>
                    <a:pt x="104" y="203"/>
                    <a:pt x="104" y="203"/>
                    <a:pt x="104" y="203"/>
                  </a:cubicBezTo>
                  <a:cubicBezTo>
                    <a:pt x="104" y="202"/>
                    <a:pt x="104" y="202"/>
                    <a:pt x="104" y="202"/>
                  </a:cubicBezTo>
                  <a:cubicBezTo>
                    <a:pt x="104" y="202"/>
                    <a:pt x="105" y="202"/>
                    <a:pt x="105" y="202"/>
                  </a:cubicBezTo>
                  <a:cubicBezTo>
                    <a:pt x="105" y="201"/>
                    <a:pt x="105" y="201"/>
                    <a:pt x="105" y="201"/>
                  </a:cubicBezTo>
                  <a:cubicBezTo>
                    <a:pt x="105" y="201"/>
                    <a:pt x="105" y="200"/>
                    <a:pt x="105" y="200"/>
                  </a:cubicBezTo>
                  <a:cubicBezTo>
                    <a:pt x="105" y="200"/>
                    <a:pt x="106" y="200"/>
                    <a:pt x="106" y="199"/>
                  </a:cubicBezTo>
                  <a:cubicBezTo>
                    <a:pt x="106" y="199"/>
                    <a:pt x="106" y="199"/>
                    <a:pt x="106" y="199"/>
                  </a:cubicBezTo>
                  <a:cubicBezTo>
                    <a:pt x="106" y="199"/>
                    <a:pt x="106" y="198"/>
                    <a:pt x="106" y="198"/>
                  </a:cubicBezTo>
                  <a:cubicBezTo>
                    <a:pt x="106" y="198"/>
                    <a:pt x="107" y="198"/>
                    <a:pt x="107" y="198"/>
                  </a:cubicBezTo>
                  <a:cubicBezTo>
                    <a:pt x="107" y="198"/>
                    <a:pt x="107" y="197"/>
                    <a:pt x="107" y="197"/>
                  </a:cubicBezTo>
                  <a:cubicBezTo>
                    <a:pt x="107" y="197"/>
                    <a:pt x="107" y="196"/>
                    <a:pt x="107" y="196"/>
                  </a:cubicBezTo>
                  <a:cubicBezTo>
                    <a:pt x="107" y="196"/>
                    <a:pt x="108" y="195"/>
                    <a:pt x="108" y="195"/>
                  </a:cubicBezTo>
                  <a:cubicBezTo>
                    <a:pt x="108" y="195"/>
                    <a:pt x="108" y="195"/>
                    <a:pt x="108" y="195"/>
                  </a:cubicBezTo>
                  <a:cubicBezTo>
                    <a:pt x="108" y="195"/>
                    <a:pt x="108" y="194"/>
                    <a:pt x="108" y="194"/>
                  </a:cubicBezTo>
                  <a:cubicBezTo>
                    <a:pt x="108" y="194"/>
                    <a:pt x="108" y="194"/>
                    <a:pt x="108" y="194"/>
                  </a:cubicBezTo>
                  <a:cubicBezTo>
                    <a:pt x="109" y="194"/>
                    <a:pt x="109" y="194"/>
                    <a:pt x="109" y="194"/>
                  </a:cubicBezTo>
                  <a:cubicBezTo>
                    <a:pt x="109" y="194"/>
                    <a:pt x="110" y="194"/>
                    <a:pt x="110" y="194"/>
                  </a:cubicBezTo>
                  <a:cubicBezTo>
                    <a:pt x="110" y="194"/>
                    <a:pt x="110" y="194"/>
                    <a:pt x="110" y="193"/>
                  </a:cubicBezTo>
                  <a:cubicBezTo>
                    <a:pt x="110" y="193"/>
                    <a:pt x="110" y="193"/>
                    <a:pt x="109" y="193"/>
                  </a:cubicBezTo>
                  <a:cubicBezTo>
                    <a:pt x="109" y="193"/>
                    <a:pt x="109" y="193"/>
                    <a:pt x="109" y="193"/>
                  </a:cubicBezTo>
                  <a:cubicBezTo>
                    <a:pt x="109" y="193"/>
                    <a:pt x="109" y="192"/>
                    <a:pt x="109" y="192"/>
                  </a:cubicBezTo>
                  <a:cubicBezTo>
                    <a:pt x="109" y="192"/>
                    <a:pt x="108" y="192"/>
                    <a:pt x="108" y="192"/>
                  </a:cubicBezTo>
                  <a:cubicBezTo>
                    <a:pt x="108" y="192"/>
                    <a:pt x="108" y="192"/>
                    <a:pt x="108" y="191"/>
                  </a:cubicBezTo>
                  <a:cubicBezTo>
                    <a:pt x="108" y="191"/>
                    <a:pt x="108" y="191"/>
                    <a:pt x="107" y="191"/>
                  </a:cubicBezTo>
                  <a:cubicBezTo>
                    <a:pt x="107" y="191"/>
                    <a:pt x="107" y="191"/>
                    <a:pt x="107" y="191"/>
                  </a:cubicBezTo>
                  <a:cubicBezTo>
                    <a:pt x="107" y="191"/>
                    <a:pt x="106" y="191"/>
                    <a:pt x="106" y="191"/>
                  </a:cubicBezTo>
                  <a:cubicBezTo>
                    <a:pt x="106" y="191"/>
                    <a:pt x="106" y="191"/>
                    <a:pt x="106" y="191"/>
                  </a:cubicBezTo>
                  <a:cubicBezTo>
                    <a:pt x="105" y="191"/>
                    <a:pt x="105" y="191"/>
                    <a:pt x="105" y="191"/>
                  </a:cubicBezTo>
                  <a:cubicBezTo>
                    <a:pt x="105" y="191"/>
                    <a:pt x="105" y="190"/>
                    <a:pt x="105" y="190"/>
                  </a:cubicBezTo>
                  <a:cubicBezTo>
                    <a:pt x="105" y="190"/>
                    <a:pt x="105" y="190"/>
                    <a:pt x="105" y="190"/>
                  </a:cubicBezTo>
                  <a:cubicBezTo>
                    <a:pt x="105" y="190"/>
                    <a:pt x="105" y="189"/>
                    <a:pt x="105" y="189"/>
                  </a:cubicBezTo>
                  <a:cubicBezTo>
                    <a:pt x="105" y="189"/>
                    <a:pt x="105" y="189"/>
                    <a:pt x="105" y="189"/>
                  </a:cubicBezTo>
                  <a:cubicBezTo>
                    <a:pt x="104" y="189"/>
                    <a:pt x="104" y="190"/>
                    <a:pt x="104" y="190"/>
                  </a:cubicBezTo>
                  <a:cubicBezTo>
                    <a:pt x="104" y="190"/>
                    <a:pt x="104" y="190"/>
                    <a:pt x="104" y="190"/>
                  </a:cubicBezTo>
                  <a:cubicBezTo>
                    <a:pt x="104" y="190"/>
                    <a:pt x="103" y="189"/>
                    <a:pt x="103" y="189"/>
                  </a:cubicBezTo>
                  <a:cubicBezTo>
                    <a:pt x="103" y="189"/>
                    <a:pt x="103" y="189"/>
                    <a:pt x="103" y="188"/>
                  </a:cubicBezTo>
                  <a:cubicBezTo>
                    <a:pt x="103" y="188"/>
                    <a:pt x="103" y="188"/>
                    <a:pt x="102" y="188"/>
                  </a:cubicBezTo>
                  <a:cubicBezTo>
                    <a:pt x="102" y="187"/>
                    <a:pt x="102" y="187"/>
                    <a:pt x="102" y="187"/>
                  </a:cubicBezTo>
                  <a:cubicBezTo>
                    <a:pt x="102" y="187"/>
                    <a:pt x="103" y="187"/>
                    <a:pt x="103" y="186"/>
                  </a:cubicBezTo>
                  <a:cubicBezTo>
                    <a:pt x="103" y="186"/>
                    <a:pt x="103" y="186"/>
                    <a:pt x="103" y="186"/>
                  </a:cubicBezTo>
                  <a:cubicBezTo>
                    <a:pt x="103" y="185"/>
                    <a:pt x="103" y="185"/>
                    <a:pt x="103" y="185"/>
                  </a:cubicBezTo>
                  <a:cubicBezTo>
                    <a:pt x="103" y="185"/>
                    <a:pt x="103" y="185"/>
                    <a:pt x="103" y="185"/>
                  </a:cubicBezTo>
                  <a:cubicBezTo>
                    <a:pt x="103" y="185"/>
                    <a:pt x="103" y="184"/>
                    <a:pt x="103" y="184"/>
                  </a:cubicBezTo>
                  <a:cubicBezTo>
                    <a:pt x="103" y="184"/>
                    <a:pt x="103" y="184"/>
                    <a:pt x="103" y="184"/>
                  </a:cubicBezTo>
                  <a:cubicBezTo>
                    <a:pt x="103" y="184"/>
                    <a:pt x="103" y="184"/>
                    <a:pt x="103" y="184"/>
                  </a:cubicBezTo>
                  <a:cubicBezTo>
                    <a:pt x="103" y="183"/>
                    <a:pt x="103" y="183"/>
                    <a:pt x="103" y="183"/>
                  </a:cubicBezTo>
                  <a:cubicBezTo>
                    <a:pt x="103" y="183"/>
                    <a:pt x="103" y="183"/>
                    <a:pt x="104" y="183"/>
                  </a:cubicBezTo>
                  <a:cubicBezTo>
                    <a:pt x="104" y="182"/>
                    <a:pt x="104" y="182"/>
                    <a:pt x="104" y="182"/>
                  </a:cubicBezTo>
                  <a:cubicBezTo>
                    <a:pt x="104" y="182"/>
                    <a:pt x="104" y="181"/>
                    <a:pt x="104" y="181"/>
                  </a:cubicBezTo>
                  <a:cubicBezTo>
                    <a:pt x="104" y="181"/>
                    <a:pt x="105" y="181"/>
                    <a:pt x="105" y="181"/>
                  </a:cubicBezTo>
                  <a:cubicBezTo>
                    <a:pt x="105" y="181"/>
                    <a:pt x="106" y="181"/>
                    <a:pt x="106" y="181"/>
                  </a:cubicBezTo>
                  <a:cubicBezTo>
                    <a:pt x="106" y="181"/>
                    <a:pt x="107" y="181"/>
                    <a:pt x="107" y="181"/>
                  </a:cubicBezTo>
                  <a:cubicBezTo>
                    <a:pt x="107" y="181"/>
                    <a:pt x="107" y="180"/>
                    <a:pt x="107" y="180"/>
                  </a:cubicBezTo>
                  <a:cubicBezTo>
                    <a:pt x="108" y="180"/>
                    <a:pt x="108" y="180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9" y="179"/>
                    <a:pt x="109" y="179"/>
                  </a:cubicBezTo>
                  <a:cubicBezTo>
                    <a:pt x="109" y="179"/>
                    <a:pt x="110" y="179"/>
                    <a:pt x="110" y="180"/>
                  </a:cubicBezTo>
                  <a:cubicBezTo>
                    <a:pt x="110" y="180"/>
                    <a:pt x="110" y="180"/>
                    <a:pt x="111" y="180"/>
                  </a:cubicBezTo>
                  <a:cubicBezTo>
                    <a:pt x="111" y="180"/>
                    <a:pt x="111" y="180"/>
                    <a:pt x="111" y="180"/>
                  </a:cubicBezTo>
                  <a:cubicBezTo>
                    <a:pt x="112" y="180"/>
                    <a:pt x="112" y="180"/>
                    <a:pt x="112" y="180"/>
                  </a:cubicBezTo>
                  <a:cubicBezTo>
                    <a:pt x="112" y="180"/>
                    <a:pt x="113" y="180"/>
                    <a:pt x="113" y="181"/>
                  </a:cubicBezTo>
                  <a:cubicBezTo>
                    <a:pt x="113" y="181"/>
                    <a:pt x="114" y="181"/>
                    <a:pt x="114" y="182"/>
                  </a:cubicBezTo>
                  <a:cubicBezTo>
                    <a:pt x="114" y="182"/>
                    <a:pt x="115" y="182"/>
                    <a:pt x="115" y="182"/>
                  </a:cubicBezTo>
                  <a:cubicBezTo>
                    <a:pt x="115" y="182"/>
                    <a:pt x="116" y="181"/>
                    <a:pt x="116" y="181"/>
                  </a:cubicBezTo>
                  <a:cubicBezTo>
                    <a:pt x="116" y="181"/>
                    <a:pt x="116" y="181"/>
                    <a:pt x="116" y="181"/>
                  </a:cubicBezTo>
                  <a:cubicBezTo>
                    <a:pt x="117" y="181"/>
                    <a:pt x="117" y="181"/>
                    <a:pt x="117" y="181"/>
                  </a:cubicBezTo>
                  <a:cubicBezTo>
                    <a:pt x="118" y="181"/>
                    <a:pt x="118" y="180"/>
                    <a:pt x="118" y="180"/>
                  </a:cubicBezTo>
                  <a:cubicBezTo>
                    <a:pt x="118" y="180"/>
                    <a:pt x="118" y="179"/>
                    <a:pt x="118" y="179"/>
                  </a:cubicBezTo>
                  <a:cubicBezTo>
                    <a:pt x="118" y="179"/>
                    <a:pt x="118" y="178"/>
                    <a:pt x="118" y="178"/>
                  </a:cubicBezTo>
                  <a:cubicBezTo>
                    <a:pt x="118" y="178"/>
                    <a:pt x="118" y="177"/>
                    <a:pt x="118" y="177"/>
                  </a:cubicBezTo>
                  <a:cubicBezTo>
                    <a:pt x="117" y="177"/>
                    <a:pt x="117" y="177"/>
                    <a:pt x="117" y="177"/>
                  </a:cubicBezTo>
                  <a:cubicBezTo>
                    <a:pt x="117" y="177"/>
                    <a:pt x="116" y="177"/>
                    <a:pt x="116" y="177"/>
                  </a:cubicBezTo>
                  <a:cubicBezTo>
                    <a:pt x="116" y="177"/>
                    <a:pt x="116" y="177"/>
                    <a:pt x="115" y="177"/>
                  </a:cubicBezTo>
                  <a:cubicBezTo>
                    <a:pt x="115" y="177"/>
                    <a:pt x="115" y="177"/>
                    <a:pt x="115" y="177"/>
                  </a:cubicBezTo>
                  <a:cubicBezTo>
                    <a:pt x="115" y="177"/>
                    <a:pt x="114" y="177"/>
                    <a:pt x="114" y="177"/>
                  </a:cubicBezTo>
                  <a:cubicBezTo>
                    <a:pt x="114" y="177"/>
                    <a:pt x="114" y="176"/>
                    <a:pt x="114" y="176"/>
                  </a:cubicBezTo>
                  <a:cubicBezTo>
                    <a:pt x="114" y="176"/>
                    <a:pt x="114" y="175"/>
                    <a:pt x="114" y="175"/>
                  </a:cubicBezTo>
                  <a:cubicBezTo>
                    <a:pt x="113" y="175"/>
                    <a:pt x="113" y="174"/>
                    <a:pt x="113" y="174"/>
                  </a:cubicBezTo>
                  <a:cubicBezTo>
                    <a:pt x="113" y="173"/>
                    <a:pt x="112" y="172"/>
                    <a:pt x="112" y="172"/>
                  </a:cubicBezTo>
                  <a:cubicBezTo>
                    <a:pt x="112" y="172"/>
                    <a:pt x="112" y="171"/>
                    <a:pt x="112" y="171"/>
                  </a:cubicBezTo>
                  <a:cubicBezTo>
                    <a:pt x="112" y="170"/>
                    <a:pt x="112" y="170"/>
                    <a:pt x="112" y="170"/>
                  </a:cubicBezTo>
                  <a:cubicBezTo>
                    <a:pt x="112" y="169"/>
                    <a:pt x="112" y="169"/>
                    <a:pt x="112" y="169"/>
                  </a:cubicBezTo>
                  <a:cubicBezTo>
                    <a:pt x="112" y="169"/>
                    <a:pt x="111" y="169"/>
                    <a:pt x="111" y="169"/>
                  </a:cubicBezTo>
                  <a:cubicBezTo>
                    <a:pt x="111" y="169"/>
                    <a:pt x="111" y="169"/>
                    <a:pt x="110" y="169"/>
                  </a:cubicBezTo>
                  <a:cubicBezTo>
                    <a:pt x="110" y="169"/>
                    <a:pt x="110" y="168"/>
                    <a:pt x="110" y="168"/>
                  </a:cubicBezTo>
                  <a:cubicBezTo>
                    <a:pt x="110" y="168"/>
                    <a:pt x="110" y="168"/>
                    <a:pt x="110" y="168"/>
                  </a:cubicBezTo>
                  <a:cubicBezTo>
                    <a:pt x="109" y="168"/>
                    <a:pt x="109" y="167"/>
                    <a:pt x="109" y="167"/>
                  </a:cubicBezTo>
                  <a:cubicBezTo>
                    <a:pt x="109" y="167"/>
                    <a:pt x="109" y="167"/>
                    <a:pt x="109" y="167"/>
                  </a:cubicBezTo>
                  <a:cubicBezTo>
                    <a:pt x="109" y="166"/>
                    <a:pt x="109" y="166"/>
                    <a:pt x="109" y="166"/>
                  </a:cubicBezTo>
                  <a:cubicBezTo>
                    <a:pt x="109" y="166"/>
                    <a:pt x="110" y="166"/>
                    <a:pt x="110" y="166"/>
                  </a:cubicBezTo>
                  <a:cubicBezTo>
                    <a:pt x="110" y="166"/>
                    <a:pt x="111" y="166"/>
                    <a:pt x="111" y="166"/>
                  </a:cubicBezTo>
                  <a:cubicBezTo>
                    <a:pt x="111" y="165"/>
                    <a:pt x="111" y="165"/>
                    <a:pt x="111" y="165"/>
                  </a:cubicBezTo>
                  <a:cubicBezTo>
                    <a:pt x="111" y="164"/>
                    <a:pt x="110" y="164"/>
                    <a:pt x="110" y="163"/>
                  </a:cubicBezTo>
                  <a:cubicBezTo>
                    <a:pt x="110" y="163"/>
                    <a:pt x="109" y="162"/>
                    <a:pt x="109" y="162"/>
                  </a:cubicBezTo>
                  <a:cubicBezTo>
                    <a:pt x="109" y="162"/>
                    <a:pt x="108" y="161"/>
                    <a:pt x="108" y="161"/>
                  </a:cubicBezTo>
                  <a:cubicBezTo>
                    <a:pt x="108" y="161"/>
                    <a:pt x="107" y="161"/>
                    <a:pt x="107" y="161"/>
                  </a:cubicBezTo>
                  <a:cubicBezTo>
                    <a:pt x="107" y="161"/>
                    <a:pt x="107" y="161"/>
                    <a:pt x="107" y="161"/>
                  </a:cubicBezTo>
                  <a:cubicBezTo>
                    <a:pt x="107" y="160"/>
                    <a:pt x="107" y="160"/>
                    <a:pt x="106" y="160"/>
                  </a:cubicBezTo>
                  <a:cubicBezTo>
                    <a:pt x="106" y="160"/>
                    <a:pt x="106" y="160"/>
                    <a:pt x="106" y="160"/>
                  </a:cubicBezTo>
                  <a:cubicBezTo>
                    <a:pt x="106" y="160"/>
                    <a:pt x="106" y="160"/>
                    <a:pt x="106" y="160"/>
                  </a:cubicBezTo>
                  <a:cubicBezTo>
                    <a:pt x="106" y="159"/>
                    <a:pt x="106" y="159"/>
                    <a:pt x="106" y="159"/>
                  </a:cubicBezTo>
                  <a:cubicBezTo>
                    <a:pt x="106" y="159"/>
                    <a:pt x="105" y="158"/>
                    <a:pt x="105" y="158"/>
                  </a:cubicBezTo>
                  <a:cubicBezTo>
                    <a:pt x="105" y="158"/>
                    <a:pt x="105" y="157"/>
                    <a:pt x="105" y="157"/>
                  </a:cubicBezTo>
                  <a:cubicBezTo>
                    <a:pt x="104" y="157"/>
                    <a:pt x="104" y="156"/>
                    <a:pt x="104" y="156"/>
                  </a:cubicBezTo>
                  <a:cubicBezTo>
                    <a:pt x="103" y="156"/>
                    <a:pt x="103" y="155"/>
                    <a:pt x="102" y="155"/>
                  </a:cubicBezTo>
                  <a:cubicBezTo>
                    <a:pt x="102" y="154"/>
                    <a:pt x="101" y="154"/>
                    <a:pt x="101" y="153"/>
                  </a:cubicBezTo>
                  <a:cubicBezTo>
                    <a:pt x="101" y="153"/>
                    <a:pt x="101" y="153"/>
                    <a:pt x="101" y="152"/>
                  </a:cubicBezTo>
                  <a:cubicBezTo>
                    <a:pt x="101" y="152"/>
                    <a:pt x="101" y="152"/>
                    <a:pt x="101" y="152"/>
                  </a:cubicBezTo>
                  <a:cubicBezTo>
                    <a:pt x="101" y="151"/>
                    <a:pt x="102" y="151"/>
                    <a:pt x="102" y="151"/>
                  </a:cubicBezTo>
                  <a:cubicBezTo>
                    <a:pt x="102" y="150"/>
                    <a:pt x="103" y="150"/>
                    <a:pt x="103" y="150"/>
                  </a:cubicBezTo>
                  <a:cubicBezTo>
                    <a:pt x="103" y="150"/>
                    <a:pt x="104" y="150"/>
                    <a:pt x="104" y="150"/>
                  </a:cubicBezTo>
                  <a:cubicBezTo>
                    <a:pt x="104" y="149"/>
                    <a:pt x="105" y="149"/>
                    <a:pt x="105" y="149"/>
                  </a:cubicBezTo>
                  <a:cubicBezTo>
                    <a:pt x="105" y="149"/>
                    <a:pt x="106" y="149"/>
                    <a:pt x="106" y="149"/>
                  </a:cubicBezTo>
                  <a:cubicBezTo>
                    <a:pt x="106" y="149"/>
                    <a:pt x="106" y="148"/>
                    <a:pt x="106" y="149"/>
                  </a:cubicBezTo>
                  <a:cubicBezTo>
                    <a:pt x="106" y="149"/>
                    <a:pt x="106" y="149"/>
                    <a:pt x="106" y="149"/>
                  </a:cubicBezTo>
                  <a:cubicBezTo>
                    <a:pt x="106" y="149"/>
                    <a:pt x="107" y="150"/>
                    <a:pt x="107" y="150"/>
                  </a:cubicBezTo>
                  <a:cubicBezTo>
                    <a:pt x="107" y="150"/>
                    <a:pt x="107" y="151"/>
                    <a:pt x="107" y="151"/>
                  </a:cubicBezTo>
                  <a:cubicBezTo>
                    <a:pt x="107" y="151"/>
                    <a:pt x="107" y="152"/>
                    <a:pt x="107" y="152"/>
                  </a:cubicBezTo>
                  <a:cubicBezTo>
                    <a:pt x="108" y="152"/>
                    <a:pt x="108" y="153"/>
                    <a:pt x="108" y="153"/>
                  </a:cubicBezTo>
                  <a:cubicBezTo>
                    <a:pt x="108" y="153"/>
                    <a:pt x="109" y="154"/>
                    <a:pt x="109" y="154"/>
                  </a:cubicBezTo>
                  <a:cubicBezTo>
                    <a:pt x="109" y="154"/>
                    <a:pt x="109" y="155"/>
                    <a:pt x="109" y="155"/>
                  </a:cubicBezTo>
                  <a:cubicBezTo>
                    <a:pt x="110" y="156"/>
                    <a:pt x="110" y="157"/>
                    <a:pt x="111" y="157"/>
                  </a:cubicBezTo>
                  <a:cubicBezTo>
                    <a:pt x="111" y="157"/>
                    <a:pt x="111" y="158"/>
                    <a:pt x="112" y="158"/>
                  </a:cubicBezTo>
                  <a:cubicBezTo>
                    <a:pt x="112" y="158"/>
                    <a:pt x="112" y="158"/>
                    <a:pt x="113" y="158"/>
                  </a:cubicBezTo>
                  <a:cubicBezTo>
                    <a:pt x="113" y="158"/>
                    <a:pt x="114" y="158"/>
                    <a:pt x="114" y="158"/>
                  </a:cubicBezTo>
                  <a:cubicBezTo>
                    <a:pt x="114" y="158"/>
                    <a:pt x="115" y="158"/>
                    <a:pt x="115" y="157"/>
                  </a:cubicBezTo>
                  <a:cubicBezTo>
                    <a:pt x="115" y="157"/>
                    <a:pt x="116" y="157"/>
                    <a:pt x="116" y="157"/>
                  </a:cubicBezTo>
                  <a:cubicBezTo>
                    <a:pt x="116" y="156"/>
                    <a:pt x="116" y="156"/>
                    <a:pt x="116" y="156"/>
                  </a:cubicBezTo>
                  <a:cubicBezTo>
                    <a:pt x="116" y="155"/>
                    <a:pt x="116" y="155"/>
                    <a:pt x="116" y="155"/>
                  </a:cubicBezTo>
                  <a:cubicBezTo>
                    <a:pt x="117" y="155"/>
                    <a:pt x="117" y="155"/>
                    <a:pt x="117" y="155"/>
                  </a:cubicBezTo>
                  <a:cubicBezTo>
                    <a:pt x="117" y="154"/>
                    <a:pt x="118" y="154"/>
                    <a:pt x="118" y="154"/>
                  </a:cubicBezTo>
                  <a:cubicBezTo>
                    <a:pt x="118" y="154"/>
                    <a:pt x="119" y="154"/>
                    <a:pt x="119" y="154"/>
                  </a:cubicBezTo>
                  <a:cubicBezTo>
                    <a:pt x="119" y="154"/>
                    <a:pt x="119" y="154"/>
                    <a:pt x="119" y="154"/>
                  </a:cubicBezTo>
                  <a:cubicBezTo>
                    <a:pt x="119" y="154"/>
                    <a:pt x="119" y="153"/>
                    <a:pt x="119" y="153"/>
                  </a:cubicBezTo>
                  <a:cubicBezTo>
                    <a:pt x="119" y="153"/>
                    <a:pt x="120" y="153"/>
                    <a:pt x="120" y="153"/>
                  </a:cubicBezTo>
                  <a:cubicBezTo>
                    <a:pt x="120" y="153"/>
                    <a:pt x="120" y="153"/>
                    <a:pt x="120" y="153"/>
                  </a:cubicBezTo>
                  <a:cubicBezTo>
                    <a:pt x="119" y="153"/>
                    <a:pt x="119" y="153"/>
                    <a:pt x="119" y="153"/>
                  </a:cubicBezTo>
                  <a:cubicBezTo>
                    <a:pt x="119" y="153"/>
                    <a:pt x="119" y="153"/>
                    <a:pt x="119" y="153"/>
                  </a:cubicBezTo>
                  <a:cubicBezTo>
                    <a:pt x="118" y="153"/>
                    <a:pt x="118" y="153"/>
                    <a:pt x="118" y="154"/>
                  </a:cubicBezTo>
                  <a:cubicBezTo>
                    <a:pt x="118" y="154"/>
                    <a:pt x="117" y="154"/>
                    <a:pt x="117" y="154"/>
                  </a:cubicBezTo>
                  <a:cubicBezTo>
                    <a:pt x="117" y="154"/>
                    <a:pt x="117" y="154"/>
                    <a:pt x="117" y="154"/>
                  </a:cubicBezTo>
                  <a:cubicBezTo>
                    <a:pt x="116" y="154"/>
                    <a:pt x="116" y="154"/>
                    <a:pt x="116" y="154"/>
                  </a:cubicBezTo>
                  <a:cubicBezTo>
                    <a:pt x="116" y="155"/>
                    <a:pt x="115" y="155"/>
                    <a:pt x="115" y="155"/>
                  </a:cubicBezTo>
                  <a:cubicBezTo>
                    <a:pt x="115" y="155"/>
                    <a:pt x="115" y="155"/>
                    <a:pt x="115" y="155"/>
                  </a:cubicBezTo>
                  <a:cubicBezTo>
                    <a:pt x="115" y="156"/>
                    <a:pt x="115" y="156"/>
                    <a:pt x="115" y="156"/>
                  </a:cubicBezTo>
                  <a:cubicBezTo>
                    <a:pt x="115" y="156"/>
                    <a:pt x="115" y="156"/>
                    <a:pt x="115" y="156"/>
                  </a:cubicBezTo>
                  <a:cubicBezTo>
                    <a:pt x="114" y="156"/>
                    <a:pt x="114" y="156"/>
                    <a:pt x="114" y="156"/>
                  </a:cubicBezTo>
                  <a:cubicBezTo>
                    <a:pt x="114" y="156"/>
                    <a:pt x="113" y="156"/>
                    <a:pt x="113" y="156"/>
                  </a:cubicBezTo>
                  <a:cubicBezTo>
                    <a:pt x="113" y="156"/>
                    <a:pt x="113" y="156"/>
                    <a:pt x="113" y="156"/>
                  </a:cubicBezTo>
                  <a:cubicBezTo>
                    <a:pt x="113" y="156"/>
                    <a:pt x="113" y="155"/>
                    <a:pt x="112" y="155"/>
                  </a:cubicBezTo>
                  <a:cubicBezTo>
                    <a:pt x="112" y="155"/>
                    <a:pt x="111" y="155"/>
                    <a:pt x="111" y="154"/>
                  </a:cubicBezTo>
                  <a:cubicBezTo>
                    <a:pt x="111" y="154"/>
                    <a:pt x="110" y="154"/>
                    <a:pt x="110" y="153"/>
                  </a:cubicBezTo>
                  <a:cubicBezTo>
                    <a:pt x="109" y="153"/>
                    <a:pt x="108" y="152"/>
                    <a:pt x="108" y="152"/>
                  </a:cubicBezTo>
                  <a:cubicBezTo>
                    <a:pt x="108" y="152"/>
                    <a:pt x="108" y="151"/>
                    <a:pt x="108" y="151"/>
                  </a:cubicBezTo>
                  <a:cubicBezTo>
                    <a:pt x="107" y="150"/>
                    <a:pt x="107" y="150"/>
                    <a:pt x="107" y="149"/>
                  </a:cubicBezTo>
                  <a:cubicBezTo>
                    <a:pt x="107" y="149"/>
                    <a:pt x="107" y="149"/>
                    <a:pt x="107" y="148"/>
                  </a:cubicBezTo>
                  <a:cubicBezTo>
                    <a:pt x="107" y="148"/>
                    <a:pt x="107" y="147"/>
                    <a:pt x="107" y="147"/>
                  </a:cubicBezTo>
                  <a:cubicBezTo>
                    <a:pt x="106" y="147"/>
                    <a:pt x="106" y="146"/>
                    <a:pt x="106" y="146"/>
                  </a:cubicBezTo>
                  <a:cubicBezTo>
                    <a:pt x="106" y="145"/>
                    <a:pt x="105" y="144"/>
                    <a:pt x="105" y="144"/>
                  </a:cubicBezTo>
                  <a:cubicBezTo>
                    <a:pt x="105" y="144"/>
                    <a:pt x="105" y="143"/>
                    <a:pt x="105" y="143"/>
                  </a:cubicBezTo>
                  <a:cubicBezTo>
                    <a:pt x="105" y="142"/>
                    <a:pt x="104" y="142"/>
                    <a:pt x="104" y="142"/>
                  </a:cubicBezTo>
                  <a:cubicBezTo>
                    <a:pt x="104" y="142"/>
                    <a:pt x="104" y="142"/>
                    <a:pt x="104" y="141"/>
                  </a:cubicBezTo>
                  <a:cubicBezTo>
                    <a:pt x="104" y="141"/>
                    <a:pt x="104" y="141"/>
                    <a:pt x="104" y="141"/>
                  </a:cubicBezTo>
                  <a:cubicBezTo>
                    <a:pt x="104" y="140"/>
                    <a:pt x="104" y="139"/>
                    <a:pt x="104" y="139"/>
                  </a:cubicBezTo>
                  <a:cubicBezTo>
                    <a:pt x="105" y="139"/>
                    <a:pt x="105" y="138"/>
                    <a:pt x="105" y="138"/>
                  </a:cubicBezTo>
                  <a:cubicBezTo>
                    <a:pt x="105" y="137"/>
                    <a:pt x="106" y="136"/>
                    <a:pt x="106" y="136"/>
                  </a:cubicBezTo>
                  <a:cubicBezTo>
                    <a:pt x="106" y="135"/>
                    <a:pt x="107" y="134"/>
                    <a:pt x="108" y="134"/>
                  </a:cubicBezTo>
                  <a:cubicBezTo>
                    <a:pt x="108" y="133"/>
                    <a:pt x="109" y="133"/>
                    <a:pt x="109" y="133"/>
                  </a:cubicBezTo>
                  <a:cubicBezTo>
                    <a:pt x="109" y="132"/>
                    <a:pt x="110" y="132"/>
                    <a:pt x="110" y="132"/>
                  </a:cubicBezTo>
                  <a:cubicBezTo>
                    <a:pt x="110" y="131"/>
                    <a:pt x="111" y="131"/>
                    <a:pt x="111" y="131"/>
                  </a:cubicBezTo>
                  <a:cubicBezTo>
                    <a:pt x="111" y="131"/>
                    <a:pt x="112" y="130"/>
                    <a:pt x="112" y="130"/>
                  </a:cubicBezTo>
                  <a:cubicBezTo>
                    <a:pt x="112" y="130"/>
                    <a:pt x="112" y="130"/>
                    <a:pt x="112" y="130"/>
                  </a:cubicBezTo>
                  <a:cubicBezTo>
                    <a:pt x="112" y="130"/>
                    <a:pt x="113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3" y="130"/>
                    <a:pt x="113" y="130"/>
                    <a:pt x="113" y="129"/>
                  </a:cubicBezTo>
                  <a:cubicBezTo>
                    <a:pt x="114" y="129"/>
                    <a:pt x="114" y="129"/>
                    <a:pt x="114" y="129"/>
                  </a:cubicBezTo>
                  <a:cubicBezTo>
                    <a:pt x="114" y="129"/>
                    <a:pt x="115" y="129"/>
                    <a:pt x="115" y="129"/>
                  </a:cubicBezTo>
                  <a:cubicBezTo>
                    <a:pt x="115" y="129"/>
                    <a:pt x="115" y="129"/>
                    <a:pt x="115" y="129"/>
                  </a:cubicBezTo>
                  <a:cubicBezTo>
                    <a:pt x="116" y="129"/>
                    <a:pt x="116" y="128"/>
                    <a:pt x="116" y="128"/>
                  </a:cubicBezTo>
                  <a:cubicBezTo>
                    <a:pt x="116" y="128"/>
                    <a:pt x="115" y="128"/>
                    <a:pt x="115" y="128"/>
                  </a:cubicBezTo>
                  <a:cubicBezTo>
                    <a:pt x="115" y="128"/>
                    <a:pt x="114" y="128"/>
                    <a:pt x="114" y="128"/>
                  </a:cubicBezTo>
                  <a:cubicBezTo>
                    <a:pt x="114" y="129"/>
                    <a:pt x="113" y="129"/>
                    <a:pt x="113" y="129"/>
                  </a:cubicBezTo>
                  <a:cubicBezTo>
                    <a:pt x="113" y="129"/>
                    <a:pt x="112" y="129"/>
                    <a:pt x="112" y="129"/>
                  </a:cubicBezTo>
                  <a:cubicBezTo>
                    <a:pt x="112" y="129"/>
                    <a:pt x="111" y="129"/>
                    <a:pt x="111" y="129"/>
                  </a:cubicBezTo>
                  <a:cubicBezTo>
                    <a:pt x="111" y="129"/>
                    <a:pt x="110" y="129"/>
                    <a:pt x="110" y="129"/>
                  </a:cubicBezTo>
                  <a:cubicBezTo>
                    <a:pt x="110" y="129"/>
                    <a:pt x="110" y="130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ubicBezTo>
                    <a:pt x="108" y="130"/>
                    <a:pt x="108" y="130"/>
                    <a:pt x="107" y="130"/>
                  </a:cubicBezTo>
                  <a:cubicBezTo>
                    <a:pt x="107" y="130"/>
                    <a:pt x="106" y="129"/>
                    <a:pt x="106" y="129"/>
                  </a:cubicBezTo>
                  <a:cubicBezTo>
                    <a:pt x="106" y="129"/>
                    <a:pt x="106" y="128"/>
                    <a:pt x="106" y="128"/>
                  </a:cubicBezTo>
                  <a:cubicBezTo>
                    <a:pt x="105" y="128"/>
                    <a:pt x="105" y="127"/>
                    <a:pt x="105" y="127"/>
                  </a:cubicBezTo>
                  <a:cubicBezTo>
                    <a:pt x="105" y="127"/>
                    <a:pt x="105" y="126"/>
                    <a:pt x="105" y="126"/>
                  </a:cubicBezTo>
                  <a:cubicBezTo>
                    <a:pt x="105" y="125"/>
                    <a:pt x="106" y="125"/>
                    <a:pt x="106" y="124"/>
                  </a:cubicBezTo>
                  <a:cubicBezTo>
                    <a:pt x="106" y="123"/>
                    <a:pt x="106" y="122"/>
                    <a:pt x="106" y="121"/>
                  </a:cubicBezTo>
                  <a:cubicBezTo>
                    <a:pt x="106" y="121"/>
                    <a:pt x="106" y="120"/>
                    <a:pt x="106" y="119"/>
                  </a:cubicBezTo>
                  <a:cubicBezTo>
                    <a:pt x="106" y="119"/>
                    <a:pt x="106" y="119"/>
                    <a:pt x="106" y="119"/>
                  </a:cubicBezTo>
                  <a:cubicBezTo>
                    <a:pt x="106" y="119"/>
                    <a:pt x="106" y="118"/>
                    <a:pt x="107" y="118"/>
                  </a:cubicBezTo>
                  <a:cubicBezTo>
                    <a:pt x="107" y="118"/>
                    <a:pt x="107" y="119"/>
                    <a:pt x="107" y="119"/>
                  </a:cubicBezTo>
                  <a:cubicBezTo>
                    <a:pt x="107" y="119"/>
                    <a:pt x="107" y="119"/>
                    <a:pt x="107" y="119"/>
                  </a:cubicBezTo>
                  <a:cubicBezTo>
                    <a:pt x="107" y="119"/>
                    <a:pt x="107" y="120"/>
                    <a:pt x="107" y="120"/>
                  </a:cubicBezTo>
                  <a:cubicBezTo>
                    <a:pt x="107" y="120"/>
                    <a:pt x="107" y="120"/>
                    <a:pt x="107" y="120"/>
                  </a:cubicBezTo>
                  <a:cubicBezTo>
                    <a:pt x="108" y="121"/>
                    <a:pt x="108" y="121"/>
                    <a:pt x="108" y="121"/>
                  </a:cubicBezTo>
                  <a:cubicBezTo>
                    <a:pt x="108" y="121"/>
                    <a:pt x="108" y="121"/>
                    <a:pt x="108" y="121"/>
                  </a:cubicBezTo>
                  <a:cubicBezTo>
                    <a:pt x="109" y="122"/>
                    <a:pt x="109" y="122"/>
                    <a:pt x="109" y="122"/>
                  </a:cubicBezTo>
                  <a:cubicBezTo>
                    <a:pt x="109" y="122"/>
                    <a:pt x="109" y="123"/>
                    <a:pt x="109" y="123"/>
                  </a:cubicBezTo>
                  <a:cubicBezTo>
                    <a:pt x="109" y="123"/>
                    <a:pt x="109" y="123"/>
                    <a:pt x="109" y="123"/>
                  </a:cubicBezTo>
                  <a:cubicBezTo>
                    <a:pt x="110" y="123"/>
                    <a:pt x="110" y="123"/>
                    <a:pt x="110" y="123"/>
                  </a:cubicBezTo>
                  <a:cubicBezTo>
                    <a:pt x="110" y="123"/>
                    <a:pt x="110" y="123"/>
                    <a:pt x="110" y="123"/>
                  </a:cubicBezTo>
                  <a:cubicBezTo>
                    <a:pt x="111" y="122"/>
                    <a:pt x="111" y="122"/>
                    <a:pt x="111" y="122"/>
                  </a:cubicBezTo>
                  <a:cubicBezTo>
                    <a:pt x="110" y="122"/>
                    <a:pt x="110" y="122"/>
                    <a:pt x="110" y="122"/>
                  </a:cubicBezTo>
                  <a:cubicBezTo>
                    <a:pt x="110" y="123"/>
                    <a:pt x="110" y="123"/>
                    <a:pt x="109" y="122"/>
                  </a:cubicBezTo>
                  <a:cubicBezTo>
                    <a:pt x="109" y="122"/>
                    <a:pt x="109" y="122"/>
                    <a:pt x="109" y="122"/>
                  </a:cubicBezTo>
                  <a:cubicBezTo>
                    <a:pt x="109" y="122"/>
                    <a:pt x="109" y="121"/>
                    <a:pt x="109" y="121"/>
                  </a:cubicBezTo>
                  <a:cubicBezTo>
                    <a:pt x="109" y="121"/>
                    <a:pt x="109" y="121"/>
                    <a:pt x="109" y="121"/>
                  </a:cubicBezTo>
                  <a:cubicBezTo>
                    <a:pt x="109" y="121"/>
                    <a:pt x="108" y="120"/>
                    <a:pt x="108" y="120"/>
                  </a:cubicBezTo>
                  <a:cubicBezTo>
                    <a:pt x="108" y="120"/>
                    <a:pt x="108" y="119"/>
                    <a:pt x="108" y="119"/>
                  </a:cubicBezTo>
                  <a:cubicBezTo>
                    <a:pt x="108" y="119"/>
                    <a:pt x="108" y="119"/>
                    <a:pt x="108" y="119"/>
                  </a:cubicBezTo>
                  <a:cubicBezTo>
                    <a:pt x="108" y="118"/>
                    <a:pt x="108" y="118"/>
                    <a:pt x="108" y="118"/>
                  </a:cubicBezTo>
                  <a:cubicBezTo>
                    <a:pt x="108" y="118"/>
                    <a:pt x="109" y="118"/>
                    <a:pt x="109" y="118"/>
                  </a:cubicBezTo>
                  <a:cubicBezTo>
                    <a:pt x="109" y="118"/>
                    <a:pt x="110" y="117"/>
                    <a:pt x="110" y="117"/>
                  </a:cubicBezTo>
                  <a:cubicBezTo>
                    <a:pt x="110" y="117"/>
                    <a:pt x="110" y="117"/>
                    <a:pt x="110" y="117"/>
                  </a:cubicBezTo>
                  <a:cubicBezTo>
                    <a:pt x="111" y="117"/>
                    <a:pt x="111" y="118"/>
                    <a:pt x="111" y="118"/>
                  </a:cubicBezTo>
                  <a:cubicBezTo>
                    <a:pt x="111" y="118"/>
                    <a:pt x="111" y="118"/>
                    <a:pt x="112" y="118"/>
                  </a:cubicBezTo>
                  <a:cubicBezTo>
                    <a:pt x="112" y="118"/>
                    <a:pt x="112" y="117"/>
                    <a:pt x="112" y="117"/>
                  </a:cubicBezTo>
                  <a:cubicBezTo>
                    <a:pt x="112" y="117"/>
                    <a:pt x="112" y="117"/>
                    <a:pt x="112" y="116"/>
                  </a:cubicBezTo>
                  <a:cubicBezTo>
                    <a:pt x="112" y="116"/>
                    <a:pt x="112" y="116"/>
                    <a:pt x="112" y="116"/>
                  </a:cubicBezTo>
                  <a:cubicBezTo>
                    <a:pt x="112" y="116"/>
                    <a:pt x="112" y="116"/>
                    <a:pt x="112" y="116"/>
                  </a:cubicBezTo>
                  <a:cubicBezTo>
                    <a:pt x="113" y="116"/>
                    <a:pt x="112" y="115"/>
                    <a:pt x="112" y="115"/>
                  </a:cubicBezTo>
                  <a:cubicBezTo>
                    <a:pt x="112" y="115"/>
                    <a:pt x="112" y="115"/>
                    <a:pt x="112" y="115"/>
                  </a:cubicBezTo>
                  <a:cubicBezTo>
                    <a:pt x="112" y="115"/>
                    <a:pt x="112" y="114"/>
                    <a:pt x="112" y="114"/>
                  </a:cubicBezTo>
                  <a:cubicBezTo>
                    <a:pt x="112" y="114"/>
                    <a:pt x="112" y="113"/>
                    <a:pt x="112" y="113"/>
                  </a:cubicBezTo>
                  <a:cubicBezTo>
                    <a:pt x="112" y="113"/>
                    <a:pt x="113" y="113"/>
                    <a:pt x="113" y="113"/>
                  </a:cubicBezTo>
                  <a:cubicBezTo>
                    <a:pt x="113" y="113"/>
                    <a:pt x="113" y="112"/>
                    <a:pt x="113" y="112"/>
                  </a:cubicBezTo>
                  <a:cubicBezTo>
                    <a:pt x="113" y="112"/>
                    <a:pt x="113" y="111"/>
                    <a:pt x="113" y="111"/>
                  </a:cubicBezTo>
                  <a:cubicBezTo>
                    <a:pt x="113" y="111"/>
                    <a:pt x="113" y="111"/>
                    <a:pt x="113" y="110"/>
                  </a:cubicBezTo>
                  <a:cubicBezTo>
                    <a:pt x="113" y="110"/>
                    <a:pt x="112" y="110"/>
                    <a:pt x="112" y="110"/>
                  </a:cubicBezTo>
                  <a:cubicBezTo>
                    <a:pt x="112" y="110"/>
                    <a:pt x="112" y="111"/>
                    <a:pt x="112" y="111"/>
                  </a:cubicBezTo>
                  <a:cubicBezTo>
                    <a:pt x="112" y="111"/>
                    <a:pt x="112" y="111"/>
                    <a:pt x="112" y="112"/>
                  </a:cubicBezTo>
                  <a:cubicBezTo>
                    <a:pt x="112" y="112"/>
                    <a:pt x="112" y="112"/>
                    <a:pt x="112" y="112"/>
                  </a:cubicBezTo>
                  <a:cubicBezTo>
                    <a:pt x="112" y="112"/>
                    <a:pt x="112" y="113"/>
                    <a:pt x="112" y="113"/>
                  </a:cubicBezTo>
                  <a:cubicBezTo>
                    <a:pt x="112" y="113"/>
                    <a:pt x="111" y="113"/>
                    <a:pt x="111" y="113"/>
                  </a:cubicBezTo>
                  <a:cubicBezTo>
                    <a:pt x="111" y="113"/>
                    <a:pt x="111" y="113"/>
                    <a:pt x="111" y="113"/>
                  </a:cubicBezTo>
                  <a:cubicBezTo>
                    <a:pt x="111" y="113"/>
                    <a:pt x="110" y="113"/>
                    <a:pt x="110" y="113"/>
                  </a:cubicBezTo>
                  <a:cubicBezTo>
                    <a:pt x="110" y="113"/>
                    <a:pt x="110" y="112"/>
                    <a:pt x="110" y="112"/>
                  </a:cubicBezTo>
                  <a:cubicBezTo>
                    <a:pt x="110" y="112"/>
                    <a:pt x="110" y="112"/>
                    <a:pt x="110" y="111"/>
                  </a:cubicBezTo>
                  <a:cubicBezTo>
                    <a:pt x="110" y="111"/>
                    <a:pt x="110" y="111"/>
                    <a:pt x="110" y="111"/>
                  </a:cubicBezTo>
                  <a:cubicBezTo>
                    <a:pt x="110" y="110"/>
                    <a:pt x="110" y="110"/>
                    <a:pt x="110" y="110"/>
                  </a:cubicBezTo>
                  <a:cubicBezTo>
                    <a:pt x="111" y="109"/>
                    <a:pt x="111" y="109"/>
                    <a:pt x="111" y="109"/>
                  </a:cubicBezTo>
                  <a:cubicBezTo>
                    <a:pt x="112" y="108"/>
                    <a:pt x="112" y="108"/>
                    <a:pt x="112" y="108"/>
                  </a:cubicBezTo>
                  <a:cubicBezTo>
                    <a:pt x="112" y="108"/>
                    <a:pt x="113" y="107"/>
                    <a:pt x="113" y="107"/>
                  </a:cubicBezTo>
                  <a:cubicBezTo>
                    <a:pt x="113" y="107"/>
                    <a:pt x="113" y="107"/>
                    <a:pt x="113" y="106"/>
                  </a:cubicBezTo>
                  <a:cubicBezTo>
                    <a:pt x="113" y="106"/>
                    <a:pt x="113" y="106"/>
                    <a:pt x="113" y="106"/>
                  </a:cubicBezTo>
                  <a:cubicBezTo>
                    <a:pt x="113" y="106"/>
                    <a:pt x="114" y="105"/>
                    <a:pt x="114" y="105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3" y="105"/>
                    <a:pt x="113" y="105"/>
                    <a:pt x="113" y="105"/>
                  </a:cubicBezTo>
                  <a:cubicBezTo>
                    <a:pt x="113" y="105"/>
                    <a:pt x="113" y="105"/>
                    <a:pt x="113" y="105"/>
                  </a:cubicBezTo>
                  <a:cubicBezTo>
                    <a:pt x="113" y="104"/>
                    <a:pt x="112" y="104"/>
                    <a:pt x="112" y="104"/>
                  </a:cubicBezTo>
                  <a:cubicBezTo>
                    <a:pt x="112" y="104"/>
                    <a:pt x="113" y="103"/>
                    <a:pt x="112" y="103"/>
                  </a:cubicBezTo>
                  <a:cubicBezTo>
                    <a:pt x="112" y="103"/>
                    <a:pt x="112" y="103"/>
                    <a:pt x="112" y="103"/>
                  </a:cubicBezTo>
                  <a:cubicBezTo>
                    <a:pt x="112" y="102"/>
                    <a:pt x="112" y="102"/>
                    <a:pt x="112" y="102"/>
                  </a:cubicBezTo>
                  <a:cubicBezTo>
                    <a:pt x="112" y="102"/>
                    <a:pt x="112" y="102"/>
                    <a:pt x="112" y="102"/>
                  </a:cubicBezTo>
                  <a:cubicBezTo>
                    <a:pt x="112" y="102"/>
                    <a:pt x="112" y="102"/>
                    <a:pt x="112" y="101"/>
                  </a:cubicBezTo>
                  <a:cubicBezTo>
                    <a:pt x="113" y="101"/>
                    <a:pt x="113" y="101"/>
                    <a:pt x="113" y="101"/>
                  </a:cubicBezTo>
                  <a:cubicBezTo>
                    <a:pt x="113" y="101"/>
                    <a:pt x="113" y="101"/>
                    <a:pt x="113" y="101"/>
                  </a:cubicBezTo>
                  <a:cubicBezTo>
                    <a:pt x="113" y="101"/>
                    <a:pt x="113" y="101"/>
                    <a:pt x="113" y="100"/>
                  </a:cubicBezTo>
                  <a:cubicBezTo>
                    <a:pt x="113" y="100"/>
                    <a:pt x="114" y="100"/>
                    <a:pt x="114" y="100"/>
                  </a:cubicBezTo>
                  <a:cubicBezTo>
                    <a:pt x="114" y="100"/>
                    <a:pt x="114" y="100"/>
                    <a:pt x="114" y="99"/>
                  </a:cubicBezTo>
                  <a:cubicBezTo>
                    <a:pt x="114" y="99"/>
                    <a:pt x="114" y="99"/>
                    <a:pt x="114" y="99"/>
                  </a:cubicBezTo>
                  <a:cubicBezTo>
                    <a:pt x="114" y="99"/>
                    <a:pt x="113" y="99"/>
                    <a:pt x="113" y="99"/>
                  </a:cubicBezTo>
                  <a:cubicBezTo>
                    <a:pt x="113" y="99"/>
                    <a:pt x="113" y="99"/>
                    <a:pt x="113" y="99"/>
                  </a:cubicBezTo>
                  <a:cubicBezTo>
                    <a:pt x="113" y="99"/>
                    <a:pt x="113" y="99"/>
                    <a:pt x="113" y="99"/>
                  </a:cubicBezTo>
                  <a:cubicBezTo>
                    <a:pt x="113" y="100"/>
                    <a:pt x="113" y="100"/>
                    <a:pt x="113" y="100"/>
                  </a:cubicBezTo>
                  <a:cubicBezTo>
                    <a:pt x="113" y="100"/>
                    <a:pt x="113" y="100"/>
                    <a:pt x="112" y="100"/>
                  </a:cubicBezTo>
                  <a:cubicBezTo>
                    <a:pt x="112" y="100"/>
                    <a:pt x="112" y="101"/>
                    <a:pt x="112" y="101"/>
                  </a:cubicBezTo>
                  <a:cubicBezTo>
                    <a:pt x="112" y="101"/>
                    <a:pt x="112" y="101"/>
                    <a:pt x="112" y="101"/>
                  </a:cubicBezTo>
                  <a:cubicBezTo>
                    <a:pt x="111" y="101"/>
                    <a:pt x="111" y="101"/>
                    <a:pt x="111" y="102"/>
                  </a:cubicBezTo>
                  <a:cubicBezTo>
                    <a:pt x="111" y="102"/>
                    <a:pt x="110" y="102"/>
                    <a:pt x="110" y="102"/>
                  </a:cubicBezTo>
                  <a:cubicBezTo>
                    <a:pt x="110" y="103"/>
                    <a:pt x="110" y="103"/>
                    <a:pt x="110" y="103"/>
                  </a:cubicBezTo>
                  <a:cubicBezTo>
                    <a:pt x="110" y="103"/>
                    <a:pt x="110" y="104"/>
                    <a:pt x="109" y="104"/>
                  </a:cubicBezTo>
                  <a:cubicBezTo>
                    <a:pt x="109" y="104"/>
                    <a:pt x="109" y="104"/>
                    <a:pt x="109" y="104"/>
                  </a:cubicBezTo>
                  <a:cubicBezTo>
                    <a:pt x="109" y="104"/>
                    <a:pt x="109" y="104"/>
                    <a:pt x="108" y="104"/>
                  </a:cubicBezTo>
                  <a:cubicBezTo>
                    <a:pt x="108" y="104"/>
                    <a:pt x="108" y="104"/>
                    <a:pt x="108" y="104"/>
                  </a:cubicBezTo>
                  <a:cubicBezTo>
                    <a:pt x="107" y="104"/>
                    <a:pt x="107" y="104"/>
                    <a:pt x="107" y="103"/>
                  </a:cubicBezTo>
                  <a:cubicBezTo>
                    <a:pt x="107" y="103"/>
                    <a:pt x="107" y="103"/>
                    <a:pt x="107" y="103"/>
                  </a:cubicBezTo>
                  <a:cubicBezTo>
                    <a:pt x="107" y="103"/>
                    <a:pt x="107" y="103"/>
                    <a:pt x="107" y="103"/>
                  </a:cubicBezTo>
                  <a:cubicBezTo>
                    <a:pt x="107" y="102"/>
                    <a:pt x="106" y="102"/>
                    <a:pt x="106" y="102"/>
                  </a:cubicBezTo>
                  <a:cubicBezTo>
                    <a:pt x="106" y="102"/>
                    <a:pt x="106" y="102"/>
                    <a:pt x="106" y="102"/>
                  </a:cubicBezTo>
                  <a:cubicBezTo>
                    <a:pt x="106" y="101"/>
                    <a:pt x="107" y="101"/>
                    <a:pt x="107" y="101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6" y="101"/>
                    <a:pt x="106" y="101"/>
                    <a:pt x="106" y="100"/>
                  </a:cubicBezTo>
                  <a:cubicBezTo>
                    <a:pt x="106" y="100"/>
                    <a:pt x="106" y="100"/>
                    <a:pt x="106" y="100"/>
                  </a:cubicBezTo>
                  <a:cubicBezTo>
                    <a:pt x="106" y="100"/>
                    <a:pt x="106" y="100"/>
                    <a:pt x="106" y="100"/>
                  </a:cubicBezTo>
                  <a:cubicBezTo>
                    <a:pt x="106" y="99"/>
                    <a:pt x="106" y="100"/>
                    <a:pt x="105" y="100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05" y="100"/>
                    <a:pt x="106" y="100"/>
                    <a:pt x="106" y="101"/>
                  </a:cubicBezTo>
                  <a:cubicBezTo>
                    <a:pt x="106" y="101"/>
                    <a:pt x="106" y="101"/>
                    <a:pt x="106" y="101"/>
                  </a:cubicBezTo>
                  <a:cubicBezTo>
                    <a:pt x="106" y="101"/>
                    <a:pt x="106" y="102"/>
                    <a:pt x="105" y="102"/>
                  </a:cubicBezTo>
                  <a:cubicBezTo>
                    <a:pt x="105" y="102"/>
                    <a:pt x="105" y="102"/>
                    <a:pt x="105" y="103"/>
                  </a:cubicBezTo>
                  <a:cubicBezTo>
                    <a:pt x="105" y="103"/>
                    <a:pt x="105" y="103"/>
                    <a:pt x="105" y="103"/>
                  </a:cubicBezTo>
                  <a:cubicBezTo>
                    <a:pt x="105" y="103"/>
                    <a:pt x="105" y="104"/>
                    <a:pt x="105" y="104"/>
                  </a:cubicBezTo>
                  <a:cubicBezTo>
                    <a:pt x="105" y="104"/>
                    <a:pt x="104" y="105"/>
                    <a:pt x="104" y="105"/>
                  </a:cubicBezTo>
                  <a:cubicBezTo>
                    <a:pt x="104" y="105"/>
                    <a:pt x="104" y="105"/>
                    <a:pt x="104" y="106"/>
                  </a:cubicBezTo>
                  <a:cubicBezTo>
                    <a:pt x="103" y="106"/>
                    <a:pt x="103" y="106"/>
                    <a:pt x="103" y="107"/>
                  </a:cubicBezTo>
                  <a:cubicBezTo>
                    <a:pt x="103" y="107"/>
                    <a:pt x="103" y="107"/>
                    <a:pt x="103" y="108"/>
                  </a:cubicBezTo>
                  <a:cubicBezTo>
                    <a:pt x="103" y="108"/>
                    <a:pt x="102" y="108"/>
                    <a:pt x="102" y="108"/>
                  </a:cubicBezTo>
                  <a:cubicBezTo>
                    <a:pt x="102" y="109"/>
                    <a:pt x="102" y="109"/>
                    <a:pt x="101" y="109"/>
                  </a:cubicBezTo>
                  <a:cubicBezTo>
                    <a:pt x="101" y="109"/>
                    <a:pt x="101" y="109"/>
                    <a:pt x="101" y="109"/>
                  </a:cubicBezTo>
                  <a:cubicBezTo>
                    <a:pt x="101" y="108"/>
                    <a:pt x="101" y="108"/>
                    <a:pt x="101" y="108"/>
                  </a:cubicBezTo>
                  <a:cubicBezTo>
                    <a:pt x="100" y="108"/>
                    <a:pt x="100" y="107"/>
                    <a:pt x="100" y="107"/>
                  </a:cubicBezTo>
                  <a:cubicBezTo>
                    <a:pt x="100" y="107"/>
                    <a:pt x="100" y="107"/>
                    <a:pt x="100" y="107"/>
                  </a:cubicBezTo>
                  <a:cubicBezTo>
                    <a:pt x="100" y="107"/>
                    <a:pt x="99" y="108"/>
                    <a:pt x="99" y="108"/>
                  </a:cubicBezTo>
                  <a:cubicBezTo>
                    <a:pt x="99" y="108"/>
                    <a:pt x="99" y="108"/>
                    <a:pt x="99" y="108"/>
                  </a:cubicBezTo>
                  <a:cubicBezTo>
                    <a:pt x="99" y="108"/>
                    <a:pt x="99" y="107"/>
                    <a:pt x="99" y="107"/>
                  </a:cubicBezTo>
                  <a:cubicBezTo>
                    <a:pt x="99" y="107"/>
                    <a:pt x="99" y="107"/>
                    <a:pt x="99" y="107"/>
                  </a:cubicBezTo>
                  <a:cubicBezTo>
                    <a:pt x="99" y="106"/>
                    <a:pt x="99" y="106"/>
                    <a:pt x="99" y="106"/>
                  </a:cubicBezTo>
                  <a:cubicBezTo>
                    <a:pt x="99" y="106"/>
                    <a:pt x="99" y="106"/>
                    <a:pt x="99" y="106"/>
                  </a:cubicBezTo>
                  <a:cubicBezTo>
                    <a:pt x="99" y="106"/>
                    <a:pt x="98" y="105"/>
                    <a:pt x="98" y="105"/>
                  </a:cubicBezTo>
                  <a:cubicBezTo>
                    <a:pt x="98" y="105"/>
                    <a:pt x="99" y="105"/>
                    <a:pt x="99" y="104"/>
                  </a:cubicBezTo>
                  <a:cubicBezTo>
                    <a:pt x="99" y="104"/>
                    <a:pt x="99" y="104"/>
                    <a:pt x="99" y="104"/>
                  </a:cubicBezTo>
                  <a:cubicBezTo>
                    <a:pt x="99" y="104"/>
                    <a:pt x="98" y="103"/>
                    <a:pt x="98" y="103"/>
                  </a:cubicBezTo>
                  <a:cubicBezTo>
                    <a:pt x="98" y="103"/>
                    <a:pt x="98" y="103"/>
                    <a:pt x="98" y="103"/>
                  </a:cubicBezTo>
                  <a:cubicBezTo>
                    <a:pt x="98" y="103"/>
                    <a:pt x="99" y="103"/>
                    <a:pt x="99" y="102"/>
                  </a:cubicBezTo>
                  <a:cubicBezTo>
                    <a:pt x="99" y="102"/>
                    <a:pt x="99" y="102"/>
                    <a:pt x="99" y="102"/>
                  </a:cubicBezTo>
                  <a:cubicBezTo>
                    <a:pt x="99" y="102"/>
                    <a:pt x="99" y="101"/>
                    <a:pt x="99" y="101"/>
                  </a:cubicBezTo>
                  <a:cubicBezTo>
                    <a:pt x="99" y="101"/>
                    <a:pt x="99" y="101"/>
                    <a:pt x="99" y="101"/>
                  </a:cubicBezTo>
                  <a:cubicBezTo>
                    <a:pt x="99" y="100"/>
                    <a:pt x="100" y="100"/>
                    <a:pt x="100" y="100"/>
                  </a:cubicBezTo>
                  <a:cubicBezTo>
                    <a:pt x="100" y="100"/>
                    <a:pt x="100" y="100"/>
                    <a:pt x="100" y="99"/>
                  </a:cubicBezTo>
                  <a:cubicBezTo>
                    <a:pt x="100" y="99"/>
                    <a:pt x="100" y="99"/>
                    <a:pt x="100" y="99"/>
                  </a:cubicBezTo>
                  <a:cubicBezTo>
                    <a:pt x="99" y="99"/>
                    <a:pt x="99" y="98"/>
                    <a:pt x="99" y="98"/>
                  </a:cubicBezTo>
                  <a:cubicBezTo>
                    <a:pt x="99" y="98"/>
                    <a:pt x="99" y="99"/>
                    <a:pt x="99" y="99"/>
                  </a:cubicBezTo>
                  <a:cubicBezTo>
                    <a:pt x="99" y="99"/>
                    <a:pt x="99" y="99"/>
                    <a:pt x="99" y="99"/>
                  </a:cubicBezTo>
                  <a:cubicBezTo>
                    <a:pt x="99" y="99"/>
                    <a:pt x="99" y="100"/>
                    <a:pt x="99" y="100"/>
                  </a:cubicBezTo>
                  <a:cubicBezTo>
                    <a:pt x="98" y="100"/>
                    <a:pt x="98" y="100"/>
                    <a:pt x="98" y="100"/>
                  </a:cubicBezTo>
                  <a:cubicBezTo>
                    <a:pt x="98" y="100"/>
                    <a:pt x="98" y="100"/>
                    <a:pt x="98" y="100"/>
                  </a:cubicBezTo>
                  <a:cubicBezTo>
                    <a:pt x="98" y="100"/>
                    <a:pt x="98" y="101"/>
                    <a:pt x="98" y="101"/>
                  </a:cubicBezTo>
                  <a:cubicBezTo>
                    <a:pt x="98" y="101"/>
                    <a:pt x="98" y="101"/>
                    <a:pt x="98" y="101"/>
                  </a:cubicBezTo>
                  <a:cubicBezTo>
                    <a:pt x="99" y="101"/>
                    <a:pt x="99" y="101"/>
                    <a:pt x="99" y="101"/>
                  </a:cubicBezTo>
                  <a:cubicBezTo>
                    <a:pt x="98" y="101"/>
                    <a:pt x="98" y="102"/>
                    <a:pt x="98" y="102"/>
                  </a:cubicBezTo>
                  <a:cubicBezTo>
                    <a:pt x="98" y="102"/>
                    <a:pt x="98" y="102"/>
                    <a:pt x="97" y="102"/>
                  </a:cubicBezTo>
                  <a:cubicBezTo>
                    <a:pt x="97" y="102"/>
                    <a:pt x="97" y="101"/>
                    <a:pt x="97" y="101"/>
                  </a:cubicBezTo>
                  <a:cubicBezTo>
                    <a:pt x="97" y="101"/>
                    <a:pt x="96" y="101"/>
                    <a:pt x="96" y="101"/>
                  </a:cubicBezTo>
                  <a:cubicBezTo>
                    <a:pt x="96" y="101"/>
                    <a:pt x="95" y="101"/>
                    <a:pt x="95" y="101"/>
                  </a:cubicBezTo>
                  <a:cubicBezTo>
                    <a:pt x="95" y="101"/>
                    <a:pt x="95" y="101"/>
                    <a:pt x="94" y="100"/>
                  </a:cubicBezTo>
                  <a:cubicBezTo>
                    <a:pt x="94" y="100"/>
                    <a:pt x="94" y="100"/>
                    <a:pt x="94" y="99"/>
                  </a:cubicBezTo>
                  <a:cubicBezTo>
                    <a:pt x="94" y="99"/>
                    <a:pt x="93" y="99"/>
                    <a:pt x="93" y="98"/>
                  </a:cubicBezTo>
                  <a:cubicBezTo>
                    <a:pt x="93" y="98"/>
                    <a:pt x="92" y="97"/>
                    <a:pt x="92" y="97"/>
                  </a:cubicBezTo>
                  <a:cubicBezTo>
                    <a:pt x="92" y="97"/>
                    <a:pt x="92" y="96"/>
                    <a:pt x="92" y="96"/>
                  </a:cubicBezTo>
                  <a:cubicBezTo>
                    <a:pt x="92" y="96"/>
                    <a:pt x="92" y="95"/>
                    <a:pt x="92" y="95"/>
                  </a:cubicBezTo>
                  <a:cubicBezTo>
                    <a:pt x="92" y="95"/>
                    <a:pt x="92" y="95"/>
                    <a:pt x="92" y="95"/>
                  </a:cubicBezTo>
                  <a:cubicBezTo>
                    <a:pt x="92" y="94"/>
                    <a:pt x="92" y="94"/>
                    <a:pt x="92" y="94"/>
                  </a:cubicBezTo>
                  <a:cubicBezTo>
                    <a:pt x="92" y="94"/>
                    <a:pt x="92" y="93"/>
                    <a:pt x="92" y="93"/>
                  </a:cubicBezTo>
                  <a:cubicBezTo>
                    <a:pt x="92" y="93"/>
                    <a:pt x="92" y="93"/>
                    <a:pt x="92" y="93"/>
                  </a:cubicBezTo>
                  <a:cubicBezTo>
                    <a:pt x="92" y="92"/>
                    <a:pt x="92" y="92"/>
                    <a:pt x="92" y="92"/>
                  </a:cubicBezTo>
                  <a:cubicBezTo>
                    <a:pt x="92" y="92"/>
                    <a:pt x="92" y="92"/>
                    <a:pt x="92" y="92"/>
                  </a:cubicBezTo>
                  <a:cubicBezTo>
                    <a:pt x="92" y="92"/>
                    <a:pt x="92" y="91"/>
                    <a:pt x="92" y="91"/>
                  </a:cubicBezTo>
                  <a:cubicBezTo>
                    <a:pt x="92" y="91"/>
                    <a:pt x="91" y="91"/>
                    <a:pt x="91" y="91"/>
                  </a:cubicBezTo>
                  <a:cubicBezTo>
                    <a:pt x="91" y="91"/>
                    <a:pt x="91" y="91"/>
                    <a:pt x="91" y="91"/>
                  </a:cubicBezTo>
                  <a:cubicBezTo>
                    <a:pt x="91" y="91"/>
                    <a:pt x="91" y="91"/>
                    <a:pt x="91" y="91"/>
                  </a:cubicBezTo>
                  <a:cubicBezTo>
                    <a:pt x="91" y="91"/>
                    <a:pt x="91" y="91"/>
                    <a:pt x="91" y="91"/>
                  </a:cubicBezTo>
                  <a:cubicBezTo>
                    <a:pt x="91" y="91"/>
                    <a:pt x="91" y="92"/>
                    <a:pt x="91" y="92"/>
                  </a:cubicBezTo>
                  <a:cubicBezTo>
                    <a:pt x="91" y="92"/>
                    <a:pt x="91" y="92"/>
                    <a:pt x="91" y="92"/>
                  </a:cubicBezTo>
                  <a:cubicBezTo>
                    <a:pt x="91" y="92"/>
                    <a:pt x="91" y="92"/>
                    <a:pt x="91" y="92"/>
                  </a:cubicBezTo>
                  <a:cubicBezTo>
                    <a:pt x="91" y="92"/>
                    <a:pt x="91" y="92"/>
                    <a:pt x="90" y="91"/>
                  </a:cubicBezTo>
                  <a:cubicBezTo>
                    <a:pt x="90" y="91"/>
                    <a:pt x="90" y="91"/>
                    <a:pt x="90" y="91"/>
                  </a:cubicBezTo>
                  <a:cubicBezTo>
                    <a:pt x="90" y="91"/>
                    <a:pt x="89" y="90"/>
                    <a:pt x="89" y="90"/>
                  </a:cubicBezTo>
                  <a:cubicBezTo>
                    <a:pt x="89" y="89"/>
                    <a:pt x="88" y="89"/>
                    <a:pt x="88" y="88"/>
                  </a:cubicBezTo>
                  <a:cubicBezTo>
                    <a:pt x="88" y="88"/>
                    <a:pt x="87" y="87"/>
                    <a:pt x="87" y="86"/>
                  </a:cubicBezTo>
                  <a:cubicBezTo>
                    <a:pt x="87" y="86"/>
                    <a:pt x="86" y="86"/>
                    <a:pt x="86" y="86"/>
                  </a:cubicBezTo>
                  <a:cubicBezTo>
                    <a:pt x="86" y="85"/>
                    <a:pt x="85" y="85"/>
                    <a:pt x="85" y="85"/>
                  </a:cubicBezTo>
                  <a:cubicBezTo>
                    <a:pt x="85" y="84"/>
                    <a:pt x="85" y="84"/>
                    <a:pt x="85" y="84"/>
                  </a:cubicBezTo>
                  <a:cubicBezTo>
                    <a:pt x="84" y="83"/>
                    <a:pt x="84" y="83"/>
                    <a:pt x="84" y="82"/>
                  </a:cubicBezTo>
                  <a:cubicBezTo>
                    <a:pt x="84" y="82"/>
                    <a:pt x="84" y="82"/>
                    <a:pt x="84" y="82"/>
                  </a:cubicBezTo>
                  <a:cubicBezTo>
                    <a:pt x="84" y="82"/>
                    <a:pt x="84" y="82"/>
                    <a:pt x="84" y="81"/>
                  </a:cubicBezTo>
                  <a:cubicBezTo>
                    <a:pt x="84" y="81"/>
                    <a:pt x="84" y="81"/>
                    <a:pt x="84" y="81"/>
                  </a:cubicBezTo>
                  <a:cubicBezTo>
                    <a:pt x="84" y="81"/>
                    <a:pt x="85" y="81"/>
                    <a:pt x="85" y="81"/>
                  </a:cubicBezTo>
                  <a:cubicBezTo>
                    <a:pt x="85" y="81"/>
                    <a:pt x="85" y="81"/>
                    <a:pt x="85" y="80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5" y="79"/>
                    <a:pt x="85" y="79"/>
                    <a:pt x="85" y="79"/>
                  </a:cubicBezTo>
                  <a:cubicBezTo>
                    <a:pt x="85" y="79"/>
                    <a:pt x="85" y="78"/>
                    <a:pt x="85" y="78"/>
                  </a:cubicBezTo>
                  <a:cubicBezTo>
                    <a:pt x="85" y="78"/>
                    <a:pt x="86" y="77"/>
                    <a:pt x="86" y="77"/>
                  </a:cubicBezTo>
                  <a:cubicBezTo>
                    <a:pt x="86" y="77"/>
                    <a:pt x="86" y="76"/>
                    <a:pt x="86" y="76"/>
                  </a:cubicBezTo>
                  <a:cubicBezTo>
                    <a:pt x="86" y="75"/>
                    <a:pt x="86" y="75"/>
                    <a:pt x="86" y="74"/>
                  </a:cubicBezTo>
                  <a:cubicBezTo>
                    <a:pt x="86" y="74"/>
                    <a:pt x="86" y="74"/>
                    <a:pt x="86" y="74"/>
                  </a:cubicBezTo>
                  <a:cubicBezTo>
                    <a:pt x="86" y="74"/>
                    <a:pt x="86" y="73"/>
                    <a:pt x="86" y="73"/>
                  </a:cubicBezTo>
                  <a:cubicBezTo>
                    <a:pt x="87" y="73"/>
                    <a:pt x="87" y="72"/>
                    <a:pt x="87" y="72"/>
                  </a:cubicBezTo>
                  <a:cubicBezTo>
                    <a:pt x="87" y="72"/>
                    <a:pt x="87" y="71"/>
                    <a:pt x="87" y="71"/>
                  </a:cubicBezTo>
                  <a:cubicBezTo>
                    <a:pt x="87" y="71"/>
                    <a:pt x="88" y="70"/>
                    <a:pt x="88" y="70"/>
                  </a:cubicBezTo>
                  <a:cubicBezTo>
                    <a:pt x="88" y="70"/>
                    <a:pt x="89" y="69"/>
                    <a:pt x="89" y="69"/>
                  </a:cubicBezTo>
                  <a:cubicBezTo>
                    <a:pt x="89" y="68"/>
                    <a:pt x="90" y="68"/>
                    <a:pt x="90" y="67"/>
                  </a:cubicBezTo>
                  <a:cubicBezTo>
                    <a:pt x="90" y="67"/>
                    <a:pt x="91" y="67"/>
                    <a:pt x="91" y="66"/>
                  </a:cubicBezTo>
                  <a:cubicBezTo>
                    <a:pt x="91" y="66"/>
                    <a:pt x="91" y="66"/>
                    <a:pt x="91" y="65"/>
                  </a:cubicBezTo>
                  <a:cubicBezTo>
                    <a:pt x="91" y="65"/>
                    <a:pt x="91" y="65"/>
                    <a:pt x="91" y="64"/>
                  </a:cubicBezTo>
                  <a:cubicBezTo>
                    <a:pt x="91" y="64"/>
                    <a:pt x="91" y="63"/>
                    <a:pt x="91" y="63"/>
                  </a:cubicBezTo>
                  <a:cubicBezTo>
                    <a:pt x="91" y="63"/>
                    <a:pt x="92" y="62"/>
                    <a:pt x="92" y="62"/>
                  </a:cubicBezTo>
                  <a:cubicBezTo>
                    <a:pt x="92" y="61"/>
                    <a:pt x="93" y="59"/>
                    <a:pt x="93" y="59"/>
                  </a:cubicBezTo>
                  <a:cubicBezTo>
                    <a:pt x="93" y="59"/>
                    <a:pt x="93" y="59"/>
                    <a:pt x="93" y="58"/>
                  </a:cubicBezTo>
                  <a:cubicBezTo>
                    <a:pt x="94" y="58"/>
                    <a:pt x="94" y="58"/>
                    <a:pt x="95" y="57"/>
                  </a:cubicBezTo>
                  <a:cubicBezTo>
                    <a:pt x="95" y="57"/>
                    <a:pt x="95" y="57"/>
                    <a:pt x="95" y="57"/>
                  </a:cubicBezTo>
                  <a:cubicBezTo>
                    <a:pt x="95" y="57"/>
                    <a:pt x="95" y="57"/>
                    <a:pt x="95" y="57"/>
                  </a:cubicBezTo>
                  <a:cubicBezTo>
                    <a:pt x="95" y="57"/>
                    <a:pt x="95" y="58"/>
                    <a:pt x="95" y="58"/>
                  </a:cubicBezTo>
                  <a:cubicBezTo>
                    <a:pt x="95" y="58"/>
                    <a:pt x="95" y="58"/>
                    <a:pt x="96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7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7" y="59"/>
                    <a:pt x="97" y="58"/>
                    <a:pt x="97" y="58"/>
                  </a:cubicBezTo>
                  <a:cubicBezTo>
                    <a:pt x="97" y="58"/>
                    <a:pt x="98" y="58"/>
                    <a:pt x="98" y="58"/>
                  </a:cubicBezTo>
                  <a:cubicBezTo>
                    <a:pt x="98" y="58"/>
                    <a:pt x="98" y="57"/>
                    <a:pt x="98" y="57"/>
                  </a:cubicBezTo>
                  <a:cubicBezTo>
                    <a:pt x="98" y="57"/>
                    <a:pt x="98" y="57"/>
                    <a:pt x="98" y="57"/>
                  </a:cubicBezTo>
                  <a:cubicBezTo>
                    <a:pt x="98" y="57"/>
                    <a:pt x="99" y="57"/>
                    <a:pt x="99" y="57"/>
                  </a:cubicBezTo>
                  <a:cubicBezTo>
                    <a:pt x="99" y="57"/>
                    <a:pt x="100" y="57"/>
                    <a:pt x="100" y="57"/>
                  </a:cubicBezTo>
                  <a:cubicBezTo>
                    <a:pt x="100" y="56"/>
                    <a:pt x="100" y="56"/>
                    <a:pt x="100" y="56"/>
                  </a:cubicBezTo>
                  <a:cubicBezTo>
                    <a:pt x="100" y="56"/>
                    <a:pt x="100" y="56"/>
                    <a:pt x="100" y="56"/>
                  </a:cubicBezTo>
                  <a:cubicBezTo>
                    <a:pt x="100" y="56"/>
                    <a:pt x="99" y="56"/>
                    <a:pt x="99" y="56"/>
                  </a:cubicBezTo>
                  <a:cubicBezTo>
                    <a:pt x="99" y="56"/>
                    <a:pt x="99" y="56"/>
                    <a:pt x="99" y="56"/>
                  </a:cubicBezTo>
                  <a:cubicBezTo>
                    <a:pt x="99" y="56"/>
                    <a:pt x="98" y="56"/>
                    <a:pt x="98" y="56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6" y="56"/>
                    <a:pt x="96" y="56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6" y="55"/>
                    <a:pt x="97" y="55"/>
                    <a:pt x="97" y="55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4"/>
                    <a:pt x="97" y="54"/>
                    <a:pt x="97" y="54"/>
                  </a:cubicBezTo>
                  <a:cubicBezTo>
                    <a:pt x="97" y="54"/>
                    <a:pt x="97" y="54"/>
                    <a:pt x="97" y="54"/>
                  </a:cubicBezTo>
                  <a:cubicBezTo>
                    <a:pt x="97" y="54"/>
                    <a:pt x="97" y="54"/>
                    <a:pt x="97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54"/>
                    <a:pt x="99" y="54"/>
                    <a:pt x="99" y="54"/>
                  </a:cubicBezTo>
                  <a:cubicBezTo>
                    <a:pt x="99" y="54"/>
                    <a:pt x="100" y="54"/>
                    <a:pt x="100" y="54"/>
                  </a:cubicBezTo>
                  <a:cubicBezTo>
                    <a:pt x="100" y="54"/>
                    <a:pt x="100" y="54"/>
                    <a:pt x="100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2" y="55"/>
                    <a:pt x="102" y="55"/>
                    <a:pt x="102" y="55"/>
                  </a:cubicBezTo>
                  <a:cubicBezTo>
                    <a:pt x="102" y="55"/>
                    <a:pt x="103" y="55"/>
                    <a:pt x="103" y="55"/>
                  </a:cubicBezTo>
                  <a:cubicBezTo>
                    <a:pt x="103" y="55"/>
                    <a:pt x="103" y="55"/>
                    <a:pt x="103" y="55"/>
                  </a:cubicBezTo>
                  <a:cubicBezTo>
                    <a:pt x="104" y="55"/>
                    <a:pt x="104" y="54"/>
                    <a:pt x="104" y="54"/>
                  </a:cubicBezTo>
                  <a:cubicBezTo>
                    <a:pt x="104" y="54"/>
                    <a:pt x="104" y="54"/>
                    <a:pt x="105" y="54"/>
                  </a:cubicBezTo>
                  <a:cubicBezTo>
                    <a:pt x="105" y="54"/>
                    <a:pt x="105" y="54"/>
                    <a:pt x="105" y="54"/>
                  </a:cubicBezTo>
                  <a:cubicBezTo>
                    <a:pt x="105" y="54"/>
                    <a:pt x="105" y="54"/>
                    <a:pt x="105" y="54"/>
                  </a:cubicBezTo>
                  <a:cubicBezTo>
                    <a:pt x="105" y="54"/>
                    <a:pt x="105" y="54"/>
                    <a:pt x="105" y="54"/>
                  </a:cubicBezTo>
                  <a:cubicBezTo>
                    <a:pt x="105" y="54"/>
                    <a:pt x="104" y="54"/>
                    <a:pt x="104" y="54"/>
                  </a:cubicBezTo>
                  <a:cubicBezTo>
                    <a:pt x="104" y="54"/>
                    <a:pt x="104" y="54"/>
                    <a:pt x="104" y="54"/>
                  </a:cubicBezTo>
                  <a:cubicBezTo>
                    <a:pt x="104" y="54"/>
                    <a:pt x="104" y="54"/>
                    <a:pt x="104" y="54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104" y="53"/>
                    <a:pt x="104" y="53"/>
                    <a:pt x="104" y="52"/>
                  </a:cubicBezTo>
                  <a:cubicBezTo>
                    <a:pt x="104" y="52"/>
                    <a:pt x="105" y="52"/>
                    <a:pt x="105" y="52"/>
                  </a:cubicBezTo>
                  <a:cubicBezTo>
                    <a:pt x="105" y="52"/>
                    <a:pt x="105" y="51"/>
                    <a:pt x="105" y="51"/>
                  </a:cubicBezTo>
                  <a:cubicBezTo>
                    <a:pt x="105" y="51"/>
                    <a:pt x="105" y="50"/>
                    <a:pt x="105" y="50"/>
                  </a:cubicBezTo>
                  <a:cubicBezTo>
                    <a:pt x="105" y="50"/>
                    <a:pt x="105" y="49"/>
                    <a:pt x="105" y="49"/>
                  </a:cubicBezTo>
                  <a:cubicBezTo>
                    <a:pt x="105" y="49"/>
                    <a:pt x="105" y="48"/>
                    <a:pt x="105" y="48"/>
                  </a:cubicBezTo>
                  <a:cubicBezTo>
                    <a:pt x="105" y="48"/>
                    <a:pt x="105" y="48"/>
                    <a:pt x="105" y="48"/>
                  </a:cubicBezTo>
                  <a:cubicBezTo>
                    <a:pt x="104" y="47"/>
                    <a:pt x="104" y="47"/>
                    <a:pt x="104" y="47"/>
                  </a:cubicBezTo>
                  <a:cubicBezTo>
                    <a:pt x="105" y="47"/>
                    <a:pt x="105" y="47"/>
                    <a:pt x="105" y="47"/>
                  </a:cubicBezTo>
                  <a:cubicBezTo>
                    <a:pt x="105" y="47"/>
                    <a:pt x="106" y="47"/>
                    <a:pt x="106" y="47"/>
                  </a:cubicBezTo>
                  <a:cubicBezTo>
                    <a:pt x="106" y="47"/>
                    <a:pt x="107" y="48"/>
                    <a:pt x="107" y="48"/>
                  </a:cubicBezTo>
                  <a:cubicBezTo>
                    <a:pt x="107" y="48"/>
                    <a:pt x="107" y="48"/>
                    <a:pt x="107" y="48"/>
                  </a:cubicBezTo>
                  <a:cubicBezTo>
                    <a:pt x="108" y="48"/>
                    <a:pt x="108" y="47"/>
                    <a:pt x="108" y="47"/>
                  </a:cubicBezTo>
                  <a:cubicBezTo>
                    <a:pt x="108" y="47"/>
                    <a:pt x="109" y="47"/>
                    <a:pt x="109" y="47"/>
                  </a:cubicBezTo>
                  <a:cubicBezTo>
                    <a:pt x="109" y="46"/>
                    <a:pt x="109" y="46"/>
                    <a:pt x="109" y="46"/>
                  </a:cubicBezTo>
                  <a:cubicBezTo>
                    <a:pt x="109" y="46"/>
                    <a:pt x="109" y="46"/>
                    <a:pt x="109" y="46"/>
                  </a:cubicBezTo>
                  <a:cubicBezTo>
                    <a:pt x="110" y="46"/>
                    <a:pt x="110" y="45"/>
                    <a:pt x="110" y="45"/>
                  </a:cubicBezTo>
                  <a:cubicBezTo>
                    <a:pt x="110" y="45"/>
                    <a:pt x="111" y="44"/>
                    <a:pt x="111" y="44"/>
                  </a:cubicBezTo>
                  <a:cubicBezTo>
                    <a:pt x="111" y="44"/>
                    <a:pt x="111" y="44"/>
                    <a:pt x="112" y="43"/>
                  </a:cubicBezTo>
                  <a:cubicBezTo>
                    <a:pt x="112" y="43"/>
                    <a:pt x="112" y="42"/>
                    <a:pt x="112" y="42"/>
                  </a:cubicBezTo>
                  <a:cubicBezTo>
                    <a:pt x="112" y="42"/>
                    <a:pt x="112" y="42"/>
                    <a:pt x="113" y="42"/>
                  </a:cubicBezTo>
                  <a:cubicBezTo>
                    <a:pt x="113" y="42"/>
                    <a:pt x="113" y="42"/>
                    <a:pt x="113" y="41"/>
                  </a:cubicBezTo>
                  <a:cubicBezTo>
                    <a:pt x="113" y="41"/>
                    <a:pt x="114" y="41"/>
                    <a:pt x="114" y="41"/>
                  </a:cubicBezTo>
                  <a:cubicBezTo>
                    <a:pt x="114" y="41"/>
                    <a:pt x="114" y="40"/>
                    <a:pt x="115" y="40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40"/>
                    <a:pt x="116" y="40"/>
                    <a:pt x="116" y="40"/>
                  </a:cubicBezTo>
                  <a:cubicBezTo>
                    <a:pt x="116" y="39"/>
                    <a:pt x="116" y="39"/>
                    <a:pt x="116" y="39"/>
                  </a:cubicBezTo>
                  <a:cubicBezTo>
                    <a:pt x="116" y="39"/>
                    <a:pt x="116" y="39"/>
                    <a:pt x="116" y="38"/>
                  </a:cubicBezTo>
                  <a:cubicBezTo>
                    <a:pt x="116" y="38"/>
                    <a:pt x="117" y="38"/>
                    <a:pt x="117" y="38"/>
                  </a:cubicBezTo>
                  <a:cubicBezTo>
                    <a:pt x="117" y="37"/>
                    <a:pt x="117" y="37"/>
                    <a:pt x="117" y="37"/>
                  </a:cubicBezTo>
                  <a:cubicBezTo>
                    <a:pt x="117" y="37"/>
                    <a:pt x="117" y="36"/>
                    <a:pt x="117" y="36"/>
                  </a:cubicBezTo>
                  <a:cubicBezTo>
                    <a:pt x="117" y="36"/>
                    <a:pt x="118" y="36"/>
                    <a:pt x="118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9" y="35"/>
                    <a:pt x="119" y="35"/>
                    <a:pt x="119" y="35"/>
                  </a:cubicBezTo>
                  <a:cubicBezTo>
                    <a:pt x="119" y="35"/>
                    <a:pt x="119" y="35"/>
                    <a:pt x="119" y="35"/>
                  </a:cubicBezTo>
                  <a:cubicBezTo>
                    <a:pt x="119" y="35"/>
                    <a:pt x="118" y="35"/>
                    <a:pt x="118" y="34"/>
                  </a:cubicBezTo>
                  <a:cubicBezTo>
                    <a:pt x="118" y="34"/>
                    <a:pt x="118" y="34"/>
                    <a:pt x="119" y="34"/>
                  </a:cubicBezTo>
                  <a:cubicBezTo>
                    <a:pt x="119" y="34"/>
                    <a:pt x="119" y="34"/>
                    <a:pt x="119" y="33"/>
                  </a:cubicBezTo>
                  <a:cubicBezTo>
                    <a:pt x="119" y="33"/>
                    <a:pt x="119" y="34"/>
                    <a:pt x="119" y="33"/>
                  </a:cubicBezTo>
                  <a:cubicBezTo>
                    <a:pt x="119" y="33"/>
                    <a:pt x="120" y="33"/>
                    <a:pt x="120" y="33"/>
                  </a:cubicBezTo>
                  <a:cubicBezTo>
                    <a:pt x="120" y="33"/>
                    <a:pt x="120" y="32"/>
                    <a:pt x="120" y="32"/>
                  </a:cubicBezTo>
                  <a:cubicBezTo>
                    <a:pt x="120" y="32"/>
                    <a:pt x="121" y="32"/>
                    <a:pt x="121" y="32"/>
                  </a:cubicBezTo>
                  <a:cubicBezTo>
                    <a:pt x="121" y="31"/>
                    <a:pt x="121" y="31"/>
                    <a:pt x="121" y="31"/>
                  </a:cubicBezTo>
                  <a:cubicBezTo>
                    <a:pt x="121" y="31"/>
                    <a:pt x="122" y="31"/>
                    <a:pt x="122" y="30"/>
                  </a:cubicBezTo>
                  <a:cubicBezTo>
                    <a:pt x="122" y="30"/>
                    <a:pt x="122" y="30"/>
                    <a:pt x="123" y="30"/>
                  </a:cubicBezTo>
                  <a:cubicBezTo>
                    <a:pt x="123" y="30"/>
                    <a:pt x="123" y="30"/>
                    <a:pt x="123" y="30"/>
                  </a:cubicBezTo>
                  <a:cubicBezTo>
                    <a:pt x="123" y="30"/>
                    <a:pt x="123" y="29"/>
                    <a:pt x="123" y="29"/>
                  </a:cubicBezTo>
                  <a:cubicBezTo>
                    <a:pt x="123" y="29"/>
                    <a:pt x="123" y="29"/>
                    <a:pt x="124" y="29"/>
                  </a:cubicBezTo>
                  <a:cubicBezTo>
                    <a:pt x="124" y="28"/>
                    <a:pt x="124" y="28"/>
                    <a:pt x="124" y="28"/>
                  </a:cubicBezTo>
                  <a:cubicBezTo>
                    <a:pt x="125" y="28"/>
                    <a:pt x="125" y="28"/>
                    <a:pt x="125" y="28"/>
                  </a:cubicBezTo>
                  <a:cubicBezTo>
                    <a:pt x="125" y="28"/>
                    <a:pt x="126" y="28"/>
                    <a:pt x="126" y="28"/>
                  </a:cubicBezTo>
                  <a:cubicBezTo>
                    <a:pt x="126" y="28"/>
                    <a:pt x="127" y="28"/>
                    <a:pt x="127" y="28"/>
                  </a:cubicBezTo>
                  <a:cubicBezTo>
                    <a:pt x="127" y="28"/>
                    <a:pt x="127" y="29"/>
                    <a:pt x="127" y="29"/>
                  </a:cubicBezTo>
                  <a:cubicBezTo>
                    <a:pt x="127" y="29"/>
                    <a:pt x="128" y="29"/>
                    <a:pt x="128" y="28"/>
                  </a:cubicBezTo>
                  <a:cubicBezTo>
                    <a:pt x="128" y="28"/>
                    <a:pt x="128" y="28"/>
                    <a:pt x="128" y="28"/>
                  </a:cubicBezTo>
                  <a:cubicBezTo>
                    <a:pt x="129" y="28"/>
                    <a:pt x="129" y="28"/>
                    <a:pt x="129" y="27"/>
                  </a:cubicBezTo>
                  <a:cubicBezTo>
                    <a:pt x="129" y="27"/>
                    <a:pt x="129" y="27"/>
                    <a:pt x="129" y="27"/>
                  </a:cubicBezTo>
                  <a:cubicBezTo>
                    <a:pt x="129" y="27"/>
                    <a:pt x="129" y="26"/>
                    <a:pt x="129" y="26"/>
                  </a:cubicBezTo>
                  <a:cubicBezTo>
                    <a:pt x="129" y="26"/>
                    <a:pt x="129" y="26"/>
                    <a:pt x="129" y="26"/>
                  </a:cubicBezTo>
                  <a:cubicBezTo>
                    <a:pt x="129" y="26"/>
                    <a:pt x="130" y="25"/>
                    <a:pt x="130" y="25"/>
                  </a:cubicBezTo>
                  <a:cubicBezTo>
                    <a:pt x="130" y="25"/>
                    <a:pt x="130" y="25"/>
                    <a:pt x="130" y="25"/>
                  </a:cubicBezTo>
                  <a:cubicBezTo>
                    <a:pt x="130" y="25"/>
                    <a:pt x="130" y="24"/>
                    <a:pt x="130" y="24"/>
                  </a:cubicBezTo>
                  <a:cubicBezTo>
                    <a:pt x="130" y="24"/>
                    <a:pt x="130" y="24"/>
                    <a:pt x="130" y="24"/>
                  </a:cubicBezTo>
                  <a:cubicBezTo>
                    <a:pt x="130" y="24"/>
                    <a:pt x="130" y="24"/>
                    <a:pt x="130" y="24"/>
                  </a:cubicBezTo>
                  <a:cubicBezTo>
                    <a:pt x="130" y="24"/>
                    <a:pt x="130" y="24"/>
                    <a:pt x="131" y="24"/>
                  </a:cubicBezTo>
                  <a:cubicBezTo>
                    <a:pt x="131" y="24"/>
                    <a:pt x="131" y="23"/>
                    <a:pt x="131" y="23"/>
                  </a:cubicBezTo>
                  <a:cubicBezTo>
                    <a:pt x="131" y="24"/>
                    <a:pt x="131" y="24"/>
                    <a:pt x="131" y="24"/>
                  </a:cubicBezTo>
                  <a:cubicBezTo>
                    <a:pt x="131" y="24"/>
                    <a:pt x="132" y="24"/>
                    <a:pt x="132" y="24"/>
                  </a:cubicBezTo>
                  <a:cubicBezTo>
                    <a:pt x="132" y="24"/>
                    <a:pt x="132" y="24"/>
                    <a:pt x="132" y="23"/>
                  </a:cubicBezTo>
                  <a:cubicBezTo>
                    <a:pt x="132" y="23"/>
                    <a:pt x="132" y="23"/>
                    <a:pt x="132" y="23"/>
                  </a:cubicBezTo>
                  <a:cubicBezTo>
                    <a:pt x="133" y="23"/>
                    <a:pt x="133" y="23"/>
                    <a:pt x="133" y="23"/>
                  </a:cubicBezTo>
                  <a:cubicBezTo>
                    <a:pt x="133" y="23"/>
                    <a:pt x="133" y="23"/>
                    <a:pt x="133" y="23"/>
                  </a:cubicBezTo>
                  <a:cubicBezTo>
                    <a:pt x="134" y="23"/>
                    <a:pt x="134" y="22"/>
                    <a:pt x="134" y="22"/>
                  </a:cubicBezTo>
                  <a:cubicBezTo>
                    <a:pt x="134" y="22"/>
                    <a:pt x="134" y="22"/>
                    <a:pt x="134" y="22"/>
                  </a:cubicBezTo>
                  <a:cubicBezTo>
                    <a:pt x="134" y="22"/>
                    <a:pt x="134" y="21"/>
                    <a:pt x="135" y="21"/>
                  </a:cubicBezTo>
                  <a:cubicBezTo>
                    <a:pt x="135" y="21"/>
                    <a:pt x="135" y="21"/>
                    <a:pt x="135" y="21"/>
                  </a:cubicBezTo>
                  <a:cubicBezTo>
                    <a:pt x="135" y="20"/>
                    <a:pt x="135" y="20"/>
                    <a:pt x="135" y="20"/>
                  </a:cubicBezTo>
                  <a:cubicBezTo>
                    <a:pt x="134" y="20"/>
                    <a:pt x="134" y="20"/>
                    <a:pt x="134" y="20"/>
                  </a:cubicBezTo>
                  <a:cubicBezTo>
                    <a:pt x="134" y="20"/>
                    <a:pt x="134" y="20"/>
                    <a:pt x="134" y="19"/>
                  </a:cubicBezTo>
                  <a:cubicBezTo>
                    <a:pt x="134" y="19"/>
                    <a:pt x="134" y="19"/>
                    <a:pt x="134" y="19"/>
                  </a:cubicBezTo>
                  <a:cubicBezTo>
                    <a:pt x="134" y="18"/>
                    <a:pt x="134" y="18"/>
                    <a:pt x="134" y="18"/>
                  </a:cubicBezTo>
                  <a:cubicBezTo>
                    <a:pt x="134" y="17"/>
                    <a:pt x="133" y="17"/>
                    <a:pt x="133" y="17"/>
                  </a:cubicBezTo>
                  <a:cubicBezTo>
                    <a:pt x="133" y="16"/>
                    <a:pt x="133" y="16"/>
                    <a:pt x="133" y="16"/>
                  </a:cubicBezTo>
                  <a:cubicBezTo>
                    <a:pt x="133" y="16"/>
                    <a:pt x="132" y="15"/>
                    <a:pt x="132" y="15"/>
                  </a:cubicBezTo>
                  <a:cubicBezTo>
                    <a:pt x="132" y="15"/>
                    <a:pt x="132" y="15"/>
                    <a:pt x="132" y="15"/>
                  </a:cubicBezTo>
                  <a:cubicBezTo>
                    <a:pt x="132" y="14"/>
                    <a:pt x="132" y="14"/>
                    <a:pt x="132" y="14"/>
                  </a:cubicBezTo>
                  <a:cubicBezTo>
                    <a:pt x="131" y="14"/>
                    <a:pt x="131" y="14"/>
                    <a:pt x="131" y="14"/>
                  </a:cubicBezTo>
                  <a:cubicBezTo>
                    <a:pt x="131" y="14"/>
                    <a:pt x="130" y="14"/>
                    <a:pt x="130" y="14"/>
                  </a:cubicBezTo>
                  <a:cubicBezTo>
                    <a:pt x="130" y="14"/>
                    <a:pt x="131" y="14"/>
                    <a:pt x="131" y="13"/>
                  </a:cubicBezTo>
                  <a:cubicBezTo>
                    <a:pt x="131" y="13"/>
                    <a:pt x="131" y="13"/>
                    <a:pt x="131" y="13"/>
                  </a:cubicBezTo>
                  <a:cubicBezTo>
                    <a:pt x="131" y="12"/>
                    <a:pt x="131" y="12"/>
                    <a:pt x="131" y="12"/>
                  </a:cubicBezTo>
                  <a:cubicBezTo>
                    <a:pt x="131" y="12"/>
                    <a:pt x="131" y="11"/>
                    <a:pt x="131" y="11"/>
                  </a:cubicBezTo>
                  <a:cubicBezTo>
                    <a:pt x="130" y="11"/>
                    <a:pt x="130" y="11"/>
                    <a:pt x="130" y="10"/>
                  </a:cubicBezTo>
                  <a:cubicBezTo>
                    <a:pt x="130" y="10"/>
                    <a:pt x="130" y="10"/>
                    <a:pt x="130" y="10"/>
                  </a:cubicBezTo>
                  <a:cubicBezTo>
                    <a:pt x="130" y="10"/>
                    <a:pt x="130" y="9"/>
                    <a:pt x="130" y="9"/>
                  </a:cubicBezTo>
                  <a:cubicBezTo>
                    <a:pt x="130" y="9"/>
                    <a:pt x="131" y="9"/>
                    <a:pt x="131" y="9"/>
                  </a:cubicBezTo>
                  <a:cubicBezTo>
                    <a:pt x="131" y="9"/>
                    <a:pt x="131" y="9"/>
                    <a:pt x="132" y="9"/>
                  </a:cubicBezTo>
                  <a:cubicBezTo>
                    <a:pt x="132" y="9"/>
                    <a:pt x="132" y="9"/>
                    <a:pt x="132" y="9"/>
                  </a:cubicBezTo>
                  <a:cubicBezTo>
                    <a:pt x="133" y="9"/>
                    <a:pt x="133" y="9"/>
                    <a:pt x="133" y="9"/>
                  </a:cubicBezTo>
                  <a:cubicBezTo>
                    <a:pt x="133" y="8"/>
                    <a:pt x="134" y="8"/>
                    <a:pt x="134" y="8"/>
                  </a:cubicBezTo>
                  <a:cubicBezTo>
                    <a:pt x="134" y="8"/>
                    <a:pt x="134" y="7"/>
                    <a:pt x="134" y="7"/>
                  </a:cubicBezTo>
                  <a:cubicBezTo>
                    <a:pt x="134" y="7"/>
                    <a:pt x="134" y="7"/>
                    <a:pt x="134" y="6"/>
                  </a:cubicBezTo>
                  <a:cubicBezTo>
                    <a:pt x="134" y="6"/>
                    <a:pt x="134" y="6"/>
                    <a:pt x="135" y="6"/>
                  </a:cubicBezTo>
                  <a:cubicBezTo>
                    <a:pt x="135" y="6"/>
                    <a:pt x="135" y="6"/>
                    <a:pt x="135" y="6"/>
                  </a:cubicBezTo>
                  <a:cubicBezTo>
                    <a:pt x="135" y="5"/>
                    <a:pt x="135" y="5"/>
                    <a:pt x="135" y="5"/>
                  </a:cubicBezTo>
                  <a:cubicBezTo>
                    <a:pt x="135" y="5"/>
                    <a:pt x="136" y="5"/>
                    <a:pt x="136" y="5"/>
                  </a:cubicBezTo>
                  <a:cubicBezTo>
                    <a:pt x="136" y="4"/>
                    <a:pt x="136" y="4"/>
                    <a:pt x="136" y="4"/>
                  </a:cubicBezTo>
                  <a:cubicBezTo>
                    <a:pt x="136" y="4"/>
                    <a:pt x="136" y="4"/>
                    <a:pt x="136" y="4"/>
                  </a:cubicBezTo>
                  <a:cubicBezTo>
                    <a:pt x="136" y="4"/>
                    <a:pt x="136" y="3"/>
                    <a:pt x="136" y="3"/>
                  </a:cubicBezTo>
                  <a:cubicBezTo>
                    <a:pt x="137" y="3"/>
                    <a:pt x="137" y="3"/>
                    <a:pt x="137" y="3"/>
                  </a:cubicBezTo>
                  <a:cubicBezTo>
                    <a:pt x="137" y="3"/>
                    <a:pt x="137" y="3"/>
                    <a:pt x="137" y="3"/>
                  </a:cubicBezTo>
                  <a:cubicBezTo>
                    <a:pt x="137" y="3"/>
                    <a:pt x="138" y="3"/>
                    <a:pt x="138" y="3"/>
                  </a:cubicBezTo>
                  <a:cubicBezTo>
                    <a:pt x="138" y="2"/>
                    <a:pt x="138" y="2"/>
                    <a:pt x="138" y="2"/>
                  </a:cubicBezTo>
                  <a:cubicBezTo>
                    <a:pt x="138" y="2"/>
                    <a:pt x="138" y="2"/>
                    <a:pt x="138" y="1"/>
                  </a:cubicBezTo>
                  <a:cubicBezTo>
                    <a:pt x="138" y="1"/>
                    <a:pt x="138" y="1"/>
                    <a:pt x="138" y="1"/>
                  </a:cubicBezTo>
                  <a:cubicBezTo>
                    <a:pt x="138" y="1"/>
                    <a:pt x="138" y="0"/>
                    <a:pt x="139" y="0"/>
                  </a:cubicBezTo>
                  <a:cubicBezTo>
                    <a:pt x="139" y="0"/>
                    <a:pt x="139" y="0"/>
                    <a:pt x="140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40" y="0"/>
                    <a:pt x="140" y="0"/>
                    <a:pt x="141" y="0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141" y="1"/>
                    <a:pt x="141" y="1"/>
                    <a:pt x="142" y="1"/>
                  </a:cubicBezTo>
                  <a:cubicBezTo>
                    <a:pt x="142" y="1"/>
                    <a:pt x="141" y="2"/>
                    <a:pt x="142" y="2"/>
                  </a:cubicBezTo>
                  <a:cubicBezTo>
                    <a:pt x="142" y="2"/>
                    <a:pt x="142" y="3"/>
                    <a:pt x="142" y="3"/>
                  </a:cubicBezTo>
                  <a:cubicBezTo>
                    <a:pt x="143" y="4"/>
                    <a:pt x="143" y="4"/>
                    <a:pt x="143" y="4"/>
                  </a:cubicBezTo>
                  <a:cubicBezTo>
                    <a:pt x="144" y="5"/>
                    <a:pt x="144" y="5"/>
                    <a:pt x="145" y="6"/>
                  </a:cubicBezTo>
                  <a:cubicBezTo>
                    <a:pt x="145" y="6"/>
                    <a:pt x="145" y="6"/>
                    <a:pt x="145" y="6"/>
                  </a:cubicBezTo>
                  <a:cubicBezTo>
                    <a:pt x="145" y="6"/>
                    <a:pt x="146" y="6"/>
                    <a:pt x="146" y="6"/>
                  </a:cubicBezTo>
                  <a:cubicBezTo>
                    <a:pt x="146" y="6"/>
                    <a:pt x="146" y="7"/>
                    <a:pt x="146" y="7"/>
                  </a:cubicBezTo>
                  <a:cubicBezTo>
                    <a:pt x="146" y="7"/>
                    <a:pt x="146" y="7"/>
                    <a:pt x="146" y="7"/>
                  </a:cubicBezTo>
                  <a:cubicBezTo>
                    <a:pt x="146" y="7"/>
                    <a:pt x="146" y="8"/>
                    <a:pt x="146" y="8"/>
                  </a:cubicBezTo>
                  <a:cubicBezTo>
                    <a:pt x="146" y="8"/>
                    <a:pt x="147" y="8"/>
                    <a:pt x="147" y="9"/>
                  </a:cubicBezTo>
                  <a:cubicBezTo>
                    <a:pt x="147" y="9"/>
                    <a:pt x="147" y="9"/>
                    <a:pt x="148" y="9"/>
                  </a:cubicBezTo>
                  <a:cubicBezTo>
                    <a:pt x="148" y="10"/>
                    <a:pt x="148" y="10"/>
                    <a:pt x="148" y="10"/>
                  </a:cubicBezTo>
                  <a:cubicBezTo>
                    <a:pt x="148" y="10"/>
                    <a:pt x="148" y="10"/>
                    <a:pt x="148" y="10"/>
                  </a:cubicBezTo>
                  <a:cubicBezTo>
                    <a:pt x="149" y="9"/>
                    <a:pt x="149" y="9"/>
                    <a:pt x="149" y="9"/>
                  </a:cubicBezTo>
                  <a:cubicBezTo>
                    <a:pt x="149" y="9"/>
                    <a:pt x="149" y="9"/>
                    <a:pt x="149" y="9"/>
                  </a:cubicBezTo>
                  <a:cubicBezTo>
                    <a:pt x="149" y="9"/>
                    <a:pt x="149" y="9"/>
                    <a:pt x="149" y="9"/>
                  </a:cubicBezTo>
                  <a:cubicBezTo>
                    <a:pt x="149" y="9"/>
                    <a:pt x="149" y="9"/>
                    <a:pt x="149" y="9"/>
                  </a:cubicBezTo>
                  <a:cubicBezTo>
                    <a:pt x="150" y="9"/>
                    <a:pt x="150" y="10"/>
                    <a:pt x="150" y="10"/>
                  </a:cubicBezTo>
                  <a:cubicBezTo>
                    <a:pt x="150" y="10"/>
                    <a:pt x="150" y="10"/>
                    <a:pt x="150" y="10"/>
                  </a:cubicBezTo>
                  <a:cubicBezTo>
                    <a:pt x="150" y="10"/>
                    <a:pt x="150" y="11"/>
                    <a:pt x="150" y="11"/>
                  </a:cubicBezTo>
                  <a:cubicBezTo>
                    <a:pt x="150" y="11"/>
                    <a:pt x="149" y="11"/>
                    <a:pt x="149" y="11"/>
                  </a:cubicBezTo>
                  <a:cubicBezTo>
                    <a:pt x="149" y="11"/>
                    <a:pt x="149" y="11"/>
                    <a:pt x="149" y="11"/>
                  </a:cubicBezTo>
                  <a:cubicBezTo>
                    <a:pt x="149" y="11"/>
                    <a:pt x="149" y="12"/>
                    <a:pt x="150" y="12"/>
                  </a:cubicBezTo>
                  <a:cubicBezTo>
                    <a:pt x="150" y="12"/>
                    <a:pt x="149" y="12"/>
                    <a:pt x="149" y="12"/>
                  </a:cubicBezTo>
                  <a:cubicBezTo>
                    <a:pt x="150" y="12"/>
                    <a:pt x="150" y="13"/>
                    <a:pt x="150" y="13"/>
                  </a:cubicBezTo>
                  <a:cubicBezTo>
                    <a:pt x="150" y="13"/>
                    <a:pt x="150" y="12"/>
                    <a:pt x="150" y="12"/>
                  </a:cubicBezTo>
                  <a:cubicBezTo>
                    <a:pt x="150" y="12"/>
                    <a:pt x="150" y="12"/>
                    <a:pt x="150" y="12"/>
                  </a:cubicBezTo>
                  <a:cubicBezTo>
                    <a:pt x="150" y="12"/>
                    <a:pt x="151" y="11"/>
                    <a:pt x="151" y="11"/>
                  </a:cubicBezTo>
                  <a:cubicBezTo>
                    <a:pt x="151" y="11"/>
                    <a:pt x="152" y="11"/>
                    <a:pt x="152" y="11"/>
                  </a:cubicBezTo>
                  <a:cubicBezTo>
                    <a:pt x="152" y="11"/>
                    <a:pt x="152" y="11"/>
                    <a:pt x="152" y="12"/>
                  </a:cubicBezTo>
                  <a:cubicBezTo>
                    <a:pt x="153" y="12"/>
                    <a:pt x="153" y="12"/>
                    <a:pt x="153" y="12"/>
                  </a:cubicBezTo>
                  <a:cubicBezTo>
                    <a:pt x="154" y="13"/>
                    <a:pt x="154" y="13"/>
                    <a:pt x="154" y="13"/>
                  </a:cubicBezTo>
                  <a:cubicBezTo>
                    <a:pt x="154" y="13"/>
                    <a:pt x="154" y="14"/>
                    <a:pt x="154" y="14"/>
                  </a:cubicBezTo>
                  <a:cubicBezTo>
                    <a:pt x="154" y="14"/>
                    <a:pt x="155" y="14"/>
                    <a:pt x="155" y="15"/>
                  </a:cubicBezTo>
                  <a:cubicBezTo>
                    <a:pt x="155" y="15"/>
                    <a:pt x="155" y="15"/>
                    <a:pt x="155" y="15"/>
                  </a:cubicBezTo>
                  <a:cubicBezTo>
                    <a:pt x="155" y="15"/>
                    <a:pt x="154" y="15"/>
                    <a:pt x="154" y="15"/>
                  </a:cubicBezTo>
                  <a:cubicBezTo>
                    <a:pt x="154" y="16"/>
                    <a:pt x="154" y="16"/>
                    <a:pt x="155" y="16"/>
                  </a:cubicBezTo>
                  <a:cubicBezTo>
                    <a:pt x="155" y="16"/>
                    <a:pt x="155" y="16"/>
                    <a:pt x="155" y="16"/>
                  </a:cubicBezTo>
                  <a:cubicBezTo>
                    <a:pt x="155" y="16"/>
                    <a:pt x="155" y="16"/>
                    <a:pt x="156" y="16"/>
                  </a:cubicBezTo>
                  <a:cubicBezTo>
                    <a:pt x="156" y="16"/>
                    <a:pt x="156" y="16"/>
                    <a:pt x="156" y="17"/>
                  </a:cubicBezTo>
                  <a:cubicBezTo>
                    <a:pt x="156" y="17"/>
                    <a:pt x="156" y="17"/>
                    <a:pt x="156" y="17"/>
                  </a:cubicBezTo>
                  <a:cubicBezTo>
                    <a:pt x="156" y="17"/>
                    <a:pt x="156" y="18"/>
                    <a:pt x="156" y="18"/>
                  </a:cubicBezTo>
                  <a:cubicBezTo>
                    <a:pt x="156" y="18"/>
                    <a:pt x="156" y="18"/>
                    <a:pt x="156" y="19"/>
                  </a:cubicBezTo>
                  <a:cubicBezTo>
                    <a:pt x="157" y="19"/>
                    <a:pt x="157" y="19"/>
                    <a:pt x="157" y="20"/>
                  </a:cubicBezTo>
                  <a:cubicBezTo>
                    <a:pt x="157" y="20"/>
                    <a:pt x="157" y="20"/>
                    <a:pt x="157" y="21"/>
                  </a:cubicBezTo>
                  <a:cubicBezTo>
                    <a:pt x="157" y="21"/>
                    <a:pt x="157" y="22"/>
                    <a:pt x="157" y="22"/>
                  </a:cubicBezTo>
                  <a:cubicBezTo>
                    <a:pt x="157" y="22"/>
                    <a:pt x="157" y="23"/>
                    <a:pt x="157" y="23"/>
                  </a:cubicBezTo>
                  <a:cubicBezTo>
                    <a:pt x="157" y="23"/>
                    <a:pt x="157" y="24"/>
                    <a:pt x="157" y="24"/>
                  </a:cubicBezTo>
                  <a:cubicBezTo>
                    <a:pt x="157" y="25"/>
                    <a:pt x="156" y="25"/>
                    <a:pt x="156" y="25"/>
                  </a:cubicBezTo>
                  <a:cubicBezTo>
                    <a:pt x="156" y="25"/>
                    <a:pt x="156" y="25"/>
                    <a:pt x="156" y="25"/>
                  </a:cubicBezTo>
                  <a:cubicBezTo>
                    <a:pt x="156" y="26"/>
                    <a:pt x="156" y="26"/>
                    <a:pt x="156" y="26"/>
                  </a:cubicBezTo>
                  <a:cubicBezTo>
                    <a:pt x="156" y="26"/>
                    <a:pt x="157" y="26"/>
                    <a:pt x="157" y="26"/>
                  </a:cubicBezTo>
                  <a:cubicBezTo>
                    <a:pt x="157" y="26"/>
                    <a:pt x="157" y="27"/>
                    <a:pt x="157" y="27"/>
                  </a:cubicBezTo>
                  <a:cubicBezTo>
                    <a:pt x="157" y="27"/>
                    <a:pt x="157" y="27"/>
                    <a:pt x="157" y="27"/>
                  </a:cubicBezTo>
                  <a:cubicBezTo>
                    <a:pt x="157" y="27"/>
                    <a:pt x="157" y="28"/>
                    <a:pt x="157" y="28"/>
                  </a:cubicBezTo>
                  <a:cubicBezTo>
                    <a:pt x="157" y="28"/>
                    <a:pt x="157" y="28"/>
                    <a:pt x="157" y="28"/>
                  </a:cubicBezTo>
                  <a:cubicBezTo>
                    <a:pt x="157" y="28"/>
                    <a:pt x="157" y="28"/>
                    <a:pt x="157" y="28"/>
                  </a:cubicBezTo>
                  <a:cubicBezTo>
                    <a:pt x="157" y="28"/>
                    <a:pt x="157" y="27"/>
                    <a:pt x="156" y="28"/>
                  </a:cubicBezTo>
                  <a:cubicBezTo>
                    <a:pt x="156" y="28"/>
                    <a:pt x="156" y="28"/>
                    <a:pt x="157" y="28"/>
                  </a:cubicBezTo>
                  <a:cubicBezTo>
                    <a:pt x="157" y="28"/>
                    <a:pt x="157" y="28"/>
                    <a:pt x="157" y="28"/>
                  </a:cubicBezTo>
                  <a:cubicBezTo>
                    <a:pt x="157" y="28"/>
                    <a:pt x="157" y="28"/>
                    <a:pt x="157" y="28"/>
                  </a:cubicBezTo>
                  <a:cubicBezTo>
                    <a:pt x="157" y="28"/>
                    <a:pt x="158" y="28"/>
                    <a:pt x="158" y="28"/>
                  </a:cubicBezTo>
                  <a:cubicBezTo>
                    <a:pt x="158" y="28"/>
                    <a:pt x="158" y="28"/>
                    <a:pt x="158" y="28"/>
                  </a:cubicBezTo>
                  <a:cubicBezTo>
                    <a:pt x="158" y="29"/>
                    <a:pt x="158" y="29"/>
                    <a:pt x="158" y="29"/>
                  </a:cubicBezTo>
                  <a:cubicBezTo>
                    <a:pt x="158" y="29"/>
                    <a:pt x="159" y="30"/>
                    <a:pt x="159" y="30"/>
                  </a:cubicBezTo>
                  <a:cubicBezTo>
                    <a:pt x="159" y="30"/>
                    <a:pt x="158" y="30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2"/>
                    <a:pt x="158" y="32"/>
                    <a:pt x="158" y="33"/>
                  </a:cubicBezTo>
                  <a:cubicBezTo>
                    <a:pt x="158" y="33"/>
                    <a:pt x="158" y="34"/>
                    <a:pt x="158" y="34"/>
                  </a:cubicBezTo>
                  <a:cubicBezTo>
                    <a:pt x="159" y="34"/>
                    <a:pt x="159" y="35"/>
                    <a:pt x="159" y="35"/>
                  </a:cubicBezTo>
                  <a:cubicBezTo>
                    <a:pt x="160" y="35"/>
                    <a:pt x="160" y="35"/>
                    <a:pt x="160" y="35"/>
                  </a:cubicBezTo>
                  <a:cubicBezTo>
                    <a:pt x="160" y="36"/>
                    <a:pt x="160" y="36"/>
                    <a:pt x="160" y="36"/>
                  </a:cubicBezTo>
                  <a:cubicBezTo>
                    <a:pt x="160" y="36"/>
                    <a:pt x="160" y="36"/>
                    <a:pt x="160" y="36"/>
                  </a:cubicBezTo>
                  <a:cubicBezTo>
                    <a:pt x="160" y="36"/>
                    <a:pt x="160" y="36"/>
                    <a:pt x="160" y="37"/>
                  </a:cubicBezTo>
                  <a:cubicBezTo>
                    <a:pt x="160" y="37"/>
                    <a:pt x="160" y="37"/>
                    <a:pt x="160" y="37"/>
                  </a:cubicBezTo>
                  <a:cubicBezTo>
                    <a:pt x="160" y="37"/>
                    <a:pt x="161" y="37"/>
                    <a:pt x="161" y="38"/>
                  </a:cubicBezTo>
                  <a:cubicBezTo>
                    <a:pt x="161" y="38"/>
                    <a:pt x="161" y="38"/>
                    <a:pt x="161" y="38"/>
                  </a:cubicBezTo>
                  <a:cubicBezTo>
                    <a:pt x="161" y="38"/>
                    <a:pt x="161" y="38"/>
                    <a:pt x="160" y="38"/>
                  </a:cubicBezTo>
                  <a:cubicBezTo>
                    <a:pt x="160" y="38"/>
                    <a:pt x="160" y="38"/>
                    <a:pt x="160" y="38"/>
                  </a:cubicBezTo>
                  <a:cubicBezTo>
                    <a:pt x="160" y="39"/>
                    <a:pt x="160" y="39"/>
                    <a:pt x="160" y="39"/>
                  </a:cubicBezTo>
                  <a:cubicBezTo>
                    <a:pt x="160" y="39"/>
                    <a:pt x="159" y="39"/>
                    <a:pt x="159" y="39"/>
                  </a:cubicBezTo>
                  <a:cubicBezTo>
                    <a:pt x="159" y="39"/>
                    <a:pt x="159" y="39"/>
                    <a:pt x="159" y="39"/>
                  </a:cubicBezTo>
                  <a:cubicBezTo>
                    <a:pt x="159" y="39"/>
                    <a:pt x="158" y="39"/>
                    <a:pt x="158" y="39"/>
                  </a:cubicBezTo>
                  <a:cubicBezTo>
                    <a:pt x="158" y="39"/>
                    <a:pt x="158" y="39"/>
                    <a:pt x="157" y="39"/>
                  </a:cubicBezTo>
                  <a:cubicBezTo>
                    <a:pt x="157" y="39"/>
                    <a:pt x="157" y="39"/>
                    <a:pt x="157" y="39"/>
                  </a:cubicBezTo>
                  <a:cubicBezTo>
                    <a:pt x="157" y="39"/>
                    <a:pt x="157" y="39"/>
                    <a:pt x="157" y="39"/>
                  </a:cubicBezTo>
                  <a:cubicBezTo>
                    <a:pt x="157" y="39"/>
                    <a:pt x="156" y="39"/>
                    <a:pt x="156" y="39"/>
                  </a:cubicBezTo>
                  <a:cubicBezTo>
                    <a:pt x="156" y="39"/>
                    <a:pt x="156" y="39"/>
                    <a:pt x="157" y="39"/>
                  </a:cubicBezTo>
                  <a:cubicBezTo>
                    <a:pt x="157" y="40"/>
                    <a:pt x="157" y="39"/>
                    <a:pt x="157" y="39"/>
                  </a:cubicBezTo>
                  <a:cubicBezTo>
                    <a:pt x="157" y="39"/>
                    <a:pt x="157" y="39"/>
                    <a:pt x="157" y="39"/>
                  </a:cubicBezTo>
                  <a:cubicBezTo>
                    <a:pt x="157" y="39"/>
                    <a:pt x="158" y="39"/>
                    <a:pt x="158" y="39"/>
                  </a:cubicBezTo>
                  <a:cubicBezTo>
                    <a:pt x="158" y="39"/>
                    <a:pt x="158" y="39"/>
                    <a:pt x="158" y="39"/>
                  </a:cubicBezTo>
                  <a:cubicBezTo>
                    <a:pt x="158" y="39"/>
                    <a:pt x="159" y="39"/>
                    <a:pt x="159" y="39"/>
                  </a:cubicBezTo>
                  <a:cubicBezTo>
                    <a:pt x="159" y="39"/>
                    <a:pt x="159" y="39"/>
                    <a:pt x="159" y="39"/>
                  </a:cubicBezTo>
                  <a:cubicBezTo>
                    <a:pt x="159" y="40"/>
                    <a:pt x="160" y="40"/>
                    <a:pt x="160" y="40"/>
                  </a:cubicBezTo>
                  <a:cubicBezTo>
                    <a:pt x="160" y="40"/>
                    <a:pt x="160" y="40"/>
                    <a:pt x="160" y="40"/>
                  </a:cubicBezTo>
                  <a:cubicBezTo>
                    <a:pt x="160" y="40"/>
                    <a:pt x="160" y="40"/>
                    <a:pt x="160" y="40"/>
                  </a:cubicBezTo>
                  <a:cubicBezTo>
                    <a:pt x="161" y="41"/>
                    <a:pt x="161" y="41"/>
                    <a:pt x="161" y="41"/>
                  </a:cubicBezTo>
                  <a:cubicBezTo>
                    <a:pt x="161" y="41"/>
                    <a:pt x="161" y="41"/>
                    <a:pt x="161" y="41"/>
                  </a:cubicBezTo>
                  <a:cubicBezTo>
                    <a:pt x="161" y="41"/>
                    <a:pt x="162" y="41"/>
                    <a:pt x="162" y="40"/>
                  </a:cubicBezTo>
                  <a:cubicBezTo>
                    <a:pt x="162" y="40"/>
                    <a:pt x="162" y="40"/>
                    <a:pt x="162" y="40"/>
                  </a:cubicBezTo>
                  <a:cubicBezTo>
                    <a:pt x="162" y="41"/>
                    <a:pt x="162" y="41"/>
                    <a:pt x="162" y="41"/>
                  </a:cubicBezTo>
                  <a:cubicBezTo>
                    <a:pt x="162" y="41"/>
                    <a:pt x="162" y="41"/>
                    <a:pt x="161" y="41"/>
                  </a:cubicBezTo>
                  <a:cubicBezTo>
                    <a:pt x="161" y="41"/>
                    <a:pt x="161" y="41"/>
                    <a:pt x="161" y="41"/>
                  </a:cubicBezTo>
                  <a:cubicBezTo>
                    <a:pt x="161" y="41"/>
                    <a:pt x="161" y="41"/>
                    <a:pt x="161" y="41"/>
                  </a:cubicBezTo>
                  <a:cubicBezTo>
                    <a:pt x="160" y="41"/>
                    <a:pt x="160" y="41"/>
                    <a:pt x="160" y="41"/>
                  </a:cubicBezTo>
                  <a:cubicBezTo>
                    <a:pt x="160" y="41"/>
                    <a:pt x="160" y="41"/>
                    <a:pt x="159" y="41"/>
                  </a:cubicBezTo>
                  <a:cubicBezTo>
                    <a:pt x="159" y="41"/>
                    <a:pt x="159" y="41"/>
                    <a:pt x="159" y="41"/>
                  </a:cubicBezTo>
                  <a:cubicBezTo>
                    <a:pt x="159" y="41"/>
                    <a:pt x="159" y="41"/>
                    <a:pt x="159" y="41"/>
                  </a:cubicBezTo>
                  <a:cubicBezTo>
                    <a:pt x="159" y="41"/>
                    <a:pt x="159" y="41"/>
                    <a:pt x="159" y="41"/>
                  </a:cubicBezTo>
                  <a:cubicBezTo>
                    <a:pt x="159" y="41"/>
                    <a:pt x="160" y="41"/>
                    <a:pt x="160" y="41"/>
                  </a:cubicBezTo>
                  <a:cubicBezTo>
                    <a:pt x="160" y="41"/>
                    <a:pt x="160" y="41"/>
                    <a:pt x="160" y="41"/>
                  </a:cubicBezTo>
                  <a:cubicBezTo>
                    <a:pt x="160" y="41"/>
                    <a:pt x="161" y="41"/>
                    <a:pt x="161" y="41"/>
                  </a:cubicBezTo>
                  <a:cubicBezTo>
                    <a:pt x="161" y="42"/>
                    <a:pt x="161" y="42"/>
                    <a:pt x="161" y="42"/>
                  </a:cubicBezTo>
                  <a:cubicBezTo>
                    <a:pt x="161" y="42"/>
                    <a:pt x="161" y="42"/>
                    <a:pt x="161" y="43"/>
                  </a:cubicBezTo>
                  <a:cubicBezTo>
                    <a:pt x="161" y="43"/>
                    <a:pt x="161" y="43"/>
                    <a:pt x="161" y="43"/>
                  </a:cubicBezTo>
                  <a:cubicBezTo>
                    <a:pt x="161" y="43"/>
                    <a:pt x="161" y="44"/>
                    <a:pt x="161" y="44"/>
                  </a:cubicBezTo>
                  <a:cubicBezTo>
                    <a:pt x="162" y="44"/>
                    <a:pt x="162" y="44"/>
                    <a:pt x="162" y="44"/>
                  </a:cubicBezTo>
                  <a:cubicBezTo>
                    <a:pt x="162" y="44"/>
                    <a:pt x="162" y="45"/>
                    <a:pt x="162" y="45"/>
                  </a:cubicBezTo>
                  <a:cubicBezTo>
                    <a:pt x="163" y="45"/>
                    <a:pt x="163" y="45"/>
                    <a:pt x="163" y="46"/>
                  </a:cubicBezTo>
                  <a:cubicBezTo>
                    <a:pt x="163" y="46"/>
                    <a:pt x="163" y="46"/>
                    <a:pt x="163" y="46"/>
                  </a:cubicBezTo>
                  <a:cubicBezTo>
                    <a:pt x="163" y="47"/>
                    <a:pt x="164" y="47"/>
                    <a:pt x="164" y="48"/>
                  </a:cubicBezTo>
                  <a:cubicBezTo>
                    <a:pt x="164" y="48"/>
                    <a:pt x="164" y="48"/>
                    <a:pt x="164" y="49"/>
                  </a:cubicBezTo>
                  <a:cubicBezTo>
                    <a:pt x="165" y="49"/>
                    <a:pt x="165" y="49"/>
                    <a:pt x="165" y="49"/>
                  </a:cubicBezTo>
                  <a:cubicBezTo>
                    <a:pt x="165" y="50"/>
                    <a:pt x="165" y="50"/>
                    <a:pt x="166" y="50"/>
                  </a:cubicBezTo>
                  <a:cubicBezTo>
                    <a:pt x="166" y="50"/>
                    <a:pt x="166" y="51"/>
                    <a:pt x="166" y="51"/>
                  </a:cubicBezTo>
                  <a:cubicBezTo>
                    <a:pt x="166" y="51"/>
                    <a:pt x="166" y="51"/>
                    <a:pt x="166" y="51"/>
                  </a:cubicBezTo>
                  <a:cubicBezTo>
                    <a:pt x="166" y="52"/>
                    <a:pt x="166" y="53"/>
                    <a:pt x="166" y="53"/>
                  </a:cubicBezTo>
                  <a:cubicBezTo>
                    <a:pt x="166" y="54"/>
                    <a:pt x="166" y="54"/>
                    <a:pt x="166" y="55"/>
                  </a:cubicBezTo>
                  <a:cubicBezTo>
                    <a:pt x="166" y="55"/>
                    <a:pt x="166" y="56"/>
                    <a:pt x="166" y="56"/>
                  </a:cubicBezTo>
                  <a:cubicBezTo>
                    <a:pt x="166" y="56"/>
                    <a:pt x="166" y="57"/>
                    <a:pt x="167" y="57"/>
                  </a:cubicBezTo>
                  <a:cubicBezTo>
                    <a:pt x="167" y="57"/>
                    <a:pt x="167" y="58"/>
                    <a:pt x="167" y="58"/>
                  </a:cubicBezTo>
                  <a:cubicBezTo>
                    <a:pt x="167" y="58"/>
                    <a:pt x="167" y="59"/>
                    <a:pt x="167" y="59"/>
                  </a:cubicBezTo>
                  <a:cubicBezTo>
                    <a:pt x="167" y="59"/>
                    <a:pt x="168" y="60"/>
                    <a:pt x="168" y="61"/>
                  </a:cubicBezTo>
                  <a:cubicBezTo>
                    <a:pt x="168" y="61"/>
                    <a:pt x="168" y="61"/>
                    <a:pt x="168" y="62"/>
                  </a:cubicBezTo>
                  <a:cubicBezTo>
                    <a:pt x="168" y="62"/>
                    <a:pt x="168" y="63"/>
                    <a:pt x="168" y="63"/>
                  </a:cubicBezTo>
                  <a:cubicBezTo>
                    <a:pt x="168" y="63"/>
                    <a:pt x="168" y="63"/>
                    <a:pt x="168" y="64"/>
                  </a:cubicBezTo>
                  <a:cubicBezTo>
                    <a:pt x="168" y="64"/>
                    <a:pt x="169" y="64"/>
                    <a:pt x="169" y="64"/>
                  </a:cubicBezTo>
                  <a:cubicBezTo>
                    <a:pt x="169" y="64"/>
                    <a:pt x="170" y="65"/>
                    <a:pt x="170" y="65"/>
                  </a:cubicBezTo>
                  <a:cubicBezTo>
                    <a:pt x="170" y="65"/>
                    <a:pt x="170" y="66"/>
                    <a:pt x="170" y="66"/>
                  </a:cubicBezTo>
                  <a:cubicBezTo>
                    <a:pt x="171" y="66"/>
                    <a:pt x="171" y="67"/>
                    <a:pt x="172" y="67"/>
                  </a:cubicBezTo>
                  <a:cubicBezTo>
                    <a:pt x="172" y="67"/>
                    <a:pt x="172" y="67"/>
                    <a:pt x="172" y="67"/>
                  </a:cubicBezTo>
                  <a:cubicBezTo>
                    <a:pt x="172" y="67"/>
                    <a:pt x="172" y="67"/>
                    <a:pt x="172" y="67"/>
                  </a:cubicBezTo>
                  <a:cubicBezTo>
                    <a:pt x="172" y="67"/>
                    <a:pt x="173" y="67"/>
                    <a:pt x="173" y="67"/>
                  </a:cubicBezTo>
                  <a:cubicBezTo>
                    <a:pt x="173" y="67"/>
                    <a:pt x="173" y="67"/>
                    <a:pt x="173" y="67"/>
                  </a:cubicBezTo>
                  <a:cubicBezTo>
                    <a:pt x="173" y="67"/>
                    <a:pt x="173" y="67"/>
                    <a:pt x="173" y="68"/>
                  </a:cubicBezTo>
                  <a:cubicBezTo>
                    <a:pt x="173" y="68"/>
                    <a:pt x="173" y="68"/>
                    <a:pt x="173" y="68"/>
                  </a:cubicBezTo>
                  <a:cubicBezTo>
                    <a:pt x="173" y="68"/>
                    <a:pt x="173" y="68"/>
                    <a:pt x="173" y="68"/>
                  </a:cubicBezTo>
                  <a:cubicBezTo>
                    <a:pt x="173" y="68"/>
                    <a:pt x="173" y="69"/>
                    <a:pt x="173" y="69"/>
                  </a:cubicBezTo>
                  <a:cubicBezTo>
                    <a:pt x="173" y="69"/>
                    <a:pt x="173" y="70"/>
                    <a:pt x="173" y="70"/>
                  </a:cubicBezTo>
                  <a:cubicBezTo>
                    <a:pt x="173" y="70"/>
                    <a:pt x="173" y="70"/>
                    <a:pt x="174" y="70"/>
                  </a:cubicBezTo>
                  <a:cubicBezTo>
                    <a:pt x="174" y="71"/>
                    <a:pt x="174" y="71"/>
                    <a:pt x="174" y="71"/>
                  </a:cubicBezTo>
                  <a:cubicBezTo>
                    <a:pt x="174" y="71"/>
                    <a:pt x="175" y="72"/>
                    <a:pt x="175" y="72"/>
                  </a:cubicBezTo>
                  <a:cubicBezTo>
                    <a:pt x="175" y="72"/>
                    <a:pt x="175" y="72"/>
                    <a:pt x="175" y="72"/>
                  </a:cubicBezTo>
                  <a:cubicBezTo>
                    <a:pt x="175" y="72"/>
                    <a:pt x="176" y="72"/>
                    <a:pt x="176" y="72"/>
                  </a:cubicBezTo>
                  <a:cubicBezTo>
                    <a:pt x="176" y="72"/>
                    <a:pt x="177" y="72"/>
                    <a:pt x="177" y="72"/>
                  </a:cubicBezTo>
                  <a:cubicBezTo>
                    <a:pt x="177" y="72"/>
                    <a:pt x="177" y="72"/>
                    <a:pt x="177" y="72"/>
                  </a:cubicBezTo>
                  <a:cubicBezTo>
                    <a:pt x="178" y="73"/>
                    <a:pt x="178" y="73"/>
                    <a:pt x="178" y="73"/>
                  </a:cubicBezTo>
                  <a:cubicBezTo>
                    <a:pt x="179" y="74"/>
                    <a:pt x="179" y="74"/>
                    <a:pt x="180" y="74"/>
                  </a:cubicBezTo>
                  <a:cubicBezTo>
                    <a:pt x="180" y="74"/>
                    <a:pt x="180" y="75"/>
                    <a:pt x="180" y="75"/>
                  </a:cubicBezTo>
                  <a:cubicBezTo>
                    <a:pt x="181" y="75"/>
                    <a:pt x="181" y="75"/>
                    <a:pt x="181" y="75"/>
                  </a:cubicBezTo>
                  <a:cubicBezTo>
                    <a:pt x="181" y="75"/>
                    <a:pt x="182" y="75"/>
                    <a:pt x="182" y="75"/>
                  </a:cubicBezTo>
                  <a:cubicBezTo>
                    <a:pt x="182" y="75"/>
                    <a:pt x="182" y="75"/>
                    <a:pt x="182" y="75"/>
                  </a:cubicBezTo>
                  <a:cubicBezTo>
                    <a:pt x="182" y="75"/>
                    <a:pt x="183" y="75"/>
                    <a:pt x="183" y="75"/>
                  </a:cubicBezTo>
                  <a:cubicBezTo>
                    <a:pt x="183" y="76"/>
                    <a:pt x="183" y="76"/>
                    <a:pt x="183" y="76"/>
                  </a:cubicBezTo>
                  <a:cubicBezTo>
                    <a:pt x="183" y="76"/>
                    <a:pt x="184" y="76"/>
                    <a:pt x="184" y="76"/>
                  </a:cubicBezTo>
                  <a:cubicBezTo>
                    <a:pt x="184" y="76"/>
                    <a:pt x="185" y="76"/>
                    <a:pt x="185" y="76"/>
                  </a:cubicBezTo>
                  <a:cubicBezTo>
                    <a:pt x="185" y="76"/>
                    <a:pt x="186" y="76"/>
                    <a:pt x="187" y="76"/>
                  </a:cubicBezTo>
                  <a:cubicBezTo>
                    <a:pt x="187" y="77"/>
                    <a:pt x="187" y="77"/>
                    <a:pt x="188" y="77"/>
                  </a:cubicBezTo>
                  <a:cubicBezTo>
                    <a:pt x="188" y="77"/>
                    <a:pt x="188" y="78"/>
                    <a:pt x="188" y="78"/>
                  </a:cubicBezTo>
                  <a:cubicBezTo>
                    <a:pt x="188" y="78"/>
                    <a:pt x="189" y="78"/>
                    <a:pt x="189" y="78"/>
                  </a:cubicBezTo>
                  <a:cubicBezTo>
                    <a:pt x="189" y="79"/>
                    <a:pt x="189" y="79"/>
                    <a:pt x="190" y="79"/>
                  </a:cubicBezTo>
                  <a:cubicBezTo>
                    <a:pt x="190" y="79"/>
                    <a:pt x="191" y="79"/>
                    <a:pt x="191" y="79"/>
                  </a:cubicBezTo>
                  <a:cubicBezTo>
                    <a:pt x="191" y="79"/>
                    <a:pt x="192" y="80"/>
                    <a:pt x="192" y="80"/>
                  </a:cubicBezTo>
                  <a:cubicBezTo>
                    <a:pt x="192" y="80"/>
                    <a:pt x="193" y="80"/>
                    <a:pt x="193" y="80"/>
                  </a:cubicBezTo>
                  <a:cubicBezTo>
                    <a:pt x="193" y="80"/>
                    <a:pt x="194" y="80"/>
                    <a:pt x="194" y="80"/>
                  </a:cubicBezTo>
                  <a:cubicBezTo>
                    <a:pt x="194" y="80"/>
                    <a:pt x="194" y="80"/>
                    <a:pt x="194" y="80"/>
                  </a:cubicBezTo>
                  <a:cubicBezTo>
                    <a:pt x="195" y="81"/>
                    <a:pt x="195" y="81"/>
                    <a:pt x="195" y="81"/>
                  </a:cubicBezTo>
                  <a:cubicBezTo>
                    <a:pt x="195" y="81"/>
                    <a:pt x="196" y="81"/>
                    <a:pt x="196" y="81"/>
                  </a:cubicBezTo>
                  <a:cubicBezTo>
                    <a:pt x="196" y="81"/>
                    <a:pt x="196" y="82"/>
                    <a:pt x="196" y="82"/>
                  </a:cubicBezTo>
                  <a:cubicBezTo>
                    <a:pt x="196" y="82"/>
                    <a:pt x="197" y="83"/>
                    <a:pt x="197" y="83"/>
                  </a:cubicBezTo>
                  <a:cubicBezTo>
                    <a:pt x="197" y="83"/>
                    <a:pt x="197" y="83"/>
                    <a:pt x="197" y="83"/>
                  </a:cubicBezTo>
                  <a:cubicBezTo>
                    <a:pt x="197" y="83"/>
                    <a:pt x="197" y="83"/>
                    <a:pt x="197" y="84"/>
                  </a:cubicBezTo>
                  <a:cubicBezTo>
                    <a:pt x="197" y="84"/>
                    <a:pt x="197" y="84"/>
                    <a:pt x="197" y="84"/>
                  </a:cubicBezTo>
                  <a:cubicBezTo>
                    <a:pt x="197" y="85"/>
                    <a:pt x="197" y="85"/>
                    <a:pt x="197" y="85"/>
                  </a:cubicBezTo>
                  <a:cubicBezTo>
                    <a:pt x="197" y="85"/>
                    <a:pt x="198" y="86"/>
                    <a:pt x="198" y="86"/>
                  </a:cubicBezTo>
                  <a:cubicBezTo>
                    <a:pt x="198" y="86"/>
                    <a:pt x="198" y="86"/>
                    <a:pt x="198" y="86"/>
                  </a:cubicBezTo>
                  <a:cubicBezTo>
                    <a:pt x="198" y="86"/>
                    <a:pt x="199" y="86"/>
                    <a:pt x="199" y="86"/>
                  </a:cubicBezTo>
                  <a:cubicBezTo>
                    <a:pt x="199" y="86"/>
                    <a:pt x="199" y="86"/>
                    <a:pt x="199" y="86"/>
                  </a:cubicBezTo>
                  <a:cubicBezTo>
                    <a:pt x="199" y="86"/>
                    <a:pt x="200" y="87"/>
                    <a:pt x="200" y="87"/>
                  </a:cubicBezTo>
                  <a:cubicBezTo>
                    <a:pt x="200" y="87"/>
                    <a:pt x="200" y="88"/>
                    <a:pt x="200" y="88"/>
                  </a:cubicBezTo>
                  <a:cubicBezTo>
                    <a:pt x="200" y="88"/>
                    <a:pt x="201" y="89"/>
                    <a:pt x="201" y="89"/>
                  </a:cubicBezTo>
                  <a:cubicBezTo>
                    <a:pt x="201" y="89"/>
                    <a:pt x="201" y="90"/>
                    <a:pt x="201" y="90"/>
                  </a:cubicBezTo>
                  <a:cubicBezTo>
                    <a:pt x="202" y="90"/>
                    <a:pt x="202" y="91"/>
                    <a:pt x="202" y="91"/>
                  </a:cubicBezTo>
                  <a:cubicBezTo>
                    <a:pt x="202" y="91"/>
                    <a:pt x="202" y="92"/>
                    <a:pt x="202" y="92"/>
                  </a:cubicBezTo>
                  <a:cubicBezTo>
                    <a:pt x="202" y="92"/>
                    <a:pt x="202" y="93"/>
                    <a:pt x="202" y="93"/>
                  </a:cubicBezTo>
                  <a:cubicBezTo>
                    <a:pt x="202" y="93"/>
                    <a:pt x="203" y="93"/>
                    <a:pt x="203" y="93"/>
                  </a:cubicBezTo>
                  <a:cubicBezTo>
                    <a:pt x="203" y="93"/>
                    <a:pt x="203" y="93"/>
                    <a:pt x="203" y="93"/>
                  </a:cubicBezTo>
                  <a:cubicBezTo>
                    <a:pt x="203" y="93"/>
                    <a:pt x="203" y="93"/>
                    <a:pt x="203" y="93"/>
                  </a:cubicBezTo>
                  <a:cubicBezTo>
                    <a:pt x="203" y="94"/>
                    <a:pt x="203" y="94"/>
                    <a:pt x="203" y="94"/>
                  </a:cubicBezTo>
                  <a:cubicBezTo>
                    <a:pt x="203" y="94"/>
                    <a:pt x="203" y="95"/>
                    <a:pt x="204" y="95"/>
                  </a:cubicBezTo>
                  <a:cubicBezTo>
                    <a:pt x="204" y="95"/>
                    <a:pt x="204" y="95"/>
                    <a:pt x="204" y="95"/>
                  </a:cubicBezTo>
                  <a:cubicBezTo>
                    <a:pt x="205" y="96"/>
                    <a:pt x="205" y="96"/>
                    <a:pt x="205" y="96"/>
                  </a:cubicBezTo>
                  <a:cubicBezTo>
                    <a:pt x="206" y="96"/>
                    <a:pt x="206" y="96"/>
                    <a:pt x="207" y="97"/>
                  </a:cubicBezTo>
                  <a:cubicBezTo>
                    <a:pt x="207" y="97"/>
                    <a:pt x="207" y="97"/>
                    <a:pt x="207" y="97"/>
                  </a:cubicBezTo>
                  <a:cubicBezTo>
                    <a:pt x="208" y="97"/>
                    <a:pt x="208" y="97"/>
                    <a:pt x="208" y="98"/>
                  </a:cubicBezTo>
                  <a:cubicBezTo>
                    <a:pt x="208" y="98"/>
                    <a:pt x="208" y="98"/>
                    <a:pt x="208" y="99"/>
                  </a:cubicBezTo>
                  <a:cubicBezTo>
                    <a:pt x="208" y="99"/>
                    <a:pt x="208" y="99"/>
                    <a:pt x="208" y="99"/>
                  </a:cubicBezTo>
                  <a:cubicBezTo>
                    <a:pt x="208" y="100"/>
                    <a:pt x="209" y="100"/>
                    <a:pt x="209" y="100"/>
                  </a:cubicBezTo>
                  <a:cubicBezTo>
                    <a:pt x="209" y="100"/>
                    <a:pt x="209" y="101"/>
                    <a:pt x="210" y="101"/>
                  </a:cubicBezTo>
                  <a:cubicBezTo>
                    <a:pt x="210" y="101"/>
                    <a:pt x="210" y="101"/>
                    <a:pt x="211" y="101"/>
                  </a:cubicBezTo>
                  <a:cubicBezTo>
                    <a:pt x="211" y="101"/>
                    <a:pt x="212" y="101"/>
                    <a:pt x="212" y="101"/>
                  </a:cubicBezTo>
                  <a:cubicBezTo>
                    <a:pt x="213" y="102"/>
                    <a:pt x="213" y="102"/>
                    <a:pt x="214" y="102"/>
                  </a:cubicBezTo>
                  <a:cubicBezTo>
                    <a:pt x="214" y="102"/>
                    <a:pt x="214" y="102"/>
                    <a:pt x="215" y="103"/>
                  </a:cubicBezTo>
                  <a:cubicBezTo>
                    <a:pt x="215" y="103"/>
                    <a:pt x="215" y="103"/>
                    <a:pt x="215" y="103"/>
                  </a:cubicBezTo>
                  <a:cubicBezTo>
                    <a:pt x="215" y="103"/>
                    <a:pt x="215" y="103"/>
                    <a:pt x="215" y="103"/>
                  </a:cubicBezTo>
                  <a:cubicBezTo>
                    <a:pt x="215" y="104"/>
                    <a:pt x="214" y="104"/>
                    <a:pt x="214" y="104"/>
                  </a:cubicBezTo>
                  <a:cubicBezTo>
                    <a:pt x="214" y="104"/>
                    <a:pt x="214" y="104"/>
                    <a:pt x="213" y="104"/>
                  </a:cubicBezTo>
                  <a:cubicBezTo>
                    <a:pt x="213" y="104"/>
                    <a:pt x="213" y="104"/>
                    <a:pt x="213" y="104"/>
                  </a:cubicBezTo>
                  <a:cubicBezTo>
                    <a:pt x="212" y="104"/>
                    <a:pt x="212" y="104"/>
                    <a:pt x="212" y="105"/>
                  </a:cubicBezTo>
                  <a:cubicBezTo>
                    <a:pt x="211" y="105"/>
                    <a:pt x="211" y="105"/>
                    <a:pt x="211" y="106"/>
                  </a:cubicBezTo>
                  <a:cubicBezTo>
                    <a:pt x="211" y="106"/>
                    <a:pt x="210" y="107"/>
                    <a:pt x="210" y="107"/>
                  </a:cubicBezTo>
                  <a:cubicBezTo>
                    <a:pt x="210" y="108"/>
                    <a:pt x="210" y="109"/>
                    <a:pt x="211" y="109"/>
                  </a:cubicBezTo>
                  <a:cubicBezTo>
                    <a:pt x="211" y="110"/>
                    <a:pt x="211" y="112"/>
                    <a:pt x="212" y="113"/>
                  </a:cubicBezTo>
                  <a:cubicBezTo>
                    <a:pt x="212" y="113"/>
                    <a:pt x="212" y="114"/>
                    <a:pt x="213" y="115"/>
                  </a:cubicBezTo>
                  <a:cubicBezTo>
                    <a:pt x="213" y="115"/>
                    <a:pt x="213" y="116"/>
                    <a:pt x="214" y="117"/>
                  </a:cubicBezTo>
                  <a:cubicBezTo>
                    <a:pt x="214" y="117"/>
                    <a:pt x="214" y="118"/>
                    <a:pt x="214" y="119"/>
                  </a:cubicBezTo>
                  <a:cubicBezTo>
                    <a:pt x="215" y="119"/>
                    <a:pt x="215" y="120"/>
                    <a:pt x="215" y="120"/>
                  </a:cubicBezTo>
                  <a:cubicBezTo>
                    <a:pt x="216" y="121"/>
                    <a:pt x="217" y="121"/>
                    <a:pt x="217" y="122"/>
                  </a:cubicBezTo>
                  <a:cubicBezTo>
                    <a:pt x="218" y="122"/>
                    <a:pt x="218" y="123"/>
                    <a:pt x="219" y="124"/>
                  </a:cubicBezTo>
                  <a:cubicBezTo>
                    <a:pt x="219" y="124"/>
                    <a:pt x="220" y="125"/>
                    <a:pt x="220" y="125"/>
                  </a:cubicBezTo>
                  <a:cubicBezTo>
                    <a:pt x="220" y="126"/>
                    <a:pt x="221" y="127"/>
                    <a:pt x="221" y="127"/>
                  </a:cubicBezTo>
                  <a:cubicBezTo>
                    <a:pt x="221" y="128"/>
                    <a:pt x="222" y="129"/>
                    <a:pt x="222" y="129"/>
                  </a:cubicBezTo>
                  <a:cubicBezTo>
                    <a:pt x="223" y="130"/>
                    <a:pt x="224" y="130"/>
                    <a:pt x="224" y="131"/>
                  </a:cubicBezTo>
                  <a:cubicBezTo>
                    <a:pt x="224" y="131"/>
                    <a:pt x="225" y="132"/>
                    <a:pt x="225" y="132"/>
                  </a:cubicBezTo>
                  <a:cubicBezTo>
                    <a:pt x="225" y="132"/>
                    <a:pt x="225" y="133"/>
                    <a:pt x="225" y="133"/>
                  </a:cubicBezTo>
                  <a:cubicBezTo>
                    <a:pt x="225" y="134"/>
                    <a:pt x="225" y="134"/>
                    <a:pt x="225" y="135"/>
                  </a:cubicBezTo>
                  <a:cubicBezTo>
                    <a:pt x="225" y="135"/>
                    <a:pt x="225" y="135"/>
                    <a:pt x="225" y="136"/>
                  </a:cubicBezTo>
                  <a:cubicBezTo>
                    <a:pt x="224" y="136"/>
                    <a:pt x="224" y="136"/>
                    <a:pt x="224" y="136"/>
                  </a:cubicBezTo>
                  <a:cubicBezTo>
                    <a:pt x="224" y="136"/>
                    <a:pt x="224" y="136"/>
                    <a:pt x="224" y="136"/>
                  </a:cubicBezTo>
                  <a:cubicBezTo>
                    <a:pt x="224" y="136"/>
                    <a:pt x="224" y="136"/>
                    <a:pt x="224" y="136"/>
                  </a:cubicBezTo>
                  <a:cubicBezTo>
                    <a:pt x="224" y="136"/>
                    <a:pt x="224" y="135"/>
                    <a:pt x="224" y="135"/>
                  </a:cubicBezTo>
                  <a:cubicBezTo>
                    <a:pt x="224" y="135"/>
                    <a:pt x="224" y="135"/>
                    <a:pt x="224" y="135"/>
                  </a:cubicBezTo>
                  <a:cubicBezTo>
                    <a:pt x="224" y="135"/>
                    <a:pt x="224" y="135"/>
                    <a:pt x="224" y="134"/>
                  </a:cubicBezTo>
                  <a:cubicBezTo>
                    <a:pt x="225" y="134"/>
                    <a:pt x="225" y="134"/>
                    <a:pt x="225" y="134"/>
                  </a:cubicBezTo>
                  <a:cubicBezTo>
                    <a:pt x="224" y="133"/>
                    <a:pt x="224" y="133"/>
                    <a:pt x="224" y="133"/>
                  </a:cubicBezTo>
                  <a:cubicBezTo>
                    <a:pt x="224" y="133"/>
                    <a:pt x="223" y="132"/>
                    <a:pt x="223" y="132"/>
                  </a:cubicBezTo>
                  <a:cubicBezTo>
                    <a:pt x="222" y="132"/>
                    <a:pt x="222" y="132"/>
                    <a:pt x="221" y="132"/>
                  </a:cubicBezTo>
                  <a:cubicBezTo>
                    <a:pt x="221" y="132"/>
                    <a:pt x="220" y="132"/>
                    <a:pt x="219" y="132"/>
                  </a:cubicBezTo>
                  <a:cubicBezTo>
                    <a:pt x="219" y="132"/>
                    <a:pt x="218" y="132"/>
                    <a:pt x="218" y="132"/>
                  </a:cubicBezTo>
                  <a:cubicBezTo>
                    <a:pt x="218" y="132"/>
                    <a:pt x="218" y="132"/>
                    <a:pt x="217" y="132"/>
                  </a:cubicBezTo>
                  <a:cubicBezTo>
                    <a:pt x="217" y="133"/>
                    <a:pt x="217" y="133"/>
                    <a:pt x="216" y="133"/>
                  </a:cubicBezTo>
                  <a:cubicBezTo>
                    <a:pt x="216" y="133"/>
                    <a:pt x="215" y="132"/>
                    <a:pt x="215" y="132"/>
                  </a:cubicBezTo>
                  <a:cubicBezTo>
                    <a:pt x="214" y="132"/>
                    <a:pt x="214" y="132"/>
                    <a:pt x="213" y="131"/>
                  </a:cubicBezTo>
                  <a:cubicBezTo>
                    <a:pt x="213" y="131"/>
                    <a:pt x="213" y="130"/>
                    <a:pt x="212" y="130"/>
                  </a:cubicBezTo>
                  <a:cubicBezTo>
                    <a:pt x="212" y="130"/>
                    <a:pt x="212" y="130"/>
                    <a:pt x="211" y="130"/>
                  </a:cubicBezTo>
                  <a:cubicBezTo>
                    <a:pt x="211" y="129"/>
                    <a:pt x="211" y="129"/>
                    <a:pt x="211" y="129"/>
                  </a:cubicBezTo>
                  <a:cubicBezTo>
                    <a:pt x="211" y="129"/>
                    <a:pt x="211" y="128"/>
                    <a:pt x="211" y="128"/>
                  </a:cubicBezTo>
                  <a:cubicBezTo>
                    <a:pt x="210" y="128"/>
                    <a:pt x="210" y="128"/>
                    <a:pt x="210" y="127"/>
                  </a:cubicBezTo>
                  <a:cubicBezTo>
                    <a:pt x="210" y="127"/>
                    <a:pt x="210" y="127"/>
                    <a:pt x="210" y="127"/>
                  </a:cubicBezTo>
                  <a:cubicBezTo>
                    <a:pt x="209" y="127"/>
                    <a:pt x="209" y="127"/>
                    <a:pt x="209" y="127"/>
                  </a:cubicBezTo>
                  <a:cubicBezTo>
                    <a:pt x="208" y="127"/>
                    <a:pt x="208" y="127"/>
                    <a:pt x="208" y="127"/>
                  </a:cubicBezTo>
                  <a:cubicBezTo>
                    <a:pt x="207" y="127"/>
                    <a:pt x="207" y="127"/>
                    <a:pt x="206" y="127"/>
                  </a:cubicBezTo>
                  <a:cubicBezTo>
                    <a:pt x="206" y="127"/>
                    <a:pt x="206" y="128"/>
                    <a:pt x="205" y="128"/>
                  </a:cubicBezTo>
                  <a:cubicBezTo>
                    <a:pt x="205" y="128"/>
                    <a:pt x="204" y="128"/>
                    <a:pt x="204" y="128"/>
                  </a:cubicBezTo>
                  <a:cubicBezTo>
                    <a:pt x="204" y="128"/>
                    <a:pt x="203" y="129"/>
                    <a:pt x="203" y="129"/>
                  </a:cubicBezTo>
                  <a:cubicBezTo>
                    <a:pt x="203" y="129"/>
                    <a:pt x="202" y="129"/>
                    <a:pt x="202" y="129"/>
                  </a:cubicBezTo>
                  <a:cubicBezTo>
                    <a:pt x="202" y="129"/>
                    <a:pt x="201" y="129"/>
                    <a:pt x="201" y="129"/>
                  </a:cubicBezTo>
                  <a:cubicBezTo>
                    <a:pt x="201" y="129"/>
                    <a:pt x="201" y="129"/>
                    <a:pt x="201" y="129"/>
                  </a:cubicBezTo>
                  <a:cubicBezTo>
                    <a:pt x="200" y="129"/>
                    <a:pt x="200" y="129"/>
                    <a:pt x="200" y="129"/>
                  </a:cubicBezTo>
                  <a:cubicBezTo>
                    <a:pt x="200" y="129"/>
                    <a:pt x="200" y="130"/>
                    <a:pt x="199" y="130"/>
                  </a:cubicBezTo>
                  <a:cubicBezTo>
                    <a:pt x="199" y="130"/>
                    <a:pt x="199" y="130"/>
                    <a:pt x="199" y="130"/>
                  </a:cubicBezTo>
                  <a:cubicBezTo>
                    <a:pt x="198" y="129"/>
                    <a:pt x="198" y="129"/>
                    <a:pt x="198" y="129"/>
                  </a:cubicBezTo>
                  <a:cubicBezTo>
                    <a:pt x="197" y="129"/>
                    <a:pt x="197" y="129"/>
                    <a:pt x="197" y="129"/>
                  </a:cubicBezTo>
                  <a:cubicBezTo>
                    <a:pt x="197" y="128"/>
                    <a:pt x="196" y="128"/>
                    <a:pt x="196" y="128"/>
                  </a:cubicBezTo>
                  <a:cubicBezTo>
                    <a:pt x="196" y="128"/>
                    <a:pt x="196" y="129"/>
                    <a:pt x="195" y="129"/>
                  </a:cubicBezTo>
                  <a:cubicBezTo>
                    <a:pt x="195" y="129"/>
                    <a:pt x="195" y="129"/>
                    <a:pt x="195" y="129"/>
                  </a:cubicBezTo>
                  <a:cubicBezTo>
                    <a:pt x="195" y="129"/>
                    <a:pt x="195" y="129"/>
                    <a:pt x="194" y="129"/>
                  </a:cubicBezTo>
                  <a:cubicBezTo>
                    <a:pt x="194" y="129"/>
                    <a:pt x="194" y="129"/>
                    <a:pt x="194" y="129"/>
                  </a:cubicBezTo>
                  <a:cubicBezTo>
                    <a:pt x="194" y="129"/>
                    <a:pt x="194" y="130"/>
                    <a:pt x="194" y="130"/>
                  </a:cubicBezTo>
                  <a:cubicBezTo>
                    <a:pt x="194" y="130"/>
                    <a:pt x="193" y="130"/>
                    <a:pt x="193" y="130"/>
                  </a:cubicBezTo>
                  <a:cubicBezTo>
                    <a:pt x="193" y="130"/>
                    <a:pt x="193" y="130"/>
                    <a:pt x="192" y="130"/>
                  </a:cubicBezTo>
                  <a:cubicBezTo>
                    <a:pt x="192" y="130"/>
                    <a:pt x="192" y="130"/>
                    <a:pt x="192" y="130"/>
                  </a:cubicBezTo>
                  <a:cubicBezTo>
                    <a:pt x="192" y="130"/>
                    <a:pt x="191" y="130"/>
                    <a:pt x="191" y="130"/>
                  </a:cubicBezTo>
                  <a:cubicBezTo>
                    <a:pt x="191" y="130"/>
                    <a:pt x="191" y="130"/>
                    <a:pt x="191" y="130"/>
                  </a:cubicBezTo>
                  <a:cubicBezTo>
                    <a:pt x="190" y="130"/>
                    <a:pt x="190" y="131"/>
                    <a:pt x="190" y="131"/>
                  </a:cubicBezTo>
                  <a:cubicBezTo>
                    <a:pt x="190" y="131"/>
                    <a:pt x="191" y="131"/>
                    <a:pt x="191" y="131"/>
                  </a:cubicBezTo>
                  <a:cubicBezTo>
                    <a:pt x="191" y="131"/>
                    <a:pt x="191" y="131"/>
                    <a:pt x="192" y="130"/>
                  </a:cubicBezTo>
                  <a:cubicBezTo>
                    <a:pt x="192" y="130"/>
                    <a:pt x="192" y="130"/>
                    <a:pt x="192" y="130"/>
                  </a:cubicBezTo>
                  <a:cubicBezTo>
                    <a:pt x="192" y="130"/>
                    <a:pt x="193" y="130"/>
                    <a:pt x="193" y="131"/>
                  </a:cubicBezTo>
                  <a:cubicBezTo>
                    <a:pt x="193" y="131"/>
                    <a:pt x="193" y="131"/>
                    <a:pt x="193" y="131"/>
                  </a:cubicBezTo>
                  <a:cubicBezTo>
                    <a:pt x="193" y="131"/>
                    <a:pt x="194" y="132"/>
                    <a:pt x="194" y="132"/>
                  </a:cubicBezTo>
                  <a:cubicBezTo>
                    <a:pt x="194" y="132"/>
                    <a:pt x="194" y="132"/>
                    <a:pt x="194" y="132"/>
                  </a:cubicBezTo>
                  <a:cubicBezTo>
                    <a:pt x="194" y="133"/>
                    <a:pt x="193" y="133"/>
                    <a:pt x="193" y="133"/>
                  </a:cubicBezTo>
                  <a:cubicBezTo>
                    <a:pt x="193" y="133"/>
                    <a:pt x="193" y="133"/>
                    <a:pt x="193" y="133"/>
                  </a:cubicBezTo>
                  <a:cubicBezTo>
                    <a:pt x="193" y="133"/>
                    <a:pt x="194" y="133"/>
                    <a:pt x="194" y="133"/>
                  </a:cubicBezTo>
                  <a:cubicBezTo>
                    <a:pt x="194" y="133"/>
                    <a:pt x="194" y="133"/>
                    <a:pt x="194" y="133"/>
                  </a:cubicBezTo>
                  <a:cubicBezTo>
                    <a:pt x="194" y="132"/>
                    <a:pt x="194" y="132"/>
                    <a:pt x="194" y="132"/>
                  </a:cubicBezTo>
                  <a:cubicBezTo>
                    <a:pt x="194" y="132"/>
                    <a:pt x="194" y="132"/>
                    <a:pt x="194" y="132"/>
                  </a:cubicBezTo>
                  <a:cubicBezTo>
                    <a:pt x="194" y="131"/>
                    <a:pt x="194" y="131"/>
                    <a:pt x="194" y="131"/>
                  </a:cubicBezTo>
                  <a:cubicBezTo>
                    <a:pt x="194" y="131"/>
                    <a:pt x="194" y="131"/>
                    <a:pt x="194" y="130"/>
                  </a:cubicBezTo>
                  <a:cubicBezTo>
                    <a:pt x="194" y="130"/>
                    <a:pt x="194" y="130"/>
                    <a:pt x="194" y="130"/>
                  </a:cubicBezTo>
                  <a:cubicBezTo>
                    <a:pt x="194" y="130"/>
                    <a:pt x="195" y="130"/>
                    <a:pt x="195" y="130"/>
                  </a:cubicBezTo>
                  <a:cubicBezTo>
                    <a:pt x="195" y="130"/>
                    <a:pt x="195" y="130"/>
                    <a:pt x="195" y="129"/>
                  </a:cubicBezTo>
                  <a:cubicBezTo>
                    <a:pt x="196" y="129"/>
                    <a:pt x="196" y="129"/>
                    <a:pt x="196" y="129"/>
                  </a:cubicBezTo>
                  <a:cubicBezTo>
                    <a:pt x="196" y="129"/>
                    <a:pt x="196" y="129"/>
                    <a:pt x="197" y="129"/>
                  </a:cubicBezTo>
                  <a:cubicBezTo>
                    <a:pt x="197" y="129"/>
                    <a:pt x="197" y="129"/>
                    <a:pt x="197" y="129"/>
                  </a:cubicBezTo>
                  <a:cubicBezTo>
                    <a:pt x="197" y="130"/>
                    <a:pt x="197" y="130"/>
                    <a:pt x="198" y="130"/>
                  </a:cubicBezTo>
                  <a:cubicBezTo>
                    <a:pt x="198" y="130"/>
                    <a:pt x="198" y="130"/>
                    <a:pt x="198" y="130"/>
                  </a:cubicBezTo>
                  <a:cubicBezTo>
                    <a:pt x="199" y="131"/>
                    <a:pt x="199" y="131"/>
                    <a:pt x="199" y="131"/>
                  </a:cubicBezTo>
                  <a:cubicBezTo>
                    <a:pt x="199" y="131"/>
                    <a:pt x="200" y="131"/>
                    <a:pt x="200" y="131"/>
                  </a:cubicBezTo>
                  <a:cubicBezTo>
                    <a:pt x="200" y="131"/>
                    <a:pt x="200" y="131"/>
                    <a:pt x="200" y="131"/>
                  </a:cubicBezTo>
                  <a:cubicBezTo>
                    <a:pt x="201" y="131"/>
                    <a:pt x="201" y="131"/>
                    <a:pt x="201" y="131"/>
                  </a:cubicBezTo>
                  <a:cubicBezTo>
                    <a:pt x="201" y="131"/>
                    <a:pt x="201" y="130"/>
                    <a:pt x="202" y="130"/>
                  </a:cubicBezTo>
                  <a:cubicBezTo>
                    <a:pt x="202" y="130"/>
                    <a:pt x="202" y="130"/>
                    <a:pt x="202" y="130"/>
                  </a:cubicBezTo>
                  <a:cubicBezTo>
                    <a:pt x="202" y="130"/>
                    <a:pt x="203" y="130"/>
                    <a:pt x="203" y="130"/>
                  </a:cubicBezTo>
                  <a:cubicBezTo>
                    <a:pt x="203" y="130"/>
                    <a:pt x="204" y="130"/>
                    <a:pt x="204" y="130"/>
                  </a:cubicBezTo>
                  <a:cubicBezTo>
                    <a:pt x="204" y="130"/>
                    <a:pt x="204" y="130"/>
                    <a:pt x="205" y="130"/>
                  </a:cubicBezTo>
                  <a:cubicBezTo>
                    <a:pt x="205" y="130"/>
                    <a:pt x="205" y="129"/>
                    <a:pt x="206" y="129"/>
                  </a:cubicBezTo>
                  <a:cubicBezTo>
                    <a:pt x="206" y="129"/>
                    <a:pt x="207" y="129"/>
                    <a:pt x="207" y="129"/>
                  </a:cubicBezTo>
                  <a:cubicBezTo>
                    <a:pt x="207" y="129"/>
                    <a:pt x="208" y="129"/>
                    <a:pt x="208" y="129"/>
                  </a:cubicBezTo>
                  <a:cubicBezTo>
                    <a:pt x="208" y="129"/>
                    <a:pt x="208" y="129"/>
                    <a:pt x="208" y="129"/>
                  </a:cubicBezTo>
                  <a:cubicBezTo>
                    <a:pt x="208" y="129"/>
                    <a:pt x="208" y="129"/>
                    <a:pt x="208" y="129"/>
                  </a:cubicBezTo>
                  <a:cubicBezTo>
                    <a:pt x="208" y="129"/>
                    <a:pt x="209" y="129"/>
                    <a:pt x="209" y="129"/>
                  </a:cubicBezTo>
                  <a:cubicBezTo>
                    <a:pt x="209" y="129"/>
                    <a:pt x="209" y="129"/>
                    <a:pt x="209" y="129"/>
                  </a:cubicBezTo>
                  <a:cubicBezTo>
                    <a:pt x="209" y="129"/>
                    <a:pt x="209" y="129"/>
                    <a:pt x="209" y="129"/>
                  </a:cubicBezTo>
                  <a:cubicBezTo>
                    <a:pt x="210" y="129"/>
                    <a:pt x="210" y="129"/>
                    <a:pt x="210" y="129"/>
                  </a:cubicBezTo>
                  <a:cubicBezTo>
                    <a:pt x="210" y="129"/>
                    <a:pt x="210" y="129"/>
                    <a:pt x="210" y="129"/>
                  </a:cubicBezTo>
                  <a:cubicBezTo>
                    <a:pt x="210" y="129"/>
                    <a:pt x="210" y="129"/>
                    <a:pt x="209" y="129"/>
                  </a:cubicBezTo>
                  <a:cubicBezTo>
                    <a:pt x="209" y="129"/>
                    <a:pt x="209" y="130"/>
                    <a:pt x="209" y="130"/>
                  </a:cubicBezTo>
                  <a:cubicBezTo>
                    <a:pt x="209" y="130"/>
                    <a:pt x="209" y="130"/>
                    <a:pt x="209" y="130"/>
                  </a:cubicBezTo>
                  <a:cubicBezTo>
                    <a:pt x="209" y="130"/>
                    <a:pt x="210" y="130"/>
                    <a:pt x="210" y="131"/>
                  </a:cubicBezTo>
                  <a:cubicBezTo>
                    <a:pt x="210" y="131"/>
                    <a:pt x="210" y="131"/>
                    <a:pt x="211" y="132"/>
                  </a:cubicBezTo>
                  <a:cubicBezTo>
                    <a:pt x="211" y="132"/>
                    <a:pt x="212" y="133"/>
                    <a:pt x="212" y="133"/>
                  </a:cubicBezTo>
                  <a:cubicBezTo>
                    <a:pt x="212" y="133"/>
                    <a:pt x="213" y="134"/>
                    <a:pt x="213" y="134"/>
                  </a:cubicBezTo>
                  <a:cubicBezTo>
                    <a:pt x="213" y="134"/>
                    <a:pt x="214" y="134"/>
                    <a:pt x="214" y="134"/>
                  </a:cubicBezTo>
                  <a:cubicBezTo>
                    <a:pt x="214" y="134"/>
                    <a:pt x="215" y="135"/>
                    <a:pt x="215" y="135"/>
                  </a:cubicBezTo>
                  <a:cubicBezTo>
                    <a:pt x="215" y="135"/>
                    <a:pt x="216" y="135"/>
                    <a:pt x="216" y="136"/>
                  </a:cubicBezTo>
                  <a:cubicBezTo>
                    <a:pt x="216" y="136"/>
                    <a:pt x="216" y="136"/>
                    <a:pt x="217" y="136"/>
                  </a:cubicBezTo>
                  <a:cubicBezTo>
                    <a:pt x="217" y="136"/>
                    <a:pt x="217" y="136"/>
                    <a:pt x="218" y="136"/>
                  </a:cubicBezTo>
                  <a:cubicBezTo>
                    <a:pt x="218" y="136"/>
                    <a:pt x="218" y="136"/>
                    <a:pt x="218" y="136"/>
                  </a:cubicBezTo>
                  <a:cubicBezTo>
                    <a:pt x="218" y="136"/>
                    <a:pt x="219" y="137"/>
                    <a:pt x="219" y="137"/>
                  </a:cubicBezTo>
                  <a:cubicBezTo>
                    <a:pt x="219" y="137"/>
                    <a:pt x="219" y="137"/>
                    <a:pt x="220" y="137"/>
                  </a:cubicBezTo>
                  <a:cubicBezTo>
                    <a:pt x="220" y="138"/>
                    <a:pt x="220" y="138"/>
                    <a:pt x="220" y="138"/>
                  </a:cubicBezTo>
                  <a:cubicBezTo>
                    <a:pt x="220" y="139"/>
                    <a:pt x="220" y="139"/>
                    <a:pt x="220" y="139"/>
                  </a:cubicBezTo>
                  <a:cubicBezTo>
                    <a:pt x="220" y="139"/>
                    <a:pt x="221" y="140"/>
                    <a:pt x="221" y="140"/>
                  </a:cubicBezTo>
                  <a:cubicBezTo>
                    <a:pt x="221" y="140"/>
                    <a:pt x="221" y="140"/>
                    <a:pt x="221" y="140"/>
                  </a:cubicBezTo>
                  <a:cubicBezTo>
                    <a:pt x="222" y="141"/>
                    <a:pt x="222" y="141"/>
                    <a:pt x="222" y="141"/>
                  </a:cubicBezTo>
                  <a:cubicBezTo>
                    <a:pt x="222" y="141"/>
                    <a:pt x="222" y="141"/>
                    <a:pt x="222" y="141"/>
                  </a:cubicBezTo>
                  <a:cubicBezTo>
                    <a:pt x="222" y="141"/>
                    <a:pt x="223" y="141"/>
                    <a:pt x="223" y="141"/>
                  </a:cubicBezTo>
                  <a:cubicBezTo>
                    <a:pt x="223" y="141"/>
                    <a:pt x="223" y="142"/>
                    <a:pt x="223" y="142"/>
                  </a:cubicBezTo>
                  <a:cubicBezTo>
                    <a:pt x="223" y="142"/>
                    <a:pt x="224" y="142"/>
                    <a:pt x="224" y="142"/>
                  </a:cubicBezTo>
                  <a:cubicBezTo>
                    <a:pt x="224" y="142"/>
                    <a:pt x="224" y="142"/>
                    <a:pt x="224" y="142"/>
                  </a:cubicBezTo>
                  <a:cubicBezTo>
                    <a:pt x="224" y="142"/>
                    <a:pt x="224" y="142"/>
                    <a:pt x="224" y="142"/>
                  </a:cubicBezTo>
                  <a:cubicBezTo>
                    <a:pt x="224" y="141"/>
                    <a:pt x="225" y="142"/>
                    <a:pt x="225" y="142"/>
                  </a:cubicBezTo>
                  <a:cubicBezTo>
                    <a:pt x="225" y="142"/>
                    <a:pt x="225" y="141"/>
                    <a:pt x="225" y="141"/>
                  </a:cubicBezTo>
                  <a:cubicBezTo>
                    <a:pt x="225" y="141"/>
                    <a:pt x="225" y="141"/>
                    <a:pt x="225" y="141"/>
                  </a:cubicBezTo>
                  <a:cubicBezTo>
                    <a:pt x="225" y="141"/>
                    <a:pt x="225" y="141"/>
                    <a:pt x="225" y="141"/>
                  </a:cubicBezTo>
                  <a:cubicBezTo>
                    <a:pt x="225" y="141"/>
                    <a:pt x="225" y="140"/>
                    <a:pt x="225" y="140"/>
                  </a:cubicBezTo>
                  <a:cubicBezTo>
                    <a:pt x="225" y="140"/>
                    <a:pt x="225" y="140"/>
                    <a:pt x="225" y="140"/>
                  </a:cubicBezTo>
                  <a:cubicBezTo>
                    <a:pt x="226" y="140"/>
                    <a:pt x="226" y="141"/>
                    <a:pt x="226" y="141"/>
                  </a:cubicBezTo>
                  <a:cubicBezTo>
                    <a:pt x="226" y="141"/>
                    <a:pt x="226" y="141"/>
                    <a:pt x="226" y="141"/>
                  </a:cubicBezTo>
                  <a:cubicBezTo>
                    <a:pt x="226" y="141"/>
                    <a:pt x="226" y="142"/>
                    <a:pt x="226" y="142"/>
                  </a:cubicBezTo>
                  <a:cubicBezTo>
                    <a:pt x="226" y="142"/>
                    <a:pt x="226" y="142"/>
                    <a:pt x="226" y="142"/>
                  </a:cubicBezTo>
                  <a:cubicBezTo>
                    <a:pt x="226" y="142"/>
                    <a:pt x="226" y="142"/>
                    <a:pt x="226" y="143"/>
                  </a:cubicBezTo>
                  <a:cubicBezTo>
                    <a:pt x="227" y="143"/>
                    <a:pt x="227" y="143"/>
                    <a:pt x="227" y="143"/>
                  </a:cubicBezTo>
                  <a:cubicBezTo>
                    <a:pt x="227" y="143"/>
                    <a:pt x="227" y="143"/>
                    <a:pt x="227" y="144"/>
                  </a:cubicBezTo>
                  <a:cubicBezTo>
                    <a:pt x="227" y="144"/>
                    <a:pt x="227" y="144"/>
                    <a:pt x="227" y="144"/>
                  </a:cubicBezTo>
                  <a:cubicBezTo>
                    <a:pt x="227" y="144"/>
                    <a:pt x="227" y="145"/>
                    <a:pt x="228" y="145"/>
                  </a:cubicBezTo>
                  <a:cubicBezTo>
                    <a:pt x="228" y="145"/>
                    <a:pt x="228" y="145"/>
                    <a:pt x="228" y="145"/>
                  </a:cubicBezTo>
                  <a:cubicBezTo>
                    <a:pt x="228" y="145"/>
                    <a:pt x="227" y="145"/>
                    <a:pt x="227" y="145"/>
                  </a:cubicBezTo>
                  <a:cubicBezTo>
                    <a:pt x="227" y="145"/>
                    <a:pt x="227" y="146"/>
                    <a:pt x="227" y="146"/>
                  </a:cubicBezTo>
                  <a:cubicBezTo>
                    <a:pt x="227" y="146"/>
                    <a:pt x="228" y="146"/>
                    <a:pt x="228" y="146"/>
                  </a:cubicBezTo>
                  <a:cubicBezTo>
                    <a:pt x="228" y="146"/>
                    <a:pt x="228" y="146"/>
                    <a:pt x="228" y="146"/>
                  </a:cubicBezTo>
                  <a:cubicBezTo>
                    <a:pt x="228" y="146"/>
                    <a:pt x="228" y="147"/>
                    <a:pt x="228" y="147"/>
                  </a:cubicBezTo>
                  <a:cubicBezTo>
                    <a:pt x="228" y="147"/>
                    <a:pt x="228" y="147"/>
                    <a:pt x="229" y="148"/>
                  </a:cubicBezTo>
                  <a:cubicBezTo>
                    <a:pt x="229" y="148"/>
                    <a:pt x="230" y="150"/>
                    <a:pt x="230" y="150"/>
                  </a:cubicBezTo>
                  <a:cubicBezTo>
                    <a:pt x="231" y="151"/>
                    <a:pt x="231" y="152"/>
                    <a:pt x="232" y="152"/>
                  </a:cubicBezTo>
                  <a:cubicBezTo>
                    <a:pt x="232" y="153"/>
                    <a:pt x="232" y="154"/>
                    <a:pt x="233" y="154"/>
                  </a:cubicBezTo>
                  <a:cubicBezTo>
                    <a:pt x="233" y="155"/>
                    <a:pt x="234" y="156"/>
                    <a:pt x="234" y="156"/>
                  </a:cubicBezTo>
                  <a:cubicBezTo>
                    <a:pt x="234" y="157"/>
                    <a:pt x="234" y="158"/>
                    <a:pt x="235" y="158"/>
                  </a:cubicBezTo>
                  <a:cubicBezTo>
                    <a:pt x="235" y="158"/>
                    <a:pt x="235" y="159"/>
                    <a:pt x="235" y="159"/>
                  </a:cubicBezTo>
                  <a:cubicBezTo>
                    <a:pt x="235" y="159"/>
                    <a:pt x="235" y="160"/>
                    <a:pt x="235" y="160"/>
                  </a:cubicBezTo>
                  <a:cubicBezTo>
                    <a:pt x="235" y="160"/>
                    <a:pt x="235" y="161"/>
                    <a:pt x="235" y="161"/>
                  </a:cubicBezTo>
                  <a:cubicBezTo>
                    <a:pt x="235" y="161"/>
                    <a:pt x="235" y="162"/>
                    <a:pt x="235" y="162"/>
                  </a:cubicBezTo>
                  <a:cubicBezTo>
                    <a:pt x="235" y="162"/>
                    <a:pt x="235" y="163"/>
                    <a:pt x="235" y="164"/>
                  </a:cubicBezTo>
                  <a:cubicBezTo>
                    <a:pt x="235" y="164"/>
                    <a:pt x="234" y="165"/>
                    <a:pt x="234" y="165"/>
                  </a:cubicBezTo>
                  <a:cubicBezTo>
                    <a:pt x="234" y="165"/>
                    <a:pt x="234" y="166"/>
                    <a:pt x="234" y="166"/>
                  </a:cubicBezTo>
                  <a:cubicBezTo>
                    <a:pt x="234" y="166"/>
                    <a:pt x="234" y="166"/>
                    <a:pt x="234" y="166"/>
                  </a:cubicBezTo>
                  <a:cubicBezTo>
                    <a:pt x="234" y="166"/>
                    <a:pt x="233" y="166"/>
                    <a:pt x="233" y="166"/>
                  </a:cubicBezTo>
                  <a:cubicBezTo>
                    <a:pt x="233" y="166"/>
                    <a:pt x="232" y="166"/>
                    <a:pt x="232" y="166"/>
                  </a:cubicBezTo>
                  <a:cubicBezTo>
                    <a:pt x="232" y="167"/>
                    <a:pt x="232" y="167"/>
                    <a:pt x="231" y="167"/>
                  </a:cubicBezTo>
                  <a:cubicBezTo>
                    <a:pt x="231" y="168"/>
                    <a:pt x="231" y="168"/>
                    <a:pt x="230" y="168"/>
                  </a:cubicBezTo>
                  <a:cubicBezTo>
                    <a:pt x="230" y="169"/>
                    <a:pt x="230" y="169"/>
                    <a:pt x="230" y="170"/>
                  </a:cubicBezTo>
                  <a:cubicBezTo>
                    <a:pt x="229" y="170"/>
                    <a:pt x="229" y="170"/>
                    <a:pt x="229" y="171"/>
                  </a:cubicBezTo>
                  <a:cubicBezTo>
                    <a:pt x="229" y="171"/>
                    <a:pt x="228" y="171"/>
                    <a:pt x="228" y="172"/>
                  </a:cubicBezTo>
                  <a:cubicBezTo>
                    <a:pt x="228" y="172"/>
                    <a:pt x="227" y="173"/>
                    <a:pt x="227" y="173"/>
                  </a:cubicBezTo>
                  <a:cubicBezTo>
                    <a:pt x="227" y="173"/>
                    <a:pt x="226" y="174"/>
                    <a:pt x="226" y="174"/>
                  </a:cubicBezTo>
                  <a:cubicBezTo>
                    <a:pt x="226" y="174"/>
                    <a:pt x="225" y="175"/>
                    <a:pt x="225" y="175"/>
                  </a:cubicBezTo>
                  <a:cubicBezTo>
                    <a:pt x="225" y="175"/>
                    <a:pt x="225" y="176"/>
                    <a:pt x="225" y="176"/>
                  </a:cubicBezTo>
                  <a:cubicBezTo>
                    <a:pt x="224" y="176"/>
                    <a:pt x="224" y="176"/>
                    <a:pt x="224" y="176"/>
                  </a:cubicBezTo>
                  <a:cubicBezTo>
                    <a:pt x="224" y="176"/>
                    <a:pt x="223" y="175"/>
                    <a:pt x="223" y="175"/>
                  </a:cubicBezTo>
                  <a:cubicBezTo>
                    <a:pt x="223" y="175"/>
                    <a:pt x="223" y="175"/>
                    <a:pt x="223" y="175"/>
                  </a:cubicBezTo>
                  <a:cubicBezTo>
                    <a:pt x="222" y="175"/>
                    <a:pt x="222" y="175"/>
                    <a:pt x="222" y="175"/>
                  </a:cubicBezTo>
                  <a:cubicBezTo>
                    <a:pt x="222" y="175"/>
                    <a:pt x="222" y="175"/>
                    <a:pt x="223" y="176"/>
                  </a:cubicBezTo>
                  <a:cubicBezTo>
                    <a:pt x="223" y="176"/>
                    <a:pt x="223" y="176"/>
                    <a:pt x="223" y="176"/>
                  </a:cubicBezTo>
                  <a:cubicBezTo>
                    <a:pt x="223" y="176"/>
                    <a:pt x="223" y="176"/>
                    <a:pt x="224" y="176"/>
                  </a:cubicBezTo>
                  <a:cubicBezTo>
                    <a:pt x="224" y="176"/>
                    <a:pt x="224" y="176"/>
                    <a:pt x="224" y="176"/>
                  </a:cubicBezTo>
                  <a:cubicBezTo>
                    <a:pt x="224" y="176"/>
                    <a:pt x="224" y="176"/>
                    <a:pt x="224" y="177"/>
                  </a:cubicBezTo>
                  <a:cubicBezTo>
                    <a:pt x="224" y="177"/>
                    <a:pt x="224" y="177"/>
                    <a:pt x="224" y="177"/>
                  </a:cubicBezTo>
                  <a:cubicBezTo>
                    <a:pt x="224" y="177"/>
                    <a:pt x="223" y="177"/>
                    <a:pt x="223" y="177"/>
                  </a:cubicBezTo>
                  <a:cubicBezTo>
                    <a:pt x="223" y="177"/>
                    <a:pt x="223" y="177"/>
                    <a:pt x="223" y="177"/>
                  </a:cubicBezTo>
                  <a:cubicBezTo>
                    <a:pt x="223" y="177"/>
                    <a:pt x="223" y="177"/>
                    <a:pt x="223" y="177"/>
                  </a:cubicBezTo>
                  <a:cubicBezTo>
                    <a:pt x="223" y="177"/>
                    <a:pt x="223" y="177"/>
                    <a:pt x="223" y="177"/>
                  </a:cubicBezTo>
                  <a:cubicBezTo>
                    <a:pt x="224" y="178"/>
                    <a:pt x="224" y="178"/>
                    <a:pt x="224" y="178"/>
                  </a:cubicBezTo>
                  <a:cubicBezTo>
                    <a:pt x="224" y="178"/>
                    <a:pt x="223" y="178"/>
                    <a:pt x="223" y="178"/>
                  </a:cubicBezTo>
                  <a:cubicBezTo>
                    <a:pt x="223" y="179"/>
                    <a:pt x="223" y="179"/>
                    <a:pt x="223" y="179"/>
                  </a:cubicBezTo>
                  <a:cubicBezTo>
                    <a:pt x="223" y="179"/>
                    <a:pt x="222" y="180"/>
                    <a:pt x="222" y="180"/>
                  </a:cubicBezTo>
                  <a:cubicBezTo>
                    <a:pt x="222" y="180"/>
                    <a:pt x="222" y="180"/>
                    <a:pt x="222" y="180"/>
                  </a:cubicBezTo>
                  <a:cubicBezTo>
                    <a:pt x="221" y="180"/>
                    <a:pt x="221" y="181"/>
                    <a:pt x="221" y="181"/>
                  </a:cubicBezTo>
                  <a:cubicBezTo>
                    <a:pt x="222" y="181"/>
                    <a:pt x="222" y="181"/>
                    <a:pt x="222" y="181"/>
                  </a:cubicBezTo>
                  <a:cubicBezTo>
                    <a:pt x="222" y="181"/>
                    <a:pt x="222" y="180"/>
                    <a:pt x="222" y="180"/>
                  </a:cubicBezTo>
                  <a:cubicBezTo>
                    <a:pt x="223" y="180"/>
                    <a:pt x="223" y="180"/>
                    <a:pt x="223" y="180"/>
                  </a:cubicBezTo>
                  <a:cubicBezTo>
                    <a:pt x="223" y="180"/>
                    <a:pt x="223" y="180"/>
                    <a:pt x="223" y="180"/>
                  </a:cubicBezTo>
                  <a:cubicBezTo>
                    <a:pt x="223" y="179"/>
                    <a:pt x="224" y="179"/>
                    <a:pt x="224" y="179"/>
                  </a:cubicBezTo>
                  <a:cubicBezTo>
                    <a:pt x="224" y="179"/>
                    <a:pt x="225" y="180"/>
                    <a:pt x="225" y="180"/>
                  </a:cubicBezTo>
                  <a:cubicBezTo>
                    <a:pt x="225" y="180"/>
                    <a:pt x="225" y="180"/>
                    <a:pt x="226" y="180"/>
                  </a:cubicBezTo>
                  <a:cubicBezTo>
                    <a:pt x="226" y="180"/>
                    <a:pt x="226" y="180"/>
                    <a:pt x="227" y="180"/>
                  </a:cubicBezTo>
                  <a:cubicBezTo>
                    <a:pt x="227" y="180"/>
                    <a:pt x="228" y="181"/>
                    <a:pt x="228" y="181"/>
                  </a:cubicBezTo>
                  <a:cubicBezTo>
                    <a:pt x="228" y="181"/>
                    <a:pt x="229" y="182"/>
                    <a:pt x="230" y="183"/>
                  </a:cubicBezTo>
                  <a:cubicBezTo>
                    <a:pt x="230" y="183"/>
                    <a:pt x="230" y="183"/>
                    <a:pt x="230" y="183"/>
                  </a:cubicBezTo>
                  <a:cubicBezTo>
                    <a:pt x="230" y="184"/>
                    <a:pt x="230" y="184"/>
                    <a:pt x="230" y="184"/>
                  </a:cubicBezTo>
                  <a:cubicBezTo>
                    <a:pt x="231" y="184"/>
                    <a:pt x="232" y="184"/>
                    <a:pt x="232" y="185"/>
                  </a:cubicBezTo>
                  <a:cubicBezTo>
                    <a:pt x="232" y="185"/>
                    <a:pt x="233" y="185"/>
                    <a:pt x="233" y="185"/>
                  </a:cubicBezTo>
                  <a:cubicBezTo>
                    <a:pt x="233" y="185"/>
                    <a:pt x="233" y="184"/>
                    <a:pt x="234" y="184"/>
                  </a:cubicBezTo>
                  <a:cubicBezTo>
                    <a:pt x="234" y="184"/>
                    <a:pt x="234" y="184"/>
                    <a:pt x="234" y="184"/>
                  </a:cubicBezTo>
                  <a:cubicBezTo>
                    <a:pt x="234" y="184"/>
                    <a:pt x="235" y="184"/>
                    <a:pt x="235" y="184"/>
                  </a:cubicBezTo>
                  <a:cubicBezTo>
                    <a:pt x="235" y="184"/>
                    <a:pt x="236" y="184"/>
                    <a:pt x="236" y="185"/>
                  </a:cubicBezTo>
                  <a:cubicBezTo>
                    <a:pt x="236" y="185"/>
                    <a:pt x="236" y="185"/>
                    <a:pt x="237" y="185"/>
                  </a:cubicBezTo>
                  <a:cubicBezTo>
                    <a:pt x="237" y="185"/>
                    <a:pt x="237" y="185"/>
                    <a:pt x="237" y="185"/>
                  </a:cubicBezTo>
                  <a:cubicBezTo>
                    <a:pt x="237" y="185"/>
                    <a:pt x="237" y="185"/>
                    <a:pt x="237" y="185"/>
                  </a:cubicBezTo>
                  <a:cubicBezTo>
                    <a:pt x="237" y="184"/>
                    <a:pt x="237" y="184"/>
                    <a:pt x="237" y="184"/>
                  </a:cubicBezTo>
                  <a:cubicBezTo>
                    <a:pt x="237" y="184"/>
                    <a:pt x="238" y="184"/>
                    <a:pt x="238" y="184"/>
                  </a:cubicBezTo>
                  <a:cubicBezTo>
                    <a:pt x="238" y="184"/>
                    <a:pt x="238" y="183"/>
                    <a:pt x="239" y="183"/>
                  </a:cubicBezTo>
                  <a:cubicBezTo>
                    <a:pt x="239" y="183"/>
                    <a:pt x="239" y="183"/>
                    <a:pt x="239" y="182"/>
                  </a:cubicBezTo>
                  <a:cubicBezTo>
                    <a:pt x="240" y="182"/>
                    <a:pt x="240" y="182"/>
                    <a:pt x="240" y="182"/>
                  </a:cubicBezTo>
                  <a:cubicBezTo>
                    <a:pt x="239" y="181"/>
                    <a:pt x="239" y="181"/>
                    <a:pt x="239" y="181"/>
                  </a:cubicBezTo>
                  <a:cubicBezTo>
                    <a:pt x="239" y="181"/>
                    <a:pt x="239" y="180"/>
                    <a:pt x="239" y="180"/>
                  </a:cubicBezTo>
                  <a:cubicBezTo>
                    <a:pt x="239" y="180"/>
                    <a:pt x="239" y="179"/>
                    <a:pt x="240" y="179"/>
                  </a:cubicBezTo>
                  <a:cubicBezTo>
                    <a:pt x="240" y="179"/>
                    <a:pt x="240" y="179"/>
                    <a:pt x="240" y="178"/>
                  </a:cubicBezTo>
                  <a:cubicBezTo>
                    <a:pt x="240" y="178"/>
                    <a:pt x="241" y="177"/>
                    <a:pt x="241" y="177"/>
                  </a:cubicBezTo>
                  <a:cubicBezTo>
                    <a:pt x="241" y="177"/>
                    <a:pt x="241" y="176"/>
                    <a:pt x="241" y="176"/>
                  </a:cubicBezTo>
                  <a:cubicBezTo>
                    <a:pt x="241" y="176"/>
                    <a:pt x="241" y="176"/>
                    <a:pt x="241" y="175"/>
                  </a:cubicBezTo>
                  <a:cubicBezTo>
                    <a:pt x="241" y="175"/>
                    <a:pt x="241" y="175"/>
                    <a:pt x="241" y="175"/>
                  </a:cubicBezTo>
                  <a:cubicBezTo>
                    <a:pt x="241" y="175"/>
                    <a:pt x="242" y="174"/>
                    <a:pt x="242" y="174"/>
                  </a:cubicBezTo>
                  <a:cubicBezTo>
                    <a:pt x="242" y="174"/>
                    <a:pt x="242" y="174"/>
                    <a:pt x="242" y="174"/>
                  </a:cubicBezTo>
                  <a:cubicBezTo>
                    <a:pt x="243" y="174"/>
                    <a:pt x="243" y="173"/>
                    <a:pt x="243" y="173"/>
                  </a:cubicBezTo>
                  <a:cubicBezTo>
                    <a:pt x="243" y="173"/>
                    <a:pt x="243" y="173"/>
                    <a:pt x="244" y="173"/>
                  </a:cubicBezTo>
                  <a:cubicBezTo>
                    <a:pt x="244" y="173"/>
                    <a:pt x="245" y="173"/>
                    <a:pt x="245" y="173"/>
                  </a:cubicBezTo>
                  <a:cubicBezTo>
                    <a:pt x="245" y="173"/>
                    <a:pt x="246" y="173"/>
                    <a:pt x="246" y="173"/>
                  </a:cubicBezTo>
                  <a:cubicBezTo>
                    <a:pt x="246" y="173"/>
                    <a:pt x="247" y="173"/>
                    <a:pt x="247" y="173"/>
                  </a:cubicBezTo>
                  <a:cubicBezTo>
                    <a:pt x="247" y="173"/>
                    <a:pt x="247" y="173"/>
                    <a:pt x="247" y="173"/>
                  </a:cubicBezTo>
                  <a:cubicBezTo>
                    <a:pt x="247" y="173"/>
                    <a:pt x="247" y="173"/>
                    <a:pt x="247" y="173"/>
                  </a:cubicBezTo>
                  <a:cubicBezTo>
                    <a:pt x="247" y="173"/>
                    <a:pt x="247" y="173"/>
                    <a:pt x="247" y="173"/>
                  </a:cubicBezTo>
                  <a:cubicBezTo>
                    <a:pt x="248" y="173"/>
                    <a:pt x="248" y="173"/>
                    <a:pt x="248" y="173"/>
                  </a:cubicBezTo>
                  <a:cubicBezTo>
                    <a:pt x="248" y="173"/>
                    <a:pt x="248" y="173"/>
                    <a:pt x="248" y="173"/>
                  </a:cubicBezTo>
                  <a:cubicBezTo>
                    <a:pt x="249" y="173"/>
                    <a:pt x="249" y="173"/>
                    <a:pt x="249" y="173"/>
                  </a:cubicBezTo>
                  <a:cubicBezTo>
                    <a:pt x="250" y="173"/>
                    <a:pt x="250" y="173"/>
                    <a:pt x="250" y="173"/>
                  </a:cubicBezTo>
                  <a:cubicBezTo>
                    <a:pt x="250" y="173"/>
                    <a:pt x="251" y="174"/>
                    <a:pt x="251" y="173"/>
                  </a:cubicBezTo>
                  <a:cubicBezTo>
                    <a:pt x="251" y="173"/>
                    <a:pt x="251" y="173"/>
                    <a:pt x="251" y="173"/>
                  </a:cubicBezTo>
                  <a:cubicBezTo>
                    <a:pt x="251" y="173"/>
                    <a:pt x="251" y="173"/>
                    <a:pt x="251" y="173"/>
                  </a:cubicBezTo>
                  <a:cubicBezTo>
                    <a:pt x="251" y="172"/>
                    <a:pt x="251" y="172"/>
                    <a:pt x="251" y="172"/>
                  </a:cubicBezTo>
                  <a:cubicBezTo>
                    <a:pt x="251" y="172"/>
                    <a:pt x="251" y="173"/>
                    <a:pt x="251" y="173"/>
                  </a:cubicBezTo>
                  <a:cubicBezTo>
                    <a:pt x="252" y="173"/>
                    <a:pt x="252" y="173"/>
                    <a:pt x="252" y="173"/>
                  </a:cubicBezTo>
                  <a:cubicBezTo>
                    <a:pt x="252" y="173"/>
                    <a:pt x="253" y="172"/>
                    <a:pt x="253" y="172"/>
                  </a:cubicBezTo>
                  <a:cubicBezTo>
                    <a:pt x="253" y="172"/>
                    <a:pt x="254" y="172"/>
                    <a:pt x="254" y="172"/>
                  </a:cubicBezTo>
                  <a:cubicBezTo>
                    <a:pt x="254" y="172"/>
                    <a:pt x="254" y="173"/>
                    <a:pt x="254" y="173"/>
                  </a:cubicBezTo>
                  <a:cubicBezTo>
                    <a:pt x="254" y="173"/>
                    <a:pt x="254" y="173"/>
                    <a:pt x="254" y="173"/>
                  </a:cubicBezTo>
                  <a:cubicBezTo>
                    <a:pt x="254" y="173"/>
                    <a:pt x="255" y="173"/>
                    <a:pt x="255" y="173"/>
                  </a:cubicBezTo>
                  <a:cubicBezTo>
                    <a:pt x="255" y="173"/>
                    <a:pt x="255" y="173"/>
                    <a:pt x="255" y="173"/>
                  </a:cubicBezTo>
                  <a:cubicBezTo>
                    <a:pt x="255" y="173"/>
                    <a:pt x="255" y="173"/>
                    <a:pt x="255" y="172"/>
                  </a:cubicBezTo>
                  <a:cubicBezTo>
                    <a:pt x="255" y="172"/>
                    <a:pt x="255" y="172"/>
                    <a:pt x="255" y="172"/>
                  </a:cubicBezTo>
                  <a:cubicBezTo>
                    <a:pt x="255" y="172"/>
                    <a:pt x="255" y="172"/>
                    <a:pt x="255" y="172"/>
                  </a:cubicBezTo>
                  <a:cubicBezTo>
                    <a:pt x="255" y="172"/>
                    <a:pt x="256" y="173"/>
                    <a:pt x="256" y="173"/>
                  </a:cubicBezTo>
                  <a:cubicBezTo>
                    <a:pt x="256" y="173"/>
                    <a:pt x="256" y="173"/>
                    <a:pt x="256" y="173"/>
                  </a:cubicBezTo>
                  <a:cubicBezTo>
                    <a:pt x="257" y="173"/>
                    <a:pt x="258" y="173"/>
                    <a:pt x="258" y="173"/>
                  </a:cubicBezTo>
                  <a:cubicBezTo>
                    <a:pt x="259" y="173"/>
                    <a:pt x="259" y="173"/>
                    <a:pt x="260" y="173"/>
                  </a:cubicBezTo>
                  <a:cubicBezTo>
                    <a:pt x="260" y="173"/>
                    <a:pt x="260" y="173"/>
                    <a:pt x="260" y="173"/>
                  </a:cubicBezTo>
                  <a:cubicBezTo>
                    <a:pt x="260" y="173"/>
                    <a:pt x="261" y="172"/>
                    <a:pt x="261" y="172"/>
                  </a:cubicBezTo>
                  <a:cubicBezTo>
                    <a:pt x="260" y="172"/>
                    <a:pt x="260" y="172"/>
                    <a:pt x="260" y="172"/>
                  </a:cubicBezTo>
                  <a:cubicBezTo>
                    <a:pt x="260" y="172"/>
                    <a:pt x="260" y="172"/>
                    <a:pt x="259" y="172"/>
                  </a:cubicBezTo>
                  <a:cubicBezTo>
                    <a:pt x="259" y="172"/>
                    <a:pt x="259" y="172"/>
                    <a:pt x="259" y="172"/>
                  </a:cubicBezTo>
                  <a:cubicBezTo>
                    <a:pt x="259" y="172"/>
                    <a:pt x="259" y="172"/>
                    <a:pt x="259" y="172"/>
                  </a:cubicBezTo>
                  <a:cubicBezTo>
                    <a:pt x="259" y="172"/>
                    <a:pt x="259" y="172"/>
                    <a:pt x="259" y="172"/>
                  </a:cubicBezTo>
                  <a:cubicBezTo>
                    <a:pt x="260" y="172"/>
                    <a:pt x="260" y="172"/>
                    <a:pt x="260" y="172"/>
                  </a:cubicBezTo>
                  <a:cubicBezTo>
                    <a:pt x="260" y="172"/>
                    <a:pt x="261" y="172"/>
                    <a:pt x="261" y="172"/>
                  </a:cubicBezTo>
                  <a:cubicBezTo>
                    <a:pt x="261" y="172"/>
                    <a:pt x="262" y="173"/>
                    <a:pt x="262" y="173"/>
                  </a:cubicBezTo>
                  <a:cubicBezTo>
                    <a:pt x="263" y="173"/>
                    <a:pt x="263" y="173"/>
                    <a:pt x="264" y="173"/>
                  </a:cubicBezTo>
                  <a:cubicBezTo>
                    <a:pt x="264" y="173"/>
                    <a:pt x="265" y="173"/>
                    <a:pt x="265" y="173"/>
                  </a:cubicBezTo>
                  <a:cubicBezTo>
                    <a:pt x="266" y="173"/>
                    <a:pt x="267" y="173"/>
                    <a:pt x="267" y="173"/>
                  </a:cubicBezTo>
                  <a:cubicBezTo>
                    <a:pt x="267" y="173"/>
                    <a:pt x="268" y="173"/>
                    <a:pt x="268" y="173"/>
                  </a:cubicBezTo>
                  <a:cubicBezTo>
                    <a:pt x="269" y="173"/>
                    <a:pt x="270" y="173"/>
                    <a:pt x="270" y="173"/>
                  </a:cubicBezTo>
                  <a:cubicBezTo>
                    <a:pt x="270" y="173"/>
                    <a:pt x="271" y="174"/>
                    <a:pt x="271" y="174"/>
                  </a:cubicBezTo>
                  <a:cubicBezTo>
                    <a:pt x="272" y="174"/>
                    <a:pt x="273" y="174"/>
                    <a:pt x="273" y="175"/>
                  </a:cubicBezTo>
                  <a:cubicBezTo>
                    <a:pt x="273" y="175"/>
                    <a:pt x="274" y="175"/>
                    <a:pt x="274" y="175"/>
                  </a:cubicBezTo>
                  <a:cubicBezTo>
                    <a:pt x="274" y="175"/>
                    <a:pt x="275" y="176"/>
                    <a:pt x="275" y="176"/>
                  </a:cubicBezTo>
                  <a:cubicBezTo>
                    <a:pt x="276" y="176"/>
                    <a:pt x="276" y="177"/>
                    <a:pt x="276" y="177"/>
                  </a:cubicBezTo>
                  <a:cubicBezTo>
                    <a:pt x="277" y="177"/>
                    <a:pt x="278" y="178"/>
                    <a:pt x="278" y="178"/>
                  </a:cubicBezTo>
                  <a:cubicBezTo>
                    <a:pt x="279" y="178"/>
                    <a:pt x="280" y="179"/>
                    <a:pt x="280" y="179"/>
                  </a:cubicBezTo>
                  <a:cubicBezTo>
                    <a:pt x="281" y="180"/>
                    <a:pt x="282" y="181"/>
                    <a:pt x="283" y="181"/>
                  </a:cubicBezTo>
                  <a:cubicBezTo>
                    <a:pt x="283" y="181"/>
                    <a:pt x="283" y="181"/>
                    <a:pt x="284" y="182"/>
                  </a:cubicBezTo>
                  <a:cubicBezTo>
                    <a:pt x="284" y="182"/>
                    <a:pt x="284" y="182"/>
                    <a:pt x="284" y="182"/>
                  </a:cubicBezTo>
                  <a:cubicBezTo>
                    <a:pt x="285" y="183"/>
                    <a:pt x="285" y="183"/>
                    <a:pt x="286" y="184"/>
                  </a:cubicBezTo>
                  <a:cubicBezTo>
                    <a:pt x="286" y="184"/>
                    <a:pt x="286" y="184"/>
                    <a:pt x="286" y="185"/>
                  </a:cubicBezTo>
                  <a:cubicBezTo>
                    <a:pt x="287" y="185"/>
                    <a:pt x="287" y="186"/>
                    <a:pt x="287" y="186"/>
                  </a:cubicBezTo>
                  <a:cubicBezTo>
                    <a:pt x="287" y="186"/>
                    <a:pt x="288" y="187"/>
                    <a:pt x="288" y="187"/>
                  </a:cubicBezTo>
                  <a:cubicBezTo>
                    <a:pt x="288" y="188"/>
                    <a:pt x="288" y="188"/>
                    <a:pt x="288" y="189"/>
                  </a:cubicBezTo>
                  <a:cubicBezTo>
                    <a:pt x="288" y="189"/>
                    <a:pt x="289" y="190"/>
                    <a:pt x="289" y="190"/>
                  </a:cubicBezTo>
                  <a:cubicBezTo>
                    <a:pt x="289" y="190"/>
                    <a:pt x="289" y="191"/>
                    <a:pt x="289" y="191"/>
                  </a:cubicBezTo>
                  <a:cubicBezTo>
                    <a:pt x="289" y="191"/>
                    <a:pt x="290" y="192"/>
                    <a:pt x="290" y="192"/>
                  </a:cubicBezTo>
                  <a:cubicBezTo>
                    <a:pt x="290" y="192"/>
                    <a:pt x="290" y="193"/>
                    <a:pt x="290" y="194"/>
                  </a:cubicBezTo>
                  <a:cubicBezTo>
                    <a:pt x="290" y="194"/>
                    <a:pt x="290" y="194"/>
                    <a:pt x="290" y="195"/>
                  </a:cubicBezTo>
                  <a:cubicBezTo>
                    <a:pt x="290" y="195"/>
                    <a:pt x="290" y="196"/>
                    <a:pt x="290" y="196"/>
                  </a:cubicBezTo>
                  <a:cubicBezTo>
                    <a:pt x="290" y="196"/>
                    <a:pt x="290" y="197"/>
                    <a:pt x="290" y="197"/>
                  </a:cubicBezTo>
                  <a:cubicBezTo>
                    <a:pt x="290" y="198"/>
                    <a:pt x="290" y="198"/>
                    <a:pt x="290" y="199"/>
                  </a:cubicBezTo>
                  <a:cubicBezTo>
                    <a:pt x="291" y="199"/>
                    <a:pt x="291" y="200"/>
                    <a:pt x="291" y="200"/>
                  </a:cubicBezTo>
                  <a:close/>
                </a:path>
              </a:pathLst>
            </a:custGeom>
            <a:grpFill/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25"/>
            <p:cNvSpPr>
              <a:spLocks/>
            </p:cNvSpPr>
            <p:nvPr/>
          </p:nvSpPr>
          <p:spPr bwMode="auto">
            <a:xfrm>
              <a:off x="3542" y="2562"/>
              <a:ext cx="6" cy="6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0 w 1"/>
                <a:gd name="T5" fmla="*/ 1 h 1"/>
                <a:gd name="T6" fmla="*/ 0 w 1"/>
                <a:gd name="T7" fmla="*/ 1 h 1"/>
                <a:gd name="T8" fmla="*/ 0 w 1"/>
                <a:gd name="T9" fmla="*/ 0 h 1"/>
                <a:gd name="T10" fmla="*/ 1 w 1"/>
                <a:gd name="T11" fmla="*/ 0 h 1"/>
                <a:gd name="T12" fmla="*/ 1 w 1"/>
                <a:gd name="T13" fmla="*/ 0 h 1"/>
                <a:gd name="T14" fmla="*/ 1 w 1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lose/>
                </a:path>
              </a:pathLst>
            </a:custGeom>
            <a:grpFill/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6"/>
            <p:cNvSpPr>
              <a:spLocks/>
            </p:cNvSpPr>
            <p:nvPr/>
          </p:nvSpPr>
          <p:spPr bwMode="auto">
            <a:xfrm>
              <a:off x="3206" y="1765"/>
              <a:ext cx="13" cy="13"/>
            </a:xfrm>
            <a:custGeom>
              <a:avLst/>
              <a:gdLst>
                <a:gd name="T0" fmla="*/ 2 w 2"/>
                <a:gd name="T1" fmla="*/ 2 h 2"/>
                <a:gd name="T2" fmla="*/ 2 w 2"/>
                <a:gd name="T3" fmla="*/ 2 h 2"/>
                <a:gd name="T4" fmla="*/ 1 w 2"/>
                <a:gd name="T5" fmla="*/ 2 h 2"/>
                <a:gd name="T6" fmla="*/ 1 w 2"/>
                <a:gd name="T7" fmla="*/ 1 h 2"/>
                <a:gd name="T8" fmla="*/ 0 w 2"/>
                <a:gd name="T9" fmla="*/ 1 h 2"/>
                <a:gd name="T10" fmla="*/ 0 w 2"/>
                <a:gd name="T11" fmla="*/ 1 h 2"/>
                <a:gd name="T12" fmla="*/ 0 w 2"/>
                <a:gd name="T13" fmla="*/ 1 h 2"/>
                <a:gd name="T14" fmla="*/ 0 w 2"/>
                <a:gd name="T15" fmla="*/ 0 h 2"/>
                <a:gd name="T16" fmla="*/ 0 w 2"/>
                <a:gd name="T17" fmla="*/ 0 h 2"/>
                <a:gd name="T18" fmla="*/ 1 w 2"/>
                <a:gd name="T19" fmla="*/ 1 h 2"/>
                <a:gd name="T20" fmla="*/ 1 w 2"/>
                <a:gd name="T21" fmla="*/ 1 h 2"/>
                <a:gd name="T22" fmla="*/ 2 w 2"/>
                <a:gd name="T23" fmla="*/ 0 h 2"/>
                <a:gd name="T24" fmla="*/ 2 w 2"/>
                <a:gd name="T25" fmla="*/ 1 h 2"/>
                <a:gd name="T26" fmla="*/ 2 w 2"/>
                <a:gd name="T27" fmla="*/ 1 h 2"/>
                <a:gd name="T28" fmla="*/ 2 w 2"/>
                <a:gd name="T2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2"/>
                  </a:cubicBezTo>
                  <a:close/>
                </a:path>
              </a:pathLst>
            </a:custGeom>
            <a:grpFill/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27"/>
            <p:cNvSpPr>
              <a:spLocks/>
            </p:cNvSpPr>
            <p:nvPr/>
          </p:nvSpPr>
          <p:spPr bwMode="auto">
            <a:xfrm>
              <a:off x="2575" y="2684"/>
              <a:ext cx="135" cy="122"/>
            </a:xfrm>
            <a:custGeom>
              <a:avLst/>
              <a:gdLst>
                <a:gd name="T0" fmla="*/ 7 w 21"/>
                <a:gd name="T1" fmla="*/ 19 h 19"/>
                <a:gd name="T2" fmla="*/ 7 w 21"/>
                <a:gd name="T3" fmla="*/ 17 h 19"/>
                <a:gd name="T4" fmla="*/ 7 w 21"/>
                <a:gd name="T5" fmla="*/ 16 h 19"/>
                <a:gd name="T6" fmla="*/ 6 w 21"/>
                <a:gd name="T7" fmla="*/ 17 h 19"/>
                <a:gd name="T8" fmla="*/ 5 w 21"/>
                <a:gd name="T9" fmla="*/ 18 h 19"/>
                <a:gd name="T10" fmla="*/ 4 w 21"/>
                <a:gd name="T11" fmla="*/ 16 h 19"/>
                <a:gd name="T12" fmla="*/ 4 w 21"/>
                <a:gd name="T13" fmla="*/ 15 h 19"/>
                <a:gd name="T14" fmla="*/ 3 w 21"/>
                <a:gd name="T15" fmla="*/ 16 h 19"/>
                <a:gd name="T16" fmla="*/ 2 w 21"/>
                <a:gd name="T17" fmla="*/ 15 h 19"/>
                <a:gd name="T18" fmla="*/ 3 w 21"/>
                <a:gd name="T19" fmla="*/ 14 h 19"/>
                <a:gd name="T20" fmla="*/ 1 w 21"/>
                <a:gd name="T21" fmla="*/ 13 h 19"/>
                <a:gd name="T22" fmla="*/ 1 w 21"/>
                <a:gd name="T23" fmla="*/ 11 h 19"/>
                <a:gd name="T24" fmla="*/ 0 w 21"/>
                <a:gd name="T25" fmla="*/ 10 h 19"/>
                <a:gd name="T26" fmla="*/ 1 w 21"/>
                <a:gd name="T27" fmla="*/ 9 h 19"/>
                <a:gd name="T28" fmla="*/ 0 w 21"/>
                <a:gd name="T29" fmla="*/ 8 h 19"/>
                <a:gd name="T30" fmla="*/ 0 w 21"/>
                <a:gd name="T31" fmla="*/ 7 h 19"/>
                <a:gd name="T32" fmla="*/ 0 w 21"/>
                <a:gd name="T33" fmla="*/ 5 h 19"/>
                <a:gd name="T34" fmla="*/ 0 w 21"/>
                <a:gd name="T35" fmla="*/ 2 h 19"/>
                <a:gd name="T36" fmla="*/ 1 w 21"/>
                <a:gd name="T37" fmla="*/ 2 h 19"/>
                <a:gd name="T38" fmla="*/ 3 w 21"/>
                <a:gd name="T39" fmla="*/ 2 h 19"/>
                <a:gd name="T40" fmla="*/ 4 w 21"/>
                <a:gd name="T41" fmla="*/ 1 h 19"/>
                <a:gd name="T42" fmla="*/ 4 w 21"/>
                <a:gd name="T43" fmla="*/ 2 h 19"/>
                <a:gd name="T44" fmla="*/ 5 w 21"/>
                <a:gd name="T45" fmla="*/ 1 h 19"/>
                <a:gd name="T46" fmla="*/ 6 w 21"/>
                <a:gd name="T47" fmla="*/ 0 h 19"/>
                <a:gd name="T48" fmla="*/ 7 w 21"/>
                <a:gd name="T49" fmla="*/ 1 h 19"/>
                <a:gd name="T50" fmla="*/ 8 w 21"/>
                <a:gd name="T51" fmla="*/ 1 h 19"/>
                <a:gd name="T52" fmla="*/ 10 w 21"/>
                <a:gd name="T53" fmla="*/ 1 h 19"/>
                <a:gd name="T54" fmla="*/ 12 w 21"/>
                <a:gd name="T55" fmla="*/ 2 h 19"/>
                <a:gd name="T56" fmla="*/ 12 w 21"/>
                <a:gd name="T57" fmla="*/ 3 h 19"/>
                <a:gd name="T58" fmla="*/ 11 w 21"/>
                <a:gd name="T59" fmla="*/ 4 h 19"/>
                <a:gd name="T60" fmla="*/ 12 w 21"/>
                <a:gd name="T61" fmla="*/ 4 h 19"/>
                <a:gd name="T62" fmla="*/ 13 w 21"/>
                <a:gd name="T63" fmla="*/ 5 h 19"/>
                <a:gd name="T64" fmla="*/ 14 w 21"/>
                <a:gd name="T65" fmla="*/ 6 h 19"/>
                <a:gd name="T66" fmla="*/ 14 w 21"/>
                <a:gd name="T67" fmla="*/ 8 h 19"/>
                <a:gd name="T68" fmla="*/ 16 w 21"/>
                <a:gd name="T69" fmla="*/ 9 h 19"/>
                <a:gd name="T70" fmla="*/ 18 w 21"/>
                <a:gd name="T71" fmla="*/ 8 h 19"/>
                <a:gd name="T72" fmla="*/ 21 w 21"/>
                <a:gd name="T73" fmla="*/ 8 h 19"/>
                <a:gd name="T74" fmla="*/ 19 w 21"/>
                <a:gd name="T75" fmla="*/ 10 h 19"/>
                <a:gd name="T76" fmla="*/ 18 w 21"/>
                <a:gd name="T77" fmla="*/ 12 h 19"/>
                <a:gd name="T78" fmla="*/ 15 w 21"/>
                <a:gd name="T79" fmla="*/ 14 h 19"/>
                <a:gd name="T80" fmla="*/ 13 w 21"/>
                <a:gd name="T81" fmla="*/ 16 h 19"/>
                <a:gd name="T82" fmla="*/ 11 w 21"/>
                <a:gd name="T83" fmla="*/ 18 h 19"/>
                <a:gd name="T84" fmla="*/ 9 w 21"/>
                <a:gd name="T85" fmla="*/ 18 h 19"/>
                <a:gd name="T86" fmla="*/ 8 w 21"/>
                <a:gd name="T8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1" h="19">
                  <a:moveTo>
                    <a:pt x="8" y="19"/>
                  </a:moveTo>
                  <a:cubicBezTo>
                    <a:pt x="8" y="19"/>
                    <a:pt x="8" y="19"/>
                    <a:pt x="7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7" y="19"/>
                    <a:pt x="6" y="19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6" y="17"/>
                    <a:pt x="7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7" y="17"/>
                    <a:pt x="7" y="16"/>
                    <a:pt x="7" y="1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6"/>
                    <a:pt x="6" y="17"/>
                    <a:pt x="6" y="17"/>
                  </a:cubicBezTo>
                  <a:cubicBezTo>
                    <a:pt x="6" y="17"/>
                    <a:pt x="6" y="18"/>
                    <a:pt x="6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5" y="18"/>
                    <a:pt x="5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7"/>
                    <a:pt x="5" y="17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5"/>
                    <a:pt x="4" y="16"/>
                    <a:pt x="4" y="16"/>
                  </a:cubicBezTo>
                  <a:cubicBezTo>
                    <a:pt x="4" y="16"/>
                    <a:pt x="4" y="16"/>
                    <a:pt x="3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6"/>
                    <a:pt x="3" y="16"/>
                    <a:pt x="3" y="15"/>
                  </a:cubicBezTo>
                  <a:cubicBezTo>
                    <a:pt x="3" y="15"/>
                    <a:pt x="2" y="15"/>
                    <a:pt x="2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2" y="14"/>
                    <a:pt x="2" y="14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1" y="13"/>
                    <a:pt x="1" y="13"/>
                  </a:cubicBezTo>
                  <a:cubicBezTo>
                    <a:pt x="1" y="13"/>
                    <a:pt x="1" y="12"/>
                    <a:pt x="1" y="12"/>
                  </a:cubicBezTo>
                  <a:cubicBezTo>
                    <a:pt x="1" y="12"/>
                    <a:pt x="1" y="12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5"/>
                  </a:cubicBezTo>
                  <a:cubicBezTo>
                    <a:pt x="0" y="5"/>
                    <a:pt x="0" y="5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0"/>
                    <a:pt x="5" y="0"/>
                  </a:cubicBezTo>
                  <a:cubicBezTo>
                    <a:pt x="5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10" y="1"/>
                    <a:pt x="10" y="1"/>
                  </a:cubicBezTo>
                  <a:cubicBezTo>
                    <a:pt x="10" y="1"/>
                    <a:pt x="10" y="1"/>
                    <a:pt x="10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2" y="1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2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2" y="3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5"/>
                  </a:cubicBezTo>
                  <a:cubicBezTo>
                    <a:pt x="11" y="5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5"/>
                    <a:pt x="12" y="5"/>
                  </a:cubicBezTo>
                  <a:cubicBezTo>
                    <a:pt x="12" y="5"/>
                    <a:pt x="13" y="5"/>
                    <a:pt x="13" y="5"/>
                  </a:cubicBezTo>
                  <a:cubicBezTo>
                    <a:pt x="13" y="5"/>
                    <a:pt x="13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7"/>
                    <a:pt x="14" y="8"/>
                    <a:pt x="14" y="8"/>
                  </a:cubicBezTo>
                  <a:cubicBezTo>
                    <a:pt x="14" y="8"/>
                    <a:pt x="14" y="9"/>
                    <a:pt x="14" y="9"/>
                  </a:cubicBezTo>
                  <a:cubicBezTo>
                    <a:pt x="14" y="9"/>
                    <a:pt x="15" y="9"/>
                    <a:pt x="15" y="9"/>
                  </a:cubicBezTo>
                  <a:cubicBezTo>
                    <a:pt x="15" y="9"/>
                    <a:pt x="15" y="9"/>
                    <a:pt x="16" y="9"/>
                  </a:cubicBezTo>
                  <a:cubicBezTo>
                    <a:pt x="16" y="9"/>
                    <a:pt x="16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8" y="8"/>
                    <a:pt x="18" y="8"/>
                  </a:cubicBezTo>
                  <a:cubicBezTo>
                    <a:pt x="18" y="8"/>
                    <a:pt x="19" y="8"/>
                    <a:pt x="19" y="8"/>
                  </a:cubicBezTo>
                  <a:cubicBezTo>
                    <a:pt x="19" y="8"/>
                    <a:pt x="20" y="8"/>
                    <a:pt x="20" y="8"/>
                  </a:cubicBezTo>
                  <a:cubicBezTo>
                    <a:pt x="20" y="8"/>
                    <a:pt x="20" y="8"/>
                    <a:pt x="21" y="8"/>
                  </a:cubicBezTo>
                  <a:cubicBezTo>
                    <a:pt x="21" y="8"/>
                    <a:pt x="21" y="8"/>
                    <a:pt x="20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9"/>
                    <a:pt x="19" y="10"/>
                    <a:pt x="19" y="10"/>
                  </a:cubicBezTo>
                  <a:cubicBezTo>
                    <a:pt x="19" y="10"/>
                    <a:pt x="19" y="10"/>
                    <a:pt x="19" y="11"/>
                  </a:cubicBezTo>
                  <a:cubicBezTo>
                    <a:pt x="19" y="11"/>
                    <a:pt x="18" y="11"/>
                    <a:pt x="18" y="11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6" y="13"/>
                    <a:pt x="16" y="13"/>
                  </a:cubicBezTo>
                  <a:cubicBezTo>
                    <a:pt x="16" y="13"/>
                    <a:pt x="15" y="13"/>
                    <a:pt x="15" y="14"/>
                  </a:cubicBezTo>
                  <a:cubicBezTo>
                    <a:pt x="15" y="14"/>
                    <a:pt x="14" y="14"/>
                    <a:pt x="14" y="14"/>
                  </a:cubicBezTo>
                  <a:cubicBezTo>
                    <a:pt x="14" y="14"/>
                    <a:pt x="14" y="15"/>
                    <a:pt x="14" y="15"/>
                  </a:cubicBezTo>
                  <a:cubicBezTo>
                    <a:pt x="14" y="15"/>
                    <a:pt x="14" y="15"/>
                    <a:pt x="13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1" y="17"/>
                    <a:pt x="11" y="18"/>
                  </a:cubicBezTo>
                  <a:cubicBezTo>
                    <a:pt x="11" y="18"/>
                    <a:pt x="11" y="18"/>
                    <a:pt x="10" y="18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8"/>
                    <a:pt x="9" y="18"/>
                    <a:pt x="9" y="18"/>
                  </a:cubicBezTo>
                  <a:cubicBezTo>
                    <a:pt x="9" y="18"/>
                    <a:pt x="8" y="18"/>
                    <a:pt x="9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19"/>
                    <a:pt x="9" y="19"/>
                    <a:pt x="8" y="19"/>
                  </a:cubicBezTo>
                  <a:cubicBezTo>
                    <a:pt x="8" y="19"/>
                    <a:pt x="8" y="19"/>
                    <a:pt x="8" y="19"/>
                  </a:cubicBezTo>
                  <a:close/>
                </a:path>
              </a:pathLst>
            </a:custGeom>
            <a:solidFill>
              <a:schemeClr val="accent4"/>
            </a:solidFill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8"/>
            <p:cNvSpPr>
              <a:spLocks/>
            </p:cNvSpPr>
            <p:nvPr/>
          </p:nvSpPr>
          <p:spPr bwMode="auto">
            <a:xfrm>
              <a:off x="2549" y="2729"/>
              <a:ext cx="26" cy="32"/>
            </a:xfrm>
            <a:custGeom>
              <a:avLst/>
              <a:gdLst>
                <a:gd name="T0" fmla="*/ 3 w 4"/>
                <a:gd name="T1" fmla="*/ 1 h 5"/>
                <a:gd name="T2" fmla="*/ 3 w 4"/>
                <a:gd name="T3" fmla="*/ 1 h 5"/>
                <a:gd name="T4" fmla="*/ 3 w 4"/>
                <a:gd name="T5" fmla="*/ 0 h 5"/>
                <a:gd name="T6" fmla="*/ 2 w 4"/>
                <a:gd name="T7" fmla="*/ 0 h 5"/>
                <a:gd name="T8" fmla="*/ 2 w 4"/>
                <a:gd name="T9" fmla="*/ 0 h 5"/>
                <a:gd name="T10" fmla="*/ 2 w 4"/>
                <a:gd name="T11" fmla="*/ 0 h 5"/>
                <a:gd name="T12" fmla="*/ 1 w 4"/>
                <a:gd name="T13" fmla="*/ 0 h 5"/>
                <a:gd name="T14" fmla="*/ 1 w 4"/>
                <a:gd name="T15" fmla="*/ 0 h 5"/>
                <a:gd name="T16" fmla="*/ 0 w 4"/>
                <a:gd name="T17" fmla="*/ 0 h 5"/>
                <a:gd name="T18" fmla="*/ 0 w 4"/>
                <a:gd name="T19" fmla="*/ 0 h 5"/>
                <a:gd name="T20" fmla="*/ 0 w 4"/>
                <a:gd name="T21" fmla="*/ 1 h 5"/>
                <a:gd name="T22" fmla="*/ 0 w 4"/>
                <a:gd name="T23" fmla="*/ 1 h 5"/>
                <a:gd name="T24" fmla="*/ 0 w 4"/>
                <a:gd name="T25" fmla="*/ 2 h 5"/>
                <a:gd name="T26" fmla="*/ 0 w 4"/>
                <a:gd name="T27" fmla="*/ 2 h 5"/>
                <a:gd name="T28" fmla="*/ 0 w 4"/>
                <a:gd name="T29" fmla="*/ 2 h 5"/>
                <a:gd name="T30" fmla="*/ 0 w 4"/>
                <a:gd name="T31" fmla="*/ 3 h 5"/>
                <a:gd name="T32" fmla="*/ 1 w 4"/>
                <a:gd name="T33" fmla="*/ 3 h 5"/>
                <a:gd name="T34" fmla="*/ 1 w 4"/>
                <a:gd name="T35" fmla="*/ 3 h 5"/>
                <a:gd name="T36" fmla="*/ 2 w 4"/>
                <a:gd name="T37" fmla="*/ 3 h 5"/>
                <a:gd name="T38" fmla="*/ 2 w 4"/>
                <a:gd name="T39" fmla="*/ 4 h 5"/>
                <a:gd name="T40" fmla="*/ 2 w 4"/>
                <a:gd name="T41" fmla="*/ 5 h 5"/>
                <a:gd name="T42" fmla="*/ 3 w 4"/>
                <a:gd name="T43" fmla="*/ 5 h 5"/>
                <a:gd name="T44" fmla="*/ 3 w 4"/>
                <a:gd name="T45" fmla="*/ 5 h 5"/>
                <a:gd name="T46" fmla="*/ 4 w 4"/>
                <a:gd name="T47" fmla="*/ 5 h 5"/>
                <a:gd name="T48" fmla="*/ 4 w 4"/>
                <a:gd name="T49" fmla="*/ 5 h 5"/>
                <a:gd name="T50" fmla="*/ 4 w 4"/>
                <a:gd name="T51" fmla="*/ 4 h 5"/>
                <a:gd name="T52" fmla="*/ 4 w 4"/>
                <a:gd name="T53" fmla="*/ 4 h 5"/>
                <a:gd name="T54" fmla="*/ 3 w 4"/>
                <a:gd name="T55" fmla="*/ 3 h 5"/>
                <a:gd name="T56" fmla="*/ 3 w 4"/>
                <a:gd name="T57" fmla="*/ 3 h 5"/>
                <a:gd name="T58" fmla="*/ 3 w 4"/>
                <a:gd name="T59" fmla="*/ 2 h 5"/>
                <a:gd name="T60" fmla="*/ 3 w 4"/>
                <a:gd name="T61" fmla="*/ 2 h 5"/>
                <a:gd name="T62" fmla="*/ 4 w 4"/>
                <a:gd name="T63" fmla="*/ 2 h 5"/>
                <a:gd name="T64" fmla="*/ 4 w 4"/>
                <a:gd name="T65" fmla="*/ 1 h 5"/>
                <a:gd name="T66" fmla="*/ 3 w 4"/>
                <a:gd name="T67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4"/>
                    <a:pt x="2" y="4"/>
                  </a:cubicBezTo>
                  <a:cubicBezTo>
                    <a:pt x="2" y="4"/>
                    <a:pt x="2" y="4"/>
                    <a:pt x="2" y="5"/>
                  </a:cubicBezTo>
                  <a:cubicBezTo>
                    <a:pt x="2" y="5"/>
                    <a:pt x="2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4" y="2"/>
                    <a:pt x="4" y="2"/>
                  </a:cubicBezTo>
                  <a:cubicBezTo>
                    <a:pt x="4" y="2"/>
                    <a:pt x="4" y="2"/>
                    <a:pt x="4" y="1"/>
                  </a:cubicBezTo>
                  <a:cubicBezTo>
                    <a:pt x="4" y="1"/>
                    <a:pt x="4" y="1"/>
                    <a:pt x="3" y="1"/>
                  </a:cubicBezTo>
                  <a:close/>
                </a:path>
              </a:pathLst>
            </a:custGeom>
            <a:grpFill/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29"/>
            <p:cNvSpPr>
              <a:spLocks/>
            </p:cNvSpPr>
            <p:nvPr/>
          </p:nvSpPr>
          <p:spPr bwMode="auto">
            <a:xfrm>
              <a:off x="2375" y="2716"/>
              <a:ext cx="677" cy="810"/>
            </a:xfrm>
            <a:custGeom>
              <a:avLst/>
              <a:gdLst>
                <a:gd name="T0" fmla="*/ 96 w 105"/>
                <a:gd name="T1" fmla="*/ 116 h 126"/>
                <a:gd name="T2" fmla="*/ 86 w 105"/>
                <a:gd name="T3" fmla="*/ 119 h 126"/>
                <a:gd name="T4" fmla="*/ 76 w 105"/>
                <a:gd name="T5" fmla="*/ 126 h 126"/>
                <a:gd name="T6" fmla="*/ 65 w 105"/>
                <a:gd name="T7" fmla="*/ 120 h 126"/>
                <a:gd name="T8" fmla="*/ 58 w 105"/>
                <a:gd name="T9" fmla="*/ 111 h 126"/>
                <a:gd name="T10" fmla="*/ 51 w 105"/>
                <a:gd name="T11" fmla="*/ 114 h 126"/>
                <a:gd name="T12" fmla="*/ 43 w 105"/>
                <a:gd name="T13" fmla="*/ 116 h 126"/>
                <a:gd name="T14" fmla="*/ 43 w 105"/>
                <a:gd name="T15" fmla="*/ 110 h 126"/>
                <a:gd name="T16" fmla="*/ 46 w 105"/>
                <a:gd name="T17" fmla="*/ 107 h 126"/>
                <a:gd name="T18" fmla="*/ 40 w 105"/>
                <a:gd name="T19" fmla="*/ 104 h 126"/>
                <a:gd name="T20" fmla="*/ 36 w 105"/>
                <a:gd name="T21" fmla="*/ 102 h 126"/>
                <a:gd name="T22" fmla="*/ 28 w 105"/>
                <a:gd name="T23" fmla="*/ 103 h 126"/>
                <a:gd name="T24" fmla="*/ 20 w 105"/>
                <a:gd name="T25" fmla="*/ 108 h 126"/>
                <a:gd name="T26" fmla="*/ 12 w 105"/>
                <a:gd name="T27" fmla="*/ 110 h 126"/>
                <a:gd name="T28" fmla="*/ 11 w 105"/>
                <a:gd name="T29" fmla="*/ 106 h 126"/>
                <a:gd name="T30" fmla="*/ 15 w 105"/>
                <a:gd name="T31" fmla="*/ 106 h 126"/>
                <a:gd name="T32" fmla="*/ 19 w 105"/>
                <a:gd name="T33" fmla="*/ 104 h 126"/>
                <a:gd name="T34" fmla="*/ 17 w 105"/>
                <a:gd name="T35" fmla="*/ 100 h 126"/>
                <a:gd name="T36" fmla="*/ 16 w 105"/>
                <a:gd name="T37" fmla="*/ 102 h 126"/>
                <a:gd name="T38" fmla="*/ 10 w 105"/>
                <a:gd name="T39" fmla="*/ 103 h 126"/>
                <a:gd name="T40" fmla="*/ 5 w 105"/>
                <a:gd name="T41" fmla="*/ 104 h 126"/>
                <a:gd name="T42" fmla="*/ 8 w 105"/>
                <a:gd name="T43" fmla="*/ 100 h 126"/>
                <a:gd name="T44" fmla="*/ 4 w 105"/>
                <a:gd name="T45" fmla="*/ 94 h 126"/>
                <a:gd name="T46" fmla="*/ 5 w 105"/>
                <a:gd name="T47" fmla="*/ 90 h 126"/>
                <a:gd name="T48" fmla="*/ 10 w 105"/>
                <a:gd name="T49" fmla="*/ 85 h 126"/>
                <a:gd name="T50" fmla="*/ 16 w 105"/>
                <a:gd name="T51" fmla="*/ 85 h 126"/>
                <a:gd name="T52" fmla="*/ 19 w 105"/>
                <a:gd name="T53" fmla="*/ 83 h 126"/>
                <a:gd name="T54" fmla="*/ 26 w 105"/>
                <a:gd name="T55" fmla="*/ 79 h 126"/>
                <a:gd name="T56" fmla="*/ 33 w 105"/>
                <a:gd name="T57" fmla="*/ 77 h 126"/>
                <a:gd name="T58" fmla="*/ 43 w 105"/>
                <a:gd name="T59" fmla="*/ 70 h 126"/>
                <a:gd name="T60" fmla="*/ 49 w 105"/>
                <a:gd name="T61" fmla="*/ 60 h 126"/>
                <a:gd name="T62" fmla="*/ 54 w 105"/>
                <a:gd name="T63" fmla="*/ 51 h 126"/>
                <a:gd name="T64" fmla="*/ 51 w 105"/>
                <a:gd name="T65" fmla="*/ 42 h 126"/>
                <a:gd name="T66" fmla="*/ 50 w 105"/>
                <a:gd name="T67" fmla="*/ 40 h 126"/>
                <a:gd name="T68" fmla="*/ 48 w 105"/>
                <a:gd name="T69" fmla="*/ 29 h 126"/>
                <a:gd name="T70" fmla="*/ 47 w 105"/>
                <a:gd name="T71" fmla="*/ 28 h 126"/>
                <a:gd name="T72" fmla="*/ 34 w 105"/>
                <a:gd name="T73" fmla="*/ 34 h 126"/>
                <a:gd name="T74" fmla="*/ 32 w 105"/>
                <a:gd name="T75" fmla="*/ 34 h 126"/>
                <a:gd name="T76" fmla="*/ 24 w 105"/>
                <a:gd name="T77" fmla="*/ 36 h 126"/>
                <a:gd name="T78" fmla="*/ 29 w 105"/>
                <a:gd name="T79" fmla="*/ 27 h 126"/>
                <a:gd name="T80" fmla="*/ 39 w 105"/>
                <a:gd name="T81" fmla="*/ 16 h 126"/>
                <a:gd name="T82" fmla="*/ 45 w 105"/>
                <a:gd name="T83" fmla="*/ 11 h 126"/>
                <a:gd name="T84" fmla="*/ 59 w 105"/>
                <a:gd name="T85" fmla="*/ 5 h 126"/>
                <a:gd name="T86" fmla="*/ 58 w 105"/>
                <a:gd name="T87" fmla="*/ 1 h 126"/>
                <a:gd name="T88" fmla="*/ 77 w 105"/>
                <a:gd name="T89" fmla="*/ 1 h 126"/>
                <a:gd name="T90" fmla="*/ 87 w 105"/>
                <a:gd name="T91" fmla="*/ 7 h 126"/>
                <a:gd name="T92" fmla="*/ 92 w 105"/>
                <a:gd name="T93" fmla="*/ 14 h 126"/>
                <a:gd name="T94" fmla="*/ 100 w 105"/>
                <a:gd name="T95" fmla="*/ 24 h 126"/>
                <a:gd name="T96" fmla="*/ 89 w 105"/>
                <a:gd name="T97" fmla="*/ 27 h 126"/>
                <a:gd name="T98" fmla="*/ 85 w 105"/>
                <a:gd name="T99" fmla="*/ 35 h 126"/>
                <a:gd name="T100" fmla="*/ 92 w 105"/>
                <a:gd name="T101" fmla="*/ 39 h 126"/>
                <a:gd name="T102" fmla="*/ 86 w 105"/>
                <a:gd name="T103" fmla="*/ 49 h 126"/>
                <a:gd name="T104" fmla="*/ 90 w 105"/>
                <a:gd name="T105" fmla="*/ 50 h 126"/>
                <a:gd name="T106" fmla="*/ 82 w 105"/>
                <a:gd name="T107" fmla="*/ 58 h 126"/>
                <a:gd name="T108" fmla="*/ 93 w 105"/>
                <a:gd name="T109" fmla="*/ 64 h 126"/>
                <a:gd name="T110" fmla="*/ 90 w 105"/>
                <a:gd name="T111" fmla="*/ 69 h 126"/>
                <a:gd name="T112" fmla="*/ 88 w 105"/>
                <a:gd name="T113" fmla="*/ 75 h 126"/>
                <a:gd name="T114" fmla="*/ 87 w 105"/>
                <a:gd name="T115" fmla="*/ 81 h 126"/>
                <a:gd name="T116" fmla="*/ 93 w 105"/>
                <a:gd name="T117" fmla="*/ 91 h 126"/>
                <a:gd name="T118" fmla="*/ 101 w 105"/>
                <a:gd name="T119" fmla="*/ 93 h 126"/>
                <a:gd name="T120" fmla="*/ 105 w 105"/>
                <a:gd name="T121" fmla="*/ 102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5" h="126">
                  <a:moveTo>
                    <a:pt x="105" y="106"/>
                  </a:moveTo>
                  <a:cubicBezTo>
                    <a:pt x="105" y="106"/>
                    <a:pt x="105" y="106"/>
                    <a:pt x="105" y="106"/>
                  </a:cubicBezTo>
                  <a:cubicBezTo>
                    <a:pt x="105" y="106"/>
                    <a:pt x="105" y="106"/>
                    <a:pt x="105" y="106"/>
                  </a:cubicBezTo>
                  <a:cubicBezTo>
                    <a:pt x="104" y="106"/>
                    <a:pt x="104" y="107"/>
                    <a:pt x="104" y="107"/>
                  </a:cubicBezTo>
                  <a:cubicBezTo>
                    <a:pt x="104" y="107"/>
                    <a:pt x="104" y="107"/>
                    <a:pt x="104" y="107"/>
                  </a:cubicBezTo>
                  <a:cubicBezTo>
                    <a:pt x="104" y="107"/>
                    <a:pt x="105" y="107"/>
                    <a:pt x="105" y="108"/>
                  </a:cubicBezTo>
                  <a:cubicBezTo>
                    <a:pt x="105" y="108"/>
                    <a:pt x="105" y="108"/>
                    <a:pt x="105" y="108"/>
                  </a:cubicBezTo>
                  <a:cubicBezTo>
                    <a:pt x="105" y="108"/>
                    <a:pt x="105" y="109"/>
                    <a:pt x="105" y="109"/>
                  </a:cubicBezTo>
                  <a:cubicBezTo>
                    <a:pt x="105" y="109"/>
                    <a:pt x="105" y="109"/>
                    <a:pt x="105" y="109"/>
                  </a:cubicBezTo>
                  <a:cubicBezTo>
                    <a:pt x="105" y="109"/>
                    <a:pt x="105" y="110"/>
                    <a:pt x="105" y="110"/>
                  </a:cubicBezTo>
                  <a:cubicBezTo>
                    <a:pt x="105" y="110"/>
                    <a:pt x="104" y="111"/>
                    <a:pt x="104" y="111"/>
                  </a:cubicBezTo>
                  <a:cubicBezTo>
                    <a:pt x="104" y="111"/>
                    <a:pt x="103" y="112"/>
                    <a:pt x="103" y="112"/>
                  </a:cubicBezTo>
                  <a:cubicBezTo>
                    <a:pt x="103" y="112"/>
                    <a:pt x="102" y="113"/>
                    <a:pt x="102" y="113"/>
                  </a:cubicBezTo>
                  <a:cubicBezTo>
                    <a:pt x="102" y="113"/>
                    <a:pt x="101" y="113"/>
                    <a:pt x="101" y="113"/>
                  </a:cubicBezTo>
                  <a:cubicBezTo>
                    <a:pt x="100" y="113"/>
                    <a:pt x="99" y="114"/>
                    <a:pt x="99" y="114"/>
                  </a:cubicBezTo>
                  <a:cubicBezTo>
                    <a:pt x="99" y="114"/>
                    <a:pt x="98" y="115"/>
                    <a:pt x="97" y="115"/>
                  </a:cubicBezTo>
                  <a:cubicBezTo>
                    <a:pt x="97" y="115"/>
                    <a:pt x="96" y="116"/>
                    <a:pt x="96" y="116"/>
                  </a:cubicBezTo>
                  <a:cubicBezTo>
                    <a:pt x="96" y="116"/>
                    <a:pt x="95" y="116"/>
                    <a:pt x="95" y="116"/>
                  </a:cubicBezTo>
                  <a:cubicBezTo>
                    <a:pt x="95" y="115"/>
                    <a:pt x="94" y="115"/>
                    <a:pt x="94" y="115"/>
                  </a:cubicBezTo>
                  <a:cubicBezTo>
                    <a:pt x="94" y="115"/>
                    <a:pt x="93" y="115"/>
                    <a:pt x="93" y="115"/>
                  </a:cubicBezTo>
                  <a:cubicBezTo>
                    <a:pt x="93" y="115"/>
                    <a:pt x="93" y="115"/>
                    <a:pt x="93" y="114"/>
                  </a:cubicBezTo>
                  <a:cubicBezTo>
                    <a:pt x="93" y="114"/>
                    <a:pt x="93" y="114"/>
                    <a:pt x="93" y="113"/>
                  </a:cubicBezTo>
                  <a:cubicBezTo>
                    <a:pt x="93" y="113"/>
                    <a:pt x="93" y="113"/>
                    <a:pt x="93" y="113"/>
                  </a:cubicBezTo>
                  <a:cubicBezTo>
                    <a:pt x="93" y="113"/>
                    <a:pt x="92" y="113"/>
                    <a:pt x="92" y="113"/>
                  </a:cubicBezTo>
                  <a:cubicBezTo>
                    <a:pt x="92" y="113"/>
                    <a:pt x="92" y="113"/>
                    <a:pt x="92" y="113"/>
                  </a:cubicBezTo>
                  <a:cubicBezTo>
                    <a:pt x="92" y="113"/>
                    <a:pt x="92" y="114"/>
                    <a:pt x="92" y="114"/>
                  </a:cubicBezTo>
                  <a:cubicBezTo>
                    <a:pt x="92" y="114"/>
                    <a:pt x="92" y="114"/>
                    <a:pt x="92" y="115"/>
                  </a:cubicBezTo>
                  <a:cubicBezTo>
                    <a:pt x="92" y="115"/>
                    <a:pt x="92" y="115"/>
                    <a:pt x="92" y="115"/>
                  </a:cubicBezTo>
                  <a:cubicBezTo>
                    <a:pt x="91" y="116"/>
                    <a:pt x="91" y="116"/>
                    <a:pt x="91" y="117"/>
                  </a:cubicBezTo>
                  <a:cubicBezTo>
                    <a:pt x="91" y="117"/>
                    <a:pt x="90" y="117"/>
                    <a:pt x="89" y="118"/>
                  </a:cubicBezTo>
                  <a:cubicBezTo>
                    <a:pt x="89" y="118"/>
                    <a:pt x="89" y="118"/>
                    <a:pt x="89" y="118"/>
                  </a:cubicBezTo>
                  <a:cubicBezTo>
                    <a:pt x="88" y="118"/>
                    <a:pt x="88" y="118"/>
                    <a:pt x="88" y="119"/>
                  </a:cubicBezTo>
                  <a:cubicBezTo>
                    <a:pt x="87" y="119"/>
                    <a:pt x="87" y="118"/>
                    <a:pt x="87" y="119"/>
                  </a:cubicBezTo>
                  <a:cubicBezTo>
                    <a:pt x="87" y="119"/>
                    <a:pt x="86" y="119"/>
                    <a:pt x="86" y="119"/>
                  </a:cubicBezTo>
                  <a:cubicBezTo>
                    <a:pt x="86" y="119"/>
                    <a:pt x="86" y="120"/>
                    <a:pt x="86" y="120"/>
                  </a:cubicBezTo>
                  <a:cubicBezTo>
                    <a:pt x="86" y="120"/>
                    <a:pt x="85" y="120"/>
                    <a:pt x="85" y="120"/>
                  </a:cubicBezTo>
                  <a:cubicBezTo>
                    <a:pt x="85" y="120"/>
                    <a:pt x="85" y="121"/>
                    <a:pt x="85" y="121"/>
                  </a:cubicBezTo>
                  <a:cubicBezTo>
                    <a:pt x="85" y="121"/>
                    <a:pt x="85" y="122"/>
                    <a:pt x="85" y="122"/>
                  </a:cubicBezTo>
                  <a:cubicBezTo>
                    <a:pt x="85" y="122"/>
                    <a:pt x="85" y="122"/>
                    <a:pt x="85" y="122"/>
                  </a:cubicBezTo>
                  <a:cubicBezTo>
                    <a:pt x="85" y="123"/>
                    <a:pt x="85" y="124"/>
                    <a:pt x="85" y="124"/>
                  </a:cubicBezTo>
                  <a:cubicBezTo>
                    <a:pt x="85" y="124"/>
                    <a:pt x="84" y="124"/>
                    <a:pt x="84" y="124"/>
                  </a:cubicBezTo>
                  <a:cubicBezTo>
                    <a:pt x="84" y="124"/>
                    <a:pt x="83" y="124"/>
                    <a:pt x="83" y="124"/>
                  </a:cubicBezTo>
                  <a:cubicBezTo>
                    <a:pt x="83" y="124"/>
                    <a:pt x="82" y="124"/>
                    <a:pt x="82" y="124"/>
                  </a:cubicBezTo>
                  <a:cubicBezTo>
                    <a:pt x="82" y="124"/>
                    <a:pt x="82" y="124"/>
                    <a:pt x="82" y="124"/>
                  </a:cubicBezTo>
                  <a:cubicBezTo>
                    <a:pt x="82" y="124"/>
                    <a:pt x="81" y="124"/>
                    <a:pt x="81" y="124"/>
                  </a:cubicBezTo>
                  <a:cubicBezTo>
                    <a:pt x="81" y="124"/>
                    <a:pt x="81" y="125"/>
                    <a:pt x="81" y="125"/>
                  </a:cubicBezTo>
                  <a:cubicBezTo>
                    <a:pt x="81" y="125"/>
                    <a:pt x="80" y="125"/>
                    <a:pt x="80" y="125"/>
                  </a:cubicBezTo>
                  <a:cubicBezTo>
                    <a:pt x="79" y="125"/>
                    <a:pt x="79" y="125"/>
                    <a:pt x="79" y="125"/>
                  </a:cubicBezTo>
                  <a:cubicBezTo>
                    <a:pt x="78" y="125"/>
                    <a:pt x="78" y="125"/>
                    <a:pt x="78" y="125"/>
                  </a:cubicBezTo>
                  <a:cubicBezTo>
                    <a:pt x="78" y="125"/>
                    <a:pt x="77" y="125"/>
                    <a:pt x="77" y="125"/>
                  </a:cubicBezTo>
                  <a:cubicBezTo>
                    <a:pt x="77" y="125"/>
                    <a:pt x="77" y="126"/>
                    <a:pt x="76" y="126"/>
                  </a:cubicBezTo>
                  <a:cubicBezTo>
                    <a:pt x="76" y="126"/>
                    <a:pt x="76" y="125"/>
                    <a:pt x="76" y="125"/>
                  </a:cubicBezTo>
                  <a:cubicBezTo>
                    <a:pt x="76" y="125"/>
                    <a:pt x="75" y="125"/>
                    <a:pt x="75" y="125"/>
                  </a:cubicBezTo>
                  <a:cubicBezTo>
                    <a:pt x="75" y="124"/>
                    <a:pt x="74" y="125"/>
                    <a:pt x="74" y="124"/>
                  </a:cubicBezTo>
                  <a:cubicBezTo>
                    <a:pt x="73" y="124"/>
                    <a:pt x="72" y="124"/>
                    <a:pt x="72" y="124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70" y="124"/>
                    <a:pt x="70" y="123"/>
                    <a:pt x="69" y="123"/>
                  </a:cubicBezTo>
                  <a:cubicBezTo>
                    <a:pt x="69" y="123"/>
                    <a:pt x="69" y="122"/>
                    <a:pt x="69" y="122"/>
                  </a:cubicBezTo>
                  <a:cubicBezTo>
                    <a:pt x="69" y="122"/>
                    <a:pt x="68" y="121"/>
                    <a:pt x="68" y="121"/>
                  </a:cubicBezTo>
                  <a:cubicBezTo>
                    <a:pt x="68" y="121"/>
                    <a:pt x="67" y="120"/>
                    <a:pt x="67" y="120"/>
                  </a:cubicBezTo>
                  <a:cubicBezTo>
                    <a:pt x="67" y="120"/>
                    <a:pt x="67" y="119"/>
                    <a:pt x="67" y="119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7" y="119"/>
                    <a:pt x="66" y="119"/>
                  </a:cubicBezTo>
                  <a:cubicBezTo>
                    <a:pt x="66" y="119"/>
                    <a:pt x="66" y="119"/>
                    <a:pt x="66" y="119"/>
                  </a:cubicBezTo>
                  <a:cubicBezTo>
                    <a:pt x="66" y="119"/>
                    <a:pt x="65" y="118"/>
                    <a:pt x="65" y="118"/>
                  </a:cubicBezTo>
                  <a:cubicBezTo>
                    <a:pt x="65" y="118"/>
                    <a:pt x="65" y="119"/>
                    <a:pt x="65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20"/>
                    <a:pt x="64" y="120"/>
                    <a:pt x="64" y="120"/>
                  </a:cubicBezTo>
                  <a:cubicBezTo>
                    <a:pt x="64" y="119"/>
                    <a:pt x="64" y="119"/>
                    <a:pt x="64" y="119"/>
                  </a:cubicBezTo>
                  <a:cubicBezTo>
                    <a:pt x="63" y="119"/>
                    <a:pt x="63" y="118"/>
                    <a:pt x="63" y="118"/>
                  </a:cubicBezTo>
                  <a:cubicBezTo>
                    <a:pt x="63" y="118"/>
                    <a:pt x="63" y="117"/>
                    <a:pt x="63" y="117"/>
                  </a:cubicBezTo>
                  <a:cubicBezTo>
                    <a:pt x="63" y="117"/>
                    <a:pt x="62" y="116"/>
                    <a:pt x="62" y="116"/>
                  </a:cubicBezTo>
                  <a:cubicBezTo>
                    <a:pt x="62" y="116"/>
                    <a:pt x="61" y="115"/>
                    <a:pt x="61" y="114"/>
                  </a:cubicBezTo>
                  <a:cubicBezTo>
                    <a:pt x="61" y="114"/>
                    <a:pt x="61" y="114"/>
                    <a:pt x="61" y="114"/>
                  </a:cubicBezTo>
                  <a:cubicBezTo>
                    <a:pt x="61" y="113"/>
                    <a:pt x="61" y="113"/>
                    <a:pt x="61" y="113"/>
                  </a:cubicBezTo>
                  <a:cubicBezTo>
                    <a:pt x="61" y="113"/>
                    <a:pt x="61" y="113"/>
                    <a:pt x="61" y="112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0" y="112"/>
                    <a:pt x="60" y="113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60" y="113"/>
                    <a:pt x="60" y="112"/>
                    <a:pt x="60" y="112"/>
                  </a:cubicBezTo>
                  <a:cubicBezTo>
                    <a:pt x="60" y="112"/>
                    <a:pt x="59" y="112"/>
                    <a:pt x="59" y="112"/>
                  </a:cubicBezTo>
                  <a:cubicBezTo>
                    <a:pt x="59" y="112"/>
                    <a:pt x="59" y="111"/>
                    <a:pt x="59" y="111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59" y="111"/>
                    <a:pt x="58" y="111"/>
                    <a:pt x="58" y="111"/>
                  </a:cubicBezTo>
                  <a:cubicBezTo>
                    <a:pt x="58" y="111"/>
                    <a:pt x="58" y="111"/>
                    <a:pt x="58" y="111"/>
                  </a:cubicBezTo>
                  <a:cubicBezTo>
                    <a:pt x="58" y="111"/>
                    <a:pt x="58" y="111"/>
                    <a:pt x="58" y="111"/>
                  </a:cubicBezTo>
                  <a:cubicBezTo>
                    <a:pt x="58" y="110"/>
                    <a:pt x="58" y="110"/>
                    <a:pt x="58" y="110"/>
                  </a:cubicBezTo>
                  <a:cubicBezTo>
                    <a:pt x="58" y="110"/>
                    <a:pt x="58" y="110"/>
                    <a:pt x="58" y="110"/>
                  </a:cubicBezTo>
                  <a:cubicBezTo>
                    <a:pt x="58" y="110"/>
                    <a:pt x="57" y="110"/>
                    <a:pt x="57" y="110"/>
                  </a:cubicBezTo>
                  <a:cubicBezTo>
                    <a:pt x="57" y="110"/>
                    <a:pt x="56" y="111"/>
                    <a:pt x="56" y="111"/>
                  </a:cubicBezTo>
                  <a:cubicBezTo>
                    <a:pt x="56" y="111"/>
                    <a:pt x="55" y="111"/>
                    <a:pt x="55" y="111"/>
                  </a:cubicBezTo>
                  <a:cubicBezTo>
                    <a:pt x="55" y="111"/>
                    <a:pt x="54" y="111"/>
                    <a:pt x="54" y="111"/>
                  </a:cubicBezTo>
                  <a:cubicBezTo>
                    <a:pt x="54" y="111"/>
                    <a:pt x="54" y="111"/>
                    <a:pt x="54" y="111"/>
                  </a:cubicBezTo>
                  <a:cubicBezTo>
                    <a:pt x="54" y="111"/>
                    <a:pt x="53" y="111"/>
                    <a:pt x="53" y="111"/>
                  </a:cubicBezTo>
                  <a:cubicBezTo>
                    <a:pt x="53" y="111"/>
                    <a:pt x="53" y="112"/>
                    <a:pt x="53" y="112"/>
                  </a:cubicBezTo>
                  <a:cubicBezTo>
                    <a:pt x="53" y="112"/>
                    <a:pt x="53" y="112"/>
                    <a:pt x="53" y="113"/>
                  </a:cubicBezTo>
                  <a:cubicBezTo>
                    <a:pt x="53" y="113"/>
                    <a:pt x="53" y="113"/>
                    <a:pt x="53" y="113"/>
                  </a:cubicBezTo>
                  <a:cubicBezTo>
                    <a:pt x="53" y="114"/>
                    <a:pt x="53" y="114"/>
                    <a:pt x="53" y="114"/>
                  </a:cubicBezTo>
                  <a:cubicBezTo>
                    <a:pt x="53" y="114"/>
                    <a:pt x="53" y="114"/>
                    <a:pt x="52" y="114"/>
                  </a:cubicBezTo>
                  <a:cubicBezTo>
                    <a:pt x="52" y="114"/>
                    <a:pt x="52" y="114"/>
                    <a:pt x="52" y="114"/>
                  </a:cubicBezTo>
                  <a:cubicBezTo>
                    <a:pt x="52" y="114"/>
                    <a:pt x="52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1" y="114"/>
                    <a:pt x="50" y="114"/>
                    <a:pt x="50" y="114"/>
                  </a:cubicBezTo>
                  <a:cubicBezTo>
                    <a:pt x="50" y="114"/>
                    <a:pt x="50" y="115"/>
                    <a:pt x="50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8" y="114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7" y="114"/>
                    <a:pt x="47" y="113"/>
                    <a:pt x="47" y="113"/>
                  </a:cubicBezTo>
                  <a:cubicBezTo>
                    <a:pt x="47" y="113"/>
                    <a:pt x="47" y="113"/>
                    <a:pt x="47" y="113"/>
                  </a:cubicBezTo>
                  <a:cubicBezTo>
                    <a:pt x="47" y="114"/>
                    <a:pt x="46" y="114"/>
                    <a:pt x="46" y="114"/>
                  </a:cubicBezTo>
                  <a:cubicBezTo>
                    <a:pt x="46" y="114"/>
                    <a:pt x="46" y="114"/>
                    <a:pt x="47" y="115"/>
                  </a:cubicBezTo>
                  <a:cubicBezTo>
                    <a:pt x="47" y="115"/>
                    <a:pt x="47" y="115"/>
                    <a:pt x="46" y="115"/>
                  </a:cubicBezTo>
                  <a:cubicBezTo>
                    <a:pt x="46" y="115"/>
                    <a:pt x="46" y="115"/>
                    <a:pt x="46" y="115"/>
                  </a:cubicBezTo>
                  <a:cubicBezTo>
                    <a:pt x="46" y="115"/>
                    <a:pt x="45" y="115"/>
                    <a:pt x="45" y="115"/>
                  </a:cubicBezTo>
                  <a:cubicBezTo>
                    <a:pt x="45" y="115"/>
                    <a:pt x="45" y="115"/>
                    <a:pt x="45" y="115"/>
                  </a:cubicBezTo>
                  <a:cubicBezTo>
                    <a:pt x="45" y="115"/>
                    <a:pt x="44" y="116"/>
                    <a:pt x="44" y="116"/>
                  </a:cubicBezTo>
                  <a:cubicBezTo>
                    <a:pt x="44" y="116"/>
                    <a:pt x="44" y="116"/>
                    <a:pt x="44" y="116"/>
                  </a:cubicBezTo>
                  <a:cubicBezTo>
                    <a:pt x="44" y="116"/>
                    <a:pt x="44" y="116"/>
                    <a:pt x="43" y="116"/>
                  </a:cubicBezTo>
                  <a:cubicBezTo>
                    <a:pt x="43" y="116"/>
                    <a:pt x="43" y="115"/>
                    <a:pt x="43" y="115"/>
                  </a:cubicBezTo>
                  <a:cubicBezTo>
                    <a:pt x="43" y="115"/>
                    <a:pt x="42" y="115"/>
                    <a:pt x="42" y="115"/>
                  </a:cubicBezTo>
                  <a:cubicBezTo>
                    <a:pt x="42" y="114"/>
                    <a:pt x="42" y="114"/>
                    <a:pt x="42" y="114"/>
                  </a:cubicBezTo>
                  <a:cubicBezTo>
                    <a:pt x="42" y="114"/>
                    <a:pt x="41" y="114"/>
                    <a:pt x="41" y="114"/>
                  </a:cubicBezTo>
                  <a:cubicBezTo>
                    <a:pt x="41" y="114"/>
                    <a:pt x="40" y="114"/>
                    <a:pt x="40" y="114"/>
                  </a:cubicBezTo>
                  <a:cubicBezTo>
                    <a:pt x="40" y="113"/>
                    <a:pt x="40" y="113"/>
                    <a:pt x="40" y="113"/>
                  </a:cubicBezTo>
                  <a:cubicBezTo>
                    <a:pt x="40" y="113"/>
                    <a:pt x="41" y="113"/>
                    <a:pt x="41" y="113"/>
                  </a:cubicBezTo>
                  <a:cubicBezTo>
                    <a:pt x="41" y="112"/>
                    <a:pt x="41" y="112"/>
                    <a:pt x="41" y="112"/>
                  </a:cubicBezTo>
                  <a:cubicBezTo>
                    <a:pt x="41" y="111"/>
                    <a:pt x="40" y="111"/>
                    <a:pt x="40" y="111"/>
                  </a:cubicBezTo>
                  <a:cubicBezTo>
                    <a:pt x="40" y="111"/>
                    <a:pt x="40" y="111"/>
                    <a:pt x="40" y="111"/>
                  </a:cubicBezTo>
                  <a:cubicBezTo>
                    <a:pt x="40" y="110"/>
                    <a:pt x="41" y="110"/>
                    <a:pt x="41" y="110"/>
                  </a:cubicBezTo>
                  <a:cubicBezTo>
                    <a:pt x="41" y="110"/>
                    <a:pt x="42" y="110"/>
                    <a:pt x="42" y="110"/>
                  </a:cubicBezTo>
                  <a:cubicBezTo>
                    <a:pt x="42" y="110"/>
                    <a:pt x="42" y="109"/>
                    <a:pt x="42" y="109"/>
                  </a:cubicBezTo>
                  <a:cubicBezTo>
                    <a:pt x="42" y="109"/>
                    <a:pt x="43" y="108"/>
                    <a:pt x="43" y="108"/>
                  </a:cubicBezTo>
                  <a:cubicBezTo>
                    <a:pt x="43" y="108"/>
                    <a:pt x="43" y="109"/>
                    <a:pt x="43" y="109"/>
                  </a:cubicBezTo>
                  <a:cubicBezTo>
                    <a:pt x="43" y="109"/>
                    <a:pt x="43" y="109"/>
                    <a:pt x="43" y="110"/>
                  </a:cubicBezTo>
                  <a:cubicBezTo>
                    <a:pt x="43" y="110"/>
                    <a:pt x="43" y="110"/>
                    <a:pt x="43" y="110"/>
                  </a:cubicBezTo>
                  <a:cubicBezTo>
                    <a:pt x="44" y="110"/>
                    <a:pt x="44" y="110"/>
                    <a:pt x="44" y="110"/>
                  </a:cubicBezTo>
                  <a:cubicBezTo>
                    <a:pt x="45" y="110"/>
                    <a:pt x="45" y="110"/>
                    <a:pt x="46" y="110"/>
                  </a:cubicBezTo>
                  <a:cubicBezTo>
                    <a:pt x="46" y="110"/>
                    <a:pt x="46" y="110"/>
                    <a:pt x="47" y="110"/>
                  </a:cubicBezTo>
                  <a:cubicBezTo>
                    <a:pt x="47" y="110"/>
                    <a:pt x="47" y="110"/>
                    <a:pt x="47" y="109"/>
                  </a:cubicBezTo>
                  <a:cubicBezTo>
                    <a:pt x="47" y="109"/>
                    <a:pt x="48" y="109"/>
                    <a:pt x="48" y="109"/>
                  </a:cubicBezTo>
                  <a:cubicBezTo>
                    <a:pt x="48" y="109"/>
                    <a:pt x="49" y="109"/>
                    <a:pt x="49" y="109"/>
                  </a:cubicBezTo>
                  <a:cubicBezTo>
                    <a:pt x="49" y="109"/>
                    <a:pt x="49" y="108"/>
                    <a:pt x="49" y="108"/>
                  </a:cubicBezTo>
                  <a:cubicBezTo>
                    <a:pt x="49" y="108"/>
                    <a:pt x="49" y="108"/>
                    <a:pt x="49" y="108"/>
                  </a:cubicBezTo>
                  <a:cubicBezTo>
                    <a:pt x="49" y="108"/>
                    <a:pt x="49" y="108"/>
                    <a:pt x="49" y="108"/>
                  </a:cubicBezTo>
                  <a:cubicBezTo>
                    <a:pt x="49" y="108"/>
                    <a:pt x="49" y="108"/>
                    <a:pt x="48" y="108"/>
                  </a:cubicBezTo>
                  <a:cubicBezTo>
                    <a:pt x="48" y="108"/>
                    <a:pt x="48" y="108"/>
                    <a:pt x="48" y="108"/>
                  </a:cubicBezTo>
                  <a:cubicBezTo>
                    <a:pt x="48" y="108"/>
                    <a:pt x="48" y="108"/>
                    <a:pt x="47" y="108"/>
                  </a:cubicBezTo>
                  <a:cubicBezTo>
                    <a:pt x="47" y="108"/>
                    <a:pt x="47" y="108"/>
                    <a:pt x="47" y="108"/>
                  </a:cubicBezTo>
                  <a:cubicBezTo>
                    <a:pt x="47" y="108"/>
                    <a:pt x="47" y="108"/>
                    <a:pt x="46" y="108"/>
                  </a:cubicBezTo>
                  <a:cubicBezTo>
                    <a:pt x="46" y="108"/>
                    <a:pt x="46" y="108"/>
                    <a:pt x="46" y="108"/>
                  </a:cubicBezTo>
                  <a:cubicBezTo>
                    <a:pt x="46" y="108"/>
                    <a:pt x="46" y="108"/>
                    <a:pt x="46" y="108"/>
                  </a:cubicBezTo>
                  <a:cubicBezTo>
                    <a:pt x="46" y="107"/>
                    <a:pt x="46" y="107"/>
                    <a:pt x="46" y="107"/>
                  </a:cubicBezTo>
                  <a:cubicBezTo>
                    <a:pt x="46" y="107"/>
                    <a:pt x="46" y="107"/>
                    <a:pt x="45" y="107"/>
                  </a:cubicBezTo>
                  <a:cubicBezTo>
                    <a:pt x="45" y="107"/>
                    <a:pt x="45" y="106"/>
                    <a:pt x="45" y="106"/>
                  </a:cubicBezTo>
                  <a:cubicBezTo>
                    <a:pt x="45" y="106"/>
                    <a:pt x="44" y="106"/>
                    <a:pt x="44" y="106"/>
                  </a:cubicBezTo>
                  <a:cubicBezTo>
                    <a:pt x="44" y="107"/>
                    <a:pt x="44" y="107"/>
                    <a:pt x="44" y="107"/>
                  </a:cubicBezTo>
                  <a:cubicBezTo>
                    <a:pt x="44" y="107"/>
                    <a:pt x="43" y="107"/>
                    <a:pt x="43" y="107"/>
                  </a:cubicBezTo>
                  <a:cubicBezTo>
                    <a:pt x="43" y="107"/>
                    <a:pt x="42" y="107"/>
                    <a:pt x="42" y="107"/>
                  </a:cubicBezTo>
                  <a:cubicBezTo>
                    <a:pt x="42" y="107"/>
                    <a:pt x="42" y="107"/>
                    <a:pt x="41" y="107"/>
                  </a:cubicBezTo>
                  <a:cubicBezTo>
                    <a:pt x="41" y="107"/>
                    <a:pt x="41" y="107"/>
                    <a:pt x="41" y="107"/>
                  </a:cubicBezTo>
                  <a:cubicBezTo>
                    <a:pt x="41" y="107"/>
                    <a:pt x="40" y="107"/>
                    <a:pt x="40" y="107"/>
                  </a:cubicBezTo>
                  <a:cubicBezTo>
                    <a:pt x="40" y="107"/>
                    <a:pt x="39" y="106"/>
                    <a:pt x="39" y="106"/>
                  </a:cubicBezTo>
                  <a:cubicBezTo>
                    <a:pt x="39" y="106"/>
                    <a:pt x="38" y="105"/>
                    <a:pt x="38" y="105"/>
                  </a:cubicBezTo>
                  <a:cubicBezTo>
                    <a:pt x="38" y="105"/>
                    <a:pt x="38" y="104"/>
                    <a:pt x="38" y="104"/>
                  </a:cubicBezTo>
                  <a:cubicBezTo>
                    <a:pt x="38" y="104"/>
                    <a:pt x="38" y="104"/>
                    <a:pt x="38" y="104"/>
                  </a:cubicBezTo>
                  <a:cubicBezTo>
                    <a:pt x="38" y="104"/>
                    <a:pt x="38" y="104"/>
                    <a:pt x="38" y="104"/>
                  </a:cubicBezTo>
                  <a:cubicBezTo>
                    <a:pt x="38" y="104"/>
                    <a:pt x="38" y="104"/>
                    <a:pt x="38" y="104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39" y="104"/>
                    <a:pt x="39" y="104"/>
                    <a:pt x="40" y="104"/>
                  </a:cubicBezTo>
                  <a:cubicBezTo>
                    <a:pt x="40" y="104"/>
                    <a:pt x="40" y="104"/>
                    <a:pt x="40" y="104"/>
                  </a:cubicBezTo>
                  <a:cubicBezTo>
                    <a:pt x="40" y="104"/>
                    <a:pt x="40" y="103"/>
                    <a:pt x="40" y="103"/>
                  </a:cubicBezTo>
                  <a:cubicBezTo>
                    <a:pt x="40" y="103"/>
                    <a:pt x="39" y="103"/>
                    <a:pt x="39" y="103"/>
                  </a:cubicBezTo>
                  <a:cubicBezTo>
                    <a:pt x="39" y="103"/>
                    <a:pt x="38" y="103"/>
                    <a:pt x="38" y="103"/>
                  </a:cubicBezTo>
                  <a:cubicBezTo>
                    <a:pt x="38" y="103"/>
                    <a:pt x="38" y="103"/>
                    <a:pt x="38" y="103"/>
                  </a:cubicBezTo>
                  <a:cubicBezTo>
                    <a:pt x="38" y="103"/>
                    <a:pt x="38" y="102"/>
                    <a:pt x="37" y="102"/>
                  </a:cubicBezTo>
                  <a:cubicBezTo>
                    <a:pt x="37" y="102"/>
                    <a:pt x="37" y="102"/>
                    <a:pt x="37" y="101"/>
                  </a:cubicBezTo>
                  <a:cubicBezTo>
                    <a:pt x="37" y="101"/>
                    <a:pt x="38" y="101"/>
                    <a:pt x="38" y="100"/>
                  </a:cubicBezTo>
                  <a:cubicBezTo>
                    <a:pt x="38" y="100"/>
                    <a:pt x="38" y="100"/>
                    <a:pt x="38" y="100"/>
                  </a:cubicBezTo>
                  <a:cubicBezTo>
                    <a:pt x="38" y="100"/>
                    <a:pt x="39" y="100"/>
                    <a:pt x="39" y="99"/>
                  </a:cubicBezTo>
                  <a:cubicBezTo>
                    <a:pt x="39" y="99"/>
                    <a:pt x="39" y="99"/>
                    <a:pt x="39" y="99"/>
                  </a:cubicBezTo>
                  <a:cubicBezTo>
                    <a:pt x="39" y="99"/>
                    <a:pt x="39" y="99"/>
                    <a:pt x="39" y="99"/>
                  </a:cubicBezTo>
                  <a:cubicBezTo>
                    <a:pt x="38" y="99"/>
                    <a:pt x="38" y="100"/>
                    <a:pt x="38" y="100"/>
                  </a:cubicBezTo>
                  <a:cubicBezTo>
                    <a:pt x="38" y="100"/>
                    <a:pt x="37" y="100"/>
                    <a:pt x="37" y="100"/>
                  </a:cubicBezTo>
                  <a:cubicBezTo>
                    <a:pt x="37" y="100"/>
                    <a:pt x="37" y="101"/>
                    <a:pt x="37" y="101"/>
                  </a:cubicBezTo>
                  <a:cubicBezTo>
                    <a:pt x="37" y="101"/>
                    <a:pt x="37" y="102"/>
                    <a:pt x="37" y="102"/>
                  </a:cubicBezTo>
                  <a:cubicBezTo>
                    <a:pt x="36" y="102"/>
                    <a:pt x="36" y="102"/>
                    <a:pt x="36" y="102"/>
                  </a:cubicBezTo>
                  <a:cubicBezTo>
                    <a:pt x="36" y="102"/>
                    <a:pt x="35" y="102"/>
                    <a:pt x="35" y="101"/>
                  </a:cubicBezTo>
                  <a:cubicBezTo>
                    <a:pt x="35" y="101"/>
                    <a:pt x="35" y="101"/>
                    <a:pt x="35" y="101"/>
                  </a:cubicBezTo>
                  <a:cubicBezTo>
                    <a:pt x="35" y="101"/>
                    <a:pt x="35" y="100"/>
                    <a:pt x="35" y="100"/>
                  </a:cubicBezTo>
                  <a:cubicBezTo>
                    <a:pt x="35" y="100"/>
                    <a:pt x="35" y="100"/>
                    <a:pt x="35" y="100"/>
                  </a:cubicBezTo>
                  <a:cubicBezTo>
                    <a:pt x="35" y="99"/>
                    <a:pt x="34" y="99"/>
                    <a:pt x="34" y="99"/>
                  </a:cubicBezTo>
                  <a:cubicBezTo>
                    <a:pt x="34" y="100"/>
                    <a:pt x="34" y="100"/>
                    <a:pt x="35" y="100"/>
                  </a:cubicBezTo>
                  <a:cubicBezTo>
                    <a:pt x="35" y="100"/>
                    <a:pt x="35" y="100"/>
                    <a:pt x="35" y="101"/>
                  </a:cubicBezTo>
                  <a:cubicBezTo>
                    <a:pt x="35" y="101"/>
                    <a:pt x="35" y="101"/>
                    <a:pt x="35" y="101"/>
                  </a:cubicBezTo>
                  <a:cubicBezTo>
                    <a:pt x="35" y="101"/>
                    <a:pt x="35" y="102"/>
                    <a:pt x="35" y="102"/>
                  </a:cubicBezTo>
                  <a:cubicBezTo>
                    <a:pt x="35" y="102"/>
                    <a:pt x="35" y="102"/>
                    <a:pt x="35" y="102"/>
                  </a:cubicBezTo>
                  <a:cubicBezTo>
                    <a:pt x="35" y="102"/>
                    <a:pt x="35" y="102"/>
                    <a:pt x="35" y="102"/>
                  </a:cubicBezTo>
                  <a:cubicBezTo>
                    <a:pt x="35" y="103"/>
                    <a:pt x="35" y="103"/>
                    <a:pt x="35" y="103"/>
                  </a:cubicBezTo>
                  <a:cubicBezTo>
                    <a:pt x="35" y="103"/>
                    <a:pt x="34" y="103"/>
                    <a:pt x="34" y="103"/>
                  </a:cubicBezTo>
                  <a:cubicBezTo>
                    <a:pt x="34" y="103"/>
                    <a:pt x="33" y="103"/>
                    <a:pt x="32" y="103"/>
                  </a:cubicBezTo>
                  <a:cubicBezTo>
                    <a:pt x="32" y="103"/>
                    <a:pt x="31" y="103"/>
                    <a:pt x="30" y="103"/>
                  </a:cubicBezTo>
                  <a:cubicBezTo>
                    <a:pt x="30" y="103"/>
                    <a:pt x="29" y="103"/>
                    <a:pt x="29" y="103"/>
                  </a:cubicBezTo>
                  <a:cubicBezTo>
                    <a:pt x="29" y="103"/>
                    <a:pt x="28" y="103"/>
                    <a:pt x="28" y="103"/>
                  </a:cubicBezTo>
                  <a:cubicBezTo>
                    <a:pt x="27" y="103"/>
                    <a:pt x="27" y="103"/>
                    <a:pt x="27" y="103"/>
                  </a:cubicBezTo>
                  <a:cubicBezTo>
                    <a:pt x="27" y="103"/>
                    <a:pt x="26" y="103"/>
                    <a:pt x="26" y="103"/>
                  </a:cubicBezTo>
                  <a:cubicBezTo>
                    <a:pt x="26" y="103"/>
                    <a:pt x="26" y="104"/>
                    <a:pt x="25" y="104"/>
                  </a:cubicBezTo>
                  <a:cubicBezTo>
                    <a:pt x="25" y="104"/>
                    <a:pt x="25" y="104"/>
                    <a:pt x="25" y="105"/>
                  </a:cubicBezTo>
                  <a:cubicBezTo>
                    <a:pt x="25" y="105"/>
                    <a:pt x="26" y="105"/>
                    <a:pt x="26" y="105"/>
                  </a:cubicBezTo>
                  <a:cubicBezTo>
                    <a:pt x="26" y="105"/>
                    <a:pt x="26" y="106"/>
                    <a:pt x="26" y="106"/>
                  </a:cubicBezTo>
                  <a:cubicBezTo>
                    <a:pt x="25" y="106"/>
                    <a:pt x="25" y="106"/>
                    <a:pt x="25" y="106"/>
                  </a:cubicBezTo>
                  <a:cubicBezTo>
                    <a:pt x="25" y="106"/>
                    <a:pt x="25" y="107"/>
                    <a:pt x="25" y="107"/>
                  </a:cubicBezTo>
                  <a:cubicBezTo>
                    <a:pt x="25" y="107"/>
                    <a:pt x="25" y="107"/>
                    <a:pt x="25" y="108"/>
                  </a:cubicBezTo>
                  <a:cubicBezTo>
                    <a:pt x="25" y="108"/>
                    <a:pt x="25" y="108"/>
                    <a:pt x="25" y="108"/>
                  </a:cubicBezTo>
                  <a:cubicBezTo>
                    <a:pt x="24" y="108"/>
                    <a:pt x="24" y="108"/>
                    <a:pt x="24" y="108"/>
                  </a:cubicBezTo>
                  <a:cubicBezTo>
                    <a:pt x="24" y="108"/>
                    <a:pt x="23" y="108"/>
                    <a:pt x="23" y="108"/>
                  </a:cubicBezTo>
                  <a:cubicBezTo>
                    <a:pt x="23" y="108"/>
                    <a:pt x="23" y="108"/>
                    <a:pt x="23" y="108"/>
                  </a:cubicBezTo>
                  <a:cubicBezTo>
                    <a:pt x="23" y="108"/>
                    <a:pt x="23" y="108"/>
                    <a:pt x="23" y="109"/>
                  </a:cubicBezTo>
                  <a:cubicBezTo>
                    <a:pt x="23" y="109"/>
                    <a:pt x="22" y="109"/>
                    <a:pt x="22" y="109"/>
                  </a:cubicBezTo>
                  <a:cubicBezTo>
                    <a:pt x="22" y="109"/>
                    <a:pt x="21" y="109"/>
                    <a:pt x="21" y="109"/>
                  </a:cubicBezTo>
                  <a:cubicBezTo>
                    <a:pt x="21" y="109"/>
                    <a:pt x="21" y="108"/>
                    <a:pt x="20" y="108"/>
                  </a:cubicBezTo>
                  <a:cubicBezTo>
                    <a:pt x="20" y="108"/>
                    <a:pt x="20" y="109"/>
                    <a:pt x="20" y="109"/>
                  </a:cubicBezTo>
                  <a:cubicBezTo>
                    <a:pt x="19" y="109"/>
                    <a:pt x="19" y="109"/>
                    <a:pt x="19" y="109"/>
                  </a:cubicBezTo>
                  <a:cubicBezTo>
                    <a:pt x="19" y="109"/>
                    <a:pt x="18" y="109"/>
                    <a:pt x="18" y="109"/>
                  </a:cubicBezTo>
                  <a:cubicBezTo>
                    <a:pt x="18" y="109"/>
                    <a:pt x="17" y="109"/>
                    <a:pt x="17" y="109"/>
                  </a:cubicBezTo>
                  <a:cubicBezTo>
                    <a:pt x="17" y="110"/>
                    <a:pt x="17" y="110"/>
                    <a:pt x="17" y="110"/>
                  </a:cubicBezTo>
                  <a:cubicBezTo>
                    <a:pt x="17" y="110"/>
                    <a:pt x="17" y="110"/>
                    <a:pt x="17" y="111"/>
                  </a:cubicBezTo>
                  <a:cubicBezTo>
                    <a:pt x="17" y="111"/>
                    <a:pt x="17" y="111"/>
                    <a:pt x="17" y="111"/>
                  </a:cubicBezTo>
                  <a:cubicBezTo>
                    <a:pt x="17" y="111"/>
                    <a:pt x="16" y="110"/>
                    <a:pt x="16" y="110"/>
                  </a:cubicBezTo>
                  <a:cubicBezTo>
                    <a:pt x="16" y="110"/>
                    <a:pt x="16" y="110"/>
                    <a:pt x="16" y="110"/>
                  </a:cubicBezTo>
                  <a:cubicBezTo>
                    <a:pt x="16" y="110"/>
                    <a:pt x="16" y="110"/>
                    <a:pt x="16" y="110"/>
                  </a:cubicBezTo>
                  <a:cubicBezTo>
                    <a:pt x="16" y="110"/>
                    <a:pt x="16" y="111"/>
                    <a:pt x="16" y="111"/>
                  </a:cubicBezTo>
                  <a:cubicBezTo>
                    <a:pt x="16" y="111"/>
                    <a:pt x="16" y="111"/>
                    <a:pt x="16" y="111"/>
                  </a:cubicBezTo>
                  <a:cubicBezTo>
                    <a:pt x="15" y="111"/>
                    <a:pt x="15" y="111"/>
                    <a:pt x="15" y="111"/>
                  </a:cubicBezTo>
                  <a:cubicBezTo>
                    <a:pt x="15" y="111"/>
                    <a:pt x="14" y="111"/>
                    <a:pt x="14" y="111"/>
                  </a:cubicBezTo>
                  <a:cubicBezTo>
                    <a:pt x="14" y="110"/>
                    <a:pt x="14" y="110"/>
                    <a:pt x="14" y="110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13" y="110"/>
                    <a:pt x="12" y="110"/>
                    <a:pt x="12" y="110"/>
                  </a:cubicBezTo>
                  <a:cubicBezTo>
                    <a:pt x="12" y="110"/>
                    <a:pt x="12" y="110"/>
                    <a:pt x="11" y="110"/>
                  </a:cubicBezTo>
                  <a:cubicBezTo>
                    <a:pt x="11" y="110"/>
                    <a:pt x="11" y="110"/>
                    <a:pt x="10" y="110"/>
                  </a:cubicBezTo>
                  <a:cubicBezTo>
                    <a:pt x="10" y="110"/>
                    <a:pt x="10" y="109"/>
                    <a:pt x="10" y="109"/>
                  </a:cubicBezTo>
                  <a:cubicBezTo>
                    <a:pt x="10" y="109"/>
                    <a:pt x="10" y="109"/>
                    <a:pt x="10" y="109"/>
                  </a:cubicBezTo>
                  <a:cubicBezTo>
                    <a:pt x="10" y="108"/>
                    <a:pt x="11" y="108"/>
                    <a:pt x="11" y="108"/>
                  </a:cubicBezTo>
                  <a:cubicBezTo>
                    <a:pt x="10" y="108"/>
                    <a:pt x="10" y="107"/>
                    <a:pt x="10" y="107"/>
                  </a:cubicBezTo>
                  <a:cubicBezTo>
                    <a:pt x="10" y="107"/>
                    <a:pt x="10" y="107"/>
                    <a:pt x="10" y="107"/>
                  </a:cubicBezTo>
                  <a:cubicBezTo>
                    <a:pt x="10" y="107"/>
                    <a:pt x="9" y="107"/>
                    <a:pt x="9" y="107"/>
                  </a:cubicBezTo>
                  <a:cubicBezTo>
                    <a:pt x="9" y="107"/>
                    <a:pt x="9" y="107"/>
                    <a:pt x="9" y="107"/>
                  </a:cubicBezTo>
                  <a:cubicBezTo>
                    <a:pt x="9" y="106"/>
                    <a:pt x="9" y="106"/>
                    <a:pt x="9" y="106"/>
                  </a:cubicBezTo>
                  <a:cubicBezTo>
                    <a:pt x="9" y="106"/>
                    <a:pt x="9" y="106"/>
                    <a:pt x="9" y="106"/>
                  </a:cubicBezTo>
                  <a:cubicBezTo>
                    <a:pt x="9" y="105"/>
                    <a:pt x="9" y="105"/>
                    <a:pt x="9" y="105"/>
                  </a:cubicBezTo>
                  <a:cubicBezTo>
                    <a:pt x="9" y="105"/>
                    <a:pt x="9" y="105"/>
                    <a:pt x="9" y="105"/>
                  </a:cubicBezTo>
                  <a:cubicBezTo>
                    <a:pt x="9" y="105"/>
                    <a:pt x="10" y="105"/>
                    <a:pt x="10" y="105"/>
                  </a:cubicBezTo>
                  <a:cubicBezTo>
                    <a:pt x="10" y="105"/>
                    <a:pt x="10" y="106"/>
                    <a:pt x="10" y="106"/>
                  </a:cubicBezTo>
                  <a:cubicBezTo>
                    <a:pt x="10" y="106"/>
                    <a:pt x="11" y="106"/>
                    <a:pt x="11" y="106"/>
                  </a:cubicBezTo>
                  <a:cubicBezTo>
                    <a:pt x="11" y="106"/>
                    <a:pt x="11" y="106"/>
                    <a:pt x="11" y="106"/>
                  </a:cubicBezTo>
                  <a:cubicBezTo>
                    <a:pt x="11" y="106"/>
                    <a:pt x="12" y="106"/>
                    <a:pt x="12" y="106"/>
                  </a:cubicBezTo>
                  <a:cubicBezTo>
                    <a:pt x="12" y="106"/>
                    <a:pt x="11" y="105"/>
                    <a:pt x="11" y="105"/>
                  </a:cubicBezTo>
                  <a:cubicBezTo>
                    <a:pt x="11" y="105"/>
                    <a:pt x="12" y="105"/>
                    <a:pt x="12" y="105"/>
                  </a:cubicBezTo>
                  <a:cubicBezTo>
                    <a:pt x="12" y="105"/>
                    <a:pt x="12" y="105"/>
                    <a:pt x="12" y="105"/>
                  </a:cubicBezTo>
                  <a:cubicBezTo>
                    <a:pt x="13" y="105"/>
                    <a:pt x="13" y="105"/>
                    <a:pt x="13" y="105"/>
                  </a:cubicBezTo>
                  <a:cubicBezTo>
                    <a:pt x="13" y="105"/>
                    <a:pt x="14" y="105"/>
                    <a:pt x="14" y="105"/>
                  </a:cubicBezTo>
                  <a:cubicBezTo>
                    <a:pt x="14" y="105"/>
                    <a:pt x="14" y="106"/>
                    <a:pt x="14" y="106"/>
                  </a:cubicBezTo>
                  <a:cubicBezTo>
                    <a:pt x="14" y="106"/>
                    <a:pt x="14" y="106"/>
                    <a:pt x="14" y="106"/>
                  </a:cubicBezTo>
                  <a:cubicBezTo>
                    <a:pt x="14" y="106"/>
                    <a:pt x="14" y="106"/>
                    <a:pt x="14" y="106"/>
                  </a:cubicBezTo>
                  <a:cubicBezTo>
                    <a:pt x="14" y="106"/>
                    <a:pt x="14" y="106"/>
                    <a:pt x="14" y="106"/>
                  </a:cubicBezTo>
                  <a:cubicBezTo>
                    <a:pt x="15" y="106"/>
                    <a:pt x="15" y="106"/>
                    <a:pt x="15" y="106"/>
                  </a:cubicBezTo>
                  <a:cubicBezTo>
                    <a:pt x="15" y="106"/>
                    <a:pt x="15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6"/>
                    <a:pt x="16" y="106"/>
                  </a:cubicBezTo>
                  <a:cubicBezTo>
                    <a:pt x="16" y="106"/>
                    <a:pt x="16" y="105"/>
                    <a:pt x="16" y="105"/>
                  </a:cubicBezTo>
                  <a:cubicBezTo>
                    <a:pt x="16" y="105"/>
                    <a:pt x="16" y="105"/>
                    <a:pt x="16" y="105"/>
                  </a:cubicBezTo>
                  <a:cubicBezTo>
                    <a:pt x="15" y="105"/>
                    <a:pt x="15" y="106"/>
                    <a:pt x="15" y="106"/>
                  </a:cubicBezTo>
                  <a:cubicBezTo>
                    <a:pt x="15" y="106"/>
                    <a:pt x="15" y="105"/>
                    <a:pt x="15" y="105"/>
                  </a:cubicBezTo>
                  <a:cubicBezTo>
                    <a:pt x="15" y="105"/>
                    <a:pt x="15" y="105"/>
                    <a:pt x="15" y="105"/>
                  </a:cubicBezTo>
                  <a:cubicBezTo>
                    <a:pt x="15" y="105"/>
                    <a:pt x="15" y="105"/>
                    <a:pt x="15" y="105"/>
                  </a:cubicBezTo>
                  <a:cubicBezTo>
                    <a:pt x="16" y="105"/>
                    <a:pt x="16" y="105"/>
                    <a:pt x="16" y="105"/>
                  </a:cubicBezTo>
                  <a:cubicBezTo>
                    <a:pt x="16" y="105"/>
                    <a:pt x="16" y="105"/>
                    <a:pt x="17" y="105"/>
                  </a:cubicBezTo>
                  <a:cubicBezTo>
                    <a:pt x="17" y="105"/>
                    <a:pt x="17" y="106"/>
                    <a:pt x="17" y="106"/>
                  </a:cubicBezTo>
                  <a:cubicBezTo>
                    <a:pt x="17" y="106"/>
                    <a:pt x="17" y="106"/>
                    <a:pt x="17" y="105"/>
                  </a:cubicBezTo>
                  <a:cubicBezTo>
                    <a:pt x="17" y="105"/>
                    <a:pt x="17" y="105"/>
                    <a:pt x="17" y="105"/>
                  </a:cubicBezTo>
                  <a:cubicBezTo>
                    <a:pt x="17" y="105"/>
                    <a:pt x="17" y="105"/>
                    <a:pt x="17" y="105"/>
                  </a:cubicBezTo>
                  <a:cubicBezTo>
                    <a:pt x="17" y="105"/>
                    <a:pt x="17" y="105"/>
                    <a:pt x="17" y="105"/>
                  </a:cubicBezTo>
                  <a:cubicBezTo>
                    <a:pt x="18" y="105"/>
                    <a:pt x="18" y="105"/>
                    <a:pt x="18" y="105"/>
                  </a:cubicBezTo>
                  <a:cubicBezTo>
                    <a:pt x="18" y="105"/>
                    <a:pt x="18" y="105"/>
                    <a:pt x="18" y="105"/>
                  </a:cubicBezTo>
                  <a:cubicBezTo>
                    <a:pt x="18" y="105"/>
                    <a:pt x="19" y="105"/>
                    <a:pt x="19" y="105"/>
                  </a:cubicBezTo>
                  <a:cubicBezTo>
                    <a:pt x="19" y="105"/>
                    <a:pt x="19" y="105"/>
                    <a:pt x="19" y="105"/>
                  </a:cubicBezTo>
                  <a:cubicBezTo>
                    <a:pt x="19" y="105"/>
                    <a:pt x="20" y="105"/>
                    <a:pt x="20" y="105"/>
                  </a:cubicBezTo>
                  <a:cubicBezTo>
                    <a:pt x="20" y="105"/>
                    <a:pt x="20" y="105"/>
                    <a:pt x="20" y="104"/>
                  </a:cubicBezTo>
                  <a:cubicBezTo>
                    <a:pt x="20" y="104"/>
                    <a:pt x="19" y="104"/>
                    <a:pt x="19" y="104"/>
                  </a:cubicBezTo>
                  <a:cubicBezTo>
                    <a:pt x="19" y="104"/>
                    <a:pt x="19" y="104"/>
                    <a:pt x="19" y="104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20" y="104"/>
                    <a:pt x="20" y="103"/>
                    <a:pt x="20" y="103"/>
                  </a:cubicBezTo>
                  <a:cubicBezTo>
                    <a:pt x="20" y="103"/>
                    <a:pt x="20" y="103"/>
                    <a:pt x="20" y="103"/>
                  </a:cubicBezTo>
                  <a:cubicBezTo>
                    <a:pt x="19" y="103"/>
                    <a:pt x="19" y="103"/>
                    <a:pt x="19" y="104"/>
                  </a:cubicBezTo>
                  <a:cubicBezTo>
                    <a:pt x="19" y="104"/>
                    <a:pt x="19" y="104"/>
                    <a:pt x="19" y="104"/>
                  </a:cubicBezTo>
                  <a:cubicBezTo>
                    <a:pt x="19" y="104"/>
                    <a:pt x="18" y="104"/>
                    <a:pt x="18" y="104"/>
                  </a:cubicBezTo>
                  <a:cubicBezTo>
                    <a:pt x="18" y="104"/>
                    <a:pt x="18" y="103"/>
                    <a:pt x="18" y="103"/>
                  </a:cubicBezTo>
                  <a:cubicBezTo>
                    <a:pt x="18" y="103"/>
                    <a:pt x="18" y="103"/>
                    <a:pt x="18" y="103"/>
                  </a:cubicBezTo>
                  <a:cubicBezTo>
                    <a:pt x="18" y="103"/>
                    <a:pt x="17" y="102"/>
                    <a:pt x="17" y="102"/>
                  </a:cubicBezTo>
                  <a:cubicBezTo>
                    <a:pt x="17" y="102"/>
                    <a:pt x="18" y="102"/>
                    <a:pt x="18" y="101"/>
                  </a:cubicBezTo>
                  <a:cubicBezTo>
                    <a:pt x="18" y="101"/>
                    <a:pt x="18" y="101"/>
                    <a:pt x="18" y="101"/>
                  </a:cubicBezTo>
                  <a:cubicBezTo>
                    <a:pt x="18" y="101"/>
                    <a:pt x="18" y="101"/>
                    <a:pt x="18" y="100"/>
                  </a:cubicBezTo>
                  <a:cubicBezTo>
                    <a:pt x="18" y="100"/>
                    <a:pt x="18" y="100"/>
                    <a:pt x="18" y="100"/>
                  </a:cubicBezTo>
                  <a:cubicBezTo>
                    <a:pt x="18" y="100"/>
                    <a:pt x="18" y="100"/>
                    <a:pt x="18" y="100"/>
                  </a:cubicBezTo>
                  <a:cubicBezTo>
                    <a:pt x="18" y="100"/>
                    <a:pt x="17" y="101"/>
                    <a:pt x="17" y="100"/>
                  </a:cubicBezTo>
                  <a:cubicBezTo>
                    <a:pt x="17" y="100"/>
                    <a:pt x="17" y="100"/>
                    <a:pt x="17" y="100"/>
                  </a:cubicBezTo>
                  <a:cubicBezTo>
                    <a:pt x="17" y="100"/>
                    <a:pt x="17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1"/>
                    <a:pt x="16" y="101"/>
                  </a:cubicBezTo>
                  <a:cubicBezTo>
                    <a:pt x="16" y="101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5" y="100"/>
                    <a:pt x="15" y="100"/>
                    <a:pt x="15" y="100"/>
                  </a:cubicBezTo>
                  <a:cubicBezTo>
                    <a:pt x="15" y="100"/>
                    <a:pt x="15" y="100"/>
                    <a:pt x="15" y="100"/>
                  </a:cubicBezTo>
                  <a:cubicBezTo>
                    <a:pt x="15" y="101"/>
                    <a:pt x="15" y="101"/>
                    <a:pt x="15" y="101"/>
                  </a:cubicBezTo>
                  <a:cubicBezTo>
                    <a:pt x="15" y="101"/>
                    <a:pt x="16" y="101"/>
                    <a:pt x="16" y="101"/>
                  </a:cubicBezTo>
                  <a:cubicBezTo>
                    <a:pt x="16" y="101"/>
                    <a:pt x="16" y="101"/>
                    <a:pt x="16" y="101"/>
                  </a:cubicBezTo>
                  <a:cubicBezTo>
                    <a:pt x="16" y="101"/>
                    <a:pt x="17" y="101"/>
                    <a:pt x="17" y="101"/>
                  </a:cubicBezTo>
                  <a:cubicBezTo>
                    <a:pt x="17" y="101"/>
                    <a:pt x="17" y="101"/>
                    <a:pt x="17" y="101"/>
                  </a:cubicBezTo>
                  <a:cubicBezTo>
                    <a:pt x="17" y="101"/>
                    <a:pt x="17" y="101"/>
                    <a:pt x="17" y="102"/>
                  </a:cubicBezTo>
                  <a:cubicBezTo>
                    <a:pt x="17" y="102"/>
                    <a:pt x="17" y="102"/>
                    <a:pt x="17" y="102"/>
                  </a:cubicBezTo>
                  <a:cubicBezTo>
                    <a:pt x="17" y="102"/>
                    <a:pt x="16" y="102"/>
                    <a:pt x="16" y="102"/>
                  </a:cubicBezTo>
                  <a:cubicBezTo>
                    <a:pt x="16" y="102"/>
                    <a:pt x="17" y="102"/>
                    <a:pt x="17" y="103"/>
                  </a:cubicBezTo>
                  <a:cubicBezTo>
                    <a:pt x="17" y="103"/>
                    <a:pt x="17" y="103"/>
                    <a:pt x="17" y="103"/>
                  </a:cubicBezTo>
                  <a:cubicBezTo>
                    <a:pt x="17" y="103"/>
                    <a:pt x="17" y="103"/>
                    <a:pt x="17" y="103"/>
                  </a:cubicBezTo>
                  <a:cubicBezTo>
                    <a:pt x="17" y="104"/>
                    <a:pt x="17" y="104"/>
                    <a:pt x="17" y="104"/>
                  </a:cubicBezTo>
                  <a:cubicBezTo>
                    <a:pt x="17" y="104"/>
                    <a:pt x="17" y="105"/>
                    <a:pt x="17" y="105"/>
                  </a:cubicBezTo>
                  <a:cubicBezTo>
                    <a:pt x="17" y="105"/>
                    <a:pt x="16" y="104"/>
                    <a:pt x="16" y="104"/>
                  </a:cubicBezTo>
                  <a:cubicBezTo>
                    <a:pt x="16" y="104"/>
                    <a:pt x="15" y="104"/>
                    <a:pt x="15" y="104"/>
                  </a:cubicBezTo>
                  <a:cubicBezTo>
                    <a:pt x="15" y="104"/>
                    <a:pt x="15" y="105"/>
                    <a:pt x="14" y="105"/>
                  </a:cubicBezTo>
                  <a:cubicBezTo>
                    <a:pt x="14" y="105"/>
                    <a:pt x="14" y="105"/>
                    <a:pt x="14" y="105"/>
                  </a:cubicBezTo>
                  <a:cubicBezTo>
                    <a:pt x="14" y="105"/>
                    <a:pt x="13" y="104"/>
                    <a:pt x="13" y="104"/>
                  </a:cubicBezTo>
                  <a:cubicBezTo>
                    <a:pt x="13" y="104"/>
                    <a:pt x="13" y="104"/>
                    <a:pt x="12" y="104"/>
                  </a:cubicBezTo>
                  <a:cubicBezTo>
                    <a:pt x="12" y="104"/>
                    <a:pt x="12" y="104"/>
                    <a:pt x="12" y="104"/>
                  </a:cubicBezTo>
                  <a:cubicBezTo>
                    <a:pt x="12" y="104"/>
                    <a:pt x="12" y="104"/>
                    <a:pt x="12" y="104"/>
                  </a:cubicBezTo>
                  <a:cubicBezTo>
                    <a:pt x="12" y="104"/>
                    <a:pt x="12" y="104"/>
                    <a:pt x="12" y="104"/>
                  </a:cubicBezTo>
                  <a:cubicBezTo>
                    <a:pt x="11" y="104"/>
                    <a:pt x="11" y="104"/>
                    <a:pt x="11" y="104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10" y="104"/>
                    <a:pt x="10" y="104"/>
                    <a:pt x="10" y="103"/>
                  </a:cubicBezTo>
                  <a:cubicBezTo>
                    <a:pt x="9" y="103"/>
                    <a:pt x="9" y="103"/>
                    <a:pt x="9" y="103"/>
                  </a:cubicBezTo>
                  <a:cubicBezTo>
                    <a:pt x="9" y="103"/>
                    <a:pt x="9" y="103"/>
                    <a:pt x="9" y="103"/>
                  </a:cubicBezTo>
                  <a:cubicBezTo>
                    <a:pt x="9" y="103"/>
                    <a:pt x="8" y="104"/>
                    <a:pt x="8" y="104"/>
                  </a:cubicBezTo>
                  <a:cubicBezTo>
                    <a:pt x="8" y="104"/>
                    <a:pt x="8" y="104"/>
                    <a:pt x="7" y="104"/>
                  </a:cubicBezTo>
                  <a:cubicBezTo>
                    <a:pt x="7" y="104"/>
                    <a:pt x="7" y="103"/>
                    <a:pt x="7" y="103"/>
                  </a:cubicBezTo>
                  <a:cubicBezTo>
                    <a:pt x="7" y="103"/>
                    <a:pt x="7" y="103"/>
                    <a:pt x="6" y="103"/>
                  </a:cubicBezTo>
                  <a:cubicBezTo>
                    <a:pt x="6" y="103"/>
                    <a:pt x="6" y="103"/>
                    <a:pt x="6" y="103"/>
                  </a:cubicBezTo>
                  <a:cubicBezTo>
                    <a:pt x="6" y="103"/>
                    <a:pt x="6" y="103"/>
                    <a:pt x="6" y="104"/>
                  </a:cubicBezTo>
                  <a:cubicBezTo>
                    <a:pt x="6" y="104"/>
                    <a:pt x="6" y="104"/>
                    <a:pt x="7" y="104"/>
                  </a:cubicBezTo>
                  <a:cubicBezTo>
                    <a:pt x="7" y="104"/>
                    <a:pt x="7" y="104"/>
                    <a:pt x="7" y="104"/>
                  </a:cubicBezTo>
                  <a:cubicBezTo>
                    <a:pt x="7" y="104"/>
                    <a:pt x="7" y="105"/>
                    <a:pt x="7" y="105"/>
                  </a:cubicBezTo>
                  <a:cubicBezTo>
                    <a:pt x="7" y="105"/>
                    <a:pt x="7" y="105"/>
                    <a:pt x="7" y="105"/>
                  </a:cubicBezTo>
                  <a:cubicBezTo>
                    <a:pt x="7" y="105"/>
                    <a:pt x="6" y="105"/>
                    <a:pt x="6" y="105"/>
                  </a:cubicBezTo>
                  <a:cubicBezTo>
                    <a:pt x="6" y="105"/>
                    <a:pt x="6" y="106"/>
                    <a:pt x="6" y="106"/>
                  </a:cubicBezTo>
                  <a:cubicBezTo>
                    <a:pt x="6" y="105"/>
                    <a:pt x="6" y="105"/>
                    <a:pt x="6" y="105"/>
                  </a:cubicBezTo>
                  <a:cubicBezTo>
                    <a:pt x="6" y="105"/>
                    <a:pt x="5" y="105"/>
                    <a:pt x="5" y="105"/>
                  </a:cubicBezTo>
                  <a:cubicBezTo>
                    <a:pt x="5" y="104"/>
                    <a:pt x="5" y="104"/>
                    <a:pt x="5" y="104"/>
                  </a:cubicBezTo>
                  <a:cubicBezTo>
                    <a:pt x="5" y="104"/>
                    <a:pt x="5" y="104"/>
                    <a:pt x="5" y="103"/>
                  </a:cubicBezTo>
                  <a:cubicBezTo>
                    <a:pt x="4" y="103"/>
                    <a:pt x="4" y="104"/>
                    <a:pt x="4" y="103"/>
                  </a:cubicBezTo>
                  <a:cubicBezTo>
                    <a:pt x="4" y="103"/>
                    <a:pt x="3" y="103"/>
                    <a:pt x="3" y="103"/>
                  </a:cubicBezTo>
                  <a:cubicBezTo>
                    <a:pt x="3" y="103"/>
                    <a:pt x="3" y="102"/>
                    <a:pt x="3" y="102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3" y="102"/>
                    <a:pt x="4" y="102"/>
                    <a:pt x="4" y="102"/>
                  </a:cubicBezTo>
                  <a:cubicBezTo>
                    <a:pt x="4" y="102"/>
                    <a:pt x="4" y="102"/>
                    <a:pt x="4" y="102"/>
                  </a:cubicBezTo>
                  <a:cubicBezTo>
                    <a:pt x="4" y="102"/>
                    <a:pt x="5" y="102"/>
                    <a:pt x="5" y="102"/>
                  </a:cubicBezTo>
                  <a:cubicBezTo>
                    <a:pt x="5" y="102"/>
                    <a:pt x="5" y="102"/>
                    <a:pt x="5" y="102"/>
                  </a:cubicBezTo>
                  <a:cubicBezTo>
                    <a:pt x="5" y="101"/>
                    <a:pt x="5" y="101"/>
                    <a:pt x="5" y="101"/>
                  </a:cubicBezTo>
                  <a:cubicBezTo>
                    <a:pt x="5" y="101"/>
                    <a:pt x="5" y="101"/>
                    <a:pt x="5" y="101"/>
                  </a:cubicBezTo>
                  <a:cubicBezTo>
                    <a:pt x="6" y="101"/>
                    <a:pt x="6" y="101"/>
                    <a:pt x="6" y="101"/>
                  </a:cubicBezTo>
                  <a:cubicBezTo>
                    <a:pt x="6" y="101"/>
                    <a:pt x="6" y="101"/>
                    <a:pt x="6" y="101"/>
                  </a:cubicBezTo>
                  <a:cubicBezTo>
                    <a:pt x="6" y="101"/>
                    <a:pt x="7" y="100"/>
                    <a:pt x="7" y="100"/>
                  </a:cubicBezTo>
                  <a:cubicBezTo>
                    <a:pt x="7" y="100"/>
                    <a:pt x="7" y="100"/>
                    <a:pt x="7" y="100"/>
                  </a:cubicBezTo>
                  <a:cubicBezTo>
                    <a:pt x="7" y="100"/>
                    <a:pt x="7" y="100"/>
                    <a:pt x="7" y="100"/>
                  </a:cubicBezTo>
                  <a:cubicBezTo>
                    <a:pt x="7" y="100"/>
                    <a:pt x="8" y="100"/>
                    <a:pt x="8" y="100"/>
                  </a:cubicBezTo>
                  <a:cubicBezTo>
                    <a:pt x="8" y="100"/>
                    <a:pt x="8" y="100"/>
                    <a:pt x="8" y="100"/>
                  </a:cubicBezTo>
                  <a:cubicBezTo>
                    <a:pt x="9" y="100"/>
                    <a:pt x="9" y="100"/>
                    <a:pt x="9" y="100"/>
                  </a:cubicBezTo>
                  <a:cubicBezTo>
                    <a:pt x="9" y="100"/>
                    <a:pt x="9" y="99"/>
                    <a:pt x="9" y="99"/>
                  </a:cubicBezTo>
                  <a:cubicBezTo>
                    <a:pt x="9" y="99"/>
                    <a:pt x="9" y="98"/>
                    <a:pt x="9" y="98"/>
                  </a:cubicBezTo>
                  <a:cubicBezTo>
                    <a:pt x="9" y="98"/>
                    <a:pt x="8" y="98"/>
                    <a:pt x="8" y="98"/>
                  </a:cubicBezTo>
                  <a:cubicBezTo>
                    <a:pt x="8" y="98"/>
                    <a:pt x="8" y="97"/>
                    <a:pt x="8" y="97"/>
                  </a:cubicBezTo>
                  <a:cubicBezTo>
                    <a:pt x="8" y="97"/>
                    <a:pt x="9" y="97"/>
                    <a:pt x="9" y="96"/>
                  </a:cubicBezTo>
                  <a:cubicBezTo>
                    <a:pt x="9" y="96"/>
                    <a:pt x="9" y="96"/>
                    <a:pt x="8" y="95"/>
                  </a:cubicBezTo>
                  <a:cubicBezTo>
                    <a:pt x="8" y="95"/>
                    <a:pt x="8" y="95"/>
                    <a:pt x="8" y="95"/>
                  </a:cubicBezTo>
                  <a:cubicBezTo>
                    <a:pt x="8" y="95"/>
                    <a:pt x="7" y="94"/>
                    <a:pt x="7" y="94"/>
                  </a:cubicBezTo>
                  <a:cubicBezTo>
                    <a:pt x="7" y="94"/>
                    <a:pt x="6" y="94"/>
                    <a:pt x="6" y="94"/>
                  </a:cubicBezTo>
                  <a:cubicBezTo>
                    <a:pt x="6" y="94"/>
                    <a:pt x="6" y="94"/>
                    <a:pt x="6" y="94"/>
                  </a:cubicBezTo>
                  <a:cubicBezTo>
                    <a:pt x="6" y="94"/>
                    <a:pt x="6" y="94"/>
                    <a:pt x="5" y="94"/>
                  </a:cubicBezTo>
                  <a:cubicBezTo>
                    <a:pt x="5" y="94"/>
                    <a:pt x="5" y="94"/>
                    <a:pt x="5" y="94"/>
                  </a:cubicBezTo>
                  <a:cubicBezTo>
                    <a:pt x="5" y="94"/>
                    <a:pt x="5" y="94"/>
                    <a:pt x="4" y="94"/>
                  </a:cubicBezTo>
                  <a:cubicBezTo>
                    <a:pt x="4" y="94"/>
                    <a:pt x="4" y="94"/>
                    <a:pt x="4" y="94"/>
                  </a:cubicBezTo>
                  <a:cubicBezTo>
                    <a:pt x="4" y="94"/>
                    <a:pt x="4" y="94"/>
                    <a:pt x="4" y="94"/>
                  </a:cubicBezTo>
                  <a:cubicBezTo>
                    <a:pt x="3" y="94"/>
                    <a:pt x="3" y="94"/>
                    <a:pt x="3" y="94"/>
                  </a:cubicBezTo>
                  <a:cubicBezTo>
                    <a:pt x="3" y="94"/>
                    <a:pt x="2" y="94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1" y="94"/>
                    <a:pt x="1" y="94"/>
                    <a:pt x="1" y="94"/>
                  </a:cubicBezTo>
                  <a:cubicBezTo>
                    <a:pt x="1" y="94"/>
                    <a:pt x="1" y="94"/>
                    <a:pt x="1" y="94"/>
                  </a:cubicBezTo>
                  <a:cubicBezTo>
                    <a:pt x="0" y="94"/>
                    <a:pt x="1" y="94"/>
                    <a:pt x="1" y="94"/>
                  </a:cubicBezTo>
                  <a:cubicBezTo>
                    <a:pt x="1" y="94"/>
                    <a:pt x="1" y="93"/>
                    <a:pt x="1" y="93"/>
                  </a:cubicBezTo>
                  <a:cubicBezTo>
                    <a:pt x="1" y="93"/>
                    <a:pt x="1" y="93"/>
                    <a:pt x="1" y="93"/>
                  </a:cubicBezTo>
                  <a:cubicBezTo>
                    <a:pt x="1" y="93"/>
                    <a:pt x="1" y="93"/>
                    <a:pt x="1" y="93"/>
                  </a:cubicBezTo>
                  <a:cubicBezTo>
                    <a:pt x="1" y="93"/>
                    <a:pt x="1" y="93"/>
                    <a:pt x="1" y="92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" y="92"/>
                    <a:pt x="1" y="91"/>
                    <a:pt x="1" y="91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2" y="91"/>
                    <a:pt x="2" y="91"/>
                    <a:pt x="2" y="91"/>
                  </a:cubicBezTo>
                  <a:cubicBezTo>
                    <a:pt x="3" y="91"/>
                    <a:pt x="3" y="91"/>
                    <a:pt x="3" y="91"/>
                  </a:cubicBezTo>
                  <a:cubicBezTo>
                    <a:pt x="4" y="91"/>
                    <a:pt x="4" y="90"/>
                    <a:pt x="5" y="90"/>
                  </a:cubicBezTo>
                  <a:cubicBezTo>
                    <a:pt x="5" y="90"/>
                    <a:pt x="5" y="89"/>
                    <a:pt x="5" y="89"/>
                  </a:cubicBezTo>
                  <a:cubicBezTo>
                    <a:pt x="5" y="89"/>
                    <a:pt x="5" y="89"/>
                    <a:pt x="5" y="89"/>
                  </a:cubicBezTo>
                  <a:cubicBezTo>
                    <a:pt x="5" y="89"/>
                    <a:pt x="6" y="89"/>
                    <a:pt x="6" y="89"/>
                  </a:cubicBezTo>
                  <a:cubicBezTo>
                    <a:pt x="6" y="89"/>
                    <a:pt x="7" y="89"/>
                    <a:pt x="7" y="89"/>
                  </a:cubicBezTo>
                  <a:cubicBezTo>
                    <a:pt x="7" y="89"/>
                    <a:pt x="7" y="89"/>
                    <a:pt x="7" y="89"/>
                  </a:cubicBezTo>
                  <a:cubicBezTo>
                    <a:pt x="8" y="88"/>
                    <a:pt x="7" y="88"/>
                    <a:pt x="7" y="88"/>
                  </a:cubicBezTo>
                  <a:cubicBezTo>
                    <a:pt x="8" y="88"/>
                    <a:pt x="8" y="88"/>
                    <a:pt x="8" y="88"/>
                  </a:cubicBezTo>
                  <a:cubicBezTo>
                    <a:pt x="8" y="88"/>
                    <a:pt x="8" y="88"/>
                    <a:pt x="8" y="88"/>
                  </a:cubicBezTo>
                  <a:cubicBezTo>
                    <a:pt x="8" y="88"/>
                    <a:pt x="8" y="88"/>
                    <a:pt x="8" y="88"/>
                  </a:cubicBezTo>
                  <a:cubicBezTo>
                    <a:pt x="9" y="88"/>
                    <a:pt x="9" y="88"/>
                    <a:pt x="9" y="88"/>
                  </a:cubicBezTo>
                  <a:cubicBezTo>
                    <a:pt x="9" y="88"/>
                    <a:pt x="9" y="88"/>
                    <a:pt x="9" y="87"/>
                  </a:cubicBezTo>
                  <a:cubicBezTo>
                    <a:pt x="9" y="87"/>
                    <a:pt x="10" y="87"/>
                    <a:pt x="10" y="87"/>
                  </a:cubicBezTo>
                  <a:cubicBezTo>
                    <a:pt x="10" y="87"/>
                    <a:pt x="10" y="87"/>
                    <a:pt x="10" y="87"/>
                  </a:cubicBezTo>
                  <a:cubicBezTo>
                    <a:pt x="10" y="87"/>
                    <a:pt x="10" y="87"/>
                    <a:pt x="10" y="86"/>
                  </a:cubicBezTo>
                  <a:cubicBezTo>
                    <a:pt x="10" y="86"/>
                    <a:pt x="10" y="86"/>
                    <a:pt x="10" y="86"/>
                  </a:cubicBezTo>
                  <a:cubicBezTo>
                    <a:pt x="10" y="86"/>
                    <a:pt x="10" y="86"/>
                    <a:pt x="10" y="86"/>
                  </a:cubicBezTo>
                  <a:cubicBezTo>
                    <a:pt x="10" y="86"/>
                    <a:pt x="10" y="86"/>
                    <a:pt x="10" y="85"/>
                  </a:cubicBezTo>
                  <a:cubicBezTo>
                    <a:pt x="10" y="85"/>
                    <a:pt x="10" y="85"/>
                    <a:pt x="10" y="85"/>
                  </a:cubicBezTo>
                  <a:cubicBezTo>
                    <a:pt x="10" y="85"/>
                    <a:pt x="10" y="84"/>
                    <a:pt x="10" y="84"/>
                  </a:cubicBezTo>
                  <a:cubicBezTo>
                    <a:pt x="10" y="84"/>
                    <a:pt x="10" y="84"/>
                    <a:pt x="10" y="84"/>
                  </a:cubicBezTo>
                  <a:cubicBezTo>
                    <a:pt x="10" y="84"/>
                    <a:pt x="11" y="84"/>
                    <a:pt x="11" y="84"/>
                  </a:cubicBezTo>
                  <a:cubicBezTo>
                    <a:pt x="11" y="84"/>
                    <a:pt x="12" y="84"/>
                    <a:pt x="12" y="84"/>
                  </a:cubicBezTo>
                  <a:cubicBezTo>
                    <a:pt x="13" y="84"/>
                    <a:pt x="13" y="84"/>
                    <a:pt x="13" y="84"/>
                  </a:cubicBezTo>
                  <a:cubicBezTo>
                    <a:pt x="13" y="84"/>
                    <a:pt x="13" y="84"/>
                    <a:pt x="14" y="84"/>
                  </a:cubicBezTo>
                  <a:cubicBezTo>
                    <a:pt x="14" y="84"/>
                    <a:pt x="14" y="83"/>
                    <a:pt x="14" y="84"/>
                  </a:cubicBezTo>
                  <a:cubicBezTo>
                    <a:pt x="14" y="84"/>
                    <a:pt x="14" y="84"/>
                    <a:pt x="14" y="84"/>
                  </a:cubicBezTo>
                  <a:cubicBezTo>
                    <a:pt x="14" y="84"/>
                    <a:pt x="14" y="84"/>
                    <a:pt x="14" y="85"/>
                  </a:cubicBezTo>
                  <a:cubicBezTo>
                    <a:pt x="14" y="85"/>
                    <a:pt x="14" y="85"/>
                    <a:pt x="14" y="85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4" y="86"/>
                    <a:pt x="15" y="86"/>
                    <a:pt x="15" y="86"/>
                  </a:cubicBezTo>
                  <a:cubicBezTo>
                    <a:pt x="15" y="86"/>
                    <a:pt x="15" y="86"/>
                    <a:pt x="15" y="86"/>
                  </a:cubicBezTo>
                  <a:cubicBezTo>
                    <a:pt x="15" y="86"/>
                    <a:pt x="15" y="85"/>
                    <a:pt x="15" y="85"/>
                  </a:cubicBezTo>
                  <a:cubicBezTo>
                    <a:pt x="15" y="85"/>
                    <a:pt x="16" y="85"/>
                    <a:pt x="16" y="85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6" y="84"/>
                    <a:pt x="16" y="84"/>
                    <a:pt x="16" y="84"/>
                  </a:cubicBezTo>
                  <a:cubicBezTo>
                    <a:pt x="16" y="84"/>
                    <a:pt x="16" y="84"/>
                    <a:pt x="16" y="84"/>
                  </a:cubicBezTo>
                  <a:cubicBezTo>
                    <a:pt x="17" y="83"/>
                    <a:pt x="17" y="84"/>
                    <a:pt x="17" y="84"/>
                  </a:cubicBezTo>
                  <a:cubicBezTo>
                    <a:pt x="17" y="84"/>
                    <a:pt x="17" y="84"/>
                    <a:pt x="17" y="84"/>
                  </a:cubicBezTo>
                  <a:cubicBezTo>
                    <a:pt x="17" y="84"/>
                    <a:pt x="18" y="85"/>
                    <a:pt x="18" y="85"/>
                  </a:cubicBezTo>
                  <a:cubicBezTo>
                    <a:pt x="18" y="85"/>
                    <a:pt x="18" y="85"/>
                    <a:pt x="18" y="85"/>
                  </a:cubicBezTo>
                  <a:cubicBezTo>
                    <a:pt x="19" y="85"/>
                    <a:pt x="19" y="85"/>
                    <a:pt x="19" y="85"/>
                  </a:cubicBezTo>
                  <a:cubicBezTo>
                    <a:pt x="19" y="85"/>
                    <a:pt x="19" y="85"/>
                    <a:pt x="19" y="85"/>
                  </a:cubicBezTo>
                  <a:cubicBezTo>
                    <a:pt x="19" y="85"/>
                    <a:pt x="20" y="85"/>
                    <a:pt x="20" y="85"/>
                  </a:cubicBezTo>
                  <a:cubicBezTo>
                    <a:pt x="20" y="85"/>
                    <a:pt x="20" y="85"/>
                    <a:pt x="20" y="85"/>
                  </a:cubicBezTo>
                  <a:cubicBezTo>
                    <a:pt x="20" y="84"/>
                    <a:pt x="20" y="84"/>
                    <a:pt x="19" y="84"/>
                  </a:cubicBezTo>
                  <a:cubicBezTo>
                    <a:pt x="19" y="84"/>
                    <a:pt x="19" y="84"/>
                    <a:pt x="19" y="84"/>
                  </a:cubicBezTo>
                  <a:cubicBezTo>
                    <a:pt x="19" y="84"/>
                    <a:pt x="19" y="83"/>
                    <a:pt x="19" y="83"/>
                  </a:cubicBezTo>
                  <a:cubicBezTo>
                    <a:pt x="19" y="83"/>
                    <a:pt x="19" y="83"/>
                    <a:pt x="18" y="83"/>
                  </a:cubicBezTo>
                  <a:cubicBezTo>
                    <a:pt x="18" y="83"/>
                    <a:pt x="18" y="83"/>
                    <a:pt x="18" y="83"/>
                  </a:cubicBezTo>
                  <a:cubicBezTo>
                    <a:pt x="18" y="83"/>
                    <a:pt x="19" y="83"/>
                    <a:pt x="19" y="83"/>
                  </a:cubicBezTo>
                  <a:cubicBezTo>
                    <a:pt x="19" y="83"/>
                    <a:pt x="19" y="83"/>
                    <a:pt x="19" y="83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20" y="83"/>
                    <a:pt x="21" y="83"/>
                    <a:pt x="21" y="83"/>
                  </a:cubicBezTo>
                  <a:cubicBezTo>
                    <a:pt x="21" y="83"/>
                    <a:pt x="22" y="82"/>
                    <a:pt x="22" y="82"/>
                  </a:cubicBezTo>
                  <a:cubicBezTo>
                    <a:pt x="22" y="82"/>
                    <a:pt x="23" y="81"/>
                    <a:pt x="23" y="80"/>
                  </a:cubicBezTo>
                  <a:cubicBezTo>
                    <a:pt x="23" y="80"/>
                    <a:pt x="23" y="80"/>
                    <a:pt x="23" y="79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79"/>
                    <a:pt x="23" y="79"/>
                    <a:pt x="23" y="78"/>
                  </a:cubicBezTo>
                  <a:cubicBezTo>
                    <a:pt x="23" y="78"/>
                    <a:pt x="23" y="78"/>
                    <a:pt x="23" y="78"/>
                  </a:cubicBezTo>
                  <a:cubicBezTo>
                    <a:pt x="24" y="78"/>
                    <a:pt x="24" y="78"/>
                    <a:pt x="24" y="78"/>
                  </a:cubicBezTo>
                  <a:cubicBezTo>
                    <a:pt x="24" y="78"/>
                    <a:pt x="24" y="78"/>
                    <a:pt x="24" y="78"/>
                  </a:cubicBezTo>
                  <a:cubicBezTo>
                    <a:pt x="24" y="78"/>
                    <a:pt x="24" y="78"/>
                    <a:pt x="24" y="78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78"/>
                    <a:pt x="24" y="78"/>
                    <a:pt x="24" y="78"/>
                  </a:cubicBezTo>
                  <a:cubicBezTo>
                    <a:pt x="25" y="78"/>
                    <a:pt x="25" y="79"/>
                    <a:pt x="25" y="79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25" y="79"/>
                    <a:pt x="25" y="79"/>
                    <a:pt x="26" y="79"/>
                  </a:cubicBezTo>
                  <a:cubicBezTo>
                    <a:pt x="26" y="79"/>
                    <a:pt x="25" y="80"/>
                    <a:pt x="26" y="80"/>
                  </a:cubicBezTo>
                  <a:cubicBezTo>
                    <a:pt x="26" y="80"/>
                    <a:pt x="26" y="80"/>
                    <a:pt x="26" y="80"/>
                  </a:cubicBezTo>
                  <a:cubicBezTo>
                    <a:pt x="26" y="80"/>
                    <a:pt x="26" y="81"/>
                    <a:pt x="26" y="81"/>
                  </a:cubicBezTo>
                  <a:cubicBezTo>
                    <a:pt x="26" y="81"/>
                    <a:pt x="26" y="80"/>
                    <a:pt x="26" y="80"/>
                  </a:cubicBezTo>
                  <a:cubicBezTo>
                    <a:pt x="26" y="80"/>
                    <a:pt x="26" y="80"/>
                    <a:pt x="26" y="79"/>
                  </a:cubicBezTo>
                  <a:cubicBezTo>
                    <a:pt x="26" y="79"/>
                    <a:pt x="26" y="79"/>
                    <a:pt x="26" y="79"/>
                  </a:cubicBezTo>
                  <a:cubicBezTo>
                    <a:pt x="26" y="79"/>
                    <a:pt x="26" y="78"/>
                    <a:pt x="26" y="78"/>
                  </a:cubicBezTo>
                  <a:cubicBezTo>
                    <a:pt x="26" y="78"/>
                    <a:pt x="25" y="78"/>
                    <a:pt x="26" y="78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6" y="77"/>
                    <a:pt x="26" y="77"/>
                    <a:pt x="27" y="77"/>
                  </a:cubicBezTo>
                  <a:cubicBezTo>
                    <a:pt x="27" y="77"/>
                    <a:pt x="27" y="77"/>
                    <a:pt x="28" y="77"/>
                  </a:cubicBezTo>
                  <a:cubicBezTo>
                    <a:pt x="28" y="77"/>
                    <a:pt x="29" y="77"/>
                    <a:pt x="29" y="77"/>
                  </a:cubicBezTo>
                  <a:cubicBezTo>
                    <a:pt x="30" y="77"/>
                    <a:pt x="30" y="77"/>
                    <a:pt x="30" y="77"/>
                  </a:cubicBezTo>
                  <a:cubicBezTo>
                    <a:pt x="30" y="77"/>
                    <a:pt x="30" y="77"/>
                    <a:pt x="31" y="77"/>
                  </a:cubicBezTo>
                  <a:cubicBezTo>
                    <a:pt x="31" y="77"/>
                    <a:pt x="31" y="77"/>
                    <a:pt x="31" y="77"/>
                  </a:cubicBezTo>
                  <a:cubicBezTo>
                    <a:pt x="31" y="78"/>
                    <a:pt x="31" y="78"/>
                    <a:pt x="32" y="77"/>
                  </a:cubicBezTo>
                  <a:cubicBezTo>
                    <a:pt x="32" y="77"/>
                    <a:pt x="32" y="77"/>
                    <a:pt x="33" y="77"/>
                  </a:cubicBezTo>
                  <a:cubicBezTo>
                    <a:pt x="33" y="77"/>
                    <a:pt x="33" y="76"/>
                    <a:pt x="33" y="76"/>
                  </a:cubicBezTo>
                  <a:cubicBezTo>
                    <a:pt x="33" y="76"/>
                    <a:pt x="34" y="75"/>
                    <a:pt x="34" y="75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5" y="75"/>
                    <a:pt x="35" y="75"/>
                    <a:pt x="35" y="75"/>
                  </a:cubicBezTo>
                  <a:cubicBezTo>
                    <a:pt x="35" y="75"/>
                    <a:pt x="35" y="75"/>
                    <a:pt x="35" y="75"/>
                  </a:cubicBezTo>
                  <a:cubicBezTo>
                    <a:pt x="35" y="74"/>
                    <a:pt x="36" y="74"/>
                    <a:pt x="36" y="74"/>
                  </a:cubicBezTo>
                  <a:cubicBezTo>
                    <a:pt x="36" y="73"/>
                    <a:pt x="37" y="73"/>
                    <a:pt x="37" y="73"/>
                  </a:cubicBezTo>
                  <a:cubicBezTo>
                    <a:pt x="37" y="73"/>
                    <a:pt x="37" y="72"/>
                    <a:pt x="38" y="72"/>
                  </a:cubicBezTo>
                  <a:cubicBezTo>
                    <a:pt x="38" y="72"/>
                    <a:pt x="38" y="72"/>
                    <a:pt x="38" y="72"/>
                  </a:cubicBezTo>
                  <a:cubicBezTo>
                    <a:pt x="38" y="72"/>
                    <a:pt x="38" y="72"/>
                    <a:pt x="39" y="72"/>
                  </a:cubicBezTo>
                  <a:cubicBezTo>
                    <a:pt x="39" y="72"/>
                    <a:pt x="39" y="72"/>
                    <a:pt x="39" y="72"/>
                  </a:cubicBezTo>
                  <a:cubicBezTo>
                    <a:pt x="39" y="72"/>
                    <a:pt x="40" y="72"/>
                    <a:pt x="41" y="72"/>
                  </a:cubicBezTo>
                  <a:cubicBezTo>
                    <a:pt x="41" y="72"/>
                    <a:pt x="41" y="71"/>
                    <a:pt x="42" y="71"/>
                  </a:cubicBezTo>
                  <a:cubicBezTo>
                    <a:pt x="42" y="71"/>
                    <a:pt x="42" y="70"/>
                    <a:pt x="42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4" y="70"/>
                    <a:pt x="44" y="70"/>
                  </a:cubicBezTo>
                  <a:cubicBezTo>
                    <a:pt x="44" y="70"/>
                    <a:pt x="44" y="69"/>
                    <a:pt x="44" y="69"/>
                  </a:cubicBezTo>
                  <a:cubicBezTo>
                    <a:pt x="44" y="69"/>
                    <a:pt x="45" y="69"/>
                    <a:pt x="45" y="69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45" y="69"/>
                    <a:pt x="45" y="68"/>
                    <a:pt x="45" y="68"/>
                  </a:cubicBezTo>
                  <a:cubicBezTo>
                    <a:pt x="46" y="68"/>
                    <a:pt x="46" y="68"/>
                    <a:pt x="45" y="68"/>
                  </a:cubicBezTo>
                  <a:cubicBezTo>
                    <a:pt x="45" y="68"/>
                    <a:pt x="45" y="68"/>
                    <a:pt x="45" y="68"/>
                  </a:cubicBezTo>
                  <a:cubicBezTo>
                    <a:pt x="45" y="68"/>
                    <a:pt x="45" y="67"/>
                    <a:pt x="45" y="67"/>
                  </a:cubicBezTo>
                  <a:cubicBezTo>
                    <a:pt x="45" y="67"/>
                    <a:pt x="45" y="67"/>
                    <a:pt x="46" y="67"/>
                  </a:cubicBezTo>
                  <a:cubicBezTo>
                    <a:pt x="46" y="67"/>
                    <a:pt x="46" y="67"/>
                    <a:pt x="46" y="67"/>
                  </a:cubicBezTo>
                  <a:cubicBezTo>
                    <a:pt x="46" y="67"/>
                    <a:pt x="47" y="66"/>
                    <a:pt x="47" y="66"/>
                  </a:cubicBezTo>
                  <a:cubicBezTo>
                    <a:pt x="47" y="66"/>
                    <a:pt x="47" y="66"/>
                    <a:pt x="47" y="65"/>
                  </a:cubicBezTo>
                  <a:cubicBezTo>
                    <a:pt x="48" y="65"/>
                    <a:pt x="48" y="64"/>
                    <a:pt x="48" y="63"/>
                  </a:cubicBezTo>
                  <a:cubicBezTo>
                    <a:pt x="48" y="63"/>
                    <a:pt x="48" y="62"/>
                    <a:pt x="48" y="62"/>
                  </a:cubicBezTo>
                  <a:cubicBezTo>
                    <a:pt x="49" y="62"/>
                    <a:pt x="49" y="61"/>
                    <a:pt x="49" y="61"/>
                  </a:cubicBezTo>
                  <a:cubicBezTo>
                    <a:pt x="49" y="61"/>
                    <a:pt x="49" y="61"/>
                    <a:pt x="49" y="61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50" y="59"/>
                    <a:pt x="50" y="59"/>
                    <a:pt x="50" y="58"/>
                  </a:cubicBezTo>
                  <a:cubicBezTo>
                    <a:pt x="50" y="58"/>
                    <a:pt x="50" y="58"/>
                    <a:pt x="50" y="57"/>
                  </a:cubicBezTo>
                  <a:cubicBezTo>
                    <a:pt x="50" y="57"/>
                    <a:pt x="50" y="57"/>
                    <a:pt x="50" y="56"/>
                  </a:cubicBezTo>
                  <a:cubicBezTo>
                    <a:pt x="51" y="56"/>
                    <a:pt x="51" y="55"/>
                    <a:pt x="51" y="55"/>
                  </a:cubicBezTo>
                  <a:cubicBezTo>
                    <a:pt x="51" y="55"/>
                    <a:pt x="51" y="54"/>
                    <a:pt x="51" y="53"/>
                  </a:cubicBezTo>
                  <a:cubicBezTo>
                    <a:pt x="51" y="53"/>
                    <a:pt x="51" y="53"/>
                    <a:pt x="51" y="53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1" y="52"/>
                    <a:pt x="51" y="53"/>
                    <a:pt x="52" y="53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3" y="53"/>
                    <a:pt x="53" y="53"/>
                    <a:pt x="53" y="52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3" y="52"/>
                    <a:pt x="54" y="52"/>
                    <a:pt x="54" y="52"/>
                  </a:cubicBezTo>
                  <a:cubicBezTo>
                    <a:pt x="54" y="51"/>
                    <a:pt x="54" y="51"/>
                    <a:pt x="54" y="51"/>
                  </a:cubicBezTo>
                  <a:cubicBezTo>
                    <a:pt x="55" y="51"/>
                    <a:pt x="55" y="51"/>
                    <a:pt x="55" y="51"/>
                  </a:cubicBezTo>
                  <a:cubicBezTo>
                    <a:pt x="55" y="51"/>
                    <a:pt x="55" y="51"/>
                    <a:pt x="55" y="51"/>
                  </a:cubicBezTo>
                  <a:cubicBezTo>
                    <a:pt x="55" y="50"/>
                    <a:pt x="54" y="51"/>
                    <a:pt x="54" y="51"/>
                  </a:cubicBezTo>
                  <a:cubicBezTo>
                    <a:pt x="54" y="51"/>
                    <a:pt x="53" y="51"/>
                    <a:pt x="53" y="51"/>
                  </a:cubicBezTo>
                  <a:cubicBezTo>
                    <a:pt x="53" y="51"/>
                    <a:pt x="53" y="51"/>
                    <a:pt x="52" y="52"/>
                  </a:cubicBezTo>
                  <a:cubicBezTo>
                    <a:pt x="52" y="52"/>
                    <a:pt x="52" y="52"/>
                    <a:pt x="52" y="52"/>
                  </a:cubicBezTo>
                  <a:cubicBezTo>
                    <a:pt x="51" y="52"/>
                    <a:pt x="51" y="52"/>
                    <a:pt x="50" y="52"/>
                  </a:cubicBezTo>
                  <a:cubicBezTo>
                    <a:pt x="50" y="52"/>
                    <a:pt x="50" y="51"/>
                    <a:pt x="49" y="51"/>
                  </a:cubicBezTo>
                  <a:cubicBezTo>
                    <a:pt x="49" y="51"/>
                    <a:pt x="49" y="51"/>
                    <a:pt x="49" y="50"/>
                  </a:cubicBezTo>
                  <a:cubicBezTo>
                    <a:pt x="49" y="50"/>
                    <a:pt x="49" y="50"/>
                    <a:pt x="49" y="50"/>
                  </a:cubicBezTo>
                  <a:cubicBezTo>
                    <a:pt x="49" y="49"/>
                    <a:pt x="49" y="49"/>
                    <a:pt x="49" y="49"/>
                  </a:cubicBezTo>
                  <a:cubicBezTo>
                    <a:pt x="48" y="49"/>
                    <a:pt x="48" y="49"/>
                    <a:pt x="48" y="48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48" y="48"/>
                    <a:pt x="48" y="47"/>
                    <a:pt x="48" y="47"/>
                  </a:cubicBezTo>
                  <a:cubicBezTo>
                    <a:pt x="48" y="47"/>
                    <a:pt x="48" y="47"/>
                    <a:pt x="48" y="46"/>
                  </a:cubicBezTo>
                  <a:cubicBezTo>
                    <a:pt x="48" y="46"/>
                    <a:pt x="48" y="46"/>
                    <a:pt x="48" y="46"/>
                  </a:cubicBezTo>
                  <a:cubicBezTo>
                    <a:pt x="48" y="45"/>
                    <a:pt x="48" y="45"/>
                    <a:pt x="48" y="45"/>
                  </a:cubicBezTo>
                  <a:cubicBezTo>
                    <a:pt x="48" y="45"/>
                    <a:pt x="49" y="44"/>
                    <a:pt x="49" y="44"/>
                  </a:cubicBezTo>
                  <a:cubicBezTo>
                    <a:pt x="49" y="44"/>
                    <a:pt x="49" y="43"/>
                    <a:pt x="50" y="43"/>
                  </a:cubicBezTo>
                  <a:cubicBezTo>
                    <a:pt x="50" y="43"/>
                    <a:pt x="50" y="43"/>
                    <a:pt x="51" y="42"/>
                  </a:cubicBezTo>
                  <a:cubicBezTo>
                    <a:pt x="51" y="42"/>
                    <a:pt x="51" y="42"/>
                    <a:pt x="51" y="41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40"/>
                    <a:pt x="54" y="40"/>
                    <a:pt x="54" y="40"/>
                  </a:cubicBezTo>
                  <a:cubicBezTo>
                    <a:pt x="54" y="40"/>
                    <a:pt x="54" y="39"/>
                    <a:pt x="54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6" y="39"/>
                    <a:pt x="55" y="38"/>
                  </a:cubicBezTo>
                  <a:cubicBezTo>
                    <a:pt x="55" y="38"/>
                    <a:pt x="55" y="38"/>
                    <a:pt x="55" y="39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39"/>
                    <a:pt x="53" y="39"/>
                    <a:pt x="53" y="39"/>
                  </a:cubicBezTo>
                  <a:cubicBezTo>
                    <a:pt x="53" y="39"/>
                    <a:pt x="52" y="39"/>
                    <a:pt x="52" y="39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1" y="40"/>
                    <a:pt x="51" y="41"/>
                  </a:cubicBezTo>
                  <a:cubicBezTo>
                    <a:pt x="51" y="41"/>
                    <a:pt x="50" y="41"/>
                    <a:pt x="50" y="40"/>
                  </a:cubicBezTo>
                  <a:cubicBezTo>
                    <a:pt x="50" y="40"/>
                    <a:pt x="50" y="40"/>
                    <a:pt x="50" y="40"/>
                  </a:cubicBezTo>
                  <a:cubicBezTo>
                    <a:pt x="50" y="40"/>
                    <a:pt x="50" y="39"/>
                    <a:pt x="50" y="39"/>
                  </a:cubicBezTo>
                  <a:cubicBezTo>
                    <a:pt x="49" y="39"/>
                    <a:pt x="49" y="39"/>
                    <a:pt x="49" y="38"/>
                  </a:cubicBezTo>
                  <a:cubicBezTo>
                    <a:pt x="49" y="38"/>
                    <a:pt x="49" y="38"/>
                    <a:pt x="49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6"/>
                    <a:pt x="47" y="36"/>
                    <a:pt x="47" y="35"/>
                  </a:cubicBezTo>
                  <a:cubicBezTo>
                    <a:pt x="47" y="35"/>
                    <a:pt x="47" y="35"/>
                    <a:pt x="47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3"/>
                  </a:cubicBezTo>
                  <a:cubicBezTo>
                    <a:pt x="48" y="33"/>
                    <a:pt x="48" y="33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1"/>
                    <a:pt x="48" y="31"/>
                    <a:pt x="47" y="31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29"/>
                    <a:pt x="47" y="29"/>
                  </a:cubicBezTo>
                  <a:cubicBezTo>
                    <a:pt x="47" y="29"/>
                    <a:pt x="48" y="29"/>
                    <a:pt x="48" y="29"/>
                  </a:cubicBezTo>
                  <a:cubicBezTo>
                    <a:pt x="48" y="29"/>
                    <a:pt x="49" y="29"/>
                    <a:pt x="49" y="29"/>
                  </a:cubicBezTo>
                  <a:cubicBezTo>
                    <a:pt x="49" y="29"/>
                    <a:pt x="49" y="29"/>
                    <a:pt x="50" y="29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0" y="27"/>
                    <a:pt x="50" y="27"/>
                    <a:pt x="49" y="27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28"/>
                    <a:pt x="49" y="28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8" y="28"/>
                    <a:pt x="48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5" y="28"/>
                    <a:pt x="45" y="28"/>
                  </a:cubicBezTo>
                  <a:cubicBezTo>
                    <a:pt x="45" y="28"/>
                    <a:pt x="44" y="28"/>
                    <a:pt x="44" y="28"/>
                  </a:cubicBezTo>
                  <a:cubicBezTo>
                    <a:pt x="44" y="28"/>
                    <a:pt x="44" y="29"/>
                    <a:pt x="43" y="29"/>
                  </a:cubicBezTo>
                  <a:cubicBezTo>
                    <a:pt x="43" y="29"/>
                    <a:pt x="42" y="29"/>
                    <a:pt x="42" y="29"/>
                  </a:cubicBezTo>
                  <a:cubicBezTo>
                    <a:pt x="42" y="29"/>
                    <a:pt x="41" y="29"/>
                    <a:pt x="41" y="29"/>
                  </a:cubicBezTo>
                  <a:cubicBezTo>
                    <a:pt x="41" y="29"/>
                    <a:pt x="40" y="29"/>
                    <a:pt x="40" y="29"/>
                  </a:cubicBezTo>
                  <a:cubicBezTo>
                    <a:pt x="40" y="29"/>
                    <a:pt x="40" y="29"/>
                    <a:pt x="39" y="29"/>
                  </a:cubicBezTo>
                  <a:cubicBezTo>
                    <a:pt x="39" y="29"/>
                    <a:pt x="39" y="29"/>
                    <a:pt x="38" y="29"/>
                  </a:cubicBezTo>
                  <a:cubicBezTo>
                    <a:pt x="38" y="29"/>
                    <a:pt x="38" y="30"/>
                    <a:pt x="38" y="30"/>
                  </a:cubicBezTo>
                  <a:cubicBezTo>
                    <a:pt x="37" y="30"/>
                    <a:pt x="37" y="30"/>
                    <a:pt x="36" y="30"/>
                  </a:cubicBezTo>
                  <a:cubicBezTo>
                    <a:pt x="36" y="31"/>
                    <a:pt x="35" y="31"/>
                    <a:pt x="35" y="32"/>
                  </a:cubicBezTo>
                  <a:cubicBezTo>
                    <a:pt x="35" y="32"/>
                    <a:pt x="34" y="32"/>
                    <a:pt x="34" y="33"/>
                  </a:cubicBezTo>
                  <a:cubicBezTo>
                    <a:pt x="34" y="33"/>
                    <a:pt x="34" y="33"/>
                    <a:pt x="34" y="33"/>
                  </a:cubicBezTo>
                  <a:cubicBezTo>
                    <a:pt x="34" y="33"/>
                    <a:pt x="34" y="33"/>
                    <a:pt x="34" y="34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4" y="34"/>
                    <a:pt x="34" y="35"/>
                    <a:pt x="34" y="35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4" y="36"/>
                    <a:pt x="33" y="36"/>
                    <a:pt x="33" y="36"/>
                  </a:cubicBezTo>
                  <a:cubicBezTo>
                    <a:pt x="33" y="36"/>
                    <a:pt x="33" y="36"/>
                    <a:pt x="33" y="36"/>
                  </a:cubicBezTo>
                  <a:cubicBezTo>
                    <a:pt x="33" y="36"/>
                    <a:pt x="33" y="35"/>
                    <a:pt x="33" y="35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33" y="35"/>
                    <a:pt x="32" y="35"/>
                    <a:pt x="32" y="35"/>
                  </a:cubicBezTo>
                  <a:cubicBezTo>
                    <a:pt x="32" y="35"/>
                    <a:pt x="32" y="36"/>
                    <a:pt x="32" y="36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32" y="34"/>
                    <a:pt x="31" y="34"/>
                    <a:pt x="31" y="34"/>
                  </a:cubicBezTo>
                  <a:cubicBezTo>
                    <a:pt x="31" y="34"/>
                    <a:pt x="30" y="34"/>
                    <a:pt x="30" y="34"/>
                  </a:cubicBezTo>
                  <a:cubicBezTo>
                    <a:pt x="30" y="34"/>
                    <a:pt x="29" y="33"/>
                    <a:pt x="29" y="33"/>
                  </a:cubicBezTo>
                  <a:cubicBezTo>
                    <a:pt x="29" y="33"/>
                    <a:pt x="29" y="34"/>
                    <a:pt x="29" y="34"/>
                  </a:cubicBezTo>
                  <a:cubicBezTo>
                    <a:pt x="29" y="34"/>
                    <a:pt x="29" y="34"/>
                    <a:pt x="28" y="34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7" y="34"/>
                    <a:pt x="27" y="35"/>
                    <a:pt x="26" y="35"/>
                  </a:cubicBezTo>
                  <a:cubicBezTo>
                    <a:pt x="26" y="35"/>
                    <a:pt x="26" y="35"/>
                    <a:pt x="26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5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3" y="35"/>
                    <a:pt x="23" y="35"/>
                    <a:pt x="23" y="34"/>
                  </a:cubicBezTo>
                  <a:cubicBezTo>
                    <a:pt x="23" y="34"/>
                    <a:pt x="24" y="34"/>
                    <a:pt x="24" y="34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4" y="33"/>
                    <a:pt x="25" y="33"/>
                    <a:pt x="25" y="33"/>
                  </a:cubicBezTo>
                  <a:cubicBezTo>
                    <a:pt x="25" y="33"/>
                    <a:pt x="25" y="32"/>
                    <a:pt x="25" y="32"/>
                  </a:cubicBezTo>
                  <a:cubicBezTo>
                    <a:pt x="25" y="32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31"/>
                    <a:pt x="26" y="30"/>
                    <a:pt x="27" y="30"/>
                  </a:cubicBezTo>
                  <a:cubicBezTo>
                    <a:pt x="27" y="30"/>
                    <a:pt x="27" y="30"/>
                    <a:pt x="27" y="29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28" y="29"/>
                    <a:pt x="28" y="28"/>
                    <a:pt x="28" y="28"/>
                  </a:cubicBezTo>
                  <a:cubicBezTo>
                    <a:pt x="28" y="28"/>
                    <a:pt x="28" y="28"/>
                    <a:pt x="29" y="28"/>
                  </a:cubicBezTo>
                  <a:cubicBezTo>
                    <a:pt x="29" y="28"/>
                    <a:pt x="29" y="28"/>
                    <a:pt x="29" y="2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7"/>
                    <a:pt x="30" y="26"/>
                    <a:pt x="31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5"/>
                    <a:pt x="34" y="25"/>
                    <a:pt x="34" y="25"/>
                  </a:cubicBezTo>
                  <a:cubicBezTo>
                    <a:pt x="34" y="25"/>
                    <a:pt x="35" y="24"/>
                    <a:pt x="35" y="24"/>
                  </a:cubicBezTo>
                  <a:cubicBezTo>
                    <a:pt x="35" y="24"/>
                    <a:pt x="36" y="23"/>
                    <a:pt x="36" y="23"/>
                  </a:cubicBezTo>
                  <a:cubicBezTo>
                    <a:pt x="36" y="23"/>
                    <a:pt x="36" y="23"/>
                    <a:pt x="37" y="23"/>
                  </a:cubicBezTo>
                  <a:cubicBezTo>
                    <a:pt x="37" y="22"/>
                    <a:pt x="37" y="22"/>
                    <a:pt x="38" y="22"/>
                  </a:cubicBezTo>
                  <a:cubicBezTo>
                    <a:pt x="38" y="22"/>
                    <a:pt x="38" y="21"/>
                    <a:pt x="39" y="20"/>
                  </a:cubicBezTo>
                  <a:cubicBezTo>
                    <a:pt x="39" y="20"/>
                    <a:pt x="39" y="20"/>
                    <a:pt x="39" y="19"/>
                  </a:cubicBezTo>
                  <a:cubicBezTo>
                    <a:pt x="39" y="19"/>
                    <a:pt x="39" y="18"/>
                    <a:pt x="39" y="18"/>
                  </a:cubicBezTo>
                  <a:cubicBezTo>
                    <a:pt x="39" y="17"/>
                    <a:pt x="39" y="17"/>
                    <a:pt x="39" y="16"/>
                  </a:cubicBezTo>
                  <a:cubicBezTo>
                    <a:pt x="39" y="16"/>
                    <a:pt x="39" y="15"/>
                    <a:pt x="40" y="15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5"/>
                    <a:pt x="40" y="16"/>
                    <a:pt x="40" y="16"/>
                  </a:cubicBezTo>
                  <a:cubicBezTo>
                    <a:pt x="40" y="16"/>
                    <a:pt x="40" y="16"/>
                    <a:pt x="40" y="17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1" y="17"/>
                    <a:pt x="41" y="16"/>
                    <a:pt x="41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5"/>
                    <a:pt x="41" y="15"/>
                    <a:pt x="41" y="15"/>
                  </a:cubicBezTo>
                  <a:cubicBezTo>
                    <a:pt x="41" y="15"/>
                    <a:pt x="41" y="14"/>
                    <a:pt x="41" y="14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2" y="14"/>
                    <a:pt x="42" y="14"/>
                    <a:pt x="42" y="14"/>
                  </a:cubicBezTo>
                  <a:cubicBezTo>
                    <a:pt x="42" y="14"/>
                    <a:pt x="42" y="13"/>
                    <a:pt x="43" y="13"/>
                  </a:cubicBezTo>
                  <a:cubicBezTo>
                    <a:pt x="43" y="13"/>
                    <a:pt x="43" y="13"/>
                    <a:pt x="43" y="13"/>
                  </a:cubicBezTo>
                  <a:cubicBezTo>
                    <a:pt x="43" y="12"/>
                    <a:pt x="44" y="12"/>
                    <a:pt x="44" y="12"/>
                  </a:cubicBezTo>
                  <a:cubicBezTo>
                    <a:pt x="44" y="12"/>
                    <a:pt x="45" y="11"/>
                    <a:pt x="45" y="11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1"/>
                    <a:pt x="45" y="10"/>
                    <a:pt x="45" y="10"/>
                  </a:cubicBezTo>
                  <a:cubicBezTo>
                    <a:pt x="45" y="10"/>
                    <a:pt x="45" y="10"/>
                    <a:pt x="46" y="10"/>
                  </a:cubicBezTo>
                  <a:cubicBezTo>
                    <a:pt x="46" y="10"/>
                    <a:pt x="46" y="9"/>
                    <a:pt x="46" y="9"/>
                  </a:cubicBezTo>
                  <a:cubicBezTo>
                    <a:pt x="46" y="9"/>
                    <a:pt x="46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8"/>
                    <a:pt x="48" y="8"/>
                    <a:pt x="48" y="8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8" y="8"/>
                    <a:pt x="49" y="8"/>
                    <a:pt x="49" y="8"/>
                  </a:cubicBezTo>
                  <a:cubicBezTo>
                    <a:pt x="49" y="8"/>
                    <a:pt x="50" y="8"/>
                    <a:pt x="50" y="8"/>
                  </a:cubicBezTo>
                  <a:cubicBezTo>
                    <a:pt x="50" y="8"/>
                    <a:pt x="51" y="8"/>
                    <a:pt x="51" y="8"/>
                  </a:cubicBezTo>
                  <a:cubicBezTo>
                    <a:pt x="51" y="8"/>
                    <a:pt x="52" y="8"/>
                    <a:pt x="52" y="8"/>
                  </a:cubicBezTo>
                  <a:cubicBezTo>
                    <a:pt x="53" y="7"/>
                    <a:pt x="55" y="6"/>
                    <a:pt x="55" y="6"/>
                  </a:cubicBezTo>
                  <a:cubicBezTo>
                    <a:pt x="56" y="5"/>
                    <a:pt x="57" y="5"/>
                    <a:pt x="57" y="5"/>
                  </a:cubicBezTo>
                  <a:cubicBezTo>
                    <a:pt x="57" y="5"/>
                    <a:pt x="58" y="4"/>
                    <a:pt x="58" y="4"/>
                  </a:cubicBezTo>
                  <a:cubicBezTo>
                    <a:pt x="58" y="4"/>
                    <a:pt x="58" y="4"/>
                    <a:pt x="59" y="4"/>
                  </a:cubicBezTo>
                  <a:cubicBezTo>
                    <a:pt x="59" y="4"/>
                    <a:pt x="59" y="5"/>
                    <a:pt x="59" y="5"/>
                  </a:cubicBezTo>
                  <a:cubicBezTo>
                    <a:pt x="60" y="5"/>
                    <a:pt x="60" y="6"/>
                    <a:pt x="60" y="6"/>
                  </a:cubicBezTo>
                  <a:cubicBezTo>
                    <a:pt x="60" y="6"/>
                    <a:pt x="60" y="6"/>
                    <a:pt x="60" y="6"/>
                  </a:cubicBezTo>
                  <a:cubicBezTo>
                    <a:pt x="60" y="7"/>
                    <a:pt x="59" y="7"/>
                    <a:pt x="59" y="7"/>
                  </a:cubicBezTo>
                  <a:cubicBezTo>
                    <a:pt x="59" y="7"/>
                    <a:pt x="60" y="7"/>
                    <a:pt x="60" y="7"/>
                  </a:cubicBezTo>
                  <a:cubicBezTo>
                    <a:pt x="60" y="7"/>
                    <a:pt x="60" y="8"/>
                    <a:pt x="60" y="8"/>
                  </a:cubicBezTo>
                  <a:cubicBezTo>
                    <a:pt x="60" y="8"/>
                    <a:pt x="60" y="7"/>
                    <a:pt x="60" y="7"/>
                  </a:cubicBezTo>
                  <a:cubicBezTo>
                    <a:pt x="60" y="7"/>
                    <a:pt x="60" y="7"/>
                    <a:pt x="60" y="7"/>
                  </a:cubicBezTo>
                  <a:cubicBezTo>
                    <a:pt x="60" y="7"/>
                    <a:pt x="60" y="6"/>
                    <a:pt x="60" y="6"/>
                  </a:cubicBezTo>
                  <a:cubicBezTo>
                    <a:pt x="60" y="6"/>
                    <a:pt x="60" y="6"/>
                    <a:pt x="60" y="6"/>
                  </a:cubicBezTo>
                  <a:cubicBezTo>
                    <a:pt x="60" y="6"/>
                    <a:pt x="60" y="5"/>
                    <a:pt x="60" y="5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60" y="4"/>
                    <a:pt x="60" y="4"/>
                    <a:pt x="59" y="4"/>
                  </a:cubicBezTo>
                  <a:cubicBezTo>
                    <a:pt x="59" y="4"/>
                    <a:pt x="59" y="3"/>
                    <a:pt x="59" y="3"/>
                  </a:cubicBezTo>
                  <a:cubicBezTo>
                    <a:pt x="59" y="3"/>
                    <a:pt x="59" y="3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7" y="1"/>
                    <a:pt x="57" y="1"/>
                  </a:cubicBezTo>
                  <a:cubicBezTo>
                    <a:pt x="57" y="1"/>
                    <a:pt x="58" y="1"/>
                    <a:pt x="58" y="1"/>
                  </a:cubicBezTo>
                  <a:cubicBezTo>
                    <a:pt x="58" y="1"/>
                    <a:pt x="58" y="1"/>
                    <a:pt x="59" y="1"/>
                  </a:cubicBezTo>
                  <a:cubicBezTo>
                    <a:pt x="59" y="1"/>
                    <a:pt x="59" y="1"/>
                    <a:pt x="59" y="2"/>
                  </a:cubicBezTo>
                  <a:cubicBezTo>
                    <a:pt x="59" y="2"/>
                    <a:pt x="60" y="2"/>
                    <a:pt x="60" y="2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61" y="2"/>
                    <a:pt x="61" y="2"/>
                    <a:pt x="61" y="2"/>
                  </a:cubicBezTo>
                  <a:cubicBezTo>
                    <a:pt x="61" y="2"/>
                    <a:pt x="61" y="2"/>
                    <a:pt x="62" y="2"/>
                  </a:cubicBezTo>
                  <a:cubicBezTo>
                    <a:pt x="62" y="2"/>
                    <a:pt x="62" y="2"/>
                    <a:pt x="63" y="2"/>
                  </a:cubicBezTo>
                  <a:cubicBezTo>
                    <a:pt x="63" y="3"/>
                    <a:pt x="63" y="3"/>
                    <a:pt x="63" y="3"/>
                  </a:cubicBezTo>
                  <a:cubicBezTo>
                    <a:pt x="64" y="3"/>
                    <a:pt x="64" y="4"/>
                    <a:pt x="64" y="4"/>
                  </a:cubicBezTo>
                  <a:cubicBezTo>
                    <a:pt x="64" y="4"/>
                    <a:pt x="65" y="4"/>
                    <a:pt x="65" y="4"/>
                  </a:cubicBezTo>
                  <a:cubicBezTo>
                    <a:pt x="66" y="4"/>
                    <a:pt x="67" y="4"/>
                    <a:pt x="68" y="4"/>
                  </a:cubicBezTo>
                  <a:cubicBezTo>
                    <a:pt x="68" y="4"/>
                    <a:pt x="69" y="4"/>
                    <a:pt x="69" y="4"/>
                  </a:cubicBezTo>
                  <a:cubicBezTo>
                    <a:pt x="70" y="3"/>
                    <a:pt x="71" y="3"/>
                    <a:pt x="71" y="3"/>
                  </a:cubicBezTo>
                  <a:cubicBezTo>
                    <a:pt x="71" y="3"/>
                    <a:pt x="72" y="2"/>
                    <a:pt x="72" y="2"/>
                  </a:cubicBezTo>
                  <a:cubicBezTo>
                    <a:pt x="73" y="2"/>
                    <a:pt x="74" y="1"/>
                    <a:pt x="74" y="1"/>
                  </a:cubicBezTo>
                  <a:cubicBezTo>
                    <a:pt x="74" y="1"/>
                    <a:pt x="75" y="1"/>
                    <a:pt x="75" y="1"/>
                  </a:cubicBezTo>
                  <a:cubicBezTo>
                    <a:pt x="76" y="1"/>
                    <a:pt x="76" y="1"/>
                    <a:pt x="77" y="1"/>
                  </a:cubicBezTo>
                  <a:cubicBezTo>
                    <a:pt x="77" y="1"/>
                    <a:pt x="77" y="1"/>
                    <a:pt x="77" y="1"/>
                  </a:cubicBezTo>
                  <a:cubicBezTo>
                    <a:pt x="77" y="1"/>
                    <a:pt x="78" y="0"/>
                    <a:pt x="78" y="0"/>
                  </a:cubicBezTo>
                  <a:cubicBezTo>
                    <a:pt x="78" y="0"/>
                    <a:pt x="78" y="0"/>
                    <a:pt x="79" y="0"/>
                  </a:cubicBezTo>
                  <a:cubicBezTo>
                    <a:pt x="79" y="0"/>
                    <a:pt x="79" y="0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80" y="1"/>
                    <a:pt x="80" y="1"/>
                  </a:cubicBezTo>
                  <a:cubicBezTo>
                    <a:pt x="80" y="2"/>
                    <a:pt x="81" y="2"/>
                    <a:pt x="81" y="2"/>
                  </a:cubicBezTo>
                  <a:cubicBezTo>
                    <a:pt x="81" y="3"/>
                    <a:pt x="82" y="4"/>
                    <a:pt x="83" y="4"/>
                  </a:cubicBezTo>
                  <a:cubicBezTo>
                    <a:pt x="83" y="4"/>
                    <a:pt x="84" y="5"/>
                    <a:pt x="85" y="6"/>
                  </a:cubicBezTo>
                  <a:cubicBezTo>
                    <a:pt x="85" y="6"/>
                    <a:pt x="86" y="7"/>
                    <a:pt x="87" y="7"/>
                  </a:cubicBezTo>
                  <a:cubicBezTo>
                    <a:pt x="87" y="7"/>
                    <a:pt x="88" y="8"/>
                    <a:pt x="88" y="8"/>
                  </a:cubicBezTo>
                  <a:cubicBezTo>
                    <a:pt x="88" y="8"/>
                    <a:pt x="88" y="9"/>
                    <a:pt x="89" y="9"/>
                  </a:cubicBezTo>
                  <a:cubicBezTo>
                    <a:pt x="89" y="9"/>
                    <a:pt x="89" y="9"/>
                    <a:pt x="89" y="9"/>
                  </a:cubicBezTo>
                  <a:cubicBezTo>
                    <a:pt x="89" y="9"/>
                    <a:pt x="89" y="8"/>
                    <a:pt x="89" y="8"/>
                  </a:cubicBezTo>
                  <a:cubicBezTo>
                    <a:pt x="89" y="8"/>
                    <a:pt x="89" y="8"/>
                    <a:pt x="89" y="8"/>
                  </a:cubicBezTo>
                  <a:cubicBezTo>
                    <a:pt x="89" y="8"/>
                    <a:pt x="88" y="7"/>
                    <a:pt x="88" y="7"/>
                  </a:cubicBezTo>
                  <a:cubicBezTo>
                    <a:pt x="88" y="7"/>
                    <a:pt x="88" y="7"/>
                    <a:pt x="87" y="7"/>
                  </a:cubicBezTo>
                  <a:cubicBezTo>
                    <a:pt x="87" y="7"/>
                    <a:pt x="87" y="6"/>
                    <a:pt x="87" y="6"/>
                  </a:cubicBezTo>
                  <a:cubicBezTo>
                    <a:pt x="87" y="6"/>
                    <a:pt x="87" y="6"/>
                    <a:pt x="88" y="6"/>
                  </a:cubicBezTo>
                  <a:cubicBezTo>
                    <a:pt x="88" y="6"/>
                    <a:pt x="88" y="6"/>
                    <a:pt x="88" y="6"/>
                  </a:cubicBezTo>
                  <a:cubicBezTo>
                    <a:pt x="88" y="6"/>
                    <a:pt x="88" y="6"/>
                    <a:pt x="88" y="6"/>
                  </a:cubicBezTo>
                  <a:cubicBezTo>
                    <a:pt x="88" y="6"/>
                    <a:pt x="88" y="6"/>
                    <a:pt x="88" y="6"/>
                  </a:cubicBezTo>
                  <a:cubicBezTo>
                    <a:pt x="89" y="6"/>
                    <a:pt x="89" y="6"/>
                    <a:pt x="89" y="7"/>
                  </a:cubicBezTo>
                  <a:cubicBezTo>
                    <a:pt x="89" y="7"/>
                    <a:pt x="89" y="7"/>
                    <a:pt x="89" y="7"/>
                  </a:cubicBezTo>
                  <a:cubicBezTo>
                    <a:pt x="89" y="7"/>
                    <a:pt x="90" y="7"/>
                    <a:pt x="90" y="7"/>
                  </a:cubicBezTo>
                  <a:cubicBezTo>
                    <a:pt x="90" y="7"/>
                    <a:pt x="91" y="8"/>
                    <a:pt x="91" y="8"/>
                  </a:cubicBezTo>
                  <a:cubicBezTo>
                    <a:pt x="91" y="8"/>
                    <a:pt x="92" y="9"/>
                    <a:pt x="92" y="9"/>
                  </a:cubicBezTo>
                  <a:cubicBezTo>
                    <a:pt x="92" y="10"/>
                    <a:pt x="93" y="10"/>
                    <a:pt x="93" y="11"/>
                  </a:cubicBezTo>
                  <a:cubicBezTo>
                    <a:pt x="93" y="11"/>
                    <a:pt x="93" y="11"/>
                    <a:pt x="93" y="12"/>
                  </a:cubicBezTo>
                  <a:cubicBezTo>
                    <a:pt x="93" y="12"/>
                    <a:pt x="92" y="12"/>
                    <a:pt x="92" y="12"/>
                  </a:cubicBezTo>
                  <a:cubicBezTo>
                    <a:pt x="92" y="12"/>
                    <a:pt x="91" y="12"/>
                    <a:pt x="91" y="12"/>
                  </a:cubicBezTo>
                  <a:cubicBezTo>
                    <a:pt x="91" y="12"/>
                    <a:pt x="91" y="12"/>
                    <a:pt x="91" y="13"/>
                  </a:cubicBezTo>
                  <a:cubicBezTo>
                    <a:pt x="91" y="13"/>
                    <a:pt x="91" y="13"/>
                    <a:pt x="91" y="13"/>
                  </a:cubicBezTo>
                  <a:cubicBezTo>
                    <a:pt x="91" y="13"/>
                    <a:pt x="91" y="14"/>
                    <a:pt x="92" y="14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2" y="14"/>
                    <a:pt x="92" y="15"/>
                    <a:pt x="92" y="15"/>
                  </a:cubicBezTo>
                  <a:cubicBezTo>
                    <a:pt x="93" y="15"/>
                    <a:pt x="93" y="15"/>
                    <a:pt x="93" y="15"/>
                  </a:cubicBezTo>
                  <a:cubicBezTo>
                    <a:pt x="93" y="15"/>
                    <a:pt x="94" y="15"/>
                    <a:pt x="94" y="15"/>
                  </a:cubicBezTo>
                  <a:cubicBezTo>
                    <a:pt x="94" y="15"/>
                    <a:pt x="94" y="15"/>
                    <a:pt x="94" y="16"/>
                  </a:cubicBezTo>
                  <a:cubicBezTo>
                    <a:pt x="94" y="16"/>
                    <a:pt x="94" y="16"/>
                    <a:pt x="94" y="17"/>
                  </a:cubicBezTo>
                  <a:cubicBezTo>
                    <a:pt x="94" y="17"/>
                    <a:pt x="94" y="18"/>
                    <a:pt x="94" y="18"/>
                  </a:cubicBezTo>
                  <a:cubicBezTo>
                    <a:pt x="94" y="18"/>
                    <a:pt x="95" y="19"/>
                    <a:pt x="95" y="20"/>
                  </a:cubicBezTo>
                  <a:cubicBezTo>
                    <a:pt x="95" y="20"/>
                    <a:pt x="95" y="21"/>
                    <a:pt x="96" y="21"/>
                  </a:cubicBezTo>
                  <a:cubicBezTo>
                    <a:pt x="96" y="21"/>
                    <a:pt x="96" y="22"/>
                    <a:pt x="96" y="22"/>
                  </a:cubicBezTo>
                  <a:cubicBezTo>
                    <a:pt x="96" y="22"/>
                    <a:pt x="96" y="23"/>
                    <a:pt x="96" y="23"/>
                  </a:cubicBezTo>
                  <a:cubicBezTo>
                    <a:pt x="96" y="23"/>
                    <a:pt x="97" y="23"/>
                    <a:pt x="97" y="23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98" y="23"/>
                    <a:pt x="98" y="23"/>
                    <a:pt x="98" y="23"/>
                  </a:cubicBezTo>
                  <a:cubicBezTo>
                    <a:pt x="98" y="23"/>
                    <a:pt x="99" y="23"/>
                    <a:pt x="99" y="23"/>
                  </a:cubicBezTo>
                  <a:cubicBezTo>
                    <a:pt x="99" y="23"/>
                    <a:pt x="99" y="23"/>
                    <a:pt x="100" y="23"/>
                  </a:cubicBezTo>
                  <a:cubicBezTo>
                    <a:pt x="100" y="23"/>
                    <a:pt x="100" y="24"/>
                    <a:pt x="100" y="24"/>
                  </a:cubicBezTo>
                  <a:cubicBezTo>
                    <a:pt x="100" y="24"/>
                    <a:pt x="100" y="25"/>
                    <a:pt x="100" y="25"/>
                  </a:cubicBezTo>
                  <a:cubicBezTo>
                    <a:pt x="100" y="25"/>
                    <a:pt x="100" y="26"/>
                    <a:pt x="100" y="26"/>
                  </a:cubicBezTo>
                  <a:cubicBezTo>
                    <a:pt x="100" y="26"/>
                    <a:pt x="100" y="27"/>
                    <a:pt x="99" y="27"/>
                  </a:cubicBezTo>
                  <a:cubicBezTo>
                    <a:pt x="99" y="27"/>
                    <a:pt x="99" y="27"/>
                    <a:pt x="98" y="27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98" y="27"/>
                    <a:pt x="97" y="28"/>
                    <a:pt x="97" y="28"/>
                  </a:cubicBezTo>
                  <a:cubicBezTo>
                    <a:pt x="97" y="28"/>
                    <a:pt x="96" y="28"/>
                    <a:pt x="96" y="28"/>
                  </a:cubicBezTo>
                  <a:cubicBezTo>
                    <a:pt x="96" y="27"/>
                    <a:pt x="95" y="27"/>
                    <a:pt x="95" y="27"/>
                  </a:cubicBezTo>
                  <a:cubicBezTo>
                    <a:pt x="95" y="26"/>
                    <a:pt x="94" y="26"/>
                    <a:pt x="94" y="26"/>
                  </a:cubicBezTo>
                  <a:cubicBezTo>
                    <a:pt x="94" y="26"/>
                    <a:pt x="94" y="26"/>
                    <a:pt x="93" y="26"/>
                  </a:cubicBezTo>
                  <a:cubicBezTo>
                    <a:pt x="93" y="26"/>
                    <a:pt x="93" y="26"/>
                    <a:pt x="93" y="26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2" y="25"/>
                    <a:pt x="91" y="25"/>
                    <a:pt x="91" y="25"/>
                  </a:cubicBezTo>
                  <a:cubicBezTo>
                    <a:pt x="91" y="25"/>
                    <a:pt x="90" y="25"/>
                    <a:pt x="90" y="25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90" y="26"/>
                    <a:pt x="90" y="26"/>
                    <a:pt x="89" y="26"/>
                  </a:cubicBezTo>
                  <a:cubicBezTo>
                    <a:pt x="89" y="26"/>
                    <a:pt x="89" y="27"/>
                    <a:pt x="89" y="27"/>
                  </a:cubicBezTo>
                  <a:cubicBezTo>
                    <a:pt x="89" y="27"/>
                    <a:pt x="88" y="27"/>
                    <a:pt x="88" y="27"/>
                  </a:cubicBezTo>
                  <a:cubicBezTo>
                    <a:pt x="88" y="27"/>
                    <a:pt x="87" y="27"/>
                    <a:pt x="87" y="27"/>
                  </a:cubicBezTo>
                  <a:cubicBezTo>
                    <a:pt x="87" y="27"/>
                    <a:pt x="86" y="27"/>
                    <a:pt x="86" y="27"/>
                  </a:cubicBezTo>
                  <a:cubicBezTo>
                    <a:pt x="86" y="27"/>
                    <a:pt x="86" y="28"/>
                    <a:pt x="86" y="28"/>
                  </a:cubicBezTo>
                  <a:cubicBezTo>
                    <a:pt x="86" y="28"/>
                    <a:pt x="86" y="28"/>
                    <a:pt x="86" y="29"/>
                  </a:cubicBezTo>
                  <a:cubicBezTo>
                    <a:pt x="85" y="29"/>
                    <a:pt x="85" y="29"/>
                    <a:pt x="85" y="29"/>
                  </a:cubicBezTo>
                  <a:cubicBezTo>
                    <a:pt x="85" y="29"/>
                    <a:pt x="85" y="29"/>
                    <a:pt x="85" y="30"/>
                  </a:cubicBezTo>
                  <a:cubicBezTo>
                    <a:pt x="85" y="30"/>
                    <a:pt x="85" y="30"/>
                    <a:pt x="85" y="30"/>
                  </a:cubicBezTo>
                  <a:cubicBezTo>
                    <a:pt x="85" y="30"/>
                    <a:pt x="85" y="30"/>
                    <a:pt x="85" y="30"/>
                  </a:cubicBezTo>
                  <a:cubicBezTo>
                    <a:pt x="85" y="30"/>
                    <a:pt x="85" y="31"/>
                    <a:pt x="85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85" y="31"/>
                    <a:pt x="85" y="31"/>
                    <a:pt x="85" y="32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5" y="33"/>
                    <a:pt x="84" y="33"/>
                    <a:pt x="84" y="33"/>
                  </a:cubicBezTo>
                  <a:cubicBezTo>
                    <a:pt x="84" y="33"/>
                    <a:pt x="84" y="33"/>
                    <a:pt x="84" y="34"/>
                  </a:cubicBezTo>
                  <a:cubicBezTo>
                    <a:pt x="85" y="34"/>
                    <a:pt x="85" y="34"/>
                    <a:pt x="85" y="34"/>
                  </a:cubicBezTo>
                  <a:cubicBezTo>
                    <a:pt x="85" y="35"/>
                    <a:pt x="85" y="35"/>
                    <a:pt x="85" y="35"/>
                  </a:cubicBezTo>
                  <a:cubicBezTo>
                    <a:pt x="85" y="35"/>
                    <a:pt x="86" y="36"/>
                    <a:pt x="86" y="36"/>
                  </a:cubicBezTo>
                  <a:cubicBezTo>
                    <a:pt x="86" y="36"/>
                    <a:pt x="86" y="36"/>
                    <a:pt x="86" y="36"/>
                  </a:cubicBezTo>
                  <a:cubicBezTo>
                    <a:pt x="86" y="36"/>
                    <a:pt x="86" y="35"/>
                    <a:pt x="87" y="35"/>
                  </a:cubicBezTo>
                  <a:cubicBezTo>
                    <a:pt x="87" y="35"/>
                    <a:pt x="87" y="35"/>
                    <a:pt x="87" y="35"/>
                  </a:cubicBezTo>
                  <a:cubicBezTo>
                    <a:pt x="87" y="35"/>
                    <a:pt x="87" y="36"/>
                    <a:pt x="87" y="36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87" y="36"/>
                    <a:pt x="87" y="37"/>
                    <a:pt x="87" y="37"/>
                  </a:cubicBezTo>
                  <a:cubicBezTo>
                    <a:pt x="87" y="37"/>
                    <a:pt x="87" y="37"/>
                    <a:pt x="88" y="37"/>
                  </a:cubicBezTo>
                  <a:cubicBezTo>
                    <a:pt x="88" y="37"/>
                    <a:pt x="88" y="37"/>
                    <a:pt x="88" y="37"/>
                  </a:cubicBezTo>
                  <a:cubicBezTo>
                    <a:pt x="88" y="37"/>
                    <a:pt x="89" y="37"/>
                    <a:pt x="89" y="37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90" y="37"/>
                    <a:pt x="90" y="37"/>
                    <a:pt x="90" y="37"/>
                  </a:cubicBezTo>
                  <a:cubicBezTo>
                    <a:pt x="90" y="38"/>
                    <a:pt x="90" y="38"/>
                    <a:pt x="90" y="38"/>
                  </a:cubicBezTo>
                  <a:cubicBezTo>
                    <a:pt x="90" y="38"/>
                    <a:pt x="91" y="38"/>
                    <a:pt x="91" y="38"/>
                  </a:cubicBezTo>
                  <a:cubicBezTo>
                    <a:pt x="91" y="38"/>
                    <a:pt x="91" y="39"/>
                    <a:pt x="91" y="39"/>
                  </a:cubicBezTo>
                  <a:cubicBezTo>
                    <a:pt x="91" y="39"/>
                    <a:pt x="91" y="39"/>
                    <a:pt x="91" y="39"/>
                  </a:cubicBezTo>
                  <a:cubicBezTo>
                    <a:pt x="92" y="39"/>
                    <a:pt x="92" y="39"/>
                    <a:pt x="92" y="39"/>
                  </a:cubicBezTo>
                  <a:cubicBezTo>
                    <a:pt x="92" y="40"/>
                    <a:pt x="92" y="40"/>
                    <a:pt x="92" y="40"/>
                  </a:cubicBezTo>
                  <a:cubicBezTo>
                    <a:pt x="92" y="40"/>
                    <a:pt x="91" y="40"/>
                    <a:pt x="91" y="40"/>
                  </a:cubicBezTo>
                  <a:cubicBezTo>
                    <a:pt x="91" y="40"/>
                    <a:pt x="91" y="40"/>
                    <a:pt x="90" y="40"/>
                  </a:cubicBezTo>
                  <a:cubicBezTo>
                    <a:pt x="90" y="40"/>
                    <a:pt x="90" y="40"/>
                    <a:pt x="90" y="40"/>
                  </a:cubicBezTo>
                  <a:cubicBezTo>
                    <a:pt x="90" y="40"/>
                    <a:pt x="90" y="41"/>
                    <a:pt x="90" y="41"/>
                  </a:cubicBezTo>
                  <a:cubicBezTo>
                    <a:pt x="90" y="41"/>
                    <a:pt x="90" y="41"/>
                    <a:pt x="90" y="41"/>
                  </a:cubicBezTo>
                  <a:cubicBezTo>
                    <a:pt x="90" y="41"/>
                    <a:pt x="89" y="42"/>
                    <a:pt x="89" y="42"/>
                  </a:cubicBezTo>
                  <a:cubicBezTo>
                    <a:pt x="89" y="42"/>
                    <a:pt x="89" y="43"/>
                    <a:pt x="89" y="43"/>
                  </a:cubicBezTo>
                  <a:cubicBezTo>
                    <a:pt x="89" y="43"/>
                    <a:pt x="89" y="44"/>
                    <a:pt x="89" y="44"/>
                  </a:cubicBezTo>
                  <a:cubicBezTo>
                    <a:pt x="89" y="44"/>
                    <a:pt x="88" y="44"/>
                    <a:pt x="88" y="44"/>
                  </a:cubicBezTo>
                  <a:cubicBezTo>
                    <a:pt x="88" y="44"/>
                    <a:pt x="88" y="45"/>
                    <a:pt x="88" y="45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6"/>
                    <a:pt x="87" y="46"/>
                    <a:pt x="87" y="46"/>
                  </a:cubicBezTo>
                  <a:cubicBezTo>
                    <a:pt x="87" y="46"/>
                    <a:pt x="87" y="47"/>
                    <a:pt x="87" y="47"/>
                  </a:cubicBezTo>
                  <a:cubicBezTo>
                    <a:pt x="87" y="47"/>
                    <a:pt x="87" y="47"/>
                    <a:pt x="87" y="48"/>
                  </a:cubicBezTo>
                  <a:cubicBezTo>
                    <a:pt x="87" y="48"/>
                    <a:pt x="86" y="48"/>
                    <a:pt x="86" y="48"/>
                  </a:cubicBezTo>
                  <a:cubicBezTo>
                    <a:pt x="86" y="48"/>
                    <a:pt x="86" y="48"/>
                    <a:pt x="86" y="49"/>
                  </a:cubicBezTo>
                  <a:cubicBezTo>
                    <a:pt x="86" y="49"/>
                    <a:pt x="86" y="49"/>
                    <a:pt x="86" y="50"/>
                  </a:cubicBezTo>
                  <a:cubicBezTo>
                    <a:pt x="86" y="50"/>
                    <a:pt x="86" y="50"/>
                    <a:pt x="86" y="50"/>
                  </a:cubicBezTo>
                  <a:cubicBezTo>
                    <a:pt x="86" y="50"/>
                    <a:pt x="86" y="51"/>
                    <a:pt x="86" y="51"/>
                  </a:cubicBezTo>
                  <a:cubicBezTo>
                    <a:pt x="86" y="51"/>
                    <a:pt x="86" y="51"/>
                    <a:pt x="86" y="51"/>
                  </a:cubicBezTo>
                  <a:cubicBezTo>
                    <a:pt x="86" y="52"/>
                    <a:pt x="86" y="52"/>
                    <a:pt x="86" y="52"/>
                  </a:cubicBezTo>
                  <a:cubicBezTo>
                    <a:pt x="86" y="52"/>
                    <a:pt x="87" y="52"/>
                    <a:pt x="87" y="52"/>
                  </a:cubicBezTo>
                  <a:cubicBezTo>
                    <a:pt x="87" y="52"/>
                    <a:pt x="87" y="51"/>
                    <a:pt x="87" y="51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51"/>
                    <a:pt x="87" y="50"/>
                    <a:pt x="87" y="50"/>
                  </a:cubicBezTo>
                  <a:cubicBezTo>
                    <a:pt x="87" y="50"/>
                    <a:pt x="88" y="50"/>
                    <a:pt x="88" y="50"/>
                  </a:cubicBezTo>
                  <a:cubicBezTo>
                    <a:pt x="88" y="50"/>
                    <a:pt x="88" y="49"/>
                    <a:pt x="88" y="49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9" y="49"/>
                    <a:pt x="89" y="48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90" y="48"/>
                    <a:pt x="91" y="49"/>
                    <a:pt x="91" y="49"/>
                  </a:cubicBezTo>
                  <a:cubicBezTo>
                    <a:pt x="91" y="49"/>
                    <a:pt x="91" y="49"/>
                    <a:pt x="91" y="50"/>
                  </a:cubicBezTo>
                  <a:cubicBezTo>
                    <a:pt x="91" y="50"/>
                    <a:pt x="90" y="50"/>
                    <a:pt x="90" y="50"/>
                  </a:cubicBezTo>
                  <a:cubicBezTo>
                    <a:pt x="90" y="51"/>
                    <a:pt x="91" y="51"/>
                    <a:pt x="91" y="51"/>
                  </a:cubicBezTo>
                  <a:cubicBezTo>
                    <a:pt x="91" y="51"/>
                    <a:pt x="91" y="51"/>
                    <a:pt x="91" y="52"/>
                  </a:cubicBezTo>
                  <a:cubicBezTo>
                    <a:pt x="91" y="52"/>
                    <a:pt x="90" y="52"/>
                    <a:pt x="90" y="52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89" y="52"/>
                    <a:pt x="89" y="52"/>
                    <a:pt x="89" y="52"/>
                  </a:cubicBezTo>
                  <a:cubicBezTo>
                    <a:pt x="89" y="52"/>
                    <a:pt x="89" y="53"/>
                    <a:pt x="89" y="53"/>
                  </a:cubicBezTo>
                  <a:cubicBezTo>
                    <a:pt x="89" y="53"/>
                    <a:pt x="89" y="54"/>
                    <a:pt x="89" y="54"/>
                  </a:cubicBezTo>
                  <a:cubicBezTo>
                    <a:pt x="89" y="54"/>
                    <a:pt x="88" y="54"/>
                    <a:pt x="88" y="54"/>
                  </a:cubicBezTo>
                  <a:cubicBezTo>
                    <a:pt x="88" y="54"/>
                    <a:pt x="87" y="54"/>
                    <a:pt x="86" y="54"/>
                  </a:cubicBezTo>
                  <a:cubicBezTo>
                    <a:pt x="86" y="54"/>
                    <a:pt x="85" y="55"/>
                    <a:pt x="85" y="55"/>
                  </a:cubicBezTo>
                  <a:cubicBezTo>
                    <a:pt x="85" y="55"/>
                    <a:pt x="85" y="55"/>
                    <a:pt x="84" y="55"/>
                  </a:cubicBezTo>
                  <a:cubicBezTo>
                    <a:pt x="84" y="55"/>
                    <a:pt x="84" y="55"/>
                    <a:pt x="84" y="56"/>
                  </a:cubicBezTo>
                  <a:cubicBezTo>
                    <a:pt x="84" y="56"/>
                    <a:pt x="83" y="55"/>
                    <a:pt x="83" y="56"/>
                  </a:cubicBezTo>
                  <a:cubicBezTo>
                    <a:pt x="83" y="56"/>
                    <a:pt x="83" y="56"/>
                    <a:pt x="82" y="56"/>
                  </a:cubicBezTo>
                  <a:cubicBezTo>
                    <a:pt x="82" y="56"/>
                    <a:pt x="82" y="57"/>
                    <a:pt x="82" y="57"/>
                  </a:cubicBezTo>
                  <a:cubicBezTo>
                    <a:pt x="82" y="57"/>
                    <a:pt x="82" y="57"/>
                    <a:pt x="82" y="58"/>
                  </a:cubicBezTo>
                  <a:cubicBezTo>
                    <a:pt x="82" y="58"/>
                    <a:pt x="82" y="58"/>
                    <a:pt x="83" y="58"/>
                  </a:cubicBezTo>
                  <a:cubicBezTo>
                    <a:pt x="83" y="59"/>
                    <a:pt x="83" y="59"/>
                    <a:pt x="83" y="59"/>
                  </a:cubicBezTo>
                  <a:cubicBezTo>
                    <a:pt x="83" y="59"/>
                    <a:pt x="83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60"/>
                    <a:pt x="85" y="60"/>
                    <a:pt x="85" y="60"/>
                  </a:cubicBezTo>
                  <a:cubicBezTo>
                    <a:pt x="85" y="60"/>
                    <a:pt x="85" y="61"/>
                    <a:pt x="85" y="61"/>
                  </a:cubicBezTo>
                  <a:cubicBezTo>
                    <a:pt x="85" y="61"/>
                    <a:pt x="86" y="61"/>
                    <a:pt x="86" y="61"/>
                  </a:cubicBezTo>
                  <a:cubicBezTo>
                    <a:pt x="86" y="61"/>
                    <a:pt x="86" y="61"/>
                    <a:pt x="87" y="61"/>
                  </a:cubicBezTo>
                  <a:cubicBezTo>
                    <a:pt x="87" y="61"/>
                    <a:pt x="87" y="62"/>
                    <a:pt x="88" y="62"/>
                  </a:cubicBezTo>
                  <a:cubicBezTo>
                    <a:pt x="88" y="63"/>
                    <a:pt x="88" y="63"/>
                    <a:pt x="89" y="63"/>
                  </a:cubicBezTo>
                  <a:cubicBezTo>
                    <a:pt x="89" y="63"/>
                    <a:pt x="89" y="63"/>
                    <a:pt x="90" y="63"/>
                  </a:cubicBezTo>
                  <a:cubicBezTo>
                    <a:pt x="90" y="63"/>
                    <a:pt x="90" y="63"/>
                    <a:pt x="90" y="63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92" y="63"/>
                    <a:pt x="92" y="62"/>
                    <a:pt x="92" y="62"/>
                  </a:cubicBezTo>
                  <a:cubicBezTo>
                    <a:pt x="92" y="62"/>
                    <a:pt x="93" y="62"/>
                    <a:pt x="93" y="62"/>
                  </a:cubicBezTo>
                  <a:cubicBezTo>
                    <a:pt x="93" y="62"/>
                    <a:pt x="93" y="63"/>
                    <a:pt x="93" y="63"/>
                  </a:cubicBezTo>
                  <a:cubicBezTo>
                    <a:pt x="93" y="63"/>
                    <a:pt x="93" y="63"/>
                    <a:pt x="93" y="64"/>
                  </a:cubicBezTo>
                  <a:cubicBezTo>
                    <a:pt x="93" y="64"/>
                    <a:pt x="93" y="64"/>
                    <a:pt x="93" y="64"/>
                  </a:cubicBezTo>
                  <a:cubicBezTo>
                    <a:pt x="92" y="64"/>
                    <a:pt x="92" y="64"/>
                    <a:pt x="92" y="64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1" y="65"/>
                    <a:pt x="91" y="66"/>
                    <a:pt x="91" y="66"/>
                  </a:cubicBezTo>
                  <a:cubicBezTo>
                    <a:pt x="91" y="66"/>
                    <a:pt x="91" y="66"/>
                    <a:pt x="91" y="66"/>
                  </a:cubicBezTo>
                  <a:cubicBezTo>
                    <a:pt x="91" y="67"/>
                    <a:pt x="91" y="67"/>
                    <a:pt x="91" y="67"/>
                  </a:cubicBezTo>
                  <a:cubicBezTo>
                    <a:pt x="91" y="67"/>
                    <a:pt x="91" y="67"/>
                    <a:pt x="91" y="67"/>
                  </a:cubicBezTo>
                  <a:cubicBezTo>
                    <a:pt x="92" y="67"/>
                    <a:pt x="92" y="67"/>
                    <a:pt x="92" y="67"/>
                  </a:cubicBezTo>
                  <a:cubicBezTo>
                    <a:pt x="92" y="67"/>
                    <a:pt x="93" y="67"/>
                    <a:pt x="93" y="67"/>
                  </a:cubicBezTo>
                  <a:cubicBezTo>
                    <a:pt x="93" y="67"/>
                    <a:pt x="93" y="67"/>
                    <a:pt x="93" y="67"/>
                  </a:cubicBezTo>
                  <a:cubicBezTo>
                    <a:pt x="93" y="68"/>
                    <a:pt x="93" y="68"/>
                    <a:pt x="93" y="68"/>
                  </a:cubicBezTo>
                  <a:cubicBezTo>
                    <a:pt x="92" y="68"/>
                    <a:pt x="92" y="68"/>
                    <a:pt x="92" y="68"/>
                  </a:cubicBezTo>
                  <a:cubicBezTo>
                    <a:pt x="92" y="68"/>
                    <a:pt x="92" y="68"/>
                    <a:pt x="92" y="68"/>
                  </a:cubicBezTo>
                  <a:cubicBezTo>
                    <a:pt x="91" y="68"/>
                    <a:pt x="91" y="68"/>
                    <a:pt x="91" y="68"/>
                  </a:cubicBezTo>
                  <a:cubicBezTo>
                    <a:pt x="91" y="68"/>
                    <a:pt x="91" y="68"/>
                    <a:pt x="91" y="68"/>
                  </a:cubicBezTo>
                  <a:cubicBezTo>
                    <a:pt x="90" y="68"/>
                    <a:pt x="90" y="68"/>
                    <a:pt x="90" y="68"/>
                  </a:cubicBezTo>
                  <a:cubicBezTo>
                    <a:pt x="90" y="69"/>
                    <a:pt x="90" y="69"/>
                    <a:pt x="90" y="69"/>
                  </a:cubicBezTo>
                  <a:cubicBezTo>
                    <a:pt x="90" y="69"/>
                    <a:pt x="90" y="69"/>
                    <a:pt x="90" y="69"/>
                  </a:cubicBezTo>
                  <a:cubicBezTo>
                    <a:pt x="90" y="69"/>
                    <a:pt x="89" y="69"/>
                    <a:pt x="89" y="69"/>
                  </a:cubicBezTo>
                  <a:cubicBezTo>
                    <a:pt x="89" y="70"/>
                    <a:pt x="89" y="70"/>
                    <a:pt x="89" y="70"/>
                  </a:cubicBezTo>
                  <a:cubicBezTo>
                    <a:pt x="88" y="70"/>
                    <a:pt x="88" y="70"/>
                    <a:pt x="88" y="70"/>
                  </a:cubicBezTo>
                  <a:cubicBezTo>
                    <a:pt x="88" y="71"/>
                    <a:pt x="88" y="71"/>
                    <a:pt x="88" y="71"/>
                  </a:cubicBezTo>
                  <a:cubicBezTo>
                    <a:pt x="88" y="71"/>
                    <a:pt x="88" y="72"/>
                    <a:pt x="88" y="72"/>
                  </a:cubicBezTo>
                  <a:cubicBezTo>
                    <a:pt x="88" y="72"/>
                    <a:pt x="88" y="72"/>
                    <a:pt x="88" y="72"/>
                  </a:cubicBezTo>
                  <a:cubicBezTo>
                    <a:pt x="88" y="72"/>
                    <a:pt x="88" y="73"/>
                    <a:pt x="87" y="73"/>
                  </a:cubicBezTo>
                  <a:cubicBezTo>
                    <a:pt x="87" y="73"/>
                    <a:pt x="87" y="73"/>
                    <a:pt x="87" y="73"/>
                  </a:cubicBezTo>
                  <a:cubicBezTo>
                    <a:pt x="87" y="73"/>
                    <a:pt x="87" y="74"/>
                    <a:pt x="87" y="74"/>
                  </a:cubicBezTo>
                  <a:cubicBezTo>
                    <a:pt x="87" y="74"/>
                    <a:pt x="87" y="74"/>
                    <a:pt x="87" y="74"/>
                  </a:cubicBezTo>
                  <a:cubicBezTo>
                    <a:pt x="87" y="74"/>
                    <a:pt x="87" y="74"/>
                    <a:pt x="87" y="74"/>
                  </a:cubicBezTo>
                  <a:cubicBezTo>
                    <a:pt x="86" y="74"/>
                    <a:pt x="86" y="75"/>
                    <a:pt x="86" y="75"/>
                  </a:cubicBezTo>
                  <a:cubicBezTo>
                    <a:pt x="87" y="75"/>
                    <a:pt x="87" y="75"/>
                    <a:pt x="87" y="75"/>
                  </a:cubicBezTo>
                  <a:cubicBezTo>
                    <a:pt x="87" y="75"/>
                    <a:pt x="87" y="75"/>
                    <a:pt x="87" y="75"/>
                  </a:cubicBezTo>
                  <a:cubicBezTo>
                    <a:pt x="88" y="75"/>
                    <a:pt x="88" y="75"/>
                    <a:pt x="88" y="75"/>
                  </a:cubicBezTo>
                  <a:cubicBezTo>
                    <a:pt x="88" y="75"/>
                    <a:pt x="88" y="75"/>
                    <a:pt x="88" y="75"/>
                  </a:cubicBezTo>
                  <a:cubicBezTo>
                    <a:pt x="88" y="75"/>
                    <a:pt x="88" y="75"/>
                    <a:pt x="88" y="75"/>
                  </a:cubicBezTo>
                  <a:cubicBezTo>
                    <a:pt x="88" y="76"/>
                    <a:pt x="88" y="76"/>
                    <a:pt x="88" y="76"/>
                  </a:cubicBezTo>
                  <a:cubicBezTo>
                    <a:pt x="88" y="76"/>
                    <a:pt x="88" y="76"/>
                    <a:pt x="87" y="76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87" y="76"/>
                    <a:pt x="87" y="76"/>
                    <a:pt x="86" y="76"/>
                  </a:cubicBezTo>
                  <a:cubicBezTo>
                    <a:pt x="86" y="76"/>
                    <a:pt x="86" y="77"/>
                    <a:pt x="86" y="77"/>
                  </a:cubicBezTo>
                  <a:cubicBezTo>
                    <a:pt x="86" y="77"/>
                    <a:pt x="86" y="77"/>
                    <a:pt x="86" y="77"/>
                  </a:cubicBezTo>
                  <a:cubicBezTo>
                    <a:pt x="86" y="77"/>
                    <a:pt x="87" y="77"/>
                    <a:pt x="87" y="77"/>
                  </a:cubicBezTo>
                  <a:cubicBezTo>
                    <a:pt x="87" y="77"/>
                    <a:pt x="87" y="78"/>
                    <a:pt x="87" y="78"/>
                  </a:cubicBezTo>
                  <a:cubicBezTo>
                    <a:pt x="87" y="78"/>
                    <a:pt x="88" y="78"/>
                    <a:pt x="88" y="79"/>
                  </a:cubicBezTo>
                  <a:cubicBezTo>
                    <a:pt x="88" y="79"/>
                    <a:pt x="87" y="79"/>
                    <a:pt x="87" y="79"/>
                  </a:cubicBezTo>
                  <a:cubicBezTo>
                    <a:pt x="87" y="79"/>
                    <a:pt x="87" y="79"/>
                    <a:pt x="87" y="79"/>
                  </a:cubicBezTo>
                  <a:cubicBezTo>
                    <a:pt x="87" y="79"/>
                    <a:pt x="87" y="79"/>
                    <a:pt x="86" y="79"/>
                  </a:cubicBezTo>
                  <a:cubicBezTo>
                    <a:pt x="86" y="79"/>
                    <a:pt x="86" y="79"/>
                    <a:pt x="86" y="79"/>
                  </a:cubicBezTo>
                  <a:cubicBezTo>
                    <a:pt x="87" y="79"/>
                    <a:pt x="87" y="80"/>
                    <a:pt x="87" y="80"/>
                  </a:cubicBezTo>
                  <a:cubicBezTo>
                    <a:pt x="87" y="80"/>
                    <a:pt x="87" y="80"/>
                    <a:pt x="87" y="80"/>
                  </a:cubicBezTo>
                  <a:cubicBezTo>
                    <a:pt x="87" y="81"/>
                    <a:pt x="87" y="81"/>
                    <a:pt x="87" y="81"/>
                  </a:cubicBezTo>
                  <a:cubicBezTo>
                    <a:pt x="87" y="81"/>
                    <a:pt x="88" y="82"/>
                    <a:pt x="88" y="82"/>
                  </a:cubicBezTo>
                  <a:cubicBezTo>
                    <a:pt x="88" y="82"/>
                    <a:pt x="88" y="83"/>
                    <a:pt x="88" y="83"/>
                  </a:cubicBezTo>
                  <a:cubicBezTo>
                    <a:pt x="88" y="83"/>
                    <a:pt x="88" y="83"/>
                    <a:pt x="88" y="83"/>
                  </a:cubicBezTo>
                  <a:cubicBezTo>
                    <a:pt x="88" y="84"/>
                    <a:pt x="88" y="84"/>
                    <a:pt x="88" y="84"/>
                  </a:cubicBezTo>
                  <a:cubicBezTo>
                    <a:pt x="88" y="84"/>
                    <a:pt x="88" y="84"/>
                    <a:pt x="88" y="85"/>
                  </a:cubicBezTo>
                  <a:cubicBezTo>
                    <a:pt x="88" y="85"/>
                    <a:pt x="88" y="85"/>
                    <a:pt x="88" y="85"/>
                  </a:cubicBezTo>
                  <a:cubicBezTo>
                    <a:pt x="88" y="86"/>
                    <a:pt x="88" y="86"/>
                    <a:pt x="88" y="86"/>
                  </a:cubicBezTo>
                  <a:cubicBezTo>
                    <a:pt x="88" y="86"/>
                    <a:pt x="89" y="87"/>
                    <a:pt x="89" y="87"/>
                  </a:cubicBezTo>
                  <a:cubicBezTo>
                    <a:pt x="89" y="87"/>
                    <a:pt x="89" y="87"/>
                    <a:pt x="89" y="87"/>
                  </a:cubicBezTo>
                  <a:cubicBezTo>
                    <a:pt x="90" y="88"/>
                    <a:pt x="90" y="88"/>
                    <a:pt x="90" y="88"/>
                  </a:cubicBezTo>
                  <a:cubicBezTo>
                    <a:pt x="90" y="89"/>
                    <a:pt x="90" y="89"/>
                    <a:pt x="90" y="89"/>
                  </a:cubicBezTo>
                  <a:cubicBezTo>
                    <a:pt x="90" y="89"/>
                    <a:pt x="90" y="89"/>
                    <a:pt x="91" y="90"/>
                  </a:cubicBezTo>
                  <a:cubicBezTo>
                    <a:pt x="91" y="90"/>
                    <a:pt x="91" y="90"/>
                    <a:pt x="91" y="90"/>
                  </a:cubicBezTo>
                  <a:cubicBezTo>
                    <a:pt x="91" y="90"/>
                    <a:pt x="91" y="91"/>
                    <a:pt x="91" y="91"/>
                  </a:cubicBezTo>
                  <a:cubicBezTo>
                    <a:pt x="92" y="91"/>
                    <a:pt x="92" y="91"/>
                    <a:pt x="92" y="91"/>
                  </a:cubicBezTo>
                  <a:cubicBezTo>
                    <a:pt x="92" y="91"/>
                    <a:pt x="92" y="91"/>
                    <a:pt x="92" y="91"/>
                  </a:cubicBezTo>
                  <a:cubicBezTo>
                    <a:pt x="93" y="91"/>
                    <a:pt x="93" y="91"/>
                    <a:pt x="93" y="91"/>
                  </a:cubicBezTo>
                  <a:cubicBezTo>
                    <a:pt x="93" y="91"/>
                    <a:pt x="93" y="92"/>
                    <a:pt x="93" y="92"/>
                  </a:cubicBezTo>
                  <a:cubicBezTo>
                    <a:pt x="94" y="92"/>
                    <a:pt x="94" y="91"/>
                    <a:pt x="94" y="91"/>
                  </a:cubicBezTo>
                  <a:cubicBezTo>
                    <a:pt x="94" y="91"/>
                    <a:pt x="94" y="91"/>
                    <a:pt x="94" y="91"/>
                  </a:cubicBezTo>
                  <a:cubicBezTo>
                    <a:pt x="94" y="91"/>
                    <a:pt x="95" y="91"/>
                    <a:pt x="95" y="91"/>
                  </a:cubicBezTo>
                  <a:cubicBezTo>
                    <a:pt x="95" y="91"/>
                    <a:pt x="95" y="91"/>
                    <a:pt x="95" y="91"/>
                  </a:cubicBezTo>
                  <a:cubicBezTo>
                    <a:pt x="96" y="91"/>
                    <a:pt x="96" y="90"/>
                    <a:pt x="96" y="90"/>
                  </a:cubicBezTo>
                  <a:cubicBezTo>
                    <a:pt x="96" y="90"/>
                    <a:pt x="96" y="90"/>
                    <a:pt x="96" y="90"/>
                  </a:cubicBezTo>
                  <a:cubicBezTo>
                    <a:pt x="96" y="90"/>
                    <a:pt x="97" y="90"/>
                    <a:pt x="97" y="90"/>
                  </a:cubicBezTo>
                  <a:cubicBezTo>
                    <a:pt x="97" y="90"/>
                    <a:pt x="97" y="90"/>
                    <a:pt x="97" y="90"/>
                  </a:cubicBezTo>
                  <a:cubicBezTo>
                    <a:pt x="97" y="90"/>
                    <a:pt x="98" y="90"/>
                    <a:pt x="98" y="90"/>
                  </a:cubicBezTo>
                  <a:cubicBezTo>
                    <a:pt x="98" y="90"/>
                    <a:pt x="98" y="91"/>
                    <a:pt x="98" y="91"/>
                  </a:cubicBezTo>
                  <a:cubicBezTo>
                    <a:pt x="98" y="91"/>
                    <a:pt x="99" y="91"/>
                    <a:pt x="99" y="92"/>
                  </a:cubicBezTo>
                  <a:cubicBezTo>
                    <a:pt x="99" y="92"/>
                    <a:pt x="99" y="92"/>
                    <a:pt x="99" y="92"/>
                  </a:cubicBezTo>
                  <a:cubicBezTo>
                    <a:pt x="99" y="92"/>
                    <a:pt x="100" y="92"/>
                    <a:pt x="100" y="92"/>
                  </a:cubicBezTo>
                  <a:cubicBezTo>
                    <a:pt x="100" y="92"/>
                    <a:pt x="100" y="92"/>
                    <a:pt x="100" y="92"/>
                  </a:cubicBezTo>
                  <a:cubicBezTo>
                    <a:pt x="101" y="92"/>
                    <a:pt x="101" y="93"/>
                    <a:pt x="101" y="93"/>
                  </a:cubicBezTo>
                  <a:cubicBezTo>
                    <a:pt x="101" y="93"/>
                    <a:pt x="101" y="93"/>
                    <a:pt x="101" y="93"/>
                  </a:cubicBezTo>
                  <a:cubicBezTo>
                    <a:pt x="101" y="94"/>
                    <a:pt x="100" y="94"/>
                    <a:pt x="100" y="94"/>
                  </a:cubicBezTo>
                  <a:cubicBezTo>
                    <a:pt x="100" y="94"/>
                    <a:pt x="101" y="94"/>
                    <a:pt x="101" y="94"/>
                  </a:cubicBezTo>
                  <a:cubicBezTo>
                    <a:pt x="101" y="94"/>
                    <a:pt x="101" y="95"/>
                    <a:pt x="101" y="95"/>
                  </a:cubicBezTo>
                  <a:cubicBezTo>
                    <a:pt x="101" y="95"/>
                    <a:pt x="101" y="95"/>
                    <a:pt x="101" y="95"/>
                  </a:cubicBezTo>
                  <a:cubicBezTo>
                    <a:pt x="101" y="95"/>
                    <a:pt x="102" y="96"/>
                    <a:pt x="102" y="96"/>
                  </a:cubicBezTo>
                  <a:cubicBezTo>
                    <a:pt x="102" y="96"/>
                    <a:pt x="102" y="95"/>
                    <a:pt x="102" y="95"/>
                  </a:cubicBezTo>
                  <a:cubicBezTo>
                    <a:pt x="103" y="95"/>
                    <a:pt x="103" y="95"/>
                    <a:pt x="103" y="96"/>
                  </a:cubicBezTo>
                  <a:cubicBezTo>
                    <a:pt x="103" y="96"/>
                    <a:pt x="104" y="96"/>
                    <a:pt x="104" y="96"/>
                  </a:cubicBezTo>
                  <a:cubicBezTo>
                    <a:pt x="104" y="96"/>
                    <a:pt x="104" y="96"/>
                    <a:pt x="104" y="96"/>
                  </a:cubicBezTo>
                  <a:cubicBezTo>
                    <a:pt x="105" y="96"/>
                    <a:pt x="105" y="96"/>
                    <a:pt x="105" y="96"/>
                  </a:cubicBezTo>
                  <a:cubicBezTo>
                    <a:pt x="105" y="96"/>
                    <a:pt x="105" y="97"/>
                    <a:pt x="105" y="97"/>
                  </a:cubicBezTo>
                  <a:cubicBezTo>
                    <a:pt x="105" y="97"/>
                    <a:pt x="105" y="97"/>
                    <a:pt x="105" y="98"/>
                  </a:cubicBezTo>
                  <a:cubicBezTo>
                    <a:pt x="105" y="98"/>
                    <a:pt x="105" y="98"/>
                    <a:pt x="104" y="98"/>
                  </a:cubicBezTo>
                  <a:cubicBezTo>
                    <a:pt x="104" y="98"/>
                    <a:pt x="104" y="99"/>
                    <a:pt x="104" y="99"/>
                  </a:cubicBezTo>
                  <a:cubicBezTo>
                    <a:pt x="104" y="99"/>
                    <a:pt x="104" y="100"/>
                    <a:pt x="104" y="100"/>
                  </a:cubicBezTo>
                  <a:cubicBezTo>
                    <a:pt x="104" y="100"/>
                    <a:pt x="104" y="101"/>
                    <a:pt x="105" y="101"/>
                  </a:cubicBezTo>
                  <a:cubicBezTo>
                    <a:pt x="105" y="101"/>
                    <a:pt x="105" y="101"/>
                    <a:pt x="105" y="102"/>
                  </a:cubicBezTo>
                  <a:cubicBezTo>
                    <a:pt x="105" y="102"/>
                    <a:pt x="104" y="102"/>
                    <a:pt x="104" y="103"/>
                  </a:cubicBezTo>
                  <a:cubicBezTo>
                    <a:pt x="104" y="103"/>
                    <a:pt x="104" y="103"/>
                    <a:pt x="104" y="103"/>
                  </a:cubicBezTo>
                  <a:cubicBezTo>
                    <a:pt x="105" y="103"/>
                    <a:pt x="105" y="104"/>
                    <a:pt x="105" y="104"/>
                  </a:cubicBezTo>
                  <a:cubicBezTo>
                    <a:pt x="105" y="104"/>
                    <a:pt x="105" y="104"/>
                    <a:pt x="105" y="105"/>
                  </a:cubicBezTo>
                  <a:cubicBezTo>
                    <a:pt x="105" y="105"/>
                    <a:pt x="105" y="105"/>
                    <a:pt x="104" y="105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5" y="105"/>
                    <a:pt x="105" y="106"/>
                    <a:pt x="105" y="106"/>
                  </a:cubicBezTo>
                  <a:close/>
                </a:path>
              </a:pathLst>
            </a:custGeom>
            <a:solidFill>
              <a:schemeClr val="accent4"/>
            </a:solidFill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30"/>
            <p:cNvSpPr>
              <a:spLocks/>
            </p:cNvSpPr>
            <p:nvPr/>
          </p:nvSpPr>
          <p:spPr bwMode="auto">
            <a:xfrm>
              <a:off x="2369" y="3314"/>
              <a:ext cx="6" cy="12"/>
            </a:xfrm>
            <a:custGeom>
              <a:avLst/>
              <a:gdLst>
                <a:gd name="T0" fmla="*/ 1 w 1"/>
                <a:gd name="T1" fmla="*/ 1 h 2"/>
                <a:gd name="T2" fmla="*/ 1 w 1"/>
                <a:gd name="T3" fmla="*/ 1 h 2"/>
                <a:gd name="T4" fmla="*/ 1 w 1"/>
                <a:gd name="T5" fmla="*/ 2 h 2"/>
                <a:gd name="T6" fmla="*/ 0 w 1"/>
                <a:gd name="T7" fmla="*/ 1 h 2"/>
                <a:gd name="T8" fmla="*/ 0 w 1"/>
                <a:gd name="T9" fmla="*/ 1 h 2"/>
                <a:gd name="T10" fmla="*/ 1 w 1"/>
                <a:gd name="T11" fmla="*/ 1 h 2"/>
                <a:gd name="T12" fmla="*/ 1 w 1"/>
                <a:gd name="T13" fmla="*/ 0 h 2"/>
                <a:gd name="T14" fmla="*/ 1 w 1"/>
                <a:gd name="T15" fmla="*/ 0 h 2"/>
                <a:gd name="T16" fmla="*/ 1 w 1"/>
                <a:gd name="T17" fmla="*/ 1 h 2"/>
                <a:gd name="T18" fmla="*/ 1 w 1"/>
                <a:gd name="T1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31"/>
            <p:cNvSpPr>
              <a:spLocks/>
            </p:cNvSpPr>
            <p:nvPr/>
          </p:nvSpPr>
          <p:spPr bwMode="auto">
            <a:xfrm>
              <a:off x="2382" y="3371"/>
              <a:ext cx="6" cy="7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  <a:gd name="T6" fmla="*/ 0 w 1"/>
                <a:gd name="T7" fmla="*/ 1 h 1"/>
                <a:gd name="T8" fmla="*/ 0 w 1"/>
                <a:gd name="T9" fmla="*/ 1 h 1"/>
                <a:gd name="T10" fmla="*/ 0 w 1"/>
                <a:gd name="T11" fmla="*/ 1 h 1"/>
                <a:gd name="T12" fmla="*/ 0 w 1"/>
                <a:gd name="T13" fmla="*/ 0 h 1"/>
                <a:gd name="T14" fmla="*/ 0 w 1"/>
                <a:gd name="T15" fmla="*/ 0 h 1"/>
                <a:gd name="T16" fmla="*/ 1 w 1"/>
                <a:gd name="T17" fmla="*/ 0 h 1"/>
                <a:gd name="T18" fmla="*/ 1 w 1"/>
                <a:gd name="T19" fmla="*/ 0 h 1"/>
                <a:gd name="T20" fmla="*/ 1 w 1"/>
                <a:gd name="T2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lose/>
                </a:path>
              </a:pathLst>
            </a:custGeom>
            <a:grpFill/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32"/>
            <p:cNvSpPr>
              <a:spLocks/>
            </p:cNvSpPr>
            <p:nvPr/>
          </p:nvSpPr>
          <p:spPr bwMode="auto">
            <a:xfrm>
              <a:off x="2388" y="3384"/>
              <a:ext cx="7" cy="7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1 h 1"/>
                <a:gd name="T8" fmla="*/ 0 w 1"/>
                <a:gd name="T9" fmla="*/ 0 h 1"/>
                <a:gd name="T10" fmla="*/ 0 w 1"/>
                <a:gd name="T11" fmla="*/ 0 h 1"/>
                <a:gd name="T12" fmla="*/ 1 w 1"/>
                <a:gd name="T1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33"/>
            <p:cNvSpPr>
              <a:spLocks/>
            </p:cNvSpPr>
            <p:nvPr/>
          </p:nvSpPr>
          <p:spPr bwMode="auto">
            <a:xfrm>
              <a:off x="2530" y="3416"/>
              <a:ext cx="13" cy="7"/>
            </a:xfrm>
            <a:custGeom>
              <a:avLst/>
              <a:gdLst>
                <a:gd name="T0" fmla="*/ 2 w 2"/>
                <a:gd name="T1" fmla="*/ 0 h 1"/>
                <a:gd name="T2" fmla="*/ 1 w 2"/>
                <a:gd name="T3" fmla="*/ 0 h 1"/>
                <a:gd name="T4" fmla="*/ 1 w 2"/>
                <a:gd name="T5" fmla="*/ 0 h 1"/>
                <a:gd name="T6" fmla="*/ 1 w 2"/>
                <a:gd name="T7" fmla="*/ 0 h 1"/>
                <a:gd name="T8" fmla="*/ 0 w 2"/>
                <a:gd name="T9" fmla="*/ 0 h 1"/>
                <a:gd name="T10" fmla="*/ 1 w 2"/>
                <a:gd name="T11" fmla="*/ 0 h 1"/>
                <a:gd name="T12" fmla="*/ 1 w 2"/>
                <a:gd name="T13" fmla="*/ 1 h 1"/>
                <a:gd name="T14" fmla="*/ 2 w 2"/>
                <a:gd name="T15" fmla="*/ 0 h 1"/>
                <a:gd name="T16" fmla="*/ 2 w 2"/>
                <a:gd name="T17" fmla="*/ 0 h 1"/>
                <a:gd name="T18" fmla="*/ 2 w 2"/>
                <a:gd name="T1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grpFill/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34"/>
            <p:cNvSpPr>
              <a:spLocks/>
            </p:cNvSpPr>
            <p:nvPr/>
          </p:nvSpPr>
          <p:spPr bwMode="auto">
            <a:xfrm>
              <a:off x="2517" y="2947"/>
              <a:ext cx="6" cy="13"/>
            </a:xfrm>
            <a:custGeom>
              <a:avLst/>
              <a:gdLst>
                <a:gd name="T0" fmla="*/ 1 w 1"/>
                <a:gd name="T1" fmla="*/ 1 h 2"/>
                <a:gd name="T2" fmla="*/ 1 w 1"/>
                <a:gd name="T3" fmla="*/ 0 h 2"/>
                <a:gd name="T4" fmla="*/ 0 w 1"/>
                <a:gd name="T5" fmla="*/ 0 h 2"/>
                <a:gd name="T6" fmla="*/ 0 w 1"/>
                <a:gd name="T7" fmla="*/ 1 h 2"/>
                <a:gd name="T8" fmla="*/ 0 w 1"/>
                <a:gd name="T9" fmla="*/ 1 h 2"/>
                <a:gd name="T10" fmla="*/ 0 w 1"/>
                <a:gd name="T11" fmla="*/ 2 h 2"/>
                <a:gd name="T12" fmla="*/ 0 w 1"/>
                <a:gd name="T13" fmla="*/ 1 h 2"/>
                <a:gd name="T14" fmla="*/ 1 w 1"/>
                <a:gd name="T15" fmla="*/ 1 h 2"/>
                <a:gd name="T16" fmla="*/ 1 w 1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35"/>
            <p:cNvSpPr>
              <a:spLocks/>
            </p:cNvSpPr>
            <p:nvPr/>
          </p:nvSpPr>
          <p:spPr bwMode="auto">
            <a:xfrm>
              <a:off x="2652" y="614"/>
              <a:ext cx="7" cy="7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0 w 1"/>
                <a:gd name="T5" fmla="*/ 1 h 1"/>
                <a:gd name="T6" fmla="*/ 0 w 1"/>
                <a:gd name="T7" fmla="*/ 1 h 1"/>
                <a:gd name="T8" fmla="*/ 1 w 1"/>
                <a:gd name="T9" fmla="*/ 0 h 1"/>
                <a:gd name="T10" fmla="*/ 1 w 1"/>
                <a:gd name="T11" fmla="*/ 0 h 1"/>
                <a:gd name="T12" fmla="*/ 1 w 1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36"/>
            <p:cNvSpPr>
              <a:spLocks/>
            </p:cNvSpPr>
            <p:nvPr/>
          </p:nvSpPr>
          <p:spPr bwMode="auto">
            <a:xfrm>
              <a:off x="2646" y="614"/>
              <a:ext cx="6" cy="7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0 h 1"/>
                <a:gd name="T12" fmla="*/ 0 w 1"/>
                <a:gd name="T13" fmla="*/ 0 h 1"/>
                <a:gd name="T14" fmla="*/ 1 w 1"/>
                <a:gd name="T15" fmla="*/ 1 h 1"/>
                <a:gd name="T16" fmla="*/ 0 w 1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37"/>
            <p:cNvSpPr>
              <a:spLocks/>
            </p:cNvSpPr>
            <p:nvPr/>
          </p:nvSpPr>
          <p:spPr bwMode="auto">
            <a:xfrm>
              <a:off x="2633" y="621"/>
              <a:ext cx="6" cy="6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1 h 1"/>
                <a:gd name="T8" fmla="*/ 0 w 1"/>
                <a:gd name="T9" fmla="*/ 0 h 1"/>
                <a:gd name="T10" fmla="*/ 0 w 1"/>
                <a:gd name="T11" fmla="*/ 0 h 1"/>
                <a:gd name="T12" fmla="*/ 1 w 1"/>
                <a:gd name="T1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38"/>
            <p:cNvSpPr>
              <a:spLocks/>
            </p:cNvSpPr>
            <p:nvPr/>
          </p:nvSpPr>
          <p:spPr bwMode="auto">
            <a:xfrm>
              <a:off x="2459" y="679"/>
              <a:ext cx="6" cy="6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1 w 1"/>
                <a:gd name="T5" fmla="*/ 0 h 1"/>
                <a:gd name="T6" fmla="*/ 0 w 1"/>
                <a:gd name="T7" fmla="*/ 0 h 1"/>
                <a:gd name="T8" fmla="*/ 0 w 1"/>
                <a:gd name="T9" fmla="*/ 1 h 1"/>
                <a:gd name="T10" fmla="*/ 0 w 1"/>
                <a:gd name="T11" fmla="*/ 1 h 1"/>
                <a:gd name="T12" fmla="*/ 1 w 1"/>
                <a:gd name="T13" fmla="*/ 1 h 1"/>
                <a:gd name="T14" fmla="*/ 1 w 1"/>
                <a:gd name="T15" fmla="*/ 1 h 1"/>
                <a:gd name="T16" fmla="*/ 1 w 1"/>
                <a:gd name="T17" fmla="*/ 1 h 1"/>
                <a:gd name="T18" fmla="*/ 1 w 1"/>
                <a:gd name="T19" fmla="*/ 1 h 1"/>
                <a:gd name="T20" fmla="*/ 1 w 1"/>
                <a:gd name="T2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39"/>
            <p:cNvSpPr>
              <a:spLocks/>
            </p:cNvSpPr>
            <p:nvPr/>
          </p:nvSpPr>
          <p:spPr bwMode="auto">
            <a:xfrm>
              <a:off x="2446" y="730"/>
              <a:ext cx="7" cy="6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0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0 h 1"/>
                <a:gd name="T12" fmla="*/ 0 w 1"/>
                <a:gd name="T13" fmla="*/ 0 h 1"/>
                <a:gd name="T14" fmla="*/ 1 w 1"/>
                <a:gd name="T15" fmla="*/ 0 h 1"/>
                <a:gd name="T16" fmla="*/ 1 w 1"/>
                <a:gd name="T1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40"/>
            <p:cNvSpPr>
              <a:spLocks/>
            </p:cNvSpPr>
            <p:nvPr/>
          </p:nvSpPr>
          <p:spPr bwMode="auto">
            <a:xfrm>
              <a:off x="2407" y="826"/>
              <a:ext cx="13" cy="13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  <a:gd name="T4" fmla="*/ 1 w 2"/>
                <a:gd name="T5" fmla="*/ 0 h 2"/>
                <a:gd name="T6" fmla="*/ 1 w 2"/>
                <a:gd name="T7" fmla="*/ 0 h 2"/>
                <a:gd name="T8" fmla="*/ 1 w 2"/>
                <a:gd name="T9" fmla="*/ 1 h 2"/>
                <a:gd name="T10" fmla="*/ 1 w 2"/>
                <a:gd name="T11" fmla="*/ 1 h 2"/>
                <a:gd name="T12" fmla="*/ 1 w 2"/>
                <a:gd name="T13" fmla="*/ 2 h 2"/>
                <a:gd name="T14" fmla="*/ 1 w 2"/>
                <a:gd name="T15" fmla="*/ 2 h 2"/>
                <a:gd name="T16" fmla="*/ 2 w 2"/>
                <a:gd name="T17" fmla="*/ 2 h 2"/>
                <a:gd name="T18" fmla="*/ 2 w 2"/>
                <a:gd name="T19" fmla="*/ 1 h 2"/>
                <a:gd name="T20" fmla="*/ 2 w 2"/>
                <a:gd name="T21" fmla="*/ 1 h 2"/>
                <a:gd name="T22" fmla="*/ 1 w 2"/>
                <a:gd name="T2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41"/>
            <p:cNvSpPr>
              <a:spLocks/>
            </p:cNvSpPr>
            <p:nvPr/>
          </p:nvSpPr>
          <p:spPr bwMode="auto">
            <a:xfrm>
              <a:off x="2401" y="833"/>
              <a:ext cx="6" cy="6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0 w 1"/>
                <a:gd name="T5" fmla="*/ 1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0 h 1"/>
                <a:gd name="T12" fmla="*/ 1 w 1"/>
                <a:gd name="T1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42"/>
            <p:cNvSpPr>
              <a:spLocks/>
            </p:cNvSpPr>
            <p:nvPr/>
          </p:nvSpPr>
          <p:spPr bwMode="auto">
            <a:xfrm>
              <a:off x="2395" y="820"/>
              <a:ext cx="6" cy="6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  <a:gd name="T6" fmla="*/ 0 w 1"/>
                <a:gd name="T7" fmla="*/ 1 h 1"/>
                <a:gd name="T8" fmla="*/ 1 w 1"/>
                <a:gd name="T9" fmla="*/ 0 h 1"/>
                <a:gd name="T10" fmla="*/ 1 w 1"/>
                <a:gd name="T11" fmla="*/ 0 h 1"/>
                <a:gd name="T12" fmla="*/ 1 w 1"/>
                <a:gd name="T13" fmla="*/ 1 h 1"/>
                <a:gd name="T14" fmla="*/ 1 w 1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43"/>
            <p:cNvSpPr>
              <a:spLocks/>
            </p:cNvSpPr>
            <p:nvPr/>
          </p:nvSpPr>
          <p:spPr bwMode="auto">
            <a:xfrm>
              <a:off x="2401" y="813"/>
              <a:ext cx="0" cy="7"/>
            </a:xfrm>
            <a:custGeom>
              <a:avLst/>
              <a:gdLst>
                <a:gd name="T0" fmla="*/ 1 h 1"/>
                <a:gd name="T1" fmla="*/ 1 h 1"/>
                <a:gd name="T2" fmla="*/ 1 h 1"/>
                <a:gd name="T3" fmla="*/ 0 h 1"/>
                <a:gd name="T4" fmla="*/ 0 h 1"/>
                <a:gd name="T5" fmla="*/ 0 h 1"/>
                <a:gd name="T6" fmla="*/ 0 h 1"/>
                <a:gd name="T7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44"/>
            <p:cNvSpPr>
              <a:spLocks/>
            </p:cNvSpPr>
            <p:nvPr/>
          </p:nvSpPr>
          <p:spPr bwMode="auto">
            <a:xfrm>
              <a:off x="2420" y="839"/>
              <a:ext cx="7" cy="7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  <a:gd name="T6" fmla="*/ 1 w 1"/>
                <a:gd name="T7" fmla="*/ 1 h 1"/>
                <a:gd name="T8" fmla="*/ 1 w 1"/>
                <a:gd name="T9" fmla="*/ 1 h 1"/>
                <a:gd name="T10" fmla="*/ 1 w 1"/>
                <a:gd name="T11" fmla="*/ 0 h 1"/>
                <a:gd name="T12" fmla="*/ 1 w 1"/>
                <a:gd name="T13" fmla="*/ 0 h 1"/>
                <a:gd name="T14" fmla="*/ 1 w 1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45"/>
            <p:cNvSpPr>
              <a:spLocks/>
            </p:cNvSpPr>
            <p:nvPr/>
          </p:nvSpPr>
          <p:spPr bwMode="auto">
            <a:xfrm>
              <a:off x="2446" y="858"/>
              <a:ext cx="7" cy="7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  <a:gd name="T6" fmla="*/ 0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1 w 1"/>
                <a:gd name="T13" fmla="*/ 0 h 1"/>
                <a:gd name="T14" fmla="*/ 1 w 1"/>
                <a:gd name="T15" fmla="*/ 0 h 1"/>
                <a:gd name="T16" fmla="*/ 1 w 1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46"/>
            <p:cNvSpPr>
              <a:spLocks/>
            </p:cNvSpPr>
            <p:nvPr/>
          </p:nvSpPr>
          <p:spPr bwMode="auto">
            <a:xfrm>
              <a:off x="2395" y="878"/>
              <a:ext cx="6" cy="6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0 h 1"/>
                <a:gd name="T4" fmla="*/ 0 w 1"/>
                <a:gd name="T5" fmla="*/ 0 h 1"/>
                <a:gd name="T6" fmla="*/ 0 w 1"/>
                <a:gd name="T7" fmla="*/ 0 h 1"/>
                <a:gd name="T8" fmla="*/ 0 w 1"/>
                <a:gd name="T9" fmla="*/ 1 h 1"/>
                <a:gd name="T10" fmla="*/ 0 w 1"/>
                <a:gd name="T11" fmla="*/ 1 h 1"/>
                <a:gd name="T12" fmla="*/ 1 w 1"/>
                <a:gd name="T13" fmla="*/ 1 h 1"/>
                <a:gd name="T14" fmla="*/ 1 w 1"/>
                <a:gd name="T15" fmla="*/ 1 h 1"/>
                <a:gd name="T16" fmla="*/ 1 w 1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47"/>
            <p:cNvSpPr>
              <a:spLocks/>
            </p:cNvSpPr>
            <p:nvPr/>
          </p:nvSpPr>
          <p:spPr bwMode="auto">
            <a:xfrm>
              <a:off x="2362" y="897"/>
              <a:ext cx="7" cy="13"/>
            </a:xfrm>
            <a:custGeom>
              <a:avLst/>
              <a:gdLst>
                <a:gd name="T0" fmla="*/ 1 w 1"/>
                <a:gd name="T1" fmla="*/ 2 h 2"/>
                <a:gd name="T2" fmla="*/ 1 w 1"/>
                <a:gd name="T3" fmla="*/ 1 h 2"/>
                <a:gd name="T4" fmla="*/ 1 w 1"/>
                <a:gd name="T5" fmla="*/ 1 h 2"/>
                <a:gd name="T6" fmla="*/ 1 w 1"/>
                <a:gd name="T7" fmla="*/ 1 h 2"/>
                <a:gd name="T8" fmla="*/ 0 w 1"/>
                <a:gd name="T9" fmla="*/ 0 h 2"/>
                <a:gd name="T10" fmla="*/ 0 w 1"/>
                <a:gd name="T11" fmla="*/ 0 h 2"/>
                <a:gd name="T12" fmla="*/ 0 w 1"/>
                <a:gd name="T13" fmla="*/ 0 h 2"/>
                <a:gd name="T14" fmla="*/ 0 w 1"/>
                <a:gd name="T15" fmla="*/ 1 h 2"/>
                <a:gd name="T16" fmla="*/ 0 w 1"/>
                <a:gd name="T17" fmla="*/ 1 h 2"/>
                <a:gd name="T18" fmla="*/ 0 w 1"/>
                <a:gd name="T19" fmla="*/ 1 h 2"/>
                <a:gd name="T20" fmla="*/ 1 w 1"/>
                <a:gd name="T21" fmla="*/ 2 h 2"/>
                <a:gd name="T22" fmla="*/ 1 w 1"/>
                <a:gd name="T2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48"/>
            <p:cNvSpPr>
              <a:spLocks/>
            </p:cNvSpPr>
            <p:nvPr/>
          </p:nvSpPr>
          <p:spPr bwMode="auto">
            <a:xfrm>
              <a:off x="2311" y="1096"/>
              <a:ext cx="6" cy="13"/>
            </a:xfrm>
            <a:custGeom>
              <a:avLst/>
              <a:gdLst>
                <a:gd name="T0" fmla="*/ 1 w 1"/>
                <a:gd name="T1" fmla="*/ 1 h 2"/>
                <a:gd name="T2" fmla="*/ 1 w 1"/>
                <a:gd name="T3" fmla="*/ 1 h 2"/>
                <a:gd name="T4" fmla="*/ 1 w 1"/>
                <a:gd name="T5" fmla="*/ 0 h 2"/>
                <a:gd name="T6" fmla="*/ 0 w 1"/>
                <a:gd name="T7" fmla="*/ 1 h 2"/>
                <a:gd name="T8" fmla="*/ 0 w 1"/>
                <a:gd name="T9" fmla="*/ 1 h 2"/>
                <a:gd name="T10" fmla="*/ 0 w 1"/>
                <a:gd name="T11" fmla="*/ 1 h 2"/>
                <a:gd name="T12" fmla="*/ 0 w 1"/>
                <a:gd name="T13" fmla="*/ 2 h 2"/>
                <a:gd name="T14" fmla="*/ 1 w 1"/>
                <a:gd name="T15" fmla="*/ 2 h 2"/>
                <a:gd name="T16" fmla="*/ 1 w 1"/>
                <a:gd name="T17" fmla="*/ 1 h 2"/>
                <a:gd name="T18" fmla="*/ 1 w 1"/>
                <a:gd name="T1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49"/>
            <p:cNvSpPr>
              <a:spLocks/>
            </p:cNvSpPr>
            <p:nvPr/>
          </p:nvSpPr>
          <p:spPr bwMode="auto">
            <a:xfrm>
              <a:off x="2298" y="1315"/>
              <a:ext cx="13" cy="6"/>
            </a:xfrm>
            <a:custGeom>
              <a:avLst/>
              <a:gdLst>
                <a:gd name="T0" fmla="*/ 2 w 2"/>
                <a:gd name="T1" fmla="*/ 1 h 1"/>
                <a:gd name="T2" fmla="*/ 1 w 2"/>
                <a:gd name="T3" fmla="*/ 1 h 1"/>
                <a:gd name="T4" fmla="*/ 1 w 2"/>
                <a:gd name="T5" fmla="*/ 1 h 1"/>
                <a:gd name="T6" fmla="*/ 0 w 2"/>
                <a:gd name="T7" fmla="*/ 1 h 1"/>
                <a:gd name="T8" fmla="*/ 0 w 2"/>
                <a:gd name="T9" fmla="*/ 0 h 1"/>
                <a:gd name="T10" fmla="*/ 0 w 2"/>
                <a:gd name="T11" fmla="*/ 0 h 1"/>
                <a:gd name="T12" fmla="*/ 1 w 2"/>
                <a:gd name="T13" fmla="*/ 0 h 1"/>
                <a:gd name="T14" fmla="*/ 1 w 2"/>
                <a:gd name="T15" fmla="*/ 0 h 1"/>
                <a:gd name="T16" fmla="*/ 1 w 2"/>
                <a:gd name="T17" fmla="*/ 0 h 1"/>
                <a:gd name="T18" fmla="*/ 2 w 2"/>
                <a:gd name="T19" fmla="*/ 0 h 1"/>
                <a:gd name="T20" fmla="*/ 2 w 2"/>
                <a:gd name="T21" fmla="*/ 0 h 1"/>
                <a:gd name="T22" fmla="*/ 2 w 2"/>
                <a:gd name="T23" fmla="*/ 1 h 1"/>
                <a:gd name="T24" fmla="*/ 2 w 2"/>
                <a:gd name="T25" fmla="*/ 1 h 1"/>
                <a:gd name="T26" fmla="*/ 2 w 2"/>
                <a:gd name="T2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50"/>
            <p:cNvSpPr>
              <a:spLocks/>
            </p:cNvSpPr>
            <p:nvPr/>
          </p:nvSpPr>
          <p:spPr bwMode="auto">
            <a:xfrm>
              <a:off x="2279" y="1366"/>
              <a:ext cx="6" cy="7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0 w 1"/>
                <a:gd name="T5" fmla="*/ 1 h 1"/>
                <a:gd name="T6" fmla="*/ 0 w 1"/>
                <a:gd name="T7" fmla="*/ 1 h 1"/>
                <a:gd name="T8" fmla="*/ 0 w 1"/>
                <a:gd name="T9" fmla="*/ 1 h 1"/>
                <a:gd name="T10" fmla="*/ 1 w 1"/>
                <a:gd name="T11" fmla="*/ 0 h 1"/>
                <a:gd name="T12" fmla="*/ 1 w 1"/>
                <a:gd name="T13" fmla="*/ 1 h 1"/>
                <a:gd name="T14" fmla="*/ 1 w 1"/>
                <a:gd name="T15" fmla="*/ 1 h 1"/>
                <a:gd name="T16" fmla="*/ 1 w 1"/>
                <a:gd name="T17" fmla="*/ 1 h 1"/>
                <a:gd name="T18" fmla="*/ 1 w 1"/>
                <a:gd name="T1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1"/>
            <p:cNvSpPr>
              <a:spLocks/>
            </p:cNvSpPr>
            <p:nvPr/>
          </p:nvSpPr>
          <p:spPr bwMode="auto">
            <a:xfrm>
              <a:off x="2401" y="1405"/>
              <a:ext cx="6" cy="6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w 1"/>
                <a:gd name="T7" fmla="*/ 1 h 1"/>
                <a:gd name="T8" fmla="*/ 0 w 1"/>
                <a:gd name="T9" fmla="*/ 1 h 1"/>
                <a:gd name="T10" fmla="*/ 0 w 1"/>
                <a:gd name="T11" fmla="*/ 1 h 1"/>
                <a:gd name="T12" fmla="*/ 0 w 1"/>
                <a:gd name="T13" fmla="*/ 0 h 1"/>
                <a:gd name="T14" fmla="*/ 0 w 1"/>
                <a:gd name="T1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0"/>
                    <a:pt x="0" y="0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52"/>
            <p:cNvSpPr>
              <a:spLocks/>
            </p:cNvSpPr>
            <p:nvPr/>
          </p:nvSpPr>
          <p:spPr bwMode="auto">
            <a:xfrm>
              <a:off x="2304" y="1745"/>
              <a:ext cx="26" cy="39"/>
            </a:xfrm>
            <a:custGeom>
              <a:avLst/>
              <a:gdLst>
                <a:gd name="T0" fmla="*/ 4 w 4"/>
                <a:gd name="T1" fmla="*/ 3 h 6"/>
                <a:gd name="T2" fmla="*/ 4 w 4"/>
                <a:gd name="T3" fmla="*/ 2 h 6"/>
                <a:gd name="T4" fmla="*/ 3 w 4"/>
                <a:gd name="T5" fmla="*/ 2 h 6"/>
                <a:gd name="T6" fmla="*/ 4 w 4"/>
                <a:gd name="T7" fmla="*/ 2 h 6"/>
                <a:gd name="T8" fmla="*/ 4 w 4"/>
                <a:gd name="T9" fmla="*/ 1 h 6"/>
                <a:gd name="T10" fmla="*/ 4 w 4"/>
                <a:gd name="T11" fmla="*/ 1 h 6"/>
                <a:gd name="T12" fmla="*/ 3 w 4"/>
                <a:gd name="T13" fmla="*/ 1 h 6"/>
                <a:gd name="T14" fmla="*/ 3 w 4"/>
                <a:gd name="T15" fmla="*/ 1 h 6"/>
                <a:gd name="T16" fmla="*/ 3 w 4"/>
                <a:gd name="T17" fmla="*/ 1 h 6"/>
                <a:gd name="T18" fmla="*/ 3 w 4"/>
                <a:gd name="T19" fmla="*/ 1 h 6"/>
                <a:gd name="T20" fmla="*/ 3 w 4"/>
                <a:gd name="T21" fmla="*/ 1 h 6"/>
                <a:gd name="T22" fmla="*/ 3 w 4"/>
                <a:gd name="T23" fmla="*/ 2 h 6"/>
                <a:gd name="T24" fmla="*/ 3 w 4"/>
                <a:gd name="T25" fmla="*/ 2 h 6"/>
                <a:gd name="T26" fmla="*/ 2 w 4"/>
                <a:gd name="T27" fmla="*/ 2 h 6"/>
                <a:gd name="T28" fmla="*/ 2 w 4"/>
                <a:gd name="T29" fmla="*/ 2 h 6"/>
                <a:gd name="T30" fmla="*/ 2 w 4"/>
                <a:gd name="T31" fmla="*/ 2 h 6"/>
                <a:gd name="T32" fmla="*/ 2 w 4"/>
                <a:gd name="T33" fmla="*/ 2 h 6"/>
                <a:gd name="T34" fmla="*/ 1 w 4"/>
                <a:gd name="T35" fmla="*/ 3 h 6"/>
                <a:gd name="T36" fmla="*/ 1 w 4"/>
                <a:gd name="T37" fmla="*/ 3 h 6"/>
                <a:gd name="T38" fmla="*/ 0 w 4"/>
                <a:gd name="T39" fmla="*/ 4 h 6"/>
                <a:gd name="T40" fmla="*/ 1 w 4"/>
                <a:gd name="T41" fmla="*/ 4 h 6"/>
                <a:gd name="T42" fmla="*/ 1 w 4"/>
                <a:gd name="T43" fmla="*/ 4 h 6"/>
                <a:gd name="T44" fmla="*/ 1 w 4"/>
                <a:gd name="T45" fmla="*/ 5 h 6"/>
                <a:gd name="T46" fmla="*/ 0 w 4"/>
                <a:gd name="T47" fmla="*/ 5 h 6"/>
                <a:gd name="T48" fmla="*/ 0 w 4"/>
                <a:gd name="T49" fmla="*/ 6 h 6"/>
                <a:gd name="T50" fmla="*/ 0 w 4"/>
                <a:gd name="T51" fmla="*/ 6 h 6"/>
                <a:gd name="T52" fmla="*/ 1 w 4"/>
                <a:gd name="T53" fmla="*/ 6 h 6"/>
                <a:gd name="T54" fmla="*/ 1 w 4"/>
                <a:gd name="T55" fmla="*/ 6 h 6"/>
                <a:gd name="T56" fmla="*/ 2 w 4"/>
                <a:gd name="T57" fmla="*/ 6 h 6"/>
                <a:gd name="T58" fmla="*/ 3 w 4"/>
                <a:gd name="T59" fmla="*/ 6 h 6"/>
                <a:gd name="T60" fmla="*/ 2 w 4"/>
                <a:gd name="T61" fmla="*/ 5 h 6"/>
                <a:gd name="T62" fmla="*/ 2 w 4"/>
                <a:gd name="T63" fmla="*/ 5 h 6"/>
                <a:gd name="T64" fmla="*/ 2 w 4"/>
                <a:gd name="T65" fmla="*/ 5 h 6"/>
                <a:gd name="T66" fmla="*/ 3 w 4"/>
                <a:gd name="T67" fmla="*/ 5 h 6"/>
                <a:gd name="T68" fmla="*/ 3 w 4"/>
                <a:gd name="T69" fmla="*/ 4 h 6"/>
                <a:gd name="T70" fmla="*/ 3 w 4"/>
                <a:gd name="T71" fmla="*/ 4 h 6"/>
                <a:gd name="T72" fmla="*/ 3 w 4"/>
                <a:gd name="T73" fmla="*/ 4 h 6"/>
                <a:gd name="T74" fmla="*/ 3 w 4"/>
                <a:gd name="T75" fmla="*/ 4 h 6"/>
                <a:gd name="T76" fmla="*/ 3 w 4"/>
                <a:gd name="T77" fmla="*/ 3 h 6"/>
                <a:gd name="T78" fmla="*/ 3 w 4"/>
                <a:gd name="T79" fmla="*/ 3 h 6"/>
                <a:gd name="T80" fmla="*/ 4 w 4"/>
                <a:gd name="T81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" h="6">
                  <a:moveTo>
                    <a:pt x="4" y="3"/>
                  </a:moveTo>
                  <a:cubicBezTo>
                    <a:pt x="4" y="3"/>
                    <a:pt x="4" y="2"/>
                    <a:pt x="4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3" y="2"/>
                    <a:pt x="4" y="2"/>
                    <a:pt x="4" y="2"/>
                  </a:cubicBezTo>
                  <a:cubicBezTo>
                    <a:pt x="4" y="2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3" y="1"/>
                  </a:cubicBezTo>
                  <a:cubicBezTo>
                    <a:pt x="3" y="1"/>
                    <a:pt x="3" y="0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0" y="4"/>
                    <a:pt x="0" y="4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1" y="5"/>
                    <a:pt x="1" y="5"/>
                    <a:pt x="0" y="5"/>
                  </a:cubicBezTo>
                  <a:cubicBezTo>
                    <a:pt x="0" y="5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2" y="6"/>
                    <a:pt x="2" y="6"/>
                  </a:cubicBezTo>
                  <a:cubicBezTo>
                    <a:pt x="2" y="6"/>
                    <a:pt x="3" y="6"/>
                    <a:pt x="3" y="6"/>
                  </a:cubicBezTo>
                  <a:cubicBezTo>
                    <a:pt x="3" y="6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53"/>
            <p:cNvSpPr>
              <a:spLocks/>
            </p:cNvSpPr>
            <p:nvPr/>
          </p:nvSpPr>
          <p:spPr bwMode="auto">
            <a:xfrm>
              <a:off x="2130" y="1662"/>
              <a:ext cx="123" cy="148"/>
            </a:xfrm>
            <a:custGeom>
              <a:avLst/>
              <a:gdLst>
                <a:gd name="T0" fmla="*/ 19 w 19"/>
                <a:gd name="T1" fmla="*/ 15 h 23"/>
                <a:gd name="T2" fmla="*/ 19 w 19"/>
                <a:gd name="T3" fmla="*/ 13 h 23"/>
                <a:gd name="T4" fmla="*/ 18 w 19"/>
                <a:gd name="T5" fmla="*/ 11 h 23"/>
                <a:gd name="T6" fmla="*/ 16 w 19"/>
                <a:gd name="T7" fmla="*/ 9 h 23"/>
                <a:gd name="T8" fmla="*/ 16 w 19"/>
                <a:gd name="T9" fmla="*/ 4 h 23"/>
                <a:gd name="T10" fmla="*/ 15 w 19"/>
                <a:gd name="T11" fmla="*/ 3 h 23"/>
                <a:gd name="T12" fmla="*/ 16 w 19"/>
                <a:gd name="T13" fmla="*/ 0 h 23"/>
                <a:gd name="T14" fmla="*/ 15 w 19"/>
                <a:gd name="T15" fmla="*/ 1 h 23"/>
                <a:gd name="T16" fmla="*/ 13 w 19"/>
                <a:gd name="T17" fmla="*/ 1 h 23"/>
                <a:gd name="T18" fmla="*/ 11 w 19"/>
                <a:gd name="T19" fmla="*/ 2 h 23"/>
                <a:gd name="T20" fmla="*/ 10 w 19"/>
                <a:gd name="T21" fmla="*/ 3 h 23"/>
                <a:gd name="T22" fmla="*/ 10 w 19"/>
                <a:gd name="T23" fmla="*/ 4 h 23"/>
                <a:gd name="T24" fmla="*/ 9 w 19"/>
                <a:gd name="T25" fmla="*/ 4 h 23"/>
                <a:gd name="T26" fmla="*/ 9 w 19"/>
                <a:gd name="T27" fmla="*/ 6 h 23"/>
                <a:gd name="T28" fmla="*/ 9 w 19"/>
                <a:gd name="T29" fmla="*/ 7 h 23"/>
                <a:gd name="T30" fmla="*/ 8 w 19"/>
                <a:gd name="T31" fmla="*/ 6 h 23"/>
                <a:gd name="T32" fmla="*/ 8 w 19"/>
                <a:gd name="T33" fmla="*/ 3 h 23"/>
                <a:gd name="T34" fmla="*/ 8 w 19"/>
                <a:gd name="T35" fmla="*/ 3 h 23"/>
                <a:gd name="T36" fmla="*/ 6 w 19"/>
                <a:gd name="T37" fmla="*/ 5 h 23"/>
                <a:gd name="T38" fmla="*/ 4 w 19"/>
                <a:gd name="T39" fmla="*/ 5 h 23"/>
                <a:gd name="T40" fmla="*/ 4 w 19"/>
                <a:gd name="T41" fmla="*/ 7 h 23"/>
                <a:gd name="T42" fmla="*/ 3 w 19"/>
                <a:gd name="T43" fmla="*/ 9 h 23"/>
                <a:gd name="T44" fmla="*/ 4 w 19"/>
                <a:gd name="T45" fmla="*/ 10 h 23"/>
                <a:gd name="T46" fmla="*/ 3 w 19"/>
                <a:gd name="T47" fmla="*/ 11 h 23"/>
                <a:gd name="T48" fmla="*/ 2 w 19"/>
                <a:gd name="T49" fmla="*/ 13 h 23"/>
                <a:gd name="T50" fmla="*/ 2 w 19"/>
                <a:gd name="T51" fmla="*/ 15 h 23"/>
                <a:gd name="T52" fmla="*/ 0 w 19"/>
                <a:gd name="T53" fmla="*/ 16 h 23"/>
                <a:gd name="T54" fmla="*/ 1 w 19"/>
                <a:gd name="T55" fmla="*/ 17 h 23"/>
                <a:gd name="T56" fmla="*/ 3 w 19"/>
                <a:gd name="T57" fmla="*/ 16 h 23"/>
                <a:gd name="T58" fmla="*/ 7 w 19"/>
                <a:gd name="T59" fmla="*/ 12 h 23"/>
                <a:gd name="T60" fmla="*/ 8 w 19"/>
                <a:gd name="T61" fmla="*/ 10 h 23"/>
                <a:gd name="T62" fmla="*/ 11 w 19"/>
                <a:gd name="T63" fmla="*/ 10 h 23"/>
                <a:gd name="T64" fmla="*/ 9 w 19"/>
                <a:gd name="T65" fmla="*/ 12 h 23"/>
                <a:gd name="T66" fmla="*/ 7 w 19"/>
                <a:gd name="T67" fmla="*/ 13 h 23"/>
                <a:gd name="T68" fmla="*/ 9 w 19"/>
                <a:gd name="T69" fmla="*/ 14 h 23"/>
                <a:gd name="T70" fmla="*/ 10 w 19"/>
                <a:gd name="T71" fmla="*/ 16 h 23"/>
                <a:gd name="T72" fmla="*/ 10 w 19"/>
                <a:gd name="T73" fmla="*/ 19 h 23"/>
                <a:gd name="T74" fmla="*/ 8 w 19"/>
                <a:gd name="T75" fmla="*/ 18 h 23"/>
                <a:gd name="T76" fmla="*/ 8 w 19"/>
                <a:gd name="T77" fmla="*/ 21 h 23"/>
                <a:gd name="T78" fmla="*/ 8 w 19"/>
                <a:gd name="T79" fmla="*/ 23 h 23"/>
                <a:gd name="T80" fmla="*/ 9 w 19"/>
                <a:gd name="T81" fmla="*/ 23 h 23"/>
                <a:gd name="T82" fmla="*/ 11 w 19"/>
                <a:gd name="T83" fmla="*/ 23 h 23"/>
                <a:gd name="T84" fmla="*/ 12 w 19"/>
                <a:gd name="T85" fmla="*/ 20 h 23"/>
                <a:gd name="T86" fmla="*/ 13 w 19"/>
                <a:gd name="T87" fmla="*/ 20 h 23"/>
                <a:gd name="T88" fmla="*/ 15 w 19"/>
                <a:gd name="T89" fmla="*/ 20 h 23"/>
                <a:gd name="T90" fmla="*/ 15 w 19"/>
                <a:gd name="T91" fmla="*/ 19 h 23"/>
                <a:gd name="T92" fmla="*/ 17 w 19"/>
                <a:gd name="T93" fmla="*/ 19 h 23"/>
                <a:gd name="T94" fmla="*/ 18 w 19"/>
                <a:gd name="T95" fmla="*/ 17 h 23"/>
                <a:gd name="T96" fmla="*/ 19 w 19"/>
                <a:gd name="T97" fmla="*/ 1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" h="23">
                  <a:moveTo>
                    <a:pt x="19" y="16"/>
                  </a:moveTo>
                  <a:cubicBezTo>
                    <a:pt x="19" y="16"/>
                    <a:pt x="19" y="16"/>
                    <a:pt x="19" y="16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4"/>
                    <a:pt x="19" y="13"/>
                    <a:pt x="19" y="13"/>
                  </a:cubicBezTo>
                  <a:cubicBezTo>
                    <a:pt x="19" y="13"/>
                    <a:pt x="18" y="13"/>
                    <a:pt x="18" y="13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2"/>
                    <a:pt x="18" y="12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0"/>
                    <a:pt x="17" y="10"/>
                    <a:pt x="17" y="10"/>
                  </a:cubicBezTo>
                  <a:cubicBezTo>
                    <a:pt x="17" y="10"/>
                    <a:pt x="17" y="9"/>
                    <a:pt x="16" y="9"/>
                  </a:cubicBezTo>
                  <a:cubicBezTo>
                    <a:pt x="16" y="8"/>
                    <a:pt x="16" y="7"/>
                    <a:pt x="16" y="7"/>
                  </a:cubicBezTo>
                  <a:cubicBezTo>
                    <a:pt x="16" y="6"/>
                    <a:pt x="16" y="6"/>
                    <a:pt x="16" y="5"/>
                  </a:cubicBezTo>
                  <a:cubicBezTo>
                    <a:pt x="16" y="5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3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1"/>
                    <a:pt x="16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5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2"/>
                    <a:pt x="12" y="2"/>
                    <a:pt x="12" y="2"/>
                  </a:cubicBezTo>
                  <a:cubicBezTo>
                    <a:pt x="12" y="2"/>
                    <a:pt x="12" y="2"/>
                    <a:pt x="11" y="2"/>
                  </a:cubicBezTo>
                  <a:cubicBezTo>
                    <a:pt x="11" y="3"/>
                    <a:pt x="11" y="2"/>
                    <a:pt x="11" y="2"/>
                  </a:cubicBezTo>
                  <a:cubicBezTo>
                    <a:pt x="11" y="2"/>
                    <a:pt x="10" y="2"/>
                    <a:pt x="10" y="2"/>
                  </a:cubicBezTo>
                  <a:cubicBezTo>
                    <a:pt x="10" y="2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6"/>
                    <a:pt x="9" y="7"/>
                    <a:pt x="9" y="7"/>
                  </a:cubicBezTo>
                  <a:cubicBezTo>
                    <a:pt x="9" y="7"/>
                    <a:pt x="9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6"/>
                    <a:pt x="8" y="6"/>
                  </a:cubicBezTo>
                  <a:cubicBezTo>
                    <a:pt x="8" y="6"/>
                    <a:pt x="8" y="5"/>
                    <a:pt x="8" y="5"/>
                  </a:cubicBezTo>
                  <a:cubicBezTo>
                    <a:pt x="8" y="5"/>
                    <a:pt x="8" y="4"/>
                    <a:pt x="8" y="4"/>
                  </a:cubicBezTo>
                  <a:cubicBezTo>
                    <a:pt x="8" y="4"/>
                    <a:pt x="8" y="4"/>
                    <a:pt x="8" y="3"/>
                  </a:cubicBezTo>
                  <a:cubicBezTo>
                    <a:pt x="8" y="3"/>
                    <a:pt x="9" y="3"/>
                    <a:pt x="9" y="3"/>
                  </a:cubicBezTo>
                  <a:cubicBezTo>
                    <a:pt x="9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7" y="3"/>
                    <a:pt x="7" y="3"/>
                  </a:cubicBezTo>
                  <a:cubicBezTo>
                    <a:pt x="7" y="3"/>
                    <a:pt x="7" y="4"/>
                    <a:pt x="6" y="4"/>
                  </a:cubicBezTo>
                  <a:cubicBezTo>
                    <a:pt x="6" y="4"/>
                    <a:pt x="6" y="5"/>
                    <a:pt x="6" y="5"/>
                  </a:cubicBezTo>
                  <a:cubicBezTo>
                    <a:pt x="6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4" y="5"/>
                    <a:pt x="4" y="5"/>
                  </a:cubicBezTo>
                  <a:cubicBezTo>
                    <a:pt x="4" y="5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3" y="8"/>
                    <a:pt x="3" y="8"/>
                  </a:cubicBezTo>
                  <a:cubicBezTo>
                    <a:pt x="3" y="8"/>
                    <a:pt x="3" y="9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10"/>
                    <a:pt x="4" y="10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3" y="11"/>
                    <a:pt x="3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1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2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4"/>
                    <a:pt x="2" y="14"/>
                    <a:pt x="2" y="15"/>
                  </a:cubicBezTo>
                  <a:cubicBezTo>
                    <a:pt x="2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0" y="16"/>
                    <a:pt x="0" y="16"/>
                  </a:cubicBezTo>
                  <a:cubicBezTo>
                    <a:pt x="0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7"/>
                    <a:pt x="1" y="17"/>
                  </a:cubicBezTo>
                  <a:cubicBezTo>
                    <a:pt x="1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3" y="17"/>
                    <a:pt x="3" y="16"/>
                    <a:pt x="3" y="16"/>
                  </a:cubicBezTo>
                  <a:cubicBezTo>
                    <a:pt x="4" y="16"/>
                    <a:pt x="4" y="15"/>
                    <a:pt x="5" y="15"/>
                  </a:cubicBezTo>
                  <a:cubicBezTo>
                    <a:pt x="5" y="15"/>
                    <a:pt x="6" y="14"/>
                    <a:pt x="6" y="14"/>
                  </a:cubicBezTo>
                  <a:cubicBezTo>
                    <a:pt x="6" y="14"/>
                    <a:pt x="6" y="13"/>
                    <a:pt x="7" y="12"/>
                  </a:cubicBezTo>
                  <a:cubicBezTo>
                    <a:pt x="7" y="12"/>
                    <a:pt x="7" y="12"/>
                    <a:pt x="7" y="11"/>
                  </a:cubicBezTo>
                  <a:cubicBezTo>
                    <a:pt x="7" y="11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10" y="10"/>
                    <a:pt x="10" y="10"/>
                  </a:cubicBezTo>
                  <a:cubicBezTo>
                    <a:pt x="10" y="10"/>
                    <a:pt x="11" y="10"/>
                    <a:pt x="11" y="10"/>
                  </a:cubicBezTo>
                  <a:cubicBezTo>
                    <a:pt x="11" y="10"/>
                    <a:pt x="11" y="11"/>
                    <a:pt x="11" y="11"/>
                  </a:cubicBezTo>
                  <a:cubicBezTo>
                    <a:pt x="10" y="11"/>
                    <a:pt x="10" y="11"/>
                    <a:pt x="10" y="12"/>
                  </a:cubicBezTo>
                  <a:cubicBezTo>
                    <a:pt x="10" y="12"/>
                    <a:pt x="9" y="12"/>
                    <a:pt x="9" y="12"/>
                  </a:cubicBezTo>
                  <a:cubicBezTo>
                    <a:pt x="9" y="12"/>
                    <a:pt x="8" y="12"/>
                    <a:pt x="8" y="12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3"/>
                    <a:pt x="7" y="13"/>
                    <a:pt x="7" y="13"/>
                  </a:cubicBezTo>
                  <a:cubicBezTo>
                    <a:pt x="7" y="13"/>
                    <a:pt x="7" y="14"/>
                    <a:pt x="7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4"/>
                    <a:pt x="8" y="14"/>
                    <a:pt x="9" y="14"/>
                  </a:cubicBezTo>
                  <a:cubicBezTo>
                    <a:pt x="9" y="14"/>
                    <a:pt x="9" y="14"/>
                    <a:pt x="9" y="15"/>
                  </a:cubicBezTo>
                  <a:cubicBezTo>
                    <a:pt x="10" y="15"/>
                    <a:pt x="10" y="15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7"/>
                    <a:pt x="11" y="17"/>
                    <a:pt x="11" y="17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18"/>
                    <a:pt x="10" y="19"/>
                    <a:pt x="10" y="19"/>
                  </a:cubicBezTo>
                  <a:cubicBezTo>
                    <a:pt x="10" y="19"/>
                    <a:pt x="10" y="19"/>
                    <a:pt x="10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8"/>
                    <a:pt x="8" y="18"/>
                    <a:pt x="8" y="18"/>
                  </a:cubicBezTo>
                  <a:cubicBezTo>
                    <a:pt x="8" y="18"/>
                    <a:pt x="8" y="19"/>
                    <a:pt x="8" y="19"/>
                  </a:cubicBezTo>
                  <a:cubicBezTo>
                    <a:pt x="8" y="19"/>
                    <a:pt x="8" y="20"/>
                    <a:pt x="8" y="20"/>
                  </a:cubicBezTo>
                  <a:cubicBezTo>
                    <a:pt x="8" y="20"/>
                    <a:pt x="8" y="21"/>
                    <a:pt x="8" y="21"/>
                  </a:cubicBezTo>
                  <a:cubicBezTo>
                    <a:pt x="7" y="21"/>
                    <a:pt x="8" y="22"/>
                    <a:pt x="8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2"/>
                    <a:pt x="8" y="23"/>
                    <a:pt x="8" y="23"/>
                  </a:cubicBezTo>
                  <a:cubicBezTo>
                    <a:pt x="8" y="23"/>
                    <a:pt x="8" y="22"/>
                    <a:pt x="9" y="22"/>
                  </a:cubicBezTo>
                  <a:cubicBezTo>
                    <a:pt x="9" y="22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0" y="23"/>
                    <a:pt x="11" y="23"/>
                  </a:cubicBezTo>
                  <a:cubicBezTo>
                    <a:pt x="11" y="22"/>
                    <a:pt x="11" y="22"/>
                    <a:pt x="11" y="21"/>
                  </a:cubicBezTo>
                  <a:cubicBezTo>
                    <a:pt x="11" y="21"/>
                    <a:pt x="11" y="21"/>
                    <a:pt x="12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3" y="19"/>
                    <a:pt x="13" y="19"/>
                    <a:pt x="13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4" y="20"/>
                    <a:pt x="14" y="20"/>
                  </a:cubicBezTo>
                  <a:cubicBezTo>
                    <a:pt x="14" y="20"/>
                    <a:pt x="14" y="20"/>
                    <a:pt x="15" y="20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5" y="20"/>
                    <a:pt x="1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8" y="17"/>
                    <a:pt x="18" y="17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8" y="17"/>
                    <a:pt x="19" y="17"/>
                    <a:pt x="19" y="17"/>
                  </a:cubicBezTo>
                  <a:cubicBezTo>
                    <a:pt x="19" y="17"/>
                    <a:pt x="19" y="16"/>
                    <a:pt x="19" y="16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54"/>
            <p:cNvSpPr>
              <a:spLocks/>
            </p:cNvSpPr>
            <p:nvPr/>
          </p:nvSpPr>
          <p:spPr bwMode="auto">
            <a:xfrm>
              <a:off x="2240" y="1585"/>
              <a:ext cx="97" cy="141"/>
            </a:xfrm>
            <a:custGeom>
              <a:avLst/>
              <a:gdLst>
                <a:gd name="T0" fmla="*/ 5 w 15"/>
                <a:gd name="T1" fmla="*/ 21 h 22"/>
                <a:gd name="T2" fmla="*/ 3 w 15"/>
                <a:gd name="T3" fmla="*/ 21 h 22"/>
                <a:gd name="T4" fmla="*/ 1 w 15"/>
                <a:gd name="T5" fmla="*/ 21 h 22"/>
                <a:gd name="T6" fmla="*/ 0 w 15"/>
                <a:gd name="T7" fmla="*/ 19 h 22"/>
                <a:gd name="T8" fmla="*/ 0 w 15"/>
                <a:gd name="T9" fmla="*/ 16 h 22"/>
                <a:gd name="T10" fmla="*/ 1 w 15"/>
                <a:gd name="T11" fmla="*/ 13 h 22"/>
                <a:gd name="T12" fmla="*/ 3 w 15"/>
                <a:gd name="T13" fmla="*/ 11 h 22"/>
                <a:gd name="T14" fmla="*/ 4 w 15"/>
                <a:gd name="T15" fmla="*/ 11 h 22"/>
                <a:gd name="T16" fmla="*/ 6 w 15"/>
                <a:gd name="T17" fmla="*/ 11 h 22"/>
                <a:gd name="T18" fmla="*/ 8 w 15"/>
                <a:gd name="T19" fmla="*/ 11 h 22"/>
                <a:gd name="T20" fmla="*/ 9 w 15"/>
                <a:gd name="T21" fmla="*/ 10 h 22"/>
                <a:gd name="T22" fmla="*/ 8 w 15"/>
                <a:gd name="T23" fmla="*/ 10 h 22"/>
                <a:gd name="T24" fmla="*/ 7 w 15"/>
                <a:gd name="T25" fmla="*/ 10 h 22"/>
                <a:gd name="T26" fmla="*/ 7 w 15"/>
                <a:gd name="T27" fmla="*/ 9 h 22"/>
                <a:gd name="T28" fmla="*/ 6 w 15"/>
                <a:gd name="T29" fmla="*/ 10 h 22"/>
                <a:gd name="T30" fmla="*/ 5 w 15"/>
                <a:gd name="T31" fmla="*/ 10 h 22"/>
                <a:gd name="T32" fmla="*/ 3 w 15"/>
                <a:gd name="T33" fmla="*/ 9 h 22"/>
                <a:gd name="T34" fmla="*/ 4 w 15"/>
                <a:gd name="T35" fmla="*/ 8 h 22"/>
                <a:gd name="T36" fmla="*/ 5 w 15"/>
                <a:gd name="T37" fmla="*/ 6 h 22"/>
                <a:gd name="T38" fmla="*/ 7 w 15"/>
                <a:gd name="T39" fmla="*/ 4 h 22"/>
                <a:gd name="T40" fmla="*/ 10 w 15"/>
                <a:gd name="T41" fmla="*/ 3 h 22"/>
                <a:gd name="T42" fmla="*/ 12 w 15"/>
                <a:gd name="T43" fmla="*/ 1 h 22"/>
                <a:gd name="T44" fmla="*/ 13 w 15"/>
                <a:gd name="T45" fmla="*/ 0 h 22"/>
                <a:gd name="T46" fmla="*/ 15 w 15"/>
                <a:gd name="T47" fmla="*/ 0 h 22"/>
                <a:gd name="T48" fmla="*/ 15 w 15"/>
                <a:gd name="T49" fmla="*/ 2 h 22"/>
                <a:gd name="T50" fmla="*/ 14 w 15"/>
                <a:gd name="T51" fmla="*/ 4 h 22"/>
                <a:gd name="T52" fmla="*/ 13 w 15"/>
                <a:gd name="T53" fmla="*/ 6 h 22"/>
                <a:gd name="T54" fmla="*/ 12 w 15"/>
                <a:gd name="T55" fmla="*/ 7 h 22"/>
                <a:gd name="T56" fmla="*/ 11 w 15"/>
                <a:gd name="T57" fmla="*/ 8 h 22"/>
                <a:gd name="T58" fmla="*/ 10 w 15"/>
                <a:gd name="T59" fmla="*/ 10 h 22"/>
                <a:gd name="T60" fmla="*/ 9 w 15"/>
                <a:gd name="T61" fmla="*/ 11 h 22"/>
                <a:gd name="T62" fmla="*/ 9 w 15"/>
                <a:gd name="T63" fmla="*/ 13 h 22"/>
                <a:gd name="T64" fmla="*/ 8 w 15"/>
                <a:gd name="T65" fmla="*/ 14 h 22"/>
                <a:gd name="T66" fmla="*/ 8 w 15"/>
                <a:gd name="T67" fmla="*/ 16 h 22"/>
                <a:gd name="T68" fmla="*/ 8 w 15"/>
                <a:gd name="T69" fmla="*/ 16 h 22"/>
                <a:gd name="T70" fmla="*/ 7 w 15"/>
                <a:gd name="T71" fmla="*/ 15 h 22"/>
                <a:gd name="T72" fmla="*/ 7 w 15"/>
                <a:gd name="T73" fmla="*/ 15 h 22"/>
                <a:gd name="T74" fmla="*/ 7 w 15"/>
                <a:gd name="T75" fmla="*/ 16 h 22"/>
                <a:gd name="T76" fmla="*/ 7 w 15"/>
                <a:gd name="T77" fmla="*/ 17 h 22"/>
                <a:gd name="T78" fmla="*/ 6 w 15"/>
                <a:gd name="T79" fmla="*/ 17 h 22"/>
                <a:gd name="T80" fmla="*/ 6 w 15"/>
                <a:gd name="T81" fmla="*/ 17 h 22"/>
                <a:gd name="T82" fmla="*/ 5 w 15"/>
                <a:gd name="T83" fmla="*/ 18 h 22"/>
                <a:gd name="T84" fmla="*/ 5 w 15"/>
                <a:gd name="T85" fmla="*/ 19 h 22"/>
                <a:gd name="T86" fmla="*/ 5 w 15"/>
                <a:gd name="T87" fmla="*/ 20 h 22"/>
                <a:gd name="T88" fmla="*/ 5 w 15"/>
                <a:gd name="T89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5" h="22">
                  <a:moveTo>
                    <a:pt x="5" y="21"/>
                  </a:moveTo>
                  <a:cubicBezTo>
                    <a:pt x="5" y="21"/>
                    <a:pt x="5" y="21"/>
                    <a:pt x="5" y="21"/>
                  </a:cubicBezTo>
                  <a:cubicBezTo>
                    <a:pt x="5" y="22"/>
                    <a:pt x="4" y="22"/>
                    <a:pt x="4" y="22"/>
                  </a:cubicBezTo>
                  <a:cubicBezTo>
                    <a:pt x="4" y="22"/>
                    <a:pt x="3" y="21"/>
                    <a:pt x="3" y="21"/>
                  </a:cubicBezTo>
                  <a:cubicBezTo>
                    <a:pt x="3" y="21"/>
                    <a:pt x="2" y="21"/>
                    <a:pt x="2" y="21"/>
                  </a:cubicBezTo>
                  <a:cubicBezTo>
                    <a:pt x="2" y="21"/>
                    <a:pt x="1" y="21"/>
                    <a:pt x="1" y="21"/>
                  </a:cubicBezTo>
                  <a:cubicBezTo>
                    <a:pt x="1" y="21"/>
                    <a:pt x="0" y="20"/>
                    <a:pt x="0" y="20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8"/>
                    <a:pt x="0" y="17"/>
                  </a:cubicBezTo>
                  <a:cubicBezTo>
                    <a:pt x="0" y="17"/>
                    <a:pt x="0" y="16"/>
                    <a:pt x="0" y="16"/>
                  </a:cubicBezTo>
                  <a:cubicBezTo>
                    <a:pt x="0" y="15"/>
                    <a:pt x="0" y="14"/>
                    <a:pt x="0" y="14"/>
                  </a:cubicBezTo>
                  <a:cubicBezTo>
                    <a:pt x="0" y="14"/>
                    <a:pt x="1" y="13"/>
                    <a:pt x="1" y="13"/>
                  </a:cubicBezTo>
                  <a:cubicBezTo>
                    <a:pt x="1" y="13"/>
                    <a:pt x="2" y="12"/>
                    <a:pt x="2" y="12"/>
                  </a:cubicBezTo>
                  <a:cubicBezTo>
                    <a:pt x="2" y="12"/>
                    <a:pt x="2" y="11"/>
                    <a:pt x="3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5" y="11"/>
                    <a:pt x="5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1"/>
                    <a:pt x="8" y="11"/>
                    <a:pt x="8" y="11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9" y="10"/>
                    <a:pt x="9" y="10"/>
                  </a:cubicBezTo>
                  <a:cubicBezTo>
                    <a:pt x="9" y="10"/>
                    <a:pt x="9" y="9"/>
                    <a:pt x="9" y="9"/>
                  </a:cubicBezTo>
                  <a:cubicBezTo>
                    <a:pt x="9" y="9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7" y="10"/>
                    <a:pt x="7" y="10"/>
                  </a:cubicBezTo>
                  <a:cubicBezTo>
                    <a:pt x="7" y="10"/>
                    <a:pt x="7" y="10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1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3" y="9"/>
                    <a:pt x="3" y="9"/>
                  </a:cubicBezTo>
                  <a:cubicBezTo>
                    <a:pt x="3" y="9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6"/>
                    <a:pt x="5" y="6"/>
                  </a:cubicBezTo>
                  <a:cubicBezTo>
                    <a:pt x="5" y="6"/>
                    <a:pt x="6" y="5"/>
                    <a:pt x="6" y="5"/>
                  </a:cubicBezTo>
                  <a:cubicBezTo>
                    <a:pt x="7" y="5"/>
                    <a:pt x="7" y="5"/>
                    <a:pt x="7" y="4"/>
                  </a:cubicBezTo>
                  <a:cubicBezTo>
                    <a:pt x="8" y="4"/>
                    <a:pt x="8" y="4"/>
                    <a:pt x="9" y="3"/>
                  </a:cubicBezTo>
                  <a:cubicBezTo>
                    <a:pt x="9" y="3"/>
                    <a:pt x="10" y="3"/>
                    <a:pt x="10" y="3"/>
                  </a:cubicBezTo>
                  <a:cubicBezTo>
                    <a:pt x="10" y="3"/>
                    <a:pt x="11" y="2"/>
                    <a:pt x="11" y="2"/>
                  </a:cubicBezTo>
                  <a:cubicBezTo>
                    <a:pt x="11" y="1"/>
                    <a:pt x="12" y="1"/>
                    <a:pt x="12" y="1"/>
                  </a:cubicBezTo>
                  <a:cubicBezTo>
                    <a:pt x="12" y="1"/>
                    <a:pt x="13" y="1"/>
                    <a:pt x="13" y="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5" y="0"/>
                    <a:pt x="15" y="0"/>
                  </a:cubicBezTo>
                  <a:cubicBezTo>
                    <a:pt x="15" y="0"/>
                    <a:pt x="15" y="0"/>
                    <a:pt x="15" y="1"/>
                  </a:cubicBezTo>
                  <a:cubicBezTo>
                    <a:pt x="15" y="1"/>
                    <a:pt x="15" y="1"/>
                    <a:pt x="15" y="2"/>
                  </a:cubicBezTo>
                  <a:cubicBezTo>
                    <a:pt x="15" y="2"/>
                    <a:pt x="15" y="3"/>
                    <a:pt x="14" y="3"/>
                  </a:cubicBezTo>
                  <a:cubicBezTo>
                    <a:pt x="14" y="3"/>
                    <a:pt x="14" y="4"/>
                    <a:pt x="14" y="4"/>
                  </a:cubicBezTo>
                  <a:cubicBezTo>
                    <a:pt x="14" y="4"/>
                    <a:pt x="13" y="5"/>
                    <a:pt x="13" y="5"/>
                  </a:cubicBezTo>
                  <a:cubicBezTo>
                    <a:pt x="13" y="5"/>
                    <a:pt x="13" y="5"/>
                    <a:pt x="13" y="6"/>
                  </a:cubicBezTo>
                  <a:cubicBezTo>
                    <a:pt x="12" y="6"/>
                    <a:pt x="12" y="6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8"/>
                    <a:pt x="11" y="9"/>
                    <a:pt x="11" y="9"/>
                  </a:cubicBezTo>
                  <a:cubicBezTo>
                    <a:pt x="10" y="9"/>
                    <a:pt x="10" y="9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9" y="11"/>
                    <a:pt x="9" y="11"/>
                  </a:cubicBezTo>
                  <a:cubicBezTo>
                    <a:pt x="9" y="11"/>
                    <a:pt x="9" y="12"/>
                    <a:pt x="9" y="12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8" y="14"/>
                    <a:pt x="8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4"/>
                    <a:pt x="8" y="15"/>
                    <a:pt x="8" y="15"/>
                  </a:cubicBezTo>
                  <a:cubicBezTo>
                    <a:pt x="8" y="15"/>
                    <a:pt x="8" y="15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7" y="15"/>
                    <a:pt x="8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7" y="16"/>
                    <a:pt x="7" y="16"/>
                    <a:pt x="7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7" y="17"/>
                    <a:pt x="6" y="17"/>
                    <a:pt x="6" y="17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17"/>
                    <a:pt x="5" y="17"/>
                    <a:pt x="5" y="17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6" y="19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55"/>
            <p:cNvSpPr>
              <a:spLocks/>
            </p:cNvSpPr>
            <p:nvPr/>
          </p:nvSpPr>
          <p:spPr bwMode="auto">
            <a:xfrm>
              <a:off x="2201" y="1623"/>
              <a:ext cx="13" cy="13"/>
            </a:xfrm>
            <a:custGeom>
              <a:avLst/>
              <a:gdLst>
                <a:gd name="T0" fmla="*/ 2 w 2"/>
                <a:gd name="T1" fmla="*/ 1 h 2"/>
                <a:gd name="T2" fmla="*/ 2 w 2"/>
                <a:gd name="T3" fmla="*/ 1 h 2"/>
                <a:gd name="T4" fmla="*/ 2 w 2"/>
                <a:gd name="T5" fmla="*/ 1 h 2"/>
                <a:gd name="T6" fmla="*/ 1 w 2"/>
                <a:gd name="T7" fmla="*/ 1 h 2"/>
                <a:gd name="T8" fmla="*/ 1 w 2"/>
                <a:gd name="T9" fmla="*/ 2 h 2"/>
                <a:gd name="T10" fmla="*/ 0 w 2"/>
                <a:gd name="T11" fmla="*/ 2 h 2"/>
                <a:gd name="T12" fmla="*/ 0 w 2"/>
                <a:gd name="T13" fmla="*/ 1 h 2"/>
                <a:gd name="T14" fmla="*/ 0 w 2"/>
                <a:gd name="T15" fmla="*/ 1 h 2"/>
                <a:gd name="T16" fmla="*/ 0 w 2"/>
                <a:gd name="T17" fmla="*/ 1 h 2"/>
                <a:gd name="T18" fmla="*/ 0 w 2"/>
                <a:gd name="T19" fmla="*/ 0 h 2"/>
                <a:gd name="T20" fmla="*/ 1 w 2"/>
                <a:gd name="T21" fmla="*/ 1 h 2"/>
                <a:gd name="T22" fmla="*/ 1 w 2"/>
                <a:gd name="T23" fmla="*/ 1 h 2"/>
                <a:gd name="T24" fmla="*/ 2 w 2"/>
                <a:gd name="T25" fmla="*/ 1 h 2"/>
                <a:gd name="T26" fmla="*/ 2 w 2"/>
                <a:gd name="T27" fmla="*/ 1 h 2"/>
                <a:gd name="T28" fmla="*/ 2 w 2"/>
                <a:gd name="T2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0" y="2"/>
                  </a:cubicBezTo>
                  <a:cubicBezTo>
                    <a:pt x="0" y="2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56"/>
            <p:cNvSpPr>
              <a:spLocks/>
            </p:cNvSpPr>
            <p:nvPr/>
          </p:nvSpPr>
          <p:spPr bwMode="auto">
            <a:xfrm>
              <a:off x="2195" y="1585"/>
              <a:ext cx="38" cy="38"/>
            </a:xfrm>
            <a:custGeom>
              <a:avLst/>
              <a:gdLst>
                <a:gd name="T0" fmla="*/ 4 w 6"/>
                <a:gd name="T1" fmla="*/ 5 h 6"/>
                <a:gd name="T2" fmla="*/ 3 w 6"/>
                <a:gd name="T3" fmla="*/ 6 h 6"/>
                <a:gd name="T4" fmla="*/ 3 w 6"/>
                <a:gd name="T5" fmla="*/ 6 h 6"/>
                <a:gd name="T6" fmla="*/ 3 w 6"/>
                <a:gd name="T7" fmla="*/ 6 h 6"/>
                <a:gd name="T8" fmla="*/ 3 w 6"/>
                <a:gd name="T9" fmla="*/ 6 h 6"/>
                <a:gd name="T10" fmla="*/ 2 w 6"/>
                <a:gd name="T11" fmla="*/ 6 h 6"/>
                <a:gd name="T12" fmla="*/ 2 w 6"/>
                <a:gd name="T13" fmla="*/ 6 h 6"/>
                <a:gd name="T14" fmla="*/ 2 w 6"/>
                <a:gd name="T15" fmla="*/ 6 h 6"/>
                <a:gd name="T16" fmla="*/ 2 w 6"/>
                <a:gd name="T17" fmla="*/ 6 h 6"/>
                <a:gd name="T18" fmla="*/ 2 w 6"/>
                <a:gd name="T19" fmla="*/ 6 h 6"/>
                <a:gd name="T20" fmla="*/ 2 w 6"/>
                <a:gd name="T21" fmla="*/ 5 h 6"/>
                <a:gd name="T22" fmla="*/ 1 w 6"/>
                <a:gd name="T23" fmla="*/ 5 h 6"/>
                <a:gd name="T24" fmla="*/ 1 w 6"/>
                <a:gd name="T25" fmla="*/ 6 h 6"/>
                <a:gd name="T26" fmla="*/ 0 w 6"/>
                <a:gd name="T27" fmla="*/ 6 h 6"/>
                <a:gd name="T28" fmla="*/ 0 w 6"/>
                <a:gd name="T29" fmla="*/ 5 h 6"/>
                <a:gd name="T30" fmla="*/ 1 w 6"/>
                <a:gd name="T31" fmla="*/ 5 h 6"/>
                <a:gd name="T32" fmla="*/ 1 w 6"/>
                <a:gd name="T33" fmla="*/ 4 h 6"/>
                <a:gd name="T34" fmla="*/ 1 w 6"/>
                <a:gd name="T35" fmla="*/ 4 h 6"/>
                <a:gd name="T36" fmla="*/ 2 w 6"/>
                <a:gd name="T37" fmla="*/ 3 h 6"/>
                <a:gd name="T38" fmla="*/ 2 w 6"/>
                <a:gd name="T39" fmla="*/ 2 h 6"/>
                <a:gd name="T40" fmla="*/ 3 w 6"/>
                <a:gd name="T41" fmla="*/ 2 h 6"/>
                <a:gd name="T42" fmla="*/ 3 w 6"/>
                <a:gd name="T43" fmla="*/ 2 h 6"/>
                <a:gd name="T44" fmla="*/ 3 w 6"/>
                <a:gd name="T45" fmla="*/ 2 h 6"/>
                <a:gd name="T46" fmla="*/ 4 w 6"/>
                <a:gd name="T47" fmla="*/ 2 h 6"/>
                <a:gd name="T48" fmla="*/ 4 w 6"/>
                <a:gd name="T49" fmla="*/ 2 h 6"/>
                <a:gd name="T50" fmla="*/ 4 w 6"/>
                <a:gd name="T51" fmla="*/ 1 h 6"/>
                <a:gd name="T52" fmla="*/ 4 w 6"/>
                <a:gd name="T53" fmla="*/ 1 h 6"/>
                <a:gd name="T54" fmla="*/ 4 w 6"/>
                <a:gd name="T55" fmla="*/ 0 h 6"/>
                <a:gd name="T56" fmla="*/ 5 w 6"/>
                <a:gd name="T57" fmla="*/ 0 h 6"/>
                <a:gd name="T58" fmla="*/ 5 w 6"/>
                <a:gd name="T59" fmla="*/ 0 h 6"/>
                <a:gd name="T60" fmla="*/ 6 w 6"/>
                <a:gd name="T61" fmla="*/ 1 h 6"/>
                <a:gd name="T62" fmla="*/ 6 w 6"/>
                <a:gd name="T63" fmla="*/ 1 h 6"/>
                <a:gd name="T64" fmla="*/ 5 w 6"/>
                <a:gd name="T65" fmla="*/ 2 h 6"/>
                <a:gd name="T66" fmla="*/ 5 w 6"/>
                <a:gd name="T67" fmla="*/ 3 h 6"/>
                <a:gd name="T68" fmla="*/ 4 w 6"/>
                <a:gd name="T69" fmla="*/ 3 h 6"/>
                <a:gd name="T70" fmla="*/ 4 w 6"/>
                <a:gd name="T71" fmla="*/ 4 h 6"/>
                <a:gd name="T72" fmla="*/ 4 w 6"/>
                <a:gd name="T73" fmla="*/ 4 h 6"/>
                <a:gd name="T74" fmla="*/ 4 w 6"/>
                <a:gd name="T75" fmla="*/ 5 h 6"/>
                <a:gd name="T76" fmla="*/ 4 w 6"/>
                <a:gd name="T7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" h="6">
                  <a:moveTo>
                    <a:pt x="4" y="5"/>
                  </a:moveTo>
                  <a:cubicBezTo>
                    <a:pt x="4" y="6"/>
                    <a:pt x="4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1" y="5"/>
                    <a:pt x="1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6"/>
                    <a:pt x="0" y="6"/>
                  </a:cubicBezTo>
                  <a:cubicBezTo>
                    <a:pt x="0" y="6"/>
                    <a:pt x="0" y="6"/>
                    <a:pt x="0" y="5"/>
                  </a:cubicBezTo>
                  <a:cubicBezTo>
                    <a:pt x="0" y="5"/>
                    <a:pt x="1" y="5"/>
                    <a:pt x="1" y="5"/>
                  </a:cubicBezTo>
                  <a:cubicBezTo>
                    <a:pt x="1" y="5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3"/>
                    <a:pt x="2" y="3"/>
                  </a:cubicBezTo>
                  <a:cubicBezTo>
                    <a:pt x="2" y="3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0"/>
                    <a:pt x="4" y="0"/>
                  </a:cubicBezTo>
                  <a:cubicBezTo>
                    <a:pt x="4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3"/>
                  </a:cubicBezTo>
                  <a:cubicBezTo>
                    <a:pt x="5" y="3"/>
                    <a:pt x="5" y="3"/>
                    <a:pt x="4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57"/>
            <p:cNvSpPr>
              <a:spLocks/>
            </p:cNvSpPr>
            <p:nvPr/>
          </p:nvSpPr>
          <p:spPr bwMode="auto">
            <a:xfrm>
              <a:off x="2317" y="1559"/>
              <a:ext cx="20" cy="19"/>
            </a:xfrm>
            <a:custGeom>
              <a:avLst/>
              <a:gdLst>
                <a:gd name="T0" fmla="*/ 3 w 3"/>
                <a:gd name="T1" fmla="*/ 2 h 3"/>
                <a:gd name="T2" fmla="*/ 3 w 3"/>
                <a:gd name="T3" fmla="*/ 1 h 3"/>
                <a:gd name="T4" fmla="*/ 3 w 3"/>
                <a:gd name="T5" fmla="*/ 1 h 3"/>
                <a:gd name="T6" fmla="*/ 3 w 3"/>
                <a:gd name="T7" fmla="*/ 0 h 3"/>
                <a:gd name="T8" fmla="*/ 3 w 3"/>
                <a:gd name="T9" fmla="*/ 0 h 3"/>
                <a:gd name="T10" fmla="*/ 2 w 3"/>
                <a:gd name="T11" fmla="*/ 0 h 3"/>
                <a:gd name="T12" fmla="*/ 2 w 3"/>
                <a:gd name="T13" fmla="*/ 0 h 3"/>
                <a:gd name="T14" fmla="*/ 1 w 3"/>
                <a:gd name="T15" fmla="*/ 1 h 3"/>
                <a:gd name="T16" fmla="*/ 1 w 3"/>
                <a:gd name="T17" fmla="*/ 1 h 3"/>
                <a:gd name="T18" fmla="*/ 0 w 3"/>
                <a:gd name="T19" fmla="*/ 1 h 3"/>
                <a:gd name="T20" fmla="*/ 0 w 3"/>
                <a:gd name="T21" fmla="*/ 2 h 3"/>
                <a:gd name="T22" fmla="*/ 0 w 3"/>
                <a:gd name="T23" fmla="*/ 2 h 3"/>
                <a:gd name="T24" fmla="*/ 1 w 3"/>
                <a:gd name="T25" fmla="*/ 3 h 3"/>
                <a:gd name="T26" fmla="*/ 1 w 3"/>
                <a:gd name="T27" fmla="*/ 3 h 3"/>
                <a:gd name="T28" fmla="*/ 2 w 3"/>
                <a:gd name="T29" fmla="*/ 3 h 3"/>
                <a:gd name="T30" fmla="*/ 3 w 3"/>
                <a:gd name="T31" fmla="*/ 2 h 3"/>
                <a:gd name="T32" fmla="*/ 3 w 3"/>
                <a:gd name="T33" fmla="*/ 2 h 3"/>
                <a:gd name="T34" fmla="*/ 3 w 3"/>
                <a:gd name="T3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" h="3">
                  <a:moveTo>
                    <a:pt x="3" y="2"/>
                  </a:moveTo>
                  <a:cubicBezTo>
                    <a:pt x="3" y="2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58"/>
            <p:cNvSpPr>
              <a:spLocks/>
            </p:cNvSpPr>
            <p:nvPr/>
          </p:nvSpPr>
          <p:spPr bwMode="auto">
            <a:xfrm>
              <a:off x="2324" y="1553"/>
              <a:ext cx="13" cy="6"/>
            </a:xfrm>
            <a:custGeom>
              <a:avLst/>
              <a:gdLst>
                <a:gd name="T0" fmla="*/ 2 w 2"/>
                <a:gd name="T1" fmla="*/ 0 h 1"/>
                <a:gd name="T2" fmla="*/ 1 w 2"/>
                <a:gd name="T3" fmla="*/ 1 h 1"/>
                <a:gd name="T4" fmla="*/ 1 w 2"/>
                <a:gd name="T5" fmla="*/ 0 h 1"/>
                <a:gd name="T6" fmla="*/ 1 w 2"/>
                <a:gd name="T7" fmla="*/ 0 h 1"/>
                <a:gd name="T8" fmla="*/ 0 w 2"/>
                <a:gd name="T9" fmla="*/ 0 h 1"/>
                <a:gd name="T10" fmla="*/ 1 w 2"/>
                <a:gd name="T11" fmla="*/ 0 h 1"/>
                <a:gd name="T12" fmla="*/ 1 w 2"/>
                <a:gd name="T13" fmla="*/ 0 h 1"/>
                <a:gd name="T14" fmla="*/ 1 w 2"/>
                <a:gd name="T15" fmla="*/ 0 h 1"/>
                <a:gd name="T16" fmla="*/ 2 w 2"/>
                <a:gd name="T17" fmla="*/ 0 h 1"/>
                <a:gd name="T18" fmla="*/ 2 w 2"/>
                <a:gd name="T19" fmla="*/ 0 h 1"/>
                <a:gd name="T20" fmla="*/ 2 w 2"/>
                <a:gd name="T2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2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59"/>
            <p:cNvSpPr>
              <a:spLocks/>
            </p:cNvSpPr>
            <p:nvPr/>
          </p:nvSpPr>
          <p:spPr bwMode="auto">
            <a:xfrm>
              <a:off x="2349" y="1546"/>
              <a:ext cx="7" cy="13"/>
            </a:xfrm>
            <a:custGeom>
              <a:avLst/>
              <a:gdLst>
                <a:gd name="T0" fmla="*/ 1 w 1"/>
                <a:gd name="T1" fmla="*/ 2 h 2"/>
                <a:gd name="T2" fmla="*/ 1 w 1"/>
                <a:gd name="T3" fmla="*/ 1 h 2"/>
                <a:gd name="T4" fmla="*/ 1 w 1"/>
                <a:gd name="T5" fmla="*/ 1 h 2"/>
                <a:gd name="T6" fmla="*/ 1 w 1"/>
                <a:gd name="T7" fmla="*/ 0 h 2"/>
                <a:gd name="T8" fmla="*/ 1 w 1"/>
                <a:gd name="T9" fmla="*/ 0 h 2"/>
                <a:gd name="T10" fmla="*/ 0 w 1"/>
                <a:gd name="T11" fmla="*/ 0 h 2"/>
                <a:gd name="T12" fmla="*/ 0 w 1"/>
                <a:gd name="T13" fmla="*/ 1 h 2"/>
                <a:gd name="T14" fmla="*/ 0 w 1"/>
                <a:gd name="T15" fmla="*/ 1 h 2"/>
                <a:gd name="T16" fmla="*/ 0 w 1"/>
                <a:gd name="T17" fmla="*/ 2 h 2"/>
                <a:gd name="T18" fmla="*/ 1 w 1"/>
                <a:gd name="T19" fmla="*/ 2 h 2"/>
                <a:gd name="T20" fmla="*/ 1 w 1"/>
                <a:gd name="T2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60"/>
            <p:cNvSpPr>
              <a:spLocks/>
            </p:cNvSpPr>
            <p:nvPr/>
          </p:nvSpPr>
          <p:spPr bwMode="auto">
            <a:xfrm>
              <a:off x="2343" y="1533"/>
              <a:ext cx="6" cy="32"/>
            </a:xfrm>
            <a:custGeom>
              <a:avLst/>
              <a:gdLst>
                <a:gd name="T0" fmla="*/ 1 w 1"/>
                <a:gd name="T1" fmla="*/ 4 h 5"/>
                <a:gd name="T2" fmla="*/ 1 w 1"/>
                <a:gd name="T3" fmla="*/ 5 h 5"/>
                <a:gd name="T4" fmla="*/ 1 w 1"/>
                <a:gd name="T5" fmla="*/ 5 h 5"/>
                <a:gd name="T6" fmla="*/ 0 w 1"/>
                <a:gd name="T7" fmla="*/ 4 h 5"/>
                <a:gd name="T8" fmla="*/ 0 w 1"/>
                <a:gd name="T9" fmla="*/ 3 h 5"/>
                <a:gd name="T10" fmla="*/ 0 w 1"/>
                <a:gd name="T11" fmla="*/ 2 h 5"/>
                <a:gd name="T12" fmla="*/ 0 w 1"/>
                <a:gd name="T13" fmla="*/ 1 h 5"/>
                <a:gd name="T14" fmla="*/ 0 w 1"/>
                <a:gd name="T15" fmla="*/ 0 h 5"/>
                <a:gd name="T16" fmla="*/ 0 w 1"/>
                <a:gd name="T17" fmla="*/ 0 h 5"/>
                <a:gd name="T18" fmla="*/ 1 w 1"/>
                <a:gd name="T19" fmla="*/ 0 h 5"/>
                <a:gd name="T20" fmla="*/ 1 w 1"/>
                <a:gd name="T21" fmla="*/ 1 h 5"/>
                <a:gd name="T22" fmla="*/ 1 w 1"/>
                <a:gd name="T23" fmla="*/ 1 h 5"/>
                <a:gd name="T24" fmla="*/ 1 w 1"/>
                <a:gd name="T25" fmla="*/ 2 h 5"/>
                <a:gd name="T26" fmla="*/ 1 w 1"/>
                <a:gd name="T27" fmla="*/ 2 h 5"/>
                <a:gd name="T28" fmla="*/ 1 w 1"/>
                <a:gd name="T29" fmla="*/ 3 h 5"/>
                <a:gd name="T30" fmla="*/ 1 w 1"/>
                <a:gd name="T31" fmla="*/ 3 h 5"/>
                <a:gd name="T32" fmla="*/ 1 w 1"/>
                <a:gd name="T33" fmla="*/ 4 h 5"/>
                <a:gd name="T34" fmla="*/ 1 w 1"/>
                <a:gd name="T35" fmla="*/ 4 h 5"/>
                <a:gd name="T36" fmla="*/ 1 w 1"/>
                <a:gd name="T37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" h="5">
                  <a:moveTo>
                    <a:pt x="1" y="4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5"/>
                    <a:pt x="0" y="4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61"/>
            <p:cNvSpPr>
              <a:spLocks/>
            </p:cNvSpPr>
            <p:nvPr/>
          </p:nvSpPr>
          <p:spPr bwMode="auto">
            <a:xfrm>
              <a:off x="2343" y="1514"/>
              <a:ext cx="13" cy="19"/>
            </a:xfrm>
            <a:custGeom>
              <a:avLst/>
              <a:gdLst>
                <a:gd name="T0" fmla="*/ 2 w 2"/>
                <a:gd name="T1" fmla="*/ 3 h 3"/>
                <a:gd name="T2" fmla="*/ 1 w 2"/>
                <a:gd name="T3" fmla="*/ 3 h 3"/>
                <a:gd name="T4" fmla="*/ 1 w 2"/>
                <a:gd name="T5" fmla="*/ 3 h 3"/>
                <a:gd name="T6" fmla="*/ 1 w 2"/>
                <a:gd name="T7" fmla="*/ 2 h 3"/>
                <a:gd name="T8" fmla="*/ 0 w 2"/>
                <a:gd name="T9" fmla="*/ 2 h 3"/>
                <a:gd name="T10" fmla="*/ 0 w 2"/>
                <a:gd name="T11" fmla="*/ 1 h 3"/>
                <a:gd name="T12" fmla="*/ 0 w 2"/>
                <a:gd name="T13" fmla="*/ 1 h 3"/>
                <a:gd name="T14" fmla="*/ 1 w 2"/>
                <a:gd name="T15" fmla="*/ 0 h 3"/>
                <a:gd name="T16" fmla="*/ 1 w 2"/>
                <a:gd name="T17" fmla="*/ 0 h 3"/>
                <a:gd name="T18" fmla="*/ 1 w 2"/>
                <a:gd name="T19" fmla="*/ 0 h 3"/>
                <a:gd name="T20" fmla="*/ 1 w 2"/>
                <a:gd name="T21" fmla="*/ 1 h 3"/>
                <a:gd name="T22" fmla="*/ 1 w 2"/>
                <a:gd name="T23" fmla="*/ 0 h 3"/>
                <a:gd name="T24" fmla="*/ 2 w 2"/>
                <a:gd name="T25" fmla="*/ 1 h 3"/>
                <a:gd name="T26" fmla="*/ 2 w 2"/>
                <a:gd name="T27" fmla="*/ 1 h 3"/>
                <a:gd name="T28" fmla="*/ 2 w 2"/>
                <a:gd name="T29" fmla="*/ 1 h 3"/>
                <a:gd name="T30" fmla="*/ 1 w 2"/>
                <a:gd name="T31" fmla="*/ 2 h 3"/>
                <a:gd name="T32" fmla="*/ 2 w 2"/>
                <a:gd name="T33" fmla="*/ 2 h 3"/>
                <a:gd name="T34" fmla="*/ 2 w 2"/>
                <a:gd name="T35" fmla="*/ 3 h 3"/>
                <a:gd name="T36" fmla="*/ 2 w 2"/>
                <a:gd name="T3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cubicBezTo>
                    <a:pt x="2" y="3"/>
                    <a:pt x="2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2"/>
                    <a:pt x="1" y="2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62"/>
            <p:cNvSpPr>
              <a:spLocks/>
            </p:cNvSpPr>
            <p:nvPr/>
          </p:nvSpPr>
          <p:spPr bwMode="auto">
            <a:xfrm>
              <a:off x="2317" y="1533"/>
              <a:ext cx="7" cy="13"/>
            </a:xfrm>
            <a:custGeom>
              <a:avLst/>
              <a:gdLst>
                <a:gd name="T0" fmla="*/ 1 w 1"/>
                <a:gd name="T1" fmla="*/ 1 h 2"/>
                <a:gd name="T2" fmla="*/ 0 w 1"/>
                <a:gd name="T3" fmla="*/ 1 h 2"/>
                <a:gd name="T4" fmla="*/ 0 w 1"/>
                <a:gd name="T5" fmla="*/ 1 h 2"/>
                <a:gd name="T6" fmla="*/ 0 w 1"/>
                <a:gd name="T7" fmla="*/ 1 h 2"/>
                <a:gd name="T8" fmla="*/ 0 w 1"/>
                <a:gd name="T9" fmla="*/ 1 h 2"/>
                <a:gd name="T10" fmla="*/ 0 w 1"/>
                <a:gd name="T11" fmla="*/ 1 h 2"/>
                <a:gd name="T12" fmla="*/ 0 w 1"/>
                <a:gd name="T13" fmla="*/ 0 h 2"/>
                <a:gd name="T14" fmla="*/ 1 w 1"/>
                <a:gd name="T15" fmla="*/ 0 h 2"/>
                <a:gd name="T16" fmla="*/ 1 w 1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63"/>
            <p:cNvSpPr>
              <a:spLocks/>
            </p:cNvSpPr>
            <p:nvPr/>
          </p:nvSpPr>
          <p:spPr bwMode="auto">
            <a:xfrm>
              <a:off x="2324" y="1540"/>
              <a:ext cx="6" cy="6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  <a:gd name="T6" fmla="*/ 0 w 1"/>
                <a:gd name="T7" fmla="*/ 1 h 1"/>
                <a:gd name="T8" fmla="*/ 0 w 1"/>
                <a:gd name="T9" fmla="*/ 1 h 1"/>
                <a:gd name="T10" fmla="*/ 0 w 1"/>
                <a:gd name="T11" fmla="*/ 1 h 1"/>
                <a:gd name="T12" fmla="*/ 0 w 1"/>
                <a:gd name="T13" fmla="*/ 1 h 1"/>
                <a:gd name="T14" fmla="*/ 1 w 1"/>
                <a:gd name="T15" fmla="*/ 1 h 1"/>
                <a:gd name="T16" fmla="*/ 1 w 1"/>
                <a:gd name="T17" fmla="*/ 0 h 1"/>
                <a:gd name="T18" fmla="*/ 1 w 1"/>
                <a:gd name="T1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64"/>
            <p:cNvSpPr>
              <a:spLocks/>
            </p:cNvSpPr>
            <p:nvPr/>
          </p:nvSpPr>
          <p:spPr bwMode="auto">
            <a:xfrm>
              <a:off x="2337" y="1514"/>
              <a:ext cx="6" cy="6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0 w 1"/>
                <a:gd name="T5" fmla="*/ 1 h 1"/>
                <a:gd name="T6" fmla="*/ 0 w 1"/>
                <a:gd name="T7" fmla="*/ 1 h 1"/>
                <a:gd name="T8" fmla="*/ 0 w 1"/>
                <a:gd name="T9" fmla="*/ 1 h 1"/>
                <a:gd name="T10" fmla="*/ 0 w 1"/>
                <a:gd name="T11" fmla="*/ 0 h 1"/>
                <a:gd name="T12" fmla="*/ 0 w 1"/>
                <a:gd name="T13" fmla="*/ 0 h 1"/>
                <a:gd name="T14" fmla="*/ 1 w 1"/>
                <a:gd name="T15" fmla="*/ 0 h 1"/>
                <a:gd name="T16" fmla="*/ 1 w 1"/>
                <a:gd name="T17" fmla="*/ 0 h 1"/>
                <a:gd name="T18" fmla="*/ 1 w 1"/>
                <a:gd name="T1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65"/>
            <p:cNvSpPr>
              <a:spLocks/>
            </p:cNvSpPr>
            <p:nvPr/>
          </p:nvSpPr>
          <p:spPr bwMode="auto">
            <a:xfrm>
              <a:off x="2356" y="1475"/>
              <a:ext cx="19" cy="20"/>
            </a:xfrm>
            <a:custGeom>
              <a:avLst/>
              <a:gdLst>
                <a:gd name="T0" fmla="*/ 2 w 3"/>
                <a:gd name="T1" fmla="*/ 1 h 3"/>
                <a:gd name="T2" fmla="*/ 2 w 3"/>
                <a:gd name="T3" fmla="*/ 1 h 3"/>
                <a:gd name="T4" fmla="*/ 2 w 3"/>
                <a:gd name="T5" fmla="*/ 2 h 3"/>
                <a:gd name="T6" fmla="*/ 1 w 3"/>
                <a:gd name="T7" fmla="*/ 3 h 3"/>
                <a:gd name="T8" fmla="*/ 1 w 3"/>
                <a:gd name="T9" fmla="*/ 3 h 3"/>
                <a:gd name="T10" fmla="*/ 1 w 3"/>
                <a:gd name="T11" fmla="*/ 3 h 3"/>
                <a:gd name="T12" fmla="*/ 1 w 3"/>
                <a:gd name="T13" fmla="*/ 3 h 3"/>
                <a:gd name="T14" fmla="*/ 1 w 3"/>
                <a:gd name="T15" fmla="*/ 2 h 3"/>
                <a:gd name="T16" fmla="*/ 0 w 3"/>
                <a:gd name="T17" fmla="*/ 2 h 3"/>
                <a:gd name="T18" fmla="*/ 0 w 3"/>
                <a:gd name="T19" fmla="*/ 2 h 3"/>
                <a:gd name="T20" fmla="*/ 1 w 3"/>
                <a:gd name="T21" fmla="*/ 1 h 3"/>
                <a:gd name="T22" fmla="*/ 1 w 3"/>
                <a:gd name="T23" fmla="*/ 1 h 3"/>
                <a:gd name="T24" fmla="*/ 2 w 3"/>
                <a:gd name="T25" fmla="*/ 0 h 3"/>
                <a:gd name="T26" fmla="*/ 2 w 3"/>
                <a:gd name="T27" fmla="*/ 0 h 3"/>
                <a:gd name="T28" fmla="*/ 3 w 3"/>
                <a:gd name="T29" fmla="*/ 0 h 3"/>
                <a:gd name="T30" fmla="*/ 3 w 3"/>
                <a:gd name="T31" fmla="*/ 0 h 3"/>
                <a:gd name="T32" fmla="*/ 3 w 3"/>
                <a:gd name="T33" fmla="*/ 0 h 3"/>
                <a:gd name="T34" fmla="*/ 2 w 3"/>
                <a:gd name="T35" fmla="*/ 1 h 3"/>
                <a:gd name="T36" fmla="*/ 2 w 3"/>
                <a:gd name="T3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2"/>
                    <a:pt x="1" y="2"/>
                  </a:cubicBezTo>
                  <a:cubicBezTo>
                    <a:pt x="1" y="2"/>
                    <a:pt x="1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66"/>
            <p:cNvSpPr>
              <a:spLocks/>
            </p:cNvSpPr>
            <p:nvPr/>
          </p:nvSpPr>
          <p:spPr bwMode="auto">
            <a:xfrm>
              <a:off x="2349" y="1418"/>
              <a:ext cx="46" cy="45"/>
            </a:xfrm>
            <a:custGeom>
              <a:avLst/>
              <a:gdLst>
                <a:gd name="T0" fmla="*/ 5 w 7"/>
                <a:gd name="T1" fmla="*/ 3 h 7"/>
                <a:gd name="T2" fmla="*/ 4 w 7"/>
                <a:gd name="T3" fmla="*/ 4 h 7"/>
                <a:gd name="T4" fmla="*/ 3 w 7"/>
                <a:gd name="T5" fmla="*/ 5 h 7"/>
                <a:gd name="T6" fmla="*/ 2 w 7"/>
                <a:gd name="T7" fmla="*/ 6 h 7"/>
                <a:gd name="T8" fmla="*/ 1 w 7"/>
                <a:gd name="T9" fmla="*/ 6 h 7"/>
                <a:gd name="T10" fmla="*/ 1 w 7"/>
                <a:gd name="T11" fmla="*/ 7 h 7"/>
                <a:gd name="T12" fmla="*/ 1 w 7"/>
                <a:gd name="T13" fmla="*/ 6 h 7"/>
                <a:gd name="T14" fmla="*/ 1 w 7"/>
                <a:gd name="T15" fmla="*/ 6 h 7"/>
                <a:gd name="T16" fmla="*/ 1 w 7"/>
                <a:gd name="T17" fmla="*/ 6 h 7"/>
                <a:gd name="T18" fmla="*/ 2 w 7"/>
                <a:gd name="T19" fmla="*/ 5 h 7"/>
                <a:gd name="T20" fmla="*/ 2 w 7"/>
                <a:gd name="T21" fmla="*/ 4 h 7"/>
                <a:gd name="T22" fmla="*/ 2 w 7"/>
                <a:gd name="T23" fmla="*/ 4 h 7"/>
                <a:gd name="T24" fmla="*/ 2 w 7"/>
                <a:gd name="T25" fmla="*/ 4 h 7"/>
                <a:gd name="T26" fmla="*/ 2 w 7"/>
                <a:gd name="T27" fmla="*/ 4 h 7"/>
                <a:gd name="T28" fmla="*/ 2 w 7"/>
                <a:gd name="T29" fmla="*/ 4 h 7"/>
                <a:gd name="T30" fmla="*/ 3 w 7"/>
                <a:gd name="T31" fmla="*/ 4 h 7"/>
                <a:gd name="T32" fmla="*/ 4 w 7"/>
                <a:gd name="T33" fmla="*/ 3 h 7"/>
                <a:gd name="T34" fmla="*/ 5 w 7"/>
                <a:gd name="T35" fmla="*/ 2 h 7"/>
                <a:gd name="T36" fmla="*/ 5 w 7"/>
                <a:gd name="T37" fmla="*/ 1 h 7"/>
                <a:gd name="T38" fmla="*/ 6 w 7"/>
                <a:gd name="T39" fmla="*/ 1 h 7"/>
                <a:gd name="T40" fmla="*/ 6 w 7"/>
                <a:gd name="T41" fmla="*/ 1 h 7"/>
                <a:gd name="T42" fmla="*/ 5 w 7"/>
                <a:gd name="T43" fmla="*/ 1 h 7"/>
                <a:gd name="T44" fmla="*/ 5 w 7"/>
                <a:gd name="T45" fmla="*/ 0 h 7"/>
                <a:gd name="T46" fmla="*/ 6 w 7"/>
                <a:gd name="T47" fmla="*/ 0 h 7"/>
                <a:gd name="T48" fmla="*/ 6 w 7"/>
                <a:gd name="T49" fmla="*/ 0 h 7"/>
                <a:gd name="T50" fmla="*/ 6 w 7"/>
                <a:gd name="T51" fmla="*/ 1 h 7"/>
                <a:gd name="T52" fmla="*/ 7 w 7"/>
                <a:gd name="T53" fmla="*/ 0 h 7"/>
                <a:gd name="T54" fmla="*/ 7 w 7"/>
                <a:gd name="T55" fmla="*/ 0 h 7"/>
                <a:gd name="T56" fmla="*/ 7 w 7"/>
                <a:gd name="T57" fmla="*/ 1 h 7"/>
                <a:gd name="T58" fmla="*/ 6 w 7"/>
                <a:gd name="T59" fmla="*/ 2 h 7"/>
                <a:gd name="T60" fmla="*/ 6 w 7"/>
                <a:gd name="T61" fmla="*/ 3 h 7"/>
                <a:gd name="T62" fmla="*/ 5 w 7"/>
                <a:gd name="T63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" h="7">
                  <a:moveTo>
                    <a:pt x="5" y="3"/>
                  </a:moveTo>
                  <a:cubicBezTo>
                    <a:pt x="5" y="4"/>
                    <a:pt x="4" y="4"/>
                    <a:pt x="4" y="4"/>
                  </a:cubicBezTo>
                  <a:cubicBezTo>
                    <a:pt x="4" y="5"/>
                    <a:pt x="3" y="5"/>
                    <a:pt x="3" y="5"/>
                  </a:cubicBezTo>
                  <a:cubicBezTo>
                    <a:pt x="3" y="5"/>
                    <a:pt x="2" y="6"/>
                    <a:pt x="2" y="6"/>
                  </a:cubicBezTo>
                  <a:cubicBezTo>
                    <a:pt x="2" y="6"/>
                    <a:pt x="2" y="6"/>
                    <a:pt x="1" y="6"/>
                  </a:cubicBezTo>
                  <a:cubicBezTo>
                    <a:pt x="1" y="6"/>
                    <a:pt x="1" y="7"/>
                    <a:pt x="1" y="7"/>
                  </a:cubicBezTo>
                  <a:cubicBezTo>
                    <a:pt x="1" y="7"/>
                    <a:pt x="1" y="7"/>
                    <a:pt x="1" y="6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2" y="5"/>
                    <a:pt x="2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3"/>
                    <a:pt x="4" y="3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2"/>
                    <a:pt x="5" y="2"/>
                    <a:pt x="5" y="1"/>
                  </a:cubicBezTo>
                  <a:cubicBezTo>
                    <a:pt x="5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5" y="1"/>
                    <a:pt x="5" y="1"/>
                  </a:cubicBezTo>
                  <a:cubicBezTo>
                    <a:pt x="5" y="1"/>
                    <a:pt x="5" y="0"/>
                    <a:pt x="5" y="0"/>
                  </a:cubicBezTo>
                  <a:cubicBezTo>
                    <a:pt x="5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6" y="2"/>
                    <a:pt x="6" y="2"/>
                  </a:cubicBezTo>
                  <a:cubicBezTo>
                    <a:pt x="6" y="2"/>
                    <a:pt x="6" y="2"/>
                    <a:pt x="6" y="3"/>
                  </a:cubicBezTo>
                  <a:cubicBezTo>
                    <a:pt x="6" y="3"/>
                    <a:pt x="5" y="3"/>
                    <a:pt x="5" y="3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67"/>
            <p:cNvSpPr>
              <a:spLocks/>
            </p:cNvSpPr>
            <p:nvPr/>
          </p:nvSpPr>
          <p:spPr bwMode="auto">
            <a:xfrm>
              <a:off x="2395" y="143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68"/>
            <p:cNvSpPr>
              <a:spLocks/>
            </p:cNvSpPr>
            <p:nvPr/>
          </p:nvSpPr>
          <p:spPr bwMode="auto">
            <a:xfrm>
              <a:off x="2182" y="1379"/>
              <a:ext cx="167" cy="154"/>
            </a:xfrm>
            <a:custGeom>
              <a:avLst/>
              <a:gdLst>
                <a:gd name="T0" fmla="*/ 25 w 26"/>
                <a:gd name="T1" fmla="*/ 13 h 24"/>
                <a:gd name="T2" fmla="*/ 23 w 26"/>
                <a:gd name="T3" fmla="*/ 12 h 24"/>
                <a:gd name="T4" fmla="*/ 21 w 26"/>
                <a:gd name="T5" fmla="*/ 9 h 24"/>
                <a:gd name="T6" fmla="*/ 20 w 26"/>
                <a:gd name="T7" fmla="*/ 9 h 24"/>
                <a:gd name="T8" fmla="*/ 18 w 26"/>
                <a:gd name="T9" fmla="*/ 8 h 24"/>
                <a:gd name="T10" fmla="*/ 16 w 26"/>
                <a:gd name="T11" fmla="*/ 8 h 24"/>
                <a:gd name="T12" fmla="*/ 15 w 26"/>
                <a:gd name="T13" fmla="*/ 7 h 24"/>
                <a:gd name="T14" fmla="*/ 12 w 26"/>
                <a:gd name="T15" fmla="*/ 3 h 24"/>
                <a:gd name="T16" fmla="*/ 11 w 26"/>
                <a:gd name="T17" fmla="*/ 1 h 24"/>
                <a:gd name="T18" fmla="*/ 9 w 26"/>
                <a:gd name="T19" fmla="*/ 0 h 24"/>
                <a:gd name="T20" fmla="*/ 7 w 26"/>
                <a:gd name="T21" fmla="*/ 1 h 24"/>
                <a:gd name="T22" fmla="*/ 6 w 26"/>
                <a:gd name="T23" fmla="*/ 2 h 24"/>
                <a:gd name="T24" fmla="*/ 7 w 26"/>
                <a:gd name="T25" fmla="*/ 4 h 24"/>
                <a:gd name="T26" fmla="*/ 5 w 26"/>
                <a:gd name="T27" fmla="*/ 2 h 24"/>
                <a:gd name="T28" fmla="*/ 3 w 26"/>
                <a:gd name="T29" fmla="*/ 3 h 24"/>
                <a:gd name="T30" fmla="*/ 2 w 26"/>
                <a:gd name="T31" fmla="*/ 4 h 24"/>
                <a:gd name="T32" fmla="*/ 4 w 26"/>
                <a:gd name="T33" fmla="*/ 4 h 24"/>
                <a:gd name="T34" fmla="*/ 3 w 26"/>
                <a:gd name="T35" fmla="*/ 6 h 24"/>
                <a:gd name="T36" fmla="*/ 2 w 26"/>
                <a:gd name="T37" fmla="*/ 7 h 24"/>
                <a:gd name="T38" fmla="*/ 7 w 26"/>
                <a:gd name="T39" fmla="*/ 8 h 24"/>
                <a:gd name="T40" fmla="*/ 9 w 26"/>
                <a:gd name="T41" fmla="*/ 10 h 24"/>
                <a:gd name="T42" fmla="*/ 12 w 26"/>
                <a:gd name="T43" fmla="*/ 11 h 24"/>
                <a:gd name="T44" fmla="*/ 13 w 26"/>
                <a:gd name="T45" fmla="*/ 11 h 24"/>
                <a:gd name="T46" fmla="*/ 11 w 26"/>
                <a:gd name="T47" fmla="*/ 12 h 24"/>
                <a:gd name="T48" fmla="*/ 8 w 26"/>
                <a:gd name="T49" fmla="*/ 13 h 24"/>
                <a:gd name="T50" fmla="*/ 7 w 26"/>
                <a:gd name="T51" fmla="*/ 15 h 24"/>
                <a:gd name="T52" fmla="*/ 6 w 26"/>
                <a:gd name="T53" fmla="*/ 18 h 24"/>
                <a:gd name="T54" fmla="*/ 10 w 26"/>
                <a:gd name="T55" fmla="*/ 17 h 24"/>
                <a:gd name="T56" fmla="*/ 12 w 26"/>
                <a:gd name="T57" fmla="*/ 16 h 24"/>
                <a:gd name="T58" fmla="*/ 12 w 26"/>
                <a:gd name="T59" fmla="*/ 18 h 24"/>
                <a:gd name="T60" fmla="*/ 9 w 26"/>
                <a:gd name="T61" fmla="*/ 19 h 24"/>
                <a:gd name="T62" fmla="*/ 6 w 26"/>
                <a:gd name="T63" fmla="*/ 19 h 24"/>
                <a:gd name="T64" fmla="*/ 4 w 26"/>
                <a:gd name="T65" fmla="*/ 19 h 24"/>
                <a:gd name="T66" fmla="*/ 4 w 26"/>
                <a:gd name="T67" fmla="*/ 21 h 24"/>
                <a:gd name="T68" fmla="*/ 3 w 26"/>
                <a:gd name="T69" fmla="*/ 21 h 24"/>
                <a:gd name="T70" fmla="*/ 3 w 26"/>
                <a:gd name="T71" fmla="*/ 20 h 24"/>
                <a:gd name="T72" fmla="*/ 0 w 26"/>
                <a:gd name="T73" fmla="*/ 19 h 24"/>
                <a:gd name="T74" fmla="*/ 0 w 26"/>
                <a:gd name="T75" fmla="*/ 23 h 24"/>
                <a:gd name="T76" fmla="*/ 3 w 26"/>
                <a:gd name="T77" fmla="*/ 23 h 24"/>
                <a:gd name="T78" fmla="*/ 4 w 26"/>
                <a:gd name="T79" fmla="*/ 24 h 24"/>
                <a:gd name="T80" fmla="*/ 5 w 26"/>
                <a:gd name="T81" fmla="*/ 23 h 24"/>
                <a:gd name="T82" fmla="*/ 7 w 26"/>
                <a:gd name="T83" fmla="*/ 23 h 24"/>
                <a:gd name="T84" fmla="*/ 11 w 26"/>
                <a:gd name="T85" fmla="*/ 22 h 24"/>
                <a:gd name="T86" fmla="*/ 14 w 26"/>
                <a:gd name="T87" fmla="*/ 21 h 24"/>
                <a:gd name="T88" fmla="*/ 16 w 26"/>
                <a:gd name="T89" fmla="*/ 19 h 24"/>
                <a:gd name="T90" fmla="*/ 17 w 26"/>
                <a:gd name="T91" fmla="*/ 20 h 24"/>
                <a:gd name="T92" fmla="*/ 18 w 26"/>
                <a:gd name="T93" fmla="*/ 22 h 24"/>
                <a:gd name="T94" fmla="*/ 19 w 26"/>
                <a:gd name="T95" fmla="*/ 21 h 24"/>
                <a:gd name="T96" fmla="*/ 23 w 26"/>
                <a:gd name="T97" fmla="*/ 18 h 24"/>
                <a:gd name="T98" fmla="*/ 22 w 26"/>
                <a:gd name="T99" fmla="*/ 18 h 24"/>
                <a:gd name="T100" fmla="*/ 20 w 26"/>
                <a:gd name="T101" fmla="*/ 18 h 24"/>
                <a:gd name="T102" fmla="*/ 21 w 26"/>
                <a:gd name="T103" fmla="*/ 17 h 24"/>
                <a:gd name="T104" fmla="*/ 23 w 26"/>
                <a:gd name="T105" fmla="*/ 16 h 24"/>
                <a:gd name="T106" fmla="*/ 24 w 26"/>
                <a:gd name="T107" fmla="*/ 16 h 24"/>
                <a:gd name="T108" fmla="*/ 25 w 26"/>
                <a:gd name="T109" fmla="*/ 17 h 24"/>
                <a:gd name="T110" fmla="*/ 25 w 26"/>
                <a:gd name="T111" fmla="*/ 15 h 24"/>
                <a:gd name="T112" fmla="*/ 25 w 26"/>
                <a:gd name="T113" fmla="*/ 15 h 24"/>
                <a:gd name="T114" fmla="*/ 25 w 26"/>
                <a:gd name="T115" fmla="*/ 1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" h="24">
                  <a:moveTo>
                    <a:pt x="25" y="13"/>
                  </a:moveTo>
                  <a:cubicBezTo>
                    <a:pt x="25" y="13"/>
                    <a:pt x="25" y="13"/>
                    <a:pt x="25" y="13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5" y="13"/>
                    <a:pt x="24" y="13"/>
                    <a:pt x="24" y="13"/>
                  </a:cubicBezTo>
                  <a:cubicBezTo>
                    <a:pt x="24" y="13"/>
                    <a:pt x="24" y="12"/>
                    <a:pt x="24" y="12"/>
                  </a:cubicBezTo>
                  <a:cubicBezTo>
                    <a:pt x="24" y="12"/>
                    <a:pt x="24" y="12"/>
                    <a:pt x="23" y="12"/>
                  </a:cubicBezTo>
                  <a:cubicBezTo>
                    <a:pt x="23" y="11"/>
                    <a:pt x="23" y="12"/>
                    <a:pt x="23" y="12"/>
                  </a:cubicBezTo>
                  <a:cubicBezTo>
                    <a:pt x="22" y="12"/>
                    <a:pt x="22" y="12"/>
                    <a:pt x="22" y="11"/>
                  </a:cubicBezTo>
                  <a:cubicBezTo>
                    <a:pt x="22" y="11"/>
                    <a:pt x="22" y="11"/>
                    <a:pt x="21" y="11"/>
                  </a:cubicBezTo>
                  <a:cubicBezTo>
                    <a:pt x="21" y="11"/>
                    <a:pt x="21" y="10"/>
                    <a:pt x="21" y="10"/>
                  </a:cubicBezTo>
                  <a:cubicBezTo>
                    <a:pt x="21" y="10"/>
                    <a:pt x="21" y="10"/>
                    <a:pt x="21" y="9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1" y="9"/>
                    <a:pt x="20" y="9"/>
                    <a:pt x="20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9" y="8"/>
                    <a:pt x="19" y="8"/>
                    <a:pt x="18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8"/>
                    <a:pt x="17" y="8"/>
                    <a:pt x="17" y="8"/>
                  </a:cubicBezTo>
                  <a:cubicBezTo>
                    <a:pt x="17" y="8"/>
                    <a:pt x="17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9"/>
                    <a:pt x="16" y="9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7"/>
                    <a:pt x="15" y="7"/>
                  </a:cubicBezTo>
                  <a:cubicBezTo>
                    <a:pt x="14" y="7"/>
                    <a:pt x="14" y="6"/>
                    <a:pt x="14" y="6"/>
                  </a:cubicBezTo>
                  <a:cubicBezTo>
                    <a:pt x="14" y="5"/>
                    <a:pt x="14" y="5"/>
                    <a:pt x="14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3"/>
                    <a:pt x="12" y="3"/>
                    <a:pt x="12" y="3"/>
                  </a:cubicBezTo>
                  <a:cubicBezTo>
                    <a:pt x="12" y="3"/>
                    <a:pt x="12" y="2"/>
                    <a:pt x="12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1"/>
                    <a:pt x="10" y="0"/>
                  </a:cubicBezTo>
                  <a:cubicBezTo>
                    <a:pt x="9" y="0"/>
                    <a:pt x="10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3"/>
                    <a:pt x="6" y="3"/>
                  </a:cubicBezTo>
                  <a:cubicBezTo>
                    <a:pt x="6" y="3"/>
                    <a:pt x="6" y="3"/>
                    <a:pt x="7" y="3"/>
                  </a:cubicBezTo>
                  <a:cubicBezTo>
                    <a:pt x="7" y="3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3"/>
                    <a:pt x="4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2" y="2"/>
                    <a:pt x="2" y="2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4"/>
                    <a:pt x="3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4"/>
                    <a:pt x="4" y="5"/>
                    <a:pt x="4" y="5"/>
                  </a:cubicBezTo>
                  <a:cubicBezTo>
                    <a:pt x="4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6"/>
                    <a:pt x="3" y="6"/>
                  </a:cubicBezTo>
                  <a:cubicBezTo>
                    <a:pt x="3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1" y="7"/>
                    <a:pt x="1" y="7"/>
                  </a:cubicBezTo>
                  <a:cubicBezTo>
                    <a:pt x="1" y="7"/>
                    <a:pt x="2" y="7"/>
                    <a:pt x="2" y="7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3" y="8"/>
                    <a:pt x="4" y="8"/>
                    <a:pt x="4" y="8"/>
                  </a:cubicBezTo>
                  <a:cubicBezTo>
                    <a:pt x="4" y="8"/>
                    <a:pt x="5" y="8"/>
                    <a:pt x="6" y="8"/>
                  </a:cubicBezTo>
                  <a:cubicBezTo>
                    <a:pt x="6" y="8"/>
                    <a:pt x="6" y="8"/>
                    <a:pt x="7" y="8"/>
                  </a:cubicBezTo>
                  <a:cubicBezTo>
                    <a:pt x="7" y="8"/>
                    <a:pt x="7" y="8"/>
                    <a:pt x="8" y="8"/>
                  </a:cubicBezTo>
                  <a:cubicBezTo>
                    <a:pt x="8" y="8"/>
                    <a:pt x="8" y="9"/>
                    <a:pt x="8" y="9"/>
                  </a:cubicBezTo>
                  <a:cubicBezTo>
                    <a:pt x="8" y="9"/>
                    <a:pt x="9" y="9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10" y="11"/>
                    <a:pt x="10" y="11"/>
                  </a:cubicBezTo>
                  <a:cubicBezTo>
                    <a:pt x="10" y="12"/>
                    <a:pt x="11" y="11"/>
                    <a:pt x="11" y="11"/>
                  </a:cubicBezTo>
                  <a:cubicBezTo>
                    <a:pt x="11" y="11"/>
                    <a:pt x="11" y="11"/>
                    <a:pt x="12" y="11"/>
                  </a:cubicBezTo>
                  <a:cubicBezTo>
                    <a:pt x="12" y="11"/>
                    <a:pt x="12" y="11"/>
                    <a:pt x="12" y="10"/>
                  </a:cubicBezTo>
                  <a:cubicBezTo>
                    <a:pt x="12" y="10"/>
                    <a:pt x="13" y="10"/>
                    <a:pt x="13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13" y="10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2" y="11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1" y="12"/>
                    <a:pt x="11" y="12"/>
                  </a:cubicBezTo>
                  <a:cubicBezTo>
                    <a:pt x="11" y="12"/>
                    <a:pt x="10" y="12"/>
                    <a:pt x="10" y="12"/>
                  </a:cubicBezTo>
                  <a:cubicBezTo>
                    <a:pt x="10" y="12"/>
                    <a:pt x="9" y="12"/>
                    <a:pt x="9" y="12"/>
                  </a:cubicBezTo>
                  <a:cubicBezTo>
                    <a:pt x="9" y="12"/>
                    <a:pt x="9" y="12"/>
                    <a:pt x="9" y="13"/>
                  </a:cubicBezTo>
                  <a:cubicBezTo>
                    <a:pt x="9" y="13"/>
                    <a:pt x="8" y="13"/>
                    <a:pt x="8" y="13"/>
                  </a:cubicBezTo>
                  <a:cubicBezTo>
                    <a:pt x="8" y="13"/>
                    <a:pt x="8" y="13"/>
                    <a:pt x="8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4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6" y="16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17"/>
                    <a:pt x="6" y="18"/>
                    <a:pt x="6" y="18"/>
                  </a:cubicBezTo>
                  <a:cubicBezTo>
                    <a:pt x="6" y="18"/>
                    <a:pt x="6" y="18"/>
                    <a:pt x="7" y="18"/>
                  </a:cubicBezTo>
                  <a:cubicBezTo>
                    <a:pt x="7" y="18"/>
                    <a:pt x="7" y="18"/>
                    <a:pt x="8" y="18"/>
                  </a:cubicBezTo>
                  <a:cubicBezTo>
                    <a:pt x="8" y="18"/>
                    <a:pt x="8" y="18"/>
                    <a:pt x="9" y="18"/>
                  </a:cubicBezTo>
                  <a:cubicBezTo>
                    <a:pt x="9" y="18"/>
                    <a:pt x="9" y="18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7"/>
                    <a:pt x="12" y="16"/>
                    <a:pt x="12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17"/>
                    <a:pt x="12" y="17"/>
                    <a:pt x="12" y="17"/>
                  </a:cubicBezTo>
                  <a:cubicBezTo>
                    <a:pt x="12" y="17"/>
                    <a:pt x="12" y="18"/>
                    <a:pt x="12" y="18"/>
                  </a:cubicBezTo>
                  <a:cubicBezTo>
                    <a:pt x="12" y="18"/>
                    <a:pt x="11" y="18"/>
                    <a:pt x="11" y="18"/>
                  </a:cubicBezTo>
                  <a:cubicBezTo>
                    <a:pt x="11" y="18"/>
                    <a:pt x="10" y="18"/>
                    <a:pt x="10" y="18"/>
                  </a:cubicBezTo>
                  <a:cubicBezTo>
                    <a:pt x="10" y="18"/>
                    <a:pt x="10" y="19"/>
                    <a:pt x="10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19"/>
                    <a:pt x="8" y="19"/>
                    <a:pt x="8" y="19"/>
                  </a:cubicBezTo>
                  <a:cubicBezTo>
                    <a:pt x="8" y="19"/>
                    <a:pt x="8" y="19"/>
                    <a:pt x="7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20"/>
                    <a:pt x="6" y="20"/>
                    <a:pt x="5" y="20"/>
                  </a:cubicBezTo>
                  <a:cubicBezTo>
                    <a:pt x="5" y="20"/>
                    <a:pt x="5" y="19"/>
                    <a:pt x="5" y="19"/>
                  </a:cubicBezTo>
                  <a:cubicBezTo>
                    <a:pt x="5" y="19"/>
                    <a:pt x="5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21"/>
                    <a:pt x="3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2" y="20"/>
                    <a:pt x="3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2" y="19"/>
                    <a:pt x="2" y="19"/>
                  </a:cubicBezTo>
                  <a:cubicBezTo>
                    <a:pt x="2" y="19"/>
                    <a:pt x="1" y="19"/>
                    <a:pt x="1" y="19"/>
                  </a:cubicBezTo>
                  <a:cubicBezTo>
                    <a:pt x="1" y="19"/>
                    <a:pt x="0" y="19"/>
                    <a:pt x="0" y="19"/>
                  </a:cubicBezTo>
                  <a:cubicBezTo>
                    <a:pt x="0" y="19"/>
                    <a:pt x="0" y="20"/>
                    <a:pt x="0" y="20"/>
                  </a:cubicBezTo>
                  <a:cubicBezTo>
                    <a:pt x="0" y="20"/>
                    <a:pt x="0" y="21"/>
                    <a:pt x="0" y="21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2"/>
                    <a:pt x="0" y="22"/>
                    <a:pt x="0" y="23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3"/>
                    <a:pt x="2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3" y="23"/>
                    <a:pt x="3" y="24"/>
                    <a:pt x="3" y="24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3" y="24"/>
                    <a:pt x="4" y="24"/>
                    <a:pt x="4" y="24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7" y="22"/>
                    <a:pt x="7" y="23"/>
                    <a:pt x="7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8" y="22"/>
                    <a:pt x="9" y="22"/>
                    <a:pt x="9" y="22"/>
                  </a:cubicBezTo>
                  <a:cubicBezTo>
                    <a:pt x="9" y="22"/>
                    <a:pt x="10" y="22"/>
                    <a:pt x="10" y="22"/>
                  </a:cubicBezTo>
                  <a:cubicBezTo>
                    <a:pt x="10" y="22"/>
                    <a:pt x="11" y="22"/>
                    <a:pt x="11" y="22"/>
                  </a:cubicBezTo>
                  <a:cubicBezTo>
                    <a:pt x="11" y="22"/>
                    <a:pt x="12" y="22"/>
                    <a:pt x="12" y="22"/>
                  </a:cubicBezTo>
                  <a:cubicBezTo>
                    <a:pt x="12" y="22"/>
                    <a:pt x="13" y="22"/>
                    <a:pt x="13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21"/>
                    <a:pt x="14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1"/>
                    <a:pt x="15" y="20"/>
                    <a:pt x="16" y="20"/>
                  </a:cubicBezTo>
                  <a:cubicBezTo>
                    <a:pt x="16" y="20"/>
                    <a:pt x="16" y="19"/>
                    <a:pt x="16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19"/>
                    <a:pt x="18" y="19"/>
                    <a:pt x="18" y="19"/>
                  </a:cubicBezTo>
                  <a:cubicBezTo>
                    <a:pt x="18" y="20"/>
                    <a:pt x="18" y="20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21"/>
                    <a:pt x="18" y="22"/>
                    <a:pt x="18" y="22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1"/>
                    <a:pt x="19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0"/>
                    <a:pt x="21" y="20"/>
                    <a:pt x="22" y="20"/>
                  </a:cubicBezTo>
                  <a:cubicBezTo>
                    <a:pt x="22" y="20"/>
                    <a:pt x="22" y="19"/>
                    <a:pt x="23" y="19"/>
                  </a:cubicBezTo>
                  <a:cubicBezTo>
                    <a:pt x="23" y="19"/>
                    <a:pt x="23" y="19"/>
                    <a:pt x="23" y="18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3" y="18"/>
                    <a:pt x="22" y="18"/>
                    <a:pt x="22" y="18"/>
                  </a:cubicBezTo>
                  <a:cubicBezTo>
                    <a:pt x="22" y="18"/>
                    <a:pt x="21" y="18"/>
                    <a:pt x="21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0" y="18"/>
                    <a:pt x="20" y="19"/>
                    <a:pt x="20" y="18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18"/>
                    <a:pt x="20" y="18"/>
                    <a:pt x="21" y="18"/>
                  </a:cubicBezTo>
                  <a:cubicBezTo>
                    <a:pt x="21" y="18"/>
                    <a:pt x="21" y="18"/>
                    <a:pt x="21" y="17"/>
                  </a:cubicBezTo>
                  <a:cubicBezTo>
                    <a:pt x="21" y="17"/>
                    <a:pt x="21" y="17"/>
                    <a:pt x="21" y="17"/>
                  </a:cubicBezTo>
                  <a:cubicBezTo>
                    <a:pt x="22" y="17"/>
                    <a:pt x="21" y="17"/>
                    <a:pt x="21" y="17"/>
                  </a:cubicBezTo>
                  <a:cubicBezTo>
                    <a:pt x="22" y="17"/>
                    <a:pt x="22" y="16"/>
                    <a:pt x="22" y="16"/>
                  </a:cubicBezTo>
                  <a:cubicBezTo>
                    <a:pt x="22" y="16"/>
                    <a:pt x="22" y="17"/>
                    <a:pt x="22" y="17"/>
                  </a:cubicBezTo>
                  <a:cubicBezTo>
                    <a:pt x="22" y="17"/>
                    <a:pt x="22" y="17"/>
                    <a:pt x="23" y="17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3" y="16"/>
                    <a:pt x="23" y="15"/>
                    <a:pt x="23" y="15"/>
                  </a:cubicBezTo>
                  <a:cubicBezTo>
                    <a:pt x="23" y="15"/>
                    <a:pt x="23" y="15"/>
                    <a:pt x="24" y="1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4" y="17"/>
                    <a:pt x="24" y="17"/>
                    <a:pt x="24" y="17"/>
                  </a:cubicBezTo>
                  <a:cubicBezTo>
                    <a:pt x="24" y="17"/>
                    <a:pt x="25" y="17"/>
                    <a:pt x="25" y="17"/>
                  </a:cubicBezTo>
                  <a:cubicBezTo>
                    <a:pt x="25" y="17"/>
                    <a:pt x="25" y="17"/>
                    <a:pt x="25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5" y="16"/>
                    <a:pt x="25" y="15"/>
                    <a:pt x="25" y="15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5" y="15"/>
                    <a:pt x="24" y="15"/>
                    <a:pt x="24" y="15"/>
                  </a:cubicBezTo>
                  <a:cubicBezTo>
                    <a:pt x="24" y="14"/>
                    <a:pt x="24" y="14"/>
                    <a:pt x="25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14"/>
                    <a:pt x="25" y="15"/>
                    <a:pt x="25" y="15"/>
                  </a:cubicBezTo>
                  <a:cubicBezTo>
                    <a:pt x="25" y="15"/>
                    <a:pt x="26" y="15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3"/>
                    <a:pt x="26" y="13"/>
                  </a:cubicBezTo>
                  <a:cubicBezTo>
                    <a:pt x="26" y="13"/>
                    <a:pt x="25" y="13"/>
                    <a:pt x="25" y="13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69"/>
            <p:cNvSpPr>
              <a:spLocks/>
            </p:cNvSpPr>
            <p:nvPr/>
          </p:nvSpPr>
          <p:spPr bwMode="auto">
            <a:xfrm>
              <a:off x="2175" y="1514"/>
              <a:ext cx="7" cy="6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0 w 1"/>
                <a:gd name="T5" fmla="*/ 0 h 1"/>
                <a:gd name="T6" fmla="*/ 0 w 1"/>
                <a:gd name="T7" fmla="*/ 1 h 1"/>
                <a:gd name="T8" fmla="*/ 0 w 1"/>
                <a:gd name="T9" fmla="*/ 1 h 1"/>
                <a:gd name="T10" fmla="*/ 0 w 1"/>
                <a:gd name="T11" fmla="*/ 1 h 1"/>
                <a:gd name="T12" fmla="*/ 0 w 1"/>
                <a:gd name="T13" fmla="*/ 1 h 1"/>
                <a:gd name="T14" fmla="*/ 0 w 1"/>
                <a:gd name="T15" fmla="*/ 1 h 1"/>
                <a:gd name="T16" fmla="*/ 1 w 1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70"/>
            <p:cNvSpPr>
              <a:spLocks/>
            </p:cNvSpPr>
            <p:nvPr/>
          </p:nvSpPr>
          <p:spPr bwMode="auto">
            <a:xfrm>
              <a:off x="2163" y="1495"/>
              <a:ext cx="12" cy="19"/>
            </a:xfrm>
            <a:custGeom>
              <a:avLst/>
              <a:gdLst>
                <a:gd name="T0" fmla="*/ 2 w 2"/>
                <a:gd name="T1" fmla="*/ 2 h 3"/>
                <a:gd name="T2" fmla="*/ 2 w 2"/>
                <a:gd name="T3" fmla="*/ 1 h 3"/>
                <a:gd name="T4" fmla="*/ 2 w 2"/>
                <a:gd name="T5" fmla="*/ 1 h 3"/>
                <a:gd name="T6" fmla="*/ 2 w 2"/>
                <a:gd name="T7" fmla="*/ 0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1 h 3"/>
                <a:gd name="T14" fmla="*/ 1 w 2"/>
                <a:gd name="T15" fmla="*/ 1 h 3"/>
                <a:gd name="T16" fmla="*/ 1 w 2"/>
                <a:gd name="T17" fmla="*/ 1 h 3"/>
                <a:gd name="T18" fmla="*/ 1 w 2"/>
                <a:gd name="T19" fmla="*/ 2 h 3"/>
                <a:gd name="T20" fmla="*/ 1 w 2"/>
                <a:gd name="T21" fmla="*/ 2 h 3"/>
                <a:gd name="T22" fmla="*/ 0 w 2"/>
                <a:gd name="T23" fmla="*/ 2 h 3"/>
                <a:gd name="T24" fmla="*/ 0 w 2"/>
                <a:gd name="T25" fmla="*/ 2 h 3"/>
                <a:gd name="T26" fmla="*/ 0 w 2"/>
                <a:gd name="T27" fmla="*/ 3 h 3"/>
                <a:gd name="T28" fmla="*/ 1 w 2"/>
                <a:gd name="T29" fmla="*/ 3 h 3"/>
                <a:gd name="T30" fmla="*/ 2 w 2"/>
                <a:gd name="T31" fmla="*/ 3 h 3"/>
                <a:gd name="T32" fmla="*/ 2 w 2"/>
                <a:gd name="T33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71"/>
            <p:cNvSpPr>
              <a:spLocks/>
            </p:cNvSpPr>
            <p:nvPr/>
          </p:nvSpPr>
          <p:spPr bwMode="auto">
            <a:xfrm>
              <a:off x="2208" y="1443"/>
              <a:ext cx="25" cy="13"/>
            </a:xfrm>
            <a:custGeom>
              <a:avLst/>
              <a:gdLst>
                <a:gd name="T0" fmla="*/ 4 w 4"/>
                <a:gd name="T1" fmla="*/ 2 h 2"/>
                <a:gd name="T2" fmla="*/ 4 w 4"/>
                <a:gd name="T3" fmla="*/ 1 h 2"/>
                <a:gd name="T4" fmla="*/ 4 w 4"/>
                <a:gd name="T5" fmla="*/ 1 h 2"/>
                <a:gd name="T6" fmla="*/ 3 w 4"/>
                <a:gd name="T7" fmla="*/ 1 h 2"/>
                <a:gd name="T8" fmla="*/ 3 w 4"/>
                <a:gd name="T9" fmla="*/ 0 h 2"/>
                <a:gd name="T10" fmla="*/ 2 w 4"/>
                <a:gd name="T11" fmla="*/ 0 h 2"/>
                <a:gd name="T12" fmla="*/ 2 w 4"/>
                <a:gd name="T13" fmla="*/ 0 h 2"/>
                <a:gd name="T14" fmla="*/ 1 w 4"/>
                <a:gd name="T15" fmla="*/ 0 h 2"/>
                <a:gd name="T16" fmla="*/ 0 w 4"/>
                <a:gd name="T17" fmla="*/ 0 h 2"/>
                <a:gd name="T18" fmla="*/ 0 w 4"/>
                <a:gd name="T19" fmla="*/ 1 h 2"/>
                <a:gd name="T20" fmla="*/ 0 w 4"/>
                <a:gd name="T21" fmla="*/ 1 h 2"/>
                <a:gd name="T22" fmla="*/ 1 w 4"/>
                <a:gd name="T23" fmla="*/ 1 h 2"/>
                <a:gd name="T24" fmla="*/ 1 w 4"/>
                <a:gd name="T25" fmla="*/ 1 h 2"/>
                <a:gd name="T26" fmla="*/ 2 w 4"/>
                <a:gd name="T27" fmla="*/ 1 h 2"/>
                <a:gd name="T28" fmla="*/ 2 w 4"/>
                <a:gd name="T29" fmla="*/ 2 h 2"/>
                <a:gd name="T30" fmla="*/ 2 w 4"/>
                <a:gd name="T31" fmla="*/ 2 h 2"/>
                <a:gd name="T32" fmla="*/ 2 w 4"/>
                <a:gd name="T33" fmla="*/ 2 h 2"/>
                <a:gd name="T34" fmla="*/ 2 w 4"/>
                <a:gd name="T35" fmla="*/ 2 h 2"/>
                <a:gd name="T36" fmla="*/ 3 w 4"/>
                <a:gd name="T37" fmla="*/ 1 h 2"/>
                <a:gd name="T38" fmla="*/ 3 w 4"/>
                <a:gd name="T39" fmla="*/ 2 h 2"/>
                <a:gd name="T40" fmla="*/ 3 w 4"/>
                <a:gd name="T41" fmla="*/ 2 h 2"/>
                <a:gd name="T42" fmla="*/ 4 w 4"/>
                <a:gd name="T4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" h="2">
                  <a:moveTo>
                    <a:pt x="4" y="2"/>
                  </a:moveTo>
                  <a:cubicBezTo>
                    <a:pt x="4" y="2"/>
                    <a:pt x="4" y="2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2" y="1"/>
                  </a:cubicBezTo>
                  <a:cubicBezTo>
                    <a:pt x="2" y="1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1"/>
                    <a:pt x="3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4" y="2"/>
                    <a:pt x="4" y="2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72"/>
            <p:cNvSpPr>
              <a:spLocks/>
            </p:cNvSpPr>
            <p:nvPr/>
          </p:nvSpPr>
          <p:spPr bwMode="auto">
            <a:xfrm>
              <a:off x="2208" y="1456"/>
              <a:ext cx="6" cy="7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w 1"/>
                <a:gd name="T7" fmla="*/ 0 h 1"/>
                <a:gd name="T8" fmla="*/ 0 w 1"/>
                <a:gd name="T9" fmla="*/ 1 h 1"/>
                <a:gd name="T10" fmla="*/ 0 w 1"/>
                <a:gd name="T11" fmla="*/ 1 h 1"/>
                <a:gd name="T12" fmla="*/ 1 w 1"/>
                <a:gd name="T13" fmla="*/ 1 h 1"/>
                <a:gd name="T14" fmla="*/ 0 w 1"/>
                <a:gd name="T15" fmla="*/ 1 h 1"/>
                <a:gd name="T16" fmla="*/ 0 w 1"/>
                <a:gd name="T1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73"/>
            <p:cNvSpPr>
              <a:spLocks/>
            </p:cNvSpPr>
            <p:nvPr/>
          </p:nvSpPr>
          <p:spPr bwMode="auto">
            <a:xfrm>
              <a:off x="2201" y="1443"/>
              <a:ext cx="7" cy="7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  <a:gd name="T4" fmla="*/ 0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0 h 1"/>
                <a:gd name="T12" fmla="*/ 1 w 1"/>
                <a:gd name="T13" fmla="*/ 0 h 1"/>
                <a:gd name="T14" fmla="*/ 1 w 1"/>
                <a:gd name="T15" fmla="*/ 0 h 1"/>
                <a:gd name="T16" fmla="*/ 0 w 1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0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74"/>
            <p:cNvSpPr>
              <a:spLocks/>
            </p:cNvSpPr>
            <p:nvPr/>
          </p:nvSpPr>
          <p:spPr bwMode="auto">
            <a:xfrm>
              <a:off x="2098" y="1430"/>
              <a:ext cx="7" cy="0"/>
            </a:xfrm>
            <a:custGeom>
              <a:avLst/>
              <a:gdLst>
                <a:gd name="T0" fmla="*/ 1 w 1"/>
                <a:gd name="T1" fmla="*/ 1 w 1"/>
                <a:gd name="T2" fmla="*/ 1 w 1"/>
                <a:gd name="T3" fmla="*/ 0 w 1"/>
                <a:gd name="T4" fmla="*/ 0 w 1"/>
                <a:gd name="T5" fmla="*/ 0 w 1"/>
                <a:gd name="T6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75"/>
            <p:cNvSpPr>
              <a:spLocks/>
            </p:cNvSpPr>
            <p:nvPr/>
          </p:nvSpPr>
          <p:spPr bwMode="auto">
            <a:xfrm>
              <a:off x="2105" y="1405"/>
              <a:ext cx="6" cy="6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1 h 1"/>
                <a:gd name="T4" fmla="*/ 1 w 1"/>
                <a:gd name="T5" fmla="*/ 1 h 1"/>
                <a:gd name="T6" fmla="*/ 0 w 1"/>
                <a:gd name="T7" fmla="*/ 1 h 1"/>
                <a:gd name="T8" fmla="*/ 0 w 1"/>
                <a:gd name="T9" fmla="*/ 0 h 1"/>
                <a:gd name="T10" fmla="*/ 1 w 1"/>
                <a:gd name="T11" fmla="*/ 0 h 1"/>
                <a:gd name="T12" fmla="*/ 1 w 1"/>
                <a:gd name="T13" fmla="*/ 0 h 1"/>
                <a:gd name="T14" fmla="*/ 1 w 1"/>
                <a:gd name="T15" fmla="*/ 0 h 1"/>
                <a:gd name="T16" fmla="*/ 1 w 1"/>
                <a:gd name="T17" fmla="*/ 0 h 1"/>
                <a:gd name="T18" fmla="*/ 1 w 1"/>
                <a:gd name="T1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76"/>
            <p:cNvSpPr>
              <a:spLocks/>
            </p:cNvSpPr>
            <p:nvPr/>
          </p:nvSpPr>
          <p:spPr bwMode="auto">
            <a:xfrm>
              <a:off x="2047" y="1411"/>
              <a:ext cx="64" cy="45"/>
            </a:xfrm>
            <a:custGeom>
              <a:avLst/>
              <a:gdLst>
                <a:gd name="T0" fmla="*/ 3 w 10"/>
                <a:gd name="T1" fmla="*/ 6 h 7"/>
                <a:gd name="T2" fmla="*/ 3 w 10"/>
                <a:gd name="T3" fmla="*/ 7 h 7"/>
                <a:gd name="T4" fmla="*/ 2 w 10"/>
                <a:gd name="T5" fmla="*/ 7 h 7"/>
                <a:gd name="T6" fmla="*/ 2 w 10"/>
                <a:gd name="T7" fmla="*/ 6 h 7"/>
                <a:gd name="T8" fmla="*/ 1 w 10"/>
                <a:gd name="T9" fmla="*/ 6 h 7"/>
                <a:gd name="T10" fmla="*/ 1 w 10"/>
                <a:gd name="T11" fmla="*/ 6 h 7"/>
                <a:gd name="T12" fmla="*/ 0 w 10"/>
                <a:gd name="T13" fmla="*/ 5 h 7"/>
                <a:gd name="T14" fmla="*/ 1 w 10"/>
                <a:gd name="T15" fmla="*/ 5 h 7"/>
                <a:gd name="T16" fmla="*/ 1 w 10"/>
                <a:gd name="T17" fmla="*/ 4 h 7"/>
                <a:gd name="T18" fmla="*/ 0 w 10"/>
                <a:gd name="T19" fmla="*/ 3 h 7"/>
                <a:gd name="T20" fmla="*/ 1 w 10"/>
                <a:gd name="T21" fmla="*/ 2 h 7"/>
                <a:gd name="T22" fmla="*/ 2 w 10"/>
                <a:gd name="T23" fmla="*/ 2 h 7"/>
                <a:gd name="T24" fmla="*/ 2 w 10"/>
                <a:gd name="T25" fmla="*/ 1 h 7"/>
                <a:gd name="T26" fmla="*/ 3 w 10"/>
                <a:gd name="T27" fmla="*/ 1 h 7"/>
                <a:gd name="T28" fmla="*/ 4 w 10"/>
                <a:gd name="T29" fmla="*/ 2 h 7"/>
                <a:gd name="T30" fmla="*/ 5 w 10"/>
                <a:gd name="T31" fmla="*/ 2 h 7"/>
                <a:gd name="T32" fmla="*/ 5 w 10"/>
                <a:gd name="T33" fmla="*/ 1 h 7"/>
                <a:gd name="T34" fmla="*/ 6 w 10"/>
                <a:gd name="T35" fmla="*/ 1 h 7"/>
                <a:gd name="T36" fmla="*/ 7 w 10"/>
                <a:gd name="T37" fmla="*/ 1 h 7"/>
                <a:gd name="T38" fmla="*/ 8 w 10"/>
                <a:gd name="T39" fmla="*/ 0 h 7"/>
                <a:gd name="T40" fmla="*/ 9 w 10"/>
                <a:gd name="T41" fmla="*/ 0 h 7"/>
                <a:gd name="T42" fmla="*/ 9 w 10"/>
                <a:gd name="T43" fmla="*/ 0 h 7"/>
                <a:gd name="T44" fmla="*/ 10 w 10"/>
                <a:gd name="T45" fmla="*/ 0 h 7"/>
                <a:gd name="T46" fmla="*/ 10 w 10"/>
                <a:gd name="T47" fmla="*/ 2 h 7"/>
                <a:gd name="T48" fmla="*/ 9 w 10"/>
                <a:gd name="T49" fmla="*/ 2 h 7"/>
                <a:gd name="T50" fmla="*/ 8 w 10"/>
                <a:gd name="T51" fmla="*/ 2 h 7"/>
                <a:gd name="T52" fmla="*/ 7 w 10"/>
                <a:gd name="T53" fmla="*/ 2 h 7"/>
                <a:gd name="T54" fmla="*/ 7 w 10"/>
                <a:gd name="T55" fmla="*/ 3 h 7"/>
                <a:gd name="T56" fmla="*/ 7 w 10"/>
                <a:gd name="T57" fmla="*/ 4 h 7"/>
                <a:gd name="T58" fmla="*/ 6 w 10"/>
                <a:gd name="T59" fmla="*/ 4 h 7"/>
                <a:gd name="T60" fmla="*/ 5 w 10"/>
                <a:gd name="T61" fmla="*/ 4 h 7"/>
                <a:gd name="T62" fmla="*/ 5 w 10"/>
                <a:gd name="T63" fmla="*/ 3 h 7"/>
                <a:gd name="T64" fmla="*/ 4 w 10"/>
                <a:gd name="T65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" h="7">
                  <a:moveTo>
                    <a:pt x="4" y="5"/>
                  </a:moveTo>
                  <a:cubicBezTo>
                    <a:pt x="4" y="5"/>
                    <a:pt x="4" y="6"/>
                    <a:pt x="3" y="6"/>
                  </a:cubicBezTo>
                  <a:cubicBezTo>
                    <a:pt x="3" y="6"/>
                    <a:pt x="4" y="6"/>
                    <a:pt x="3" y="6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2" y="7"/>
                  </a:cubicBezTo>
                  <a:cubicBezTo>
                    <a:pt x="2" y="7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5"/>
                  </a:cubicBezTo>
                  <a:cubicBezTo>
                    <a:pt x="2" y="5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3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5" y="2"/>
                  </a:cubicBezTo>
                  <a:cubicBezTo>
                    <a:pt x="5" y="2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8" y="1"/>
                    <a:pt x="8" y="1"/>
                  </a:cubicBezTo>
                  <a:cubicBezTo>
                    <a:pt x="8" y="1"/>
                    <a:pt x="8" y="1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10" y="0"/>
                    <a:pt x="10" y="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2"/>
                    <a:pt x="10" y="2"/>
                  </a:cubicBezTo>
                  <a:cubicBezTo>
                    <a:pt x="10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5"/>
                    <a:pt x="4" y="5"/>
                    <a:pt x="4" y="5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77"/>
            <p:cNvSpPr>
              <a:spLocks/>
            </p:cNvSpPr>
            <p:nvPr/>
          </p:nvSpPr>
          <p:spPr bwMode="auto">
            <a:xfrm>
              <a:off x="2117" y="1360"/>
              <a:ext cx="52" cy="51"/>
            </a:xfrm>
            <a:custGeom>
              <a:avLst/>
              <a:gdLst>
                <a:gd name="T0" fmla="*/ 4 w 8"/>
                <a:gd name="T1" fmla="*/ 7 h 8"/>
                <a:gd name="T2" fmla="*/ 3 w 8"/>
                <a:gd name="T3" fmla="*/ 7 h 8"/>
                <a:gd name="T4" fmla="*/ 3 w 8"/>
                <a:gd name="T5" fmla="*/ 6 h 8"/>
                <a:gd name="T6" fmla="*/ 2 w 8"/>
                <a:gd name="T7" fmla="*/ 6 h 8"/>
                <a:gd name="T8" fmla="*/ 2 w 8"/>
                <a:gd name="T9" fmla="*/ 6 h 8"/>
                <a:gd name="T10" fmla="*/ 2 w 8"/>
                <a:gd name="T11" fmla="*/ 6 h 8"/>
                <a:gd name="T12" fmla="*/ 2 w 8"/>
                <a:gd name="T13" fmla="*/ 7 h 8"/>
                <a:gd name="T14" fmla="*/ 2 w 8"/>
                <a:gd name="T15" fmla="*/ 7 h 8"/>
                <a:gd name="T16" fmla="*/ 1 w 8"/>
                <a:gd name="T17" fmla="*/ 7 h 8"/>
                <a:gd name="T18" fmla="*/ 1 w 8"/>
                <a:gd name="T19" fmla="*/ 6 h 8"/>
                <a:gd name="T20" fmla="*/ 1 w 8"/>
                <a:gd name="T21" fmla="*/ 6 h 8"/>
                <a:gd name="T22" fmla="*/ 1 w 8"/>
                <a:gd name="T23" fmla="*/ 7 h 8"/>
                <a:gd name="T24" fmla="*/ 0 w 8"/>
                <a:gd name="T25" fmla="*/ 8 h 8"/>
                <a:gd name="T26" fmla="*/ 0 w 8"/>
                <a:gd name="T27" fmla="*/ 8 h 8"/>
                <a:gd name="T28" fmla="*/ 0 w 8"/>
                <a:gd name="T29" fmla="*/ 7 h 8"/>
                <a:gd name="T30" fmla="*/ 0 w 8"/>
                <a:gd name="T31" fmla="*/ 7 h 8"/>
                <a:gd name="T32" fmla="*/ 0 w 8"/>
                <a:gd name="T33" fmla="*/ 6 h 8"/>
                <a:gd name="T34" fmla="*/ 0 w 8"/>
                <a:gd name="T35" fmla="*/ 6 h 8"/>
                <a:gd name="T36" fmla="*/ 1 w 8"/>
                <a:gd name="T37" fmla="*/ 6 h 8"/>
                <a:gd name="T38" fmla="*/ 1 w 8"/>
                <a:gd name="T39" fmla="*/ 5 h 8"/>
                <a:gd name="T40" fmla="*/ 2 w 8"/>
                <a:gd name="T41" fmla="*/ 5 h 8"/>
                <a:gd name="T42" fmla="*/ 3 w 8"/>
                <a:gd name="T43" fmla="*/ 3 h 8"/>
                <a:gd name="T44" fmla="*/ 4 w 8"/>
                <a:gd name="T45" fmla="*/ 2 h 8"/>
                <a:gd name="T46" fmla="*/ 5 w 8"/>
                <a:gd name="T47" fmla="*/ 2 h 8"/>
                <a:gd name="T48" fmla="*/ 6 w 8"/>
                <a:gd name="T49" fmla="*/ 1 h 8"/>
                <a:gd name="T50" fmla="*/ 7 w 8"/>
                <a:gd name="T51" fmla="*/ 0 h 8"/>
                <a:gd name="T52" fmla="*/ 7 w 8"/>
                <a:gd name="T53" fmla="*/ 0 h 8"/>
                <a:gd name="T54" fmla="*/ 8 w 8"/>
                <a:gd name="T55" fmla="*/ 0 h 8"/>
                <a:gd name="T56" fmla="*/ 8 w 8"/>
                <a:gd name="T57" fmla="*/ 0 h 8"/>
                <a:gd name="T58" fmla="*/ 8 w 8"/>
                <a:gd name="T59" fmla="*/ 1 h 8"/>
                <a:gd name="T60" fmla="*/ 8 w 8"/>
                <a:gd name="T61" fmla="*/ 2 h 8"/>
                <a:gd name="T62" fmla="*/ 7 w 8"/>
                <a:gd name="T63" fmla="*/ 3 h 8"/>
                <a:gd name="T64" fmla="*/ 7 w 8"/>
                <a:gd name="T65" fmla="*/ 3 h 8"/>
                <a:gd name="T66" fmla="*/ 7 w 8"/>
                <a:gd name="T67" fmla="*/ 4 h 8"/>
                <a:gd name="T68" fmla="*/ 7 w 8"/>
                <a:gd name="T69" fmla="*/ 4 h 8"/>
                <a:gd name="T70" fmla="*/ 6 w 8"/>
                <a:gd name="T71" fmla="*/ 4 h 8"/>
                <a:gd name="T72" fmla="*/ 6 w 8"/>
                <a:gd name="T73" fmla="*/ 3 h 8"/>
                <a:gd name="T74" fmla="*/ 6 w 8"/>
                <a:gd name="T75" fmla="*/ 3 h 8"/>
                <a:gd name="T76" fmla="*/ 6 w 8"/>
                <a:gd name="T77" fmla="*/ 4 h 8"/>
                <a:gd name="T78" fmla="*/ 6 w 8"/>
                <a:gd name="T79" fmla="*/ 4 h 8"/>
                <a:gd name="T80" fmla="*/ 5 w 8"/>
                <a:gd name="T81" fmla="*/ 5 h 8"/>
                <a:gd name="T82" fmla="*/ 5 w 8"/>
                <a:gd name="T83" fmla="*/ 6 h 8"/>
                <a:gd name="T84" fmla="*/ 4 w 8"/>
                <a:gd name="T85" fmla="*/ 7 h 8"/>
                <a:gd name="T86" fmla="*/ 4 w 8"/>
                <a:gd name="T8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" h="8">
                  <a:moveTo>
                    <a:pt x="4" y="7"/>
                  </a:moveTo>
                  <a:cubicBezTo>
                    <a:pt x="4" y="7"/>
                    <a:pt x="3" y="7"/>
                    <a:pt x="3" y="7"/>
                  </a:cubicBezTo>
                  <a:cubicBezTo>
                    <a:pt x="3" y="7"/>
                    <a:pt x="3" y="7"/>
                    <a:pt x="3" y="6"/>
                  </a:cubicBezTo>
                  <a:cubicBezTo>
                    <a:pt x="3" y="6"/>
                    <a:pt x="3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7"/>
                    <a:pt x="1" y="7"/>
                  </a:cubicBezTo>
                  <a:cubicBezTo>
                    <a:pt x="1" y="7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1" y="6"/>
                    <a:pt x="1" y="5"/>
                    <a:pt x="1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3" y="4"/>
                    <a:pt x="3" y="3"/>
                  </a:cubicBezTo>
                  <a:cubicBezTo>
                    <a:pt x="3" y="3"/>
                    <a:pt x="3" y="2"/>
                    <a:pt x="4" y="2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5" y="1"/>
                    <a:pt x="6" y="1"/>
                    <a:pt x="6" y="1"/>
                  </a:cubicBezTo>
                  <a:cubicBezTo>
                    <a:pt x="6" y="1"/>
                    <a:pt x="6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2"/>
                    <a:pt x="8" y="2"/>
                  </a:cubicBezTo>
                  <a:cubicBezTo>
                    <a:pt x="8" y="2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5"/>
                    <a:pt x="5" y="5"/>
                    <a:pt x="5" y="5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4" y="6"/>
                    <a:pt x="4" y="6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78"/>
            <p:cNvSpPr>
              <a:spLocks/>
            </p:cNvSpPr>
            <p:nvPr/>
          </p:nvSpPr>
          <p:spPr bwMode="auto">
            <a:xfrm>
              <a:off x="2214" y="1296"/>
              <a:ext cx="13" cy="12"/>
            </a:xfrm>
            <a:custGeom>
              <a:avLst/>
              <a:gdLst>
                <a:gd name="T0" fmla="*/ 2 w 2"/>
                <a:gd name="T1" fmla="*/ 1 h 2"/>
                <a:gd name="T2" fmla="*/ 2 w 2"/>
                <a:gd name="T3" fmla="*/ 1 h 2"/>
                <a:gd name="T4" fmla="*/ 2 w 2"/>
                <a:gd name="T5" fmla="*/ 1 h 2"/>
                <a:gd name="T6" fmla="*/ 1 w 2"/>
                <a:gd name="T7" fmla="*/ 0 h 2"/>
                <a:gd name="T8" fmla="*/ 0 w 2"/>
                <a:gd name="T9" fmla="*/ 1 h 2"/>
                <a:gd name="T10" fmla="*/ 0 w 2"/>
                <a:gd name="T11" fmla="*/ 1 h 2"/>
                <a:gd name="T12" fmla="*/ 0 w 2"/>
                <a:gd name="T13" fmla="*/ 1 h 2"/>
                <a:gd name="T14" fmla="*/ 0 w 2"/>
                <a:gd name="T15" fmla="*/ 1 h 2"/>
                <a:gd name="T16" fmla="*/ 0 w 2"/>
                <a:gd name="T17" fmla="*/ 2 h 2"/>
                <a:gd name="T18" fmla="*/ 0 w 2"/>
                <a:gd name="T19" fmla="*/ 2 h 2"/>
                <a:gd name="T20" fmla="*/ 1 w 2"/>
                <a:gd name="T21" fmla="*/ 1 h 2"/>
                <a:gd name="T22" fmla="*/ 1 w 2"/>
                <a:gd name="T23" fmla="*/ 1 h 2"/>
                <a:gd name="T24" fmla="*/ 1 w 2"/>
                <a:gd name="T25" fmla="*/ 2 h 2"/>
                <a:gd name="T26" fmla="*/ 1 w 2"/>
                <a:gd name="T27" fmla="*/ 2 h 2"/>
                <a:gd name="T28" fmla="*/ 1 w 2"/>
                <a:gd name="T29" fmla="*/ 1 h 2"/>
                <a:gd name="T30" fmla="*/ 2 w 2"/>
                <a:gd name="T31" fmla="*/ 1 h 2"/>
                <a:gd name="T32" fmla="*/ 2 w 2"/>
                <a:gd name="T3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1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79"/>
            <p:cNvSpPr>
              <a:spLocks/>
            </p:cNvSpPr>
            <p:nvPr/>
          </p:nvSpPr>
          <p:spPr bwMode="auto">
            <a:xfrm>
              <a:off x="2227" y="1257"/>
              <a:ext cx="26" cy="32"/>
            </a:xfrm>
            <a:custGeom>
              <a:avLst/>
              <a:gdLst>
                <a:gd name="T0" fmla="*/ 3 w 4"/>
                <a:gd name="T1" fmla="*/ 4 h 5"/>
                <a:gd name="T2" fmla="*/ 3 w 4"/>
                <a:gd name="T3" fmla="*/ 5 h 5"/>
                <a:gd name="T4" fmla="*/ 2 w 4"/>
                <a:gd name="T5" fmla="*/ 5 h 5"/>
                <a:gd name="T6" fmla="*/ 2 w 4"/>
                <a:gd name="T7" fmla="*/ 5 h 5"/>
                <a:gd name="T8" fmla="*/ 1 w 4"/>
                <a:gd name="T9" fmla="*/ 5 h 5"/>
                <a:gd name="T10" fmla="*/ 0 w 4"/>
                <a:gd name="T11" fmla="*/ 4 h 5"/>
                <a:gd name="T12" fmla="*/ 0 w 4"/>
                <a:gd name="T13" fmla="*/ 3 h 5"/>
                <a:gd name="T14" fmla="*/ 0 w 4"/>
                <a:gd name="T15" fmla="*/ 3 h 5"/>
                <a:gd name="T16" fmla="*/ 1 w 4"/>
                <a:gd name="T17" fmla="*/ 2 h 5"/>
                <a:gd name="T18" fmla="*/ 1 w 4"/>
                <a:gd name="T19" fmla="*/ 2 h 5"/>
                <a:gd name="T20" fmla="*/ 1 w 4"/>
                <a:gd name="T21" fmla="*/ 2 h 5"/>
                <a:gd name="T22" fmla="*/ 2 w 4"/>
                <a:gd name="T23" fmla="*/ 2 h 5"/>
                <a:gd name="T24" fmla="*/ 2 w 4"/>
                <a:gd name="T25" fmla="*/ 2 h 5"/>
                <a:gd name="T26" fmla="*/ 2 w 4"/>
                <a:gd name="T27" fmla="*/ 2 h 5"/>
                <a:gd name="T28" fmla="*/ 2 w 4"/>
                <a:gd name="T29" fmla="*/ 2 h 5"/>
                <a:gd name="T30" fmla="*/ 2 w 4"/>
                <a:gd name="T31" fmla="*/ 1 h 5"/>
                <a:gd name="T32" fmla="*/ 2 w 4"/>
                <a:gd name="T33" fmla="*/ 1 h 5"/>
                <a:gd name="T34" fmla="*/ 2 w 4"/>
                <a:gd name="T35" fmla="*/ 0 h 5"/>
                <a:gd name="T36" fmla="*/ 3 w 4"/>
                <a:gd name="T37" fmla="*/ 0 h 5"/>
                <a:gd name="T38" fmla="*/ 3 w 4"/>
                <a:gd name="T39" fmla="*/ 0 h 5"/>
                <a:gd name="T40" fmla="*/ 4 w 4"/>
                <a:gd name="T41" fmla="*/ 1 h 5"/>
                <a:gd name="T42" fmla="*/ 4 w 4"/>
                <a:gd name="T43" fmla="*/ 2 h 5"/>
                <a:gd name="T44" fmla="*/ 3 w 4"/>
                <a:gd name="T45" fmla="*/ 2 h 5"/>
                <a:gd name="T46" fmla="*/ 3 w 4"/>
                <a:gd name="T47" fmla="*/ 3 h 5"/>
                <a:gd name="T48" fmla="*/ 3 w 4"/>
                <a:gd name="T49" fmla="*/ 3 h 5"/>
                <a:gd name="T50" fmla="*/ 3 w 4"/>
                <a:gd name="T51" fmla="*/ 4 h 5"/>
                <a:gd name="T52" fmla="*/ 3 w 4"/>
                <a:gd name="T53" fmla="*/ 4 h 5"/>
                <a:gd name="T54" fmla="*/ 3 w 4"/>
                <a:gd name="T5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" h="5">
                  <a:moveTo>
                    <a:pt x="3" y="4"/>
                  </a:moveTo>
                  <a:cubicBezTo>
                    <a:pt x="3" y="4"/>
                    <a:pt x="3" y="5"/>
                    <a:pt x="3" y="5"/>
                  </a:cubicBezTo>
                  <a:cubicBezTo>
                    <a:pt x="3" y="5"/>
                    <a:pt x="3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1" y="5"/>
                    <a:pt x="1" y="5"/>
                  </a:cubicBezTo>
                  <a:cubicBezTo>
                    <a:pt x="1" y="4"/>
                    <a:pt x="0" y="4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"/>
                    <a:pt x="4" y="1"/>
                    <a:pt x="4" y="1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80"/>
            <p:cNvSpPr>
              <a:spLocks/>
            </p:cNvSpPr>
            <p:nvPr/>
          </p:nvSpPr>
          <p:spPr bwMode="auto">
            <a:xfrm>
              <a:off x="2169" y="1212"/>
              <a:ext cx="52" cy="51"/>
            </a:xfrm>
            <a:custGeom>
              <a:avLst/>
              <a:gdLst>
                <a:gd name="T0" fmla="*/ 7 w 8"/>
                <a:gd name="T1" fmla="*/ 6 h 8"/>
                <a:gd name="T2" fmla="*/ 6 w 8"/>
                <a:gd name="T3" fmla="*/ 7 h 8"/>
                <a:gd name="T4" fmla="*/ 6 w 8"/>
                <a:gd name="T5" fmla="*/ 8 h 8"/>
                <a:gd name="T6" fmla="*/ 5 w 8"/>
                <a:gd name="T7" fmla="*/ 8 h 8"/>
                <a:gd name="T8" fmla="*/ 5 w 8"/>
                <a:gd name="T9" fmla="*/ 8 h 8"/>
                <a:gd name="T10" fmla="*/ 4 w 8"/>
                <a:gd name="T11" fmla="*/ 7 h 8"/>
                <a:gd name="T12" fmla="*/ 4 w 8"/>
                <a:gd name="T13" fmla="*/ 7 h 8"/>
                <a:gd name="T14" fmla="*/ 3 w 8"/>
                <a:gd name="T15" fmla="*/ 7 h 8"/>
                <a:gd name="T16" fmla="*/ 4 w 8"/>
                <a:gd name="T17" fmla="*/ 6 h 8"/>
                <a:gd name="T18" fmla="*/ 3 w 8"/>
                <a:gd name="T19" fmla="*/ 5 h 8"/>
                <a:gd name="T20" fmla="*/ 3 w 8"/>
                <a:gd name="T21" fmla="*/ 5 h 8"/>
                <a:gd name="T22" fmla="*/ 2 w 8"/>
                <a:gd name="T23" fmla="*/ 5 h 8"/>
                <a:gd name="T24" fmla="*/ 1 w 8"/>
                <a:gd name="T25" fmla="*/ 4 h 8"/>
                <a:gd name="T26" fmla="*/ 1 w 8"/>
                <a:gd name="T27" fmla="*/ 4 h 8"/>
                <a:gd name="T28" fmla="*/ 0 w 8"/>
                <a:gd name="T29" fmla="*/ 3 h 8"/>
                <a:gd name="T30" fmla="*/ 0 w 8"/>
                <a:gd name="T31" fmla="*/ 3 h 8"/>
                <a:gd name="T32" fmla="*/ 0 w 8"/>
                <a:gd name="T33" fmla="*/ 3 h 8"/>
                <a:gd name="T34" fmla="*/ 0 w 8"/>
                <a:gd name="T35" fmla="*/ 3 h 8"/>
                <a:gd name="T36" fmla="*/ 0 w 8"/>
                <a:gd name="T37" fmla="*/ 2 h 8"/>
                <a:gd name="T38" fmla="*/ 0 w 8"/>
                <a:gd name="T39" fmla="*/ 2 h 8"/>
                <a:gd name="T40" fmla="*/ 0 w 8"/>
                <a:gd name="T41" fmla="*/ 3 h 8"/>
                <a:gd name="T42" fmla="*/ 1 w 8"/>
                <a:gd name="T43" fmla="*/ 2 h 8"/>
                <a:gd name="T44" fmla="*/ 2 w 8"/>
                <a:gd name="T45" fmla="*/ 1 h 8"/>
                <a:gd name="T46" fmla="*/ 3 w 8"/>
                <a:gd name="T47" fmla="*/ 1 h 8"/>
                <a:gd name="T48" fmla="*/ 3 w 8"/>
                <a:gd name="T49" fmla="*/ 0 h 8"/>
                <a:gd name="T50" fmla="*/ 3 w 8"/>
                <a:gd name="T51" fmla="*/ 0 h 8"/>
                <a:gd name="T52" fmla="*/ 4 w 8"/>
                <a:gd name="T53" fmla="*/ 0 h 8"/>
                <a:gd name="T54" fmla="*/ 4 w 8"/>
                <a:gd name="T55" fmla="*/ 0 h 8"/>
                <a:gd name="T56" fmla="*/ 5 w 8"/>
                <a:gd name="T57" fmla="*/ 0 h 8"/>
                <a:gd name="T58" fmla="*/ 5 w 8"/>
                <a:gd name="T59" fmla="*/ 0 h 8"/>
                <a:gd name="T60" fmla="*/ 6 w 8"/>
                <a:gd name="T61" fmla="*/ 0 h 8"/>
                <a:gd name="T62" fmla="*/ 7 w 8"/>
                <a:gd name="T63" fmla="*/ 1 h 8"/>
                <a:gd name="T64" fmla="*/ 8 w 8"/>
                <a:gd name="T65" fmla="*/ 1 h 8"/>
                <a:gd name="T66" fmla="*/ 8 w 8"/>
                <a:gd name="T67" fmla="*/ 2 h 8"/>
                <a:gd name="T68" fmla="*/ 7 w 8"/>
                <a:gd name="T69" fmla="*/ 2 h 8"/>
                <a:gd name="T70" fmla="*/ 7 w 8"/>
                <a:gd name="T71" fmla="*/ 2 h 8"/>
                <a:gd name="T72" fmla="*/ 7 w 8"/>
                <a:gd name="T73" fmla="*/ 2 h 8"/>
                <a:gd name="T74" fmla="*/ 7 w 8"/>
                <a:gd name="T75" fmla="*/ 3 h 8"/>
                <a:gd name="T76" fmla="*/ 7 w 8"/>
                <a:gd name="T77" fmla="*/ 3 h 8"/>
                <a:gd name="T78" fmla="*/ 7 w 8"/>
                <a:gd name="T79" fmla="*/ 3 h 8"/>
                <a:gd name="T80" fmla="*/ 8 w 8"/>
                <a:gd name="T81" fmla="*/ 3 h 8"/>
                <a:gd name="T82" fmla="*/ 8 w 8"/>
                <a:gd name="T83" fmla="*/ 3 h 8"/>
                <a:gd name="T84" fmla="*/ 8 w 8"/>
                <a:gd name="T85" fmla="*/ 3 h 8"/>
                <a:gd name="T86" fmla="*/ 7 w 8"/>
                <a:gd name="T87" fmla="*/ 4 h 8"/>
                <a:gd name="T88" fmla="*/ 7 w 8"/>
                <a:gd name="T89" fmla="*/ 5 h 8"/>
                <a:gd name="T90" fmla="*/ 7 w 8"/>
                <a:gd name="T91" fmla="*/ 5 h 8"/>
                <a:gd name="T92" fmla="*/ 7 w 8"/>
                <a:gd name="T9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" h="8">
                  <a:moveTo>
                    <a:pt x="7" y="6"/>
                  </a:moveTo>
                  <a:cubicBezTo>
                    <a:pt x="7" y="6"/>
                    <a:pt x="6" y="7"/>
                    <a:pt x="6" y="7"/>
                  </a:cubicBezTo>
                  <a:cubicBezTo>
                    <a:pt x="6" y="7"/>
                    <a:pt x="6" y="7"/>
                    <a:pt x="6" y="8"/>
                  </a:cubicBezTo>
                  <a:cubicBezTo>
                    <a:pt x="6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4" y="8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3" y="6"/>
                    <a:pt x="4" y="6"/>
                    <a:pt x="4" y="6"/>
                  </a:cubicBezTo>
                  <a:cubicBezTo>
                    <a:pt x="4" y="6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2" y="5"/>
                    <a:pt x="2" y="5"/>
                  </a:cubicBezTo>
                  <a:cubicBezTo>
                    <a:pt x="2" y="5"/>
                    <a:pt x="2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1" y="2"/>
                    <a:pt x="1" y="2"/>
                    <a:pt x="2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1"/>
                    <a:pt x="7" y="1"/>
                  </a:cubicBezTo>
                  <a:cubicBezTo>
                    <a:pt x="7" y="1"/>
                    <a:pt x="8" y="1"/>
                    <a:pt x="8" y="1"/>
                  </a:cubicBezTo>
                  <a:cubicBezTo>
                    <a:pt x="8" y="1"/>
                    <a:pt x="8" y="2"/>
                    <a:pt x="8" y="2"/>
                  </a:cubicBezTo>
                  <a:cubicBezTo>
                    <a:pt x="8" y="2"/>
                    <a:pt x="8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4"/>
                    <a:pt x="7" y="4"/>
                    <a:pt x="7" y="4"/>
                  </a:cubicBezTo>
                  <a:cubicBezTo>
                    <a:pt x="7" y="4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6"/>
                    <a:pt x="7" y="6"/>
                    <a:pt x="7" y="6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81"/>
            <p:cNvSpPr>
              <a:spLocks/>
            </p:cNvSpPr>
            <p:nvPr/>
          </p:nvSpPr>
          <p:spPr bwMode="auto">
            <a:xfrm>
              <a:off x="2163" y="1212"/>
              <a:ext cx="12" cy="6"/>
            </a:xfrm>
            <a:custGeom>
              <a:avLst/>
              <a:gdLst>
                <a:gd name="T0" fmla="*/ 1 w 2"/>
                <a:gd name="T1" fmla="*/ 1 h 1"/>
                <a:gd name="T2" fmla="*/ 1 w 2"/>
                <a:gd name="T3" fmla="*/ 1 h 1"/>
                <a:gd name="T4" fmla="*/ 0 w 2"/>
                <a:gd name="T5" fmla="*/ 1 h 1"/>
                <a:gd name="T6" fmla="*/ 0 w 2"/>
                <a:gd name="T7" fmla="*/ 1 h 1"/>
                <a:gd name="T8" fmla="*/ 0 w 2"/>
                <a:gd name="T9" fmla="*/ 0 h 1"/>
                <a:gd name="T10" fmla="*/ 0 w 2"/>
                <a:gd name="T11" fmla="*/ 0 h 1"/>
                <a:gd name="T12" fmla="*/ 1 w 2"/>
                <a:gd name="T13" fmla="*/ 0 h 1"/>
                <a:gd name="T14" fmla="*/ 1 w 2"/>
                <a:gd name="T15" fmla="*/ 0 h 1"/>
                <a:gd name="T16" fmla="*/ 2 w 2"/>
                <a:gd name="T17" fmla="*/ 0 h 1"/>
                <a:gd name="T18" fmla="*/ 1 w 2"/>
                <a:gd name="T19" fmla="*/ 1 h 1"/>
                <a:gd name="T20" fmla="*/ 1 w 2"/>
                <a:gd name="T2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82"/>
            <p:cNvSpPr>
              <a:spLocks/>
            </p:cNvSpPr>
            <p:nvPr/>
          </p:nvSpPr>
          <p:spPr bwMode="auto">
            <a:xfrm>
              <a:off x="2137" y="1199"/>
              <a:ext cx="32" cy="13"/>
            </a:xfrm>
            <a:custGeom>
              <a:avLst/>
              <a:gdLst>
                <a:gd name="T0" fmla="*/ 5 w 5"/>
                <a:gd name="T1" fmla="*/ 1 h 2"/>
                <a:gd name="T2" fmla="*/ 5 w 5"/>
                <a:gd name="T3" fmla="*/ 1 h 2"/>
                <a:gd name="T4" fmla="*/ 4 w 5"/>
                <a:gd name="T5" fmla="*/ 1 h 2"/>
                <a:gd name="T6" fmla="*/ 4 w 5"/>
                <a:gd name="T7" fmla="*/ 1 h 2"/>
                <a:gd name="T8" fmla="*/ 3 w 5"/>
                <a:gd name="T9" fmla="*/ 0 h 2"/>
                <a:gd name="T10" fmla="*/ 3 w 5"/>
                <a:gd name="T11" fmla="*/ 0 h 2"/>
                <a:gd name="T12" fmla="*/ 3 w 5"/>
                <a:gd name="T13" fmla="*/ 1 h 2"/>
                <a:gd name="T14" fmla="*/ 2 w 5"/>
                <a:gd name="T15" fmla="*/ 1 h 2"/>
                <a:gd name="T16" fmla="*/ 1 w 5"/>
                <a:gd name="T17" fmla="*/ 1 h 2"/>
                <a:gd name="T18" fmla="*/ 0 w 5"/>
                <a:gd name="T19" fmla="*/ 1 h 2"/>
                <a:gd name="T20" fmla="*/ 1 w 5"/>
                <a:gd name="T21" fmla="*/ 2 h 2"/>
                <a:gd name="T22" fmla="*/ 1 w 5"/>
                <a:gd name="T23" fmla="*/ 2 h 2"/>
                <a:gd name="T24" fmla="*/ 1 w 5"/>
                <a:gd name="T25" fmla="*/ 2 h 2"/>
                <a:gd name="T26" fmla="*/ 2 w 5"/>
                <a:gd name="T27" fmla="*/ 2 h 2"/>
                <a:gd name="T28" fmla="*/ 2 w 5"/>
                <a:gd name="T29" fmla="*/ 2 h 2"/>
                <a:gd name="T30" fmla="*/ 2 w 5"/>
                <a:gd name="T31" fmla="*/ 1 h 2"/>
                <a:gd name="T32" fmla="*/ 3 w 5"/>
                <a:gd name="T33" fmla="*/ 1 h 2"/>
                <a:gd name="T34" fmla="*/ 3 w 5"/>
                <a:gd name="T35" fmla="*/ 1 h 2"/>
                <a:gd name="T36" fmla="*/ 4 w 5"/>
                <a:gd name="T37" fmla="*/ 2 h 2"/>
                <a:gd name="T38" fmla="*/ 4 w 5"/>
                <a:gd name="T39" fmla="*/ 1 h 2"/>
                <a:gd name="T40" fmla="*/ 5 w 5"/>
                <a:gd name="T41" fmla="*/ 1 h 2"/>
                <a:gd name="T42" fmla="*/ 5 w 5"/>
                <a:gd name="T4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" h="2">
                  <a:moveTo>
                    <a:pt x="5" y="1"/>
                  </a:move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2"/>
                    <a:pt x="4" y="2"/>
                    <a:pt x="4" y="2"/>
                  </a:cubicBezTo>
                  <a:cubicBezTo>
                    <a:pt x="4" y="2"/>
                    <a:pt x="4" y="1"/>
                    <a:pt x="4" y="1"/>
                  </a:cubicBezTo>
                  <a:cubicBezTo>
                    <a:pt x="4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83"/>
            <p:cNvSpPr>
              <a:spLocks/>
            </p:cNvSpPr>
            <p:nvPr/>
          </p:nvSpPr>
          <p:spPr bwMode="auto">
            <a:xfrm>
              <a:off x="2221" y="1167"/>
              <a:ext cx="12" cy="13"/>
            </a:xfrm>
            <a:custGeom>
              <a:avLst/>
              <a:gdLst>
                <a:gd name="T0" fmla="*/ 2 w 2"/>
                <a:gd name="T1" fmla="*/ 1 h 2"/>
                <a:gd name="T2" fmla="*/ 2 w 2"/>
                <a:gd name="T3" fmla="*/ 1 h 2"/>
                <a:gd name="T4" fmla="*/ 2 w 2"/>
                <a:gd name="T5" fmla="*/ 1 h 2"/>
                <a:gd name="T6" fmla="*/ 2 w 2"/>
                <a:gd name="T7" fmla="*/ 1 h 2"/>
                <a:gd name="T8" fmla="*/ 2 w 2"/>
                <a:gd name="T9" fmla="*/ 0 h 2"/>
                <a:gd name="T10" fmla="*/ 1 w 2"/>
                <a:gd name="T11" fmla="*/ 1 h 2"/>
                <a:gd name="T12" fmla="*/ 1 w 2"/>
                <a:gd name="T13" fmla="*/ 1 h 2"/>
                <a:gd name="T14" fmla="*/ 0 w 2"/>
                <a:gd name="T15" fmla="*/ 1 h 2"/>
                <a:gd name="T16" fmla="*/ 0 w 2"/>
                <a:gd name="T17" fmla="*/ 2 h 2"/>
                <a:gd name="T18" fmla="*/ 0 w 2"/>
                <a:gd name="T19" fmla="*/ 2 h 2"/>
                <a:gd name="T20" fmla="*/ 0 w 2"/>
                <a:gd name="T21" fmla="*/ 2 h 2"/>
                <a:gd name="T22" fmla="*/ 1 w 2"/>
                <a:gd name="T23" fmla="*/ 2 h 2"/>
                <a:gd name="T24" fmla="*/ 2 w 2"/>
                <a:gd name="T25" fmla="*/ 2 h 2"/>
                <a:gd name="T26" fmla="*/ 2 w 2"/>
                <a:gd name="T27" fmla="*/ 2 h 2"/>
                <a:gd name="T28" fmla="*/ 1 w 2"/>
                <a:gd name="T29" fmla="*/ 1 h 2"/>
                <a:gd name="T30" fmla="*/ 2 w 2"/>
                <a:gd name="T3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2"/>
                    <a:pt x="1" y="1"/>
                  </a:cubicBezTo>
                  <a:cubicBezTo>
                    <a:pt x="1" y="1"/>
                    <a:pt x="2" y="1"/>
                    <a:pt x="2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84"/>
            <p:cNvSpPr>
              <a:spLocks/>
            </p:cNvSpPr>
            <p:nvPr/>
          </p:nvSpPr>
          <p:spPr bwMode="auto">
            <a:xfrm>
              <a:off x="2105" y="948"/>
              <a:ext cx="244" cy="283"/>
            </a:xfrm>
            <a:custGeom>
              <a:avLst/>
              <a:gdLst>
                <a:gd name="T0" fmla="*/ 16 w 38"/>
                <a:gd name="T1" fmla="*/ 33 h 44"/>
                <a:gd name="T2" fmla="*/ 14 w 38"/>
                <a:gd name="T3" fmla="*/ 32 h 44"/>
                <a:gd name="T4" fmla="*/ 14 w 38"/>
                <a:gd name="T5" fmla="*/ 30 h 44"/>
                <a:gd name="T6" fmla="*/ 11 w 38"/>
                <a:gd name="T7" fmla="*/ 26 h 44"/>
                <a:gd name="T8" fmla="*/ 13 w 38"/>
                <a:gd name="T9" fmla="*/ 24 h 44"/>
                <a:gd name="T10" fmla="*/ 16 w 38"/>
                <a:gd name="T11" fmla="*/ 26 h 44"/>
                <a:gd name="T12" fmla="*/ 14 w 38"/>
                <a:gd name="T13" fmla="*/ 22 h 44"/>
                <a:gd name="T14" fmla="*/ 11 w 38"/>
                <a:gd name="T15" fmla="*/ 22 h 44"/>
                <a:gd name="T16" fmla="*/ 10 w 38"/>
                <a:gd name="T17" fmla="*/ 21 h 44"/>
                <a:gd name="T18" fmla="*/ 9 w 38"/>
                <a:gd name="T19" fmla="*/ 18 h 44"/>
                <a:gd name="T20" fmla="*/ 8 w 38"/>
                <a:gd name="T21" fmla="*/ 21 h 44"/>
                <a:gd name="T22" fmla="*/ 4 w 38"/>
                <a:gd name="T23" fmla="*/ 22 h 44"/>
                <a:gd name="T24" fmla="*/ 2 w 38"/>
                <a:gd name="T25" fmla="*/ 18 h 44"/>
                <a:gd name="T26" fmla="*/ 1 w 38"/>
                <a:gd name="T27" fmla="*/ 15 h 44"/>
                <a:gd name="T28" fmla="*/ 2 w 38"/>
                <a:gd name="T29" fmla="*/ 12 h 44"/>
                <a:gd name="T30" fmla="*/ 5 w 38"/>
                <a:gd name="T31" fmla="*/ 14 h 44"/>
                <a:gd name="T32" fmla="*/ 7 w 38"/>
                <a:gd name="T33" fmla="*/ 17 h 44"/>
                <a:gd name="T34" fmla="*/ 6 w 38"/>
                <a:gd name="T35" fmla="*/ 15 h 44"/>
                <a:gd name="T36" fmla="*/ 7 w 38"/>
                <a:gd name="T37" fmla="*/ 12 h 44"/>
                <a:gd name="T38" fmla="*/ 7 w 38"/>
                <a:gd name="T39" fmla="*/ 10 h 44"/>
                <a:gd name="T40" fmla="*/ 6 w 38"/>
                <a:gd name="T41" fmla="*/ 6 h 44"/>
                <a:gd name="T42" fmla="*/ 8 w 38"/>
                <a:gd name="T43" fmla="*/ 9 h 44"/>
                <a:gd name="T44" fmla="*/ 12 w 38"/>
                <a:gd name="T45" fmla="*/ 12 h 44"/>
                <a:gd name="T46" fmla="*/ 12 w 38"/>
                <a:gd name="T47" fmla="*/ 13 h 44"/>
                <a:gd name="T48" fmla="*/ 13 w 38"/>
                <a:gd name="T49" fmla="*/ 12 h 44"/>
                <a:gd name="T50" fmla="*/ 15 w 38"/>
                <a:gd name="T51" fmla="*/ 14 h 44"/>
                <a:gd name="T52" fmla="*/ 16 w 38"/>
                <a:gd name="T53" fmla="*/ 16 h 44"/>
                <a:gd name="T54" fmla="*/ 16 w 38"/>
                <a:gd name="T55" fmla="*/ 13 h 44"/>
                <a:gd name="T56" fmla="*/ 14 w 38"/>
                <a:gd name="T57" fmla="*/ 8 h 44"/>
                <a:gd name="T58" fmla="*/ 14 w 38"/>
                <a:gd name="T59" fmla="*/ 7 h 44"/>
                <a:gd name="T60" fmla="*/ 13 w 38"/>
                <a:gd name="T61" fmla="*/ 3 h 44"/>
                <a:gd name="T62" fmla="*/ 16 w 38"/>
                <a:gd name="T63" fmla="*/ 0 h 44"/>
                <a:gd name="T64" fmla="*/ 18 w 38"/>
                <a:gd name="T65" fmla="*/ 1 h 44"/>
                <a:gd name="T66" fmla="*/ 20 w 38"/>
                <a:gd name="T67" fmla="*/ 4 h 44"/>
                <a:gd name="T68" fmla="*/ 23 w 38"/>
                <a:gd name="T69" fmla="*/ 7 h 44"/>
                <a:gd name="T70" fmla="*/ 23 w 38"/>
                <a:gd name="T71" fmla="*/ 15 h 44"/>
                <a:gd name="T72" fmla="*/ 20 w 38"/>
                <a:gd name="T73" fmla="*/ 20 h 44"/>
                <a:gd name="T74" fmla="*/ 23 w 38"/>
                <a:gd name="T75" fmla="*/ 21 h 44"/>
                <a:gd name="T76" fmla="*/ 24 w 38"/>
                <a:gd name="T77" fmla="*/ 24 h 44"/>
                <a:gd name="T78" fmla="*/ 23 w 38"/>
                <a:gd name="T79" fmla="*/ 25 h 44"/>
                <a:gd name="T80" fmla="*/ 22 w 38"/>
                <a:gd name="T81" fmla="*/ 26 h 44"/>
                <a:gd name="T82" fmla="*/ 25 w 38"/>
                <a:gd name="T83" fmla="*/ 27 h 44"/>
                <a:gd name="T84" fmla="*/ 27 w 38"/>
                <a:gd name="T85" fmla="*/ 28 h 44"/>
                <a:gd name="T86" fmla="*/ 30 w 38"/>
                <a:gd name="T87" fmla="*/ 30 h 44"/>
                <a:gd name="T88" fmla="*/ 36 w 38"/>
                <a:gd name="T89" fmla="*/ 28 h 44"/>
                <a:gd name="T90" fmla="*/ 37 w 38"/>
                <a:gd name="T91" fmla="*/ 29 h 44"/>
                <a:gd name="T92" fmla="*/ 38 w 38"/>
                <a:gd name="T93" fmla="*/ 32 h 44"/>
                <a:gd name="T94" fmla="*/ 34 w 38"/>
                <a:gd name="T95" fmla="*/ 35 h 44"/>
                <a:gd name="T96" fmla="*/ 34 w 38"/>
                <a:gd name="T97" fmla="*/ 36 h 44"/>
                <a:gd name="T98" fmla="*/ 32 w 38"/>
                <a:gd name="T99" fmla="*/ 39 h 44"/>
                <a:gd name="T100" fmla="*/ 30 w 38"/>
                <a:gd name="T101" fmla="*/ 42 h 44"/>
                <a:gd name="T102" fmla="*/ 25 w 38"/>
                <a:gd name="T103" fmla="*/ 43 h 44"/>
                <a:gd name="T104" fmla="*/ 26 w 38"/>
                <a:gd name="T105" fmla="*/ 40 h 44"/>
                <a:gd name="T106" fmla="*/ 27 w 38"/>
                <a:gd name="T107" fmla="*/ 37 h 44"/>
                <a:gd name="T108" fmla="*/ 30 w 38"/>
                <a:gd name="T109" fmla="*/ 35 h 44"/>
                <a:gd name="T110" fmla="*/ 30 w 38"/>
                <a:gd name="T111" fmla="*/ 34 h 44"/>
                <a:gd name="T112" fmla="*/ 27 w 38"/>
                <a:gd name="T113" fmla="*/ 34 h 44"/>
                <a:gd name="T114" fmla="*/ 26 w 38"/>
                <a:gd name="T115" fmla="*/ 31 h 44"/>
                <a:gd name="T116" fmla="*/ 25 w 38"/>
                <a:gd name="T117" fmla="*/ 35 h 44"/>
                <a:gd name="T118" fmla="*/ 23 w 38"/>
                <a:gd name="T119" fmla="*/ 36 h 44"/>
                <a:gd name="T120" fmla="*/ 21 w 38"/>
                <a:gd name="T121" fmla="*/ 33 h 44"/>
                <a:gd name="T122" fmla="*/ 18 w 38"/>
                <a:gd name="T123" fmla="*/ 3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" h="44">
                  <a:moveTo>
                    <a:pt x="18" y="34"/>
                  </a:moveTo>
                  <a:cubicBezTo>
                    <a:pt x="18" y="34"/>
                    <a:pt x="18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6" y="35"/>
                    <a:pt x="16" y="35"/>
                  </a:cubicBezTo>
                  <a:cubicBezTo>
                    <a:pt x="16" y="35"/>
                    <a:pt x="16" y="35"/>
                    <a:pt x="16" y="35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7" y="33"/>
                    <a:pt x="17" y="33"/>
                  </a:cubicBezTo>
                  <a:cubicBezTo>
                    <a:pt x="17" y="33"/>
                    <a:pt x="17" y="32"/>
                    <a:pt x="17" y="32"/>
                  </a:cubicBezTo>
                  <a:cubicBezTo>
                    <a:pt x="17" y="32"/>
                    <a:pt x="16" y="32"/>
                    <a:pt x="16" y="32"/>
                  </a:cubicBezTo>
                  <a:cubicBezTo>
                    <a:pt x="16" y="32"/>
                    <a:pt x="16" y="33"/>
                    <a:pt x="16" y="33"/>
                  </a:cubicBezTo>
                  <a:cubicBezTo>
                    <a:pt x="16" y="33"/>
                    <a:pt x="16" y="33"/>
                    <a:pt x="15" y="33"/>
                  </a:cubicBezTo>
                  <a:cubicBezTo>
                    <a:pt x="15" y="33"/>
                    <a:pt x="15" y="33"/>
                    <a:pt x="15" y="33"/>
                  </a:cubicBezTo>
                  <a:cubicBezTo>
                    <a:pt x="15" y="33"/>
                    <a:pt x="14" y="33"/>
                    <a:pt x="14" y="32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5" y="30"/>
                    <a:pt x="15" y="29"/>
                    <a:pt x="15" y="29"/>
                  </a:cubicBezTo>
                  <a:cubicBezTo>
                    <a:pt x="15" y="29"/>
                    <a:pt x="15" y="29"/>
                    <a:pt x="14" y="29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4" y="29"/>
                    <a:pt x="14" y="30"/>
                    <a:pt x="14" y="30"/>
                  </a:cubicBezTo>
                  <a:cubicBezTo>
                    <a:pt x="14" y="30"/>
                    <a:pt x="13" y="30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0"/>
                    <a:pt x="12" y="30"/>
                    <a:pt x="12" y="30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2" y="29"/>
                    <a:pt x="12" y="28"/>
                    <a:pt x="12" y="28"/>
                  </a:cubicBezTo>
                  <a:cubicBezTo>
                    <a:pt x="12" y="28"/>
                    <a:pt x="11" y="27"/>
                    <a:pt x="11" y="27"/>
                  </a:cubicBezTo>
                  <a:cubicBezTo>
                    <a:pt x="11" y="27"/>
                    <a:pt x="11" y="27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5"/>
                    <a:pt x="11" y="25"/>
                  </a:cubicBezTo>
                  <a:cubicBezTo>
                    <a:pt x="11" y="25"/>
                    <a:pt x="11" y="25"/>
                    <a:pt x="11" y="24"/>
                  </a:cubicBezTo>
                  <a:cubicBezTo>
                    <a:pt x="11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3" y="23"/>
                    <a:pt x="13" y="23"/>
                    <a:pt x="13" y="24"/>
                  </a:cubicBezTo>
                  <a:cubicBezTo>
                    <a:pt x="13" y="24"/>
                    <a:pt x="13" y="24"/>
                    <a:pt x="14" y="24"/>
                  </a:cubicBezTo>
                  <a:cubicBezTo>
                    <a:pt x="14" y="24"/>
                    <a:pt x="14" y="25"/>
                    <a:pt x="14" y="25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6"/>
                    <a:pt x="15" y="25"/>
                    <a:pt x="15" y="25"/>
                  </a:cubicBezTo>
                  <a:cubicBezTo>
                    <a:pt x="15" y="25"/>
                    <a:pt x="15" y="25"/>
                    <a:pt x="15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3"/>
                    <a:pt x="13" y="23"/>
                  </a:cubicBezTo>
                  <a:cubicBezTo>
                    <a:pt x="13" y="23"/>
                    <a:pt x="13" y="23"/>
                    <a:pt x="13" y="23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2"/>
                    <a:pt x="13" y="23"/>
                  </a:cubicBezTo>
                  <a:cubicBezTo>
                    <a:pt x="13" y="23"/>
                    <a:pt x="12" y="23"/>
                    <a:pt x="12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23"/>
                    <a:pt x="11" y="23"/>
                    <a:pt x="11" y="23"/>
                  </a:cubicBezTo>
                  <a:cubicBezTo>
                    <a:pt x="11" y="23"/>
                    <a:pt x="11" y="23"/>
                    <a:pt x="11" y="22"/>
                  </a:cubicBezTo>
                  <a:cubicBezTo>
                    <a:pt x="11" y="22"/>
                    <a:pt x="12" y="22"/>
                    <a:pt x="11" y="22"/>
                  </a:cubicBezTo>
                  <a:cubicBezTo>
                    <a:pt x="11" y="22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19"/>
                    <a:pt x="11" y="19"/>
                  </a:cubicBezTo>
                  <a:cubicBezTo>
                    <a:pt x="10" y="19"/>
                    <a:pt x="10" y="20"/>
                    <a:pt x="10" y="20"/>
                  </a:cubicBezTo>
                  <a:cubicBezTo>
                    <a:pt x="10" y="20"/>
                    <a:pt x="10" y="20"/>
                    <a:pt x="10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9" y="21"/>
                    <a:pt x="9" y="21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10" y="19"/>
                    <a:pt x="10" y="19"/>
                  </a:cubicBezTo>
                  <a:cubicBezTo>
                    <a:pt x="10" y="19"/>
                    <a:pt x="10" y="19"/>
                    <a:pt x="10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8"/>
                    <a:pt x="9" y="18"/>
                    <a:pt x="9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20"/>
                    <a:pt x="8" y="19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7" y="20"/>
                    <a:pt x="8" y="20"/>
                    <a:pt x="8" y="21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8" y="21"/>
                    <a:pt x="8" y="22"/>
                    <a:pt x="8" y="22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23"/>
                    <a:pt x="8" y="23"/>
                    <a:pt x="7" y="23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3"/>
                    <a:pt x="7" y="23"/>
                    <a:pt x="6" y="23"/>
                  </a:cubicBezTo>
                  <a:cubicBezTo>
                    <a:pt x="6" y="23"/>
                    <a:pt x="6" y="22"/>
                    <a:pt x="6" y="22"/>
                  </a:cubicBezTo>
                  <a:cubicBezTo>
                    <a:pt x="6" y="22"/>
                    <a:pt x="5" y="22"/>
                    <a:pt x="5" y="22"/>
                  </a:cubicBezTo>
                  <a:cubicBezTo>
                    <a:pt x="5" y="22"/>
                    <a:pt x="5" y="22"/>
                    <a:pt x="4" y="22"/>
                  </a:cubicBezTo>
                  <a:cubicBezTo>
                    <a:pt x="4" y="22"/>
                    <a:pt x="4" y="21"/>
                    <a:pt x="4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2" y="21"/>
                    <a:pt x="2" y="20"/>
                    <a:pt x="2" y="20"/>
                  </a:cubicBezTo>
                  <a:cubicBezTo>
                    <a:pt x="2" y="20"/>
                    <a:pt x="2" y="19"/>
                    <a:pt x="2" y="19"/>
                  </a:cubicBezTo>
                  <a:cubicBezTo>
                    <a:pt x="2" y="19"/>
                    <a:pt x="2" y="19"/>
                    <a:pt x="2" y="18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2" y="18"/>
                    <a:pt x="2" y="17"/>
                    <a:pt x="2" y="17"/>
                  </a:cubicBezTo>
                  <a:cubicBezTo>
                    <a:pt x="2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0" y="17"/>
                    <a:pt x="0" y="17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5"/>
                    <a:pt x="0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2" y="15"/>
                    <a:pt x="2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3" y="15"/>
                    <a:pt x="3" y="15"/>
                  </a:cubicBezTo>
                  <a:cubicBezTo>
                    <a:pt x="3" y="15"/>
                    <a:pt x="2" y="15"/>
                    <a:pt x="2" y="15"/>
                  </a:cubicBezTo>
                  <a:cubicBezTo>
                    <a:pt x="2" y="15"/>
                    <a:pt x="2" y="14"/>
                    <a:pt x="2" y="14"/>
                  </a:cubicBezTo>
                  <a:cubicBezTo>
                    <a:pt x="2" y="14"/>
                    <a:pt x="2" y="14"/>
                    <a:pt x="2" y="13"/>
                  </a:cubicBezTo>
                  <a:cubicBezTo>
                    <a:pt x="2" y="13"/>
                    <a:pt x="2" y="13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1"/>
                    <a:pt x="3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1"/>
                    <a:pt x="3" y="12"/>
                    <a:pt x="3" y="12"/>
                  </a:cubicBezTo>
                  <a:cubicBezTo>
                    <a:pt x="3" y="12"/>
                    <a:pt x="3" y="12"/>
                    <a:pt x="3" y="1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3"/>
                    <a:pt x="4" y="14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16"/>
                    <a:pt x="5" y="16"/>
                    <a:pt x="6" y="16"/>
                  </a:cubicBezTo>
                  <a:cubicBezTo>
                    <a:pt x="6" y="16"/>
                    <a:pt x="6" y="17"/>
                    <a:pt x="6" y="17"/>
                  </a:cubicBezTo>
                  <a:cubicBezTo>
                    <a:pt x="6" y="17"/>
                    <a:pt x="6" y="16"/>
                    <a:pt x="6" y="1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7" y="16"/>
                    <a:pt x="7" y="17"/>
                    <a:pt x="7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7" y="17"/>
                    <a:pt x="7" y="18"/>
                    <a:pt x="7" y="18"/>
                  </a:cubicBezTo>
                  <a:cubicBezTo>
                    <a:pt x="7" y="18"/>
                    <a:pt x="7" y="17"/>
                    <a:pt x="7" y="17"/>
                  </a:cubicBezTo>
                  <a:cubicBezTo>
                    <a:pt x="7" y="17"/>
                    <a:pt x="7" y="17"/>
                    <a:pt x="7" y="16"/>
                  </a:cubicBezTo>
                  <a:cubicBezTo>
                    <a:pt x="7" y="16"/>
                    <a:pt x="7" y="16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4"/>
                    <a:pt x="6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7" y="13"/>
                    <a:pt x="8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8" y="12"/>
                    <a:pt x="8" y="11"/>
                  </a:cubicBezTo>
                  <a:cubicBezTo>
                    <a:pt x="8" y="11"/>
                    <a:pt x="7" y="11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7"/>
                  </a:cubicBezTo>
                  <a:cubicBezTo>
                    <a:pt x="6" y="7"/>
                    <a:pt x="6" y="7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5"/>
                    <a:pt x="6" y="6"/>
                    <a:pt x="6" y="6"/>
                  </a:cubicBezTo>
                  <a:cubicBezTo>
                    <a:pt x="6" y="6"/>
                    <a:pt x="7" y="6"/>
                    <a:pt x="7" y="6"/>
                  </a:cubicBezTo>
                  <a:cubicBezTo>
                    <a:pt x="7" y="6"/>
                    <a:pt x="7" y="6"/>
                    <a:pt x="8" y="6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8"/>
                    <a:pt x="8" y="8"/>
                  </a:cubicBezTo>
                  <a:cubicBezTo>
                    <a:pt x="8" y="8"/>
                    <a:pt x="8" y="9"/>
                    <a:pt x="8" y="9"/>
                  </a:cubicBezTo>
                  <a:cubicBezTo>
                    <a:pt x="8" y="9"/>
                    <a:pt x="8" y="9"/>
                    <a:pt x="8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1"/>
                    <a:pt x="1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1"/>
                    <a:pt x="11" y="12"/>
                    <a:pt x="11" y="12"/>
                  </a:cubicBezTo>
                  <a:cubicBezTo>
                    <a:pt x="11" y="12"/>
                    <a:pt x="11" y="12"/>
                    <a:pt x="12" y="12"/>
                  </a:cubicBezTo>
                  <a:cubicBezTo>
                    <a:pt x="12" y="12"/>
                    <a:pt x="12" y="13"/>
                    <a:pt x="12" y="13"/>
                  </a:cubicBezTo>
                  <a:cubicBezTo>
                    <a:pt x="12" y="13"/>
                    <a:pt x="12" y="13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3" y="11"/>
                    <a:pt x="13" y="11"/>
                  </a:cubicBezTo>
                  <a:cubicBezTo>
                    <a:pt x="13" y="11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5"/>
                    <a:pt x="12" y="15"/>
                  </a:cubicBezTo>
                  <a:cubicBezTo>
                    <a:pt x="12" y="15"/>
                    <a:pt x="13" y="14"/>
                    <a:pt x="13" y="14"/>
                  </a:cubicBezTo>
                  <a:cubicBezTo>
                    <a:pt x="13" y="14"/>
                    <a:pt x="12" y="14"/>
                    <a:pt x="12" y="14"/>
                  </a:cubicBezTo>
                  <a:cubicBezTo>
                    <a:pt x="12" y="14"/>
                    <a:pt x="13" y="13"/>
                    <a:pt x="13" y="13"/>
                  </a:cubicBezTo>
                  <a:cubicBezTo>
                    <a:pt x="13" y="13"/>
                    <a:pt x="13" y="13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4" y="11"/>
                    <a:pt x="14" y="12"/>
                    <a:pt x="14" y="12"/>
                  </a:cubicBezTo>
                  <a:cubicBezTo>
                    <a:pt x="14" y="12"/>
                    <a:pt x="15" y="13"/>
                    <a:pt x="15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3"/>
                    <a:pt x="15" y="14"/>
                    <a:pt x="15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4"/>
                    <a:pt x="15" y="14"/>
                    <a:pt x="16" y="14"/>
                  </a:cubicBezTo>
                  <a:cubicBezTo>
                    <a:pt x="16" y="14"/>
                    <a:pt x="15" y="14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5"/>
                    <a:pt x="16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6"/>
                    <a:pt x="17" y="15"/>
                    <a:pt x="17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5"/>
                    <a:pt x="16" y="14"/>
                    <a:pt x="16" y="14"/>
                  </a:cubicBezTo>
                  <a:cubicBezTo>
                    <a:pt x="16" y="14"/>
                    <a:pt x="17" y="14"/>
                    <a:pt x="17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3"/>
                    <a:pt x="15" y="13"/>
                    <a:pt x="15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2"/>
                    <a:pt x="14" y="11"/>
                    <a:pt x="14" y="11"/>
                  </a:cubicBezTo>
                  <a:cubicBezTo>
                    <a:pt x="14" y="11"/>
                    <a:pt x="15" y="11"/>
                    <a:pt x="15" y="10"/>
                  </a:cubicBezTo>
                  <a:cubicBezTo>
                    <a:pt x="15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4" y="8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8"/>
                    <a:pt x="15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5" y="7"/>
                    <a:pt x="15" y="7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7"/>
                    <a:pt x="14" y="6"/>
                    <a:pt x="14" y="6"/>
                  </a:cubicBezTo>
                  <a:cubicBezTo>
                    <a:pt x="14" y="6"/>
                    <a:pt x="14" y="5"/>
                    <a:pt x="14" y="5"/>
                  </a:cubicBezTo>
                  <a:cubicBezTo>
                    <a:pt x="14" y="5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3"/>
                    <a:pt x="13" y="3"/>
                    <a:pt x="13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5" y="3"/>
                  </a:cubicBezTo>
                  <a:cubicBezTo>
                    <a:pt x="15" y="3"/>
                    <a:pt x="15" y="2"/>
                    <a:pt x="15" y="2"/>
                  </a:cubicBezTo>
                  <a:cubicBezTo>
                    <a:pt x="16" y="2"/>
                    <a:pt x="16" y="2"/>
                    <a:pt x="16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1"/>
                    <a:pt x="16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1"/>
                    <a:pt x="18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19" y="1"/>
                    <a:pt x="19" y="2"/>
                    <a:pt x="19" y="2"/>
                  </a:cubicBezTo>
                  <a:cubicBezTo>
                    <a:pt x="19" y="2"/>
                    <a:pt x="20" y="2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5"/>
                    <a:pt x="20" y="4"/>
                    <a:pt x="20" y="4"/>
                  </a:cubicBezTo>
                  <a:cubicBezTo>
                    <a:pt x="20" y="4"/>
                    <a:pt x="21" y="4"/>
                    <a:pt x="21" y="4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2" y="5"/>
                    <a:pt x="22" y="6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2" y="7"/>
                    <a:pt x="23" y="7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3" y="8"/>
                    <a:pt x="23" y="8"/>
                  </a:cubicBezTo>
                  <a:cubicBezTo>
                    <a:pt x="23" y="8"/>
                    <a:pt x="23" y="9"/>
                    <a:pt x="23" y="9"/>
                  </a:cubicBezTo>
                  <a:cubicBezTo>
                    <a:pt x="23" y="9"/>
                    <a:pt x="23" y="10"/>
                    <a:pt x="23" y="10"/>
                  </a:cubicBezTo>
                  <a:cubicBezTo>
                    <a:pt x="23" y="10"/>
                    <a:pt x="23" y="11"/>
                    <a:pt x="23" y="11"/>
                  </a:cubicBezTo>
                  <a:cubicBezTo>
                    <a:pt x="23" y="12"/>
                    <a:pt x="23" y="13"/>
                    <a:pt x="23" y="13"/>
                  </a:cubicBezTo>
                  <a:cubicBezTo>
                    <a:pt x="23" y="14"/>
                    <a:pt x="23" y="15"/>
                    <a:pt x="23" y="15"/>
                  </a:cubicBezTo>
                  <a:cubicBezTo>
                    <a:pt x="23" y="16"/>
                    <a:pt x="22" y="17"/>
                    <a:pt x="22" y="17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2" y="18"/>
                    <a:pt x="21" y="18"/>
                    <a:pt x="21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9"/>
                    <a:pt x="21" y="20"/>
                    <a:pt x="21" y="20"/>
                  </a:cubicBezTo>
                  <a:cubicBezTo>
                    <a:pt x="21" y="20"/>
                    <a:pt x="20" y="20"/>
                    <a:pt x="20" y="20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0" y="20"/>
                    <a:pt x="21" y="20"/>
                    <a:pt x="21" y="20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1" y="20"/>
                    <a:pt x="21" y="20"/>
                    <a:pt x="21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9"/>
                    <a:pt x="23" y="19"/>
                    <a:pt x="23" y="19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3" y="20"/>
                    <a:pt x="23" y="21"/>
                    <a:pt x="23" y="21"/>
                  </a:cubicBezTo>
                  <a:cubicBezTo>
                    <a:pt x="23" y="21"/>
                    <a:pt x="23" y="21"/>
                    <a:pt x="22" y="21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2" y="22"/>
                    <a:pt x="23" y="22"/>
                    <a:pt x="23" y="22"/>
                  </a:cubicBezTo>
                  <a:cubicBezTo>
                    <a:pt x="23" y="22"/>
                    <a:pt x="23" y="22"/>
                    <a:pt x="23" y="23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3" y="23"/>
                    <a:pt x="23" y="24"/>
                    <a:pt x="23" y="24"/>
                  </a:cubicBezTo>
                  <a:cubicBezTo>
                    <a:pt x="23" y="24"/>
                    <a:pt x="23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3"/>
                    <a:pt x="24" y="23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5"/>
                    <a:pt x="24" y="25"/>
                    <a:pt x="23" y="25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23" y="25"/>
                    <a:pt x="22" y="25"/>
                    <a:pt x="22" y="25"/>
                  </a:cubicBezTo>
                  <a:cubicBezTo>
                    <a:pt x="22" y="25"/>
                    <a:pt x="22" y="26"/>
                    <a:pt x="22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21" y="26"/>
                    <a:pt x="21" y="27"/>
                    <a:pt x="21" y="27"/>
                  </a:cubicBezTo>
                  <a:cubicBezTo>
                    <a:pt x="21" y="27"/>
                    <a:pt x="22" y="27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3" y="26"/>
                    <a:pt x="23" y="25"/>
                    <a:pt x="23" y="25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24" y="25"/>
                    <a:pt x="25" y="25"/>
                    <a:pt x="25" y="25"/>
                  </a:cubicBezTo>
                  <a:cubicBezTo>
                    <a:pt x="25" y="25"/>
                    <a:pt x="25" y="26"/>
                    <a:pt x="26" y="26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6" y="26"/>
                    <a:pt x="26" y="27"/>
                    <a:pt x="26" y="27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5" y="27"/>
                    <a:pt x="25" y="27"/>
                    <a:pt x="25" y="28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8"/>
                    <a:pt x="25" y="28"/>
                    <a:pt x="25" y="28"/>
                  </a:cubicBezTo>
                  <a:cubicBezTo>
                    <a:pt x="25" y="28"/>
                    <a:pt x="25" y="28"/>
                    <a:pt x="25" y="28"/>
                  </a:cubicBezTo>
                  <a:cubicBezTo>
                    <a:pt x="25" y="28"/>
                    <a:pt x="26" y="28"/>
                    <a:pt x="26" y="28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27"/>
                    <a:pt x="27" y="28"/>
                    <a:pt x="27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28" y="28"/>
                    <a:pt x="28" y="28"/>
                    <a:pt x="28" y="29"/>
                  </a:cubicBezTo>
                  <a:cubicBezTo>
                    <a:pt x="29" y="29"/>
                    <a:pt x="29" y="28"/>
                    <a:pt x="29" y="28"/>
                  </a:cubicBezTo>
                  <a:cubicBezTo>
                    <a:pt x="29" y="29"/>
                    <a:pt x="29" y="29"/>
                    <a:pt x="29" y="29"/>
                  </a:cubicBezTo>
                  <a:cubicBezTo>
                    <a:pt x="30" y="29"/>
                    <a:pt x="30" y="29"/>
                    <a:pt x="30" y="29"/>
                  </a:cubicBezTo>
                  <a:cubicBezTo>
                    <a:pt x="30" y="29"/>
                    <a:pt x="30" y="29"/>
                    <a:pt x="30" y="30"/>
                  </a:cubicBezTo>
                  <a:cubicBezTo>
                    <a:pt x="30" y="30"/>
                    <a:pt x="30" y="30"/>
                    <a:pt x="30" y="30"/>
                  </a:cubicBezTo>
                  <a:cubicBezTo>
                    <a:pt x="30" y="30"/>
                    <a:pt x="31" y="30"/>
                    <a:pt x="31" y="30"/>
                  </a:cubicBezTo>
                  <a:cubicBezTo>
                    <a:pt x="31" y="30"/>
                    <a:pt x="31" y="30"/>
                    <a:pt x="31" y="30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32" y="30"/>
                    <a:pt x="33" y="30"/>
                    <a:pt x="33" y="30"/>
                  </a:cubicBezTo>
                  <a:cubicBezTo>
                    <a:pt x="33" y="29"/>
                    <a:pt x="34" y="29"/>
                    <a:pt x="34" y="29"/>
                  </a:cubicBezTo>
                  <a:cubicBezTo>
                    <a:pt x="34" y="29"/>
                    <a:pt x="34" y="29"/>
                    <a:pt x="35" y="29"/>
                  </a:cubicBezTo>
                  <a:cubicBezTo>
                    <a:pt x="35" y="29"/>
                    <a:pt x="35" y="28"/>
                    <a:pt x="36" y="28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6" y="29"/>
                    <a:pt x="36" y="30"/>
                    <a:pt x="36" y="30"/>
                  </a:cubicBezTo>
                  <a:cubicBezTo>
                    <a:pt x="36" y="30"/>
                    <a:pt x="36" y="30"/>
                    <a:pt x="37" y="30"/>
                  </a:cubicBezTo>
                  <a:cubicBezTo>
                    <a:pt x="37" y="30"/>
                    <a:pt x="37" y="29"/>
                    <a:pt x="37" y="29"/>
                  </a:cubicBezTo>
                  <a:cubicBezTo>
                    <a:pt x="37" y="29"/>
                    <a:pt x="38" y="29"/>
                    <a:pt x="38" y="29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8" y="30"/>
                    <a:pt x="38" y="30"/>
                    <a:pt x="38" y="30"/>
                  </a:cubicBezTo>
                  <a:cubicBezTo>
                    <a:pt x="38" y="30"/>
                    <a:pt x="38" y="30"/>
                    <a:pt x="38" y="31"/>
                  </a:cubicBezTo>
                  <a:cubicBezTo>
                    <a:pt x="38" y="31"/>
                    <a:pt x="38" y="31"/>
                    <a:pt x="38" y="31"/>
                  </a:cubicBezTo>
                  <a:cubicBezTo>
                    <a:pt x="38" y="31"/>
                    <a:pt x="38" y="31"/>
                    <a:pt x="38" y="31"/>
                  </a:cubicBezTo>
                  <a:cubicBezTo>
                    <a:pt x="38" y="31"/>
                    <a:pt x="38" y="32"/>
                    <a:pt x="38" y="32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38" y="32"/>
                    <a:pt x="38" y="33"/>
                    <a:pt x="38" y="33"/>
                  </a:cubicBezTo>
                  <a:cubicBezTo>
                    <a:pt x="38" y="33"/>
                    <a:pt x="37" y="33"/>
                    <a:pt x="37" y="33"/>
                  </a:cubicBezTo>
                  <a:cubicBezTo>
                    <a:pt x="37" y="33"/>
                    <a:pt x="37" y="34"/>
                    <a:pt x="37" y="34"/>
                  </a:cubicBezTo>
                  <a:cubicBezTo>
                    <a:pt x="36" y="34"/>
                    <a:pt x="36" y="34"/>
                    <a:pt x="36" y="34"/>
                  </a:cubicBezTo>
                  <a:cubicBezTo>
                    <a:pt x="36" y="34"/>
                    <a:pt x="36" y="34"/>
                    <a:pt x="35" y="34"/>
                  </a:cubicBezTo>
                  <a:cubicBezTo>
                    <a:pt x="35" y="34"/>
                    <a:pt x="35" y="34"/>
                    <a:pt x="35" y="35"/>
                  </a:cubicBezTo>
                  <a:cubicBezTo>
                    <a:pt x="35" y="35"/>
                    <a:pt x="35" y="35"/>
                    <a:pt x="35" y="35"/>
                  </a:cubicBezTo>
                  <a:cubicBezTo>
                    <a:pt x="35" y="35"/>
                    <a:pt x="34" y="35"/>
                    <a:pt x="34" y="35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34" y="35"/>
                    <a:pt x="33" y="35"/>
                    <a:pt x="33" y="35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33" y="35"/>
                    <a:pt x="34" y="35"/>
                    <a:pt x="34" y="35"/>
                  </a:cubicBezTo>
                  <a:cubicBezTo>
                    <a:pt x="34" y="35"/>
                    <a:pt x="33" y="36"/>
                    <a:pt x="33" y="36"/>
                  </a:cubicBezTo>
                  <a:cubicBezTo>
                    <a:pt x="33" y="36"/>
                    <a:pt x="33" y="36"/>
                    <a:pt x="33" y="36"/>
                  </a:cubicBezTo>
                  <a:cubicBezTo>
                    <a:pt x="33" y="36"/>
                    <a:pt x="34" y="36"/>
                    <a:pt x="34" y="36"/>
                  </a:cubicBezTo>
                  <a:cubicBezTo>
                    <a:pt x="34" y="36"/>
                    <a:pt x="34" y="36"/>
                    <a:pt x="34" y="37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4" y="37"/>
                    <a:pt x="33" y="37"/>
                    <a:pt x="33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3" y="37"/>
                    <a:pt x="33" y="38"/>
                    <a:pt x="33" y="38"/>
                  </a:cubicBezTo>
                  <a:cubicBezTo>
                    <a:pt x="33" y="38"/>
                    <a:pt x="33" y="38"/>
                    <a:pt x="33" y="38"/>
                  </a:cubicBezTo>
                  <a:cubicBezTo>
                    <a:pt x="33" y="38"/>
                    <a:pt x="33" y="38"/>
                    <a:pt x="33" y="38"/>
                  </a:cubicBezTo>
                  <a:cubicBezTo>
                    <a:pt x="33" y="38"/>
                    <a:pt x="32" y="39"/>
                    <a:pt x="32" y="39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32" y="38"/>
                    <a:pt x="32" y="38"/>
                    <a:pt x="31" y="38"/>
                  </a:cubicBezTo>
                  <a:cubicBezTo>
                    <a:pt x="31" y="38"/>
                    <a:pt x="31" y="38"/>
                    <a:pt x="31" y="39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1" y="39"/>
                    <a:pt x="31" y="40"/>
                    <a:pt x="30" y="40"/>
                  </a:cubicBezTo>
                  <a:cubicBezTo>
                    <a:pt x="30" y="40"/>
                    <a:pt x="30" y="41"/>
                    <a:pt x="30" y="41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30" y="42"/>
                    <a:pt x="30" y="42"/>
                  </a:cubicBezTo>
                  <a:cubicBezTo>
                    <a:pt x="30" y="42"/>
                    <a:pt x="29" y="42"/>
                    <a:pt x="29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8" y="43"/>
                    <a:pt x="28" y="43"/>
                    <a:pt x="27" y="43"/>
                  </a:cubicBezTo>
                  <a:cubicBezTo>
                    <a:pt x="27" y="43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6" y="43"/>
                    <a:pt x="25" y="43"/>
                    <a:pt x="25" y="43"/>
                  </a:cubicBezTo>
                  <a:cubicBezTo>
                    <a:pt x="25" y="43"/>
                    <a:pt x="25" y="43"/>
                    <a:pt x="25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5" y="42"/>
                    <a:pt x="25" y="42"/>
                    <a:pt x="25" y="41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1"/>
                    <a:pt x="26" y="41"/>
                    <a:pt x="26" y="41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40"/>
                    <a:pt x="26" y="40"/>
                    <a:pt x="26" y="39"/>
                  </a:cubicBezTo>
                  <a:cubicBezTo>
                    <a:pt x="27" y="39"/>
                    <a:pt x="26" y="39"/>
                    <a:pt x="27" y="39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38"/>
                    <a:pt x="26" y="38"/>
                    <a:pt x="26" y="38"/>
                  </a:cubicBezTo>
                  <a:cubicBezTo>
                    <a:pt x="26" y="37"/>
                    <a:pt x="27" y="37"/>
                    <a:pt x="27" y="37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27" y="36"/>
                    <a:pt x="27" y="36"/>
                    <a:pt x="28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9" y="36"/>
                    <a:pt x="29" y="35"/>
                    <a:pt x="29" y="35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29" y="35"/>
                    <a:pt x="30" y="35"/>
                    <a:pt x="30" y="35"/>
                  </a:cubicBezTo>
                  <a:cubicBezTo>
                    <a:pt x="30" y="35"/>
                    <a:pt x="30" y="35"/>
                    <a:pt x="31" y="35"/>
                  </a:cubicBezTo>
                  <a:cubicBezTo>
                    <a:pt x="31" y="35"/>
                    <a:pt x="31" y="35"/>
                    <a:pt x="31" y="34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32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0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0" y="34"/>
                    <a:pt x="29" y="34"/>
                    <a:pt x="29" y="34"/>
                  </a:cubicBezTo>
                  <a:cubicBezTo>
                    <a:pt x="29" y="34"/>
                    <a:pt x="29" y="34"/>
                    <a:pt x="29" y="34"/>
                  </a:cubicBezTo>
                  <a:cubicBezTo>
                    <a:pt x="29" y="34"/>
                    <a:pt x="28" y="34"/>
                    <a:pt x="28" y="34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8" y="35"/>
                    <a:pt x="28" y="35"/>
                    <a:pt x="27" y="35"/>
                  </a:cubicBezTo>
                  <a:cubicBezTo>
                    <a:pt x="27" y="35"/>
                    <a:pt x="27" y="35"/>
                    <a:pt x="27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7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1"/>
                    <a:pt x="26" y="31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5" y="32"/>
                    <a:pt x="26" y="32"/>
                    <a:pt x="26" y="32"/>
                  </a:cubicBezTo>
                  <a:cubicBezTo>
                    <a:pt x="26" y="32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5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7"/>
                    <a:pt x="24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3" y="37"/>
                    <a:pt x="23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36"/>
                    <a:pt x="23" y="36"/>
                    <a:pt x="23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5"/>
                    <a:pt x="23" y="34"/>
                    <a:pt x="23" y="34"/>
                  </a:cubicBezTo>
                  <a:cubicBezTo>
                    <a:pt x="23" y="34"/>
                    <a:pt x="23" y="34"/>
                    <a:pt x="23" y="33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2" y="33"/>
                    <a:pt x="22" y="34"/>
                    <a:pt x="22" y="34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3"/>
                    <a:pt x="22" y="33"/>
                    <a:pt x="21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1" y="33"/>
                    <a:pt x="21" y="33"/>
                    <a:pt x="21" y="34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4"/>
                    <a:pt x="19" y="34"/>
                    <a:pt x="18" y="34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85"/>
            <p:cNvSpPr>
              <a:spLocks/>
            </p:cNvSpPr>
            <p:nvPr/>
          </p:nvSpPr>
          <p:spPr bwMode="auto">
            <a:xfrm>
              <a:off x="2163" y="1090"/>
              <a:ext cx="12" cy="13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2 h 2"/>
                <a:gd name="T4" fmla="*/ 0 w 2"/>
                <a:gd name="T5" fmla="*/ 2 h 2"/>
                <a:gd name="T6" fmla="*/ 0 w 2"/>
                <a:gd name="T7" fmla="*/ 1 h 2"/>
                <a:gd name="T8" fmla="*/ 1 w 2"/>
                <a:gd name="T9" fmla="*/ 1 h 2"/>
                <a:gd name="T10" fmla="*/ 1 w 2"/>
                <a:gd name="T11" fmla="*/ 1 h 2"/>
                <a:gd name="T12" fmla="*/ 1 w 2"/>
                <a:gd name="T13" fmla="*/ 1 h 2"/>
                <a:gd name="T14" fmla="*/ 1 w 2"/>
                <a:gd name="T15" fmla="*/ 1 h 2"/>
                <a:gd name="T16" fmla="*/ 2 w 2"/>
                <a:gd name="T17" fmla="*/ 2 h 2"/>
                <a:gd name="T18" fmla="*/ 1 w 2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2" y="2"/>
                    <a:pt x="1" y="2"/>
                    <a:pt x="1" y="2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86"/>
            <p:cNvSpPr>
              <a:spLocks/>
            </p:cNvSpPr>
            <p:nvPr/>
          </p:nvSpPr>
          <p:spPr bwMode="auto">
            <a:xfrm>
              <a:off x="2279" y="1000"/>
              <a:ext cx="12" cy="32"/>
            </a:xfrm>
            <a:custGeom>
              <a:avLst/>
              <a:gdLst>
                <a:gd name="T0" fmla="*/ 1 w 2"/>
                <a:gd name="T1" fmla="*/ 4 h 5"/>
                <a:gd name="T2" fmla="*/ 2 w 2"/>
                <a:gd name="T3" fmla="*/ 4 h 5"/>
                <a:gd name="T4" fmla="*/ 2 w 2"/>
                <a:gd name="T5" fmla="*/ 3 h 5"/>
                <a:gd name="T6" fmla="*/ 2 w 2"/>
                <a:gd name="T7" fmla="*/ 2 h 5"/>
                <a:gd name="T8" fmla="*/ 2 w 2"/>
                <a:gd name="T9" fmla="*/ 1 h 5"/>
                <a:gd name="T10" fmla="*/ 2 w 2"/>
                <a:gd name="T11" fmla="*/ 0 h 5"/>
                <a:gd name="T12" fmla="*/ 2 w 2"/>
                <a:gd name="T13" fmla="*/ 0 h 5"/>
                <a:gd name="T14" fmla="*/ 1 w 2"/>
                <a:gd name="T15" fmla="*/ 1 h 5"/>
                <a:gd name="T16" fmla="*/ 1 w 2"/>
                <a:gd name="T17" fmla="*/ 1 h 5"/>
                <a:gd name="T18" fmla="*/ 1 w 2"/>
                <a:gd name="T19" fmla="*/ 1 h 5"/>
                <a:gd name="T20" fmla="*/ 1 w 2"/>
                <a:gd name="T21" fmla="*/ 2 h 5"/>
                <a:gd name="T22" fmla="*/ 1 w 2"/>
                <a:gd name="T23" fmla="*/ 2 h 5"/>
                <a:gd name="T24" fmla="*/ 1 w 2"/>
                <a:gd name="T25" fmla="*/ 2 h 5"/>
                <a:gd name="T26" fmla="*/ 1 w 2"/>
                <a:gd name="T27" fmla="*/ 2 h 5"/>
                <a:gd name="T28" fmla="*/ 1 w 2"/>
                <a:gd name="T29" fmla="*/ 2 h 5"/>
                <a:gd name="T30" fmla="*/ 1 w 2"/>
                <a:gd name="T31" fmla="*/ 2 h 5"/>
                <a:gd name="T32" fmla="*/ 1 w 2"/>
                <a:gd name="T33" fmla="*/ 3 h 5"/>
                <a:gd name="T34" fmla="*/ 1 w 2"/>
                <a:gd name="T35" fmla="*/ 3 h 5"/>
                <a:gd name="T36" fmla="*/ 1 w 2"/>
                <a:gd name="T37" fmla="*/ 3 h 5"/>
                <a:gd name="T38" fmla="*/ 1 w 2"/>
                <a:gd name="T39" fmla="*/ 4 h 5"/>
                <a:gd name="T40" fmla="*/ 1 w 2"/>
                <a:gd name="T41" fmla="*/ 4 h 5"/>
                <a:gd name="T42" fmla="*/ 1 w 2"/>
                <a:gd name="T43" fmla="*/ 4 h 5"/>
                <a:gd name="T44" fmla="*/ 1 w 2"/>
                <a:gd name="T4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" h="5">
                  <a:moveTo>
                    <a:pt x="1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3"/>
                    <a:pt x="2" y="3"/>
                  </a:cubicBezTo>
                  <a:cubicBezTo>
                    <a:pt x="2" y="3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3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5"/>
                    <a:pt x="1" y="5"/>
                    <a:pt x="1" y="4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87"/>
            <p:cNvSpPr>
              <a:spLocks/>
            </p:cNvSpPr>
            <p:nvPr/>
          </p:nvSpPr>
          <p:spPr bwMode="auto">
            <a:xfrm>
              <a:off x="2279" y="1026"/>
              <a:ext cx="6" cy="6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1 h 1"/>
                <a:gd name="T4" fmla="*/ 0 w 1"/>
                <a:gd name="T5" fmla="*/ 0 h 1"/>
                <a:gd name="T6" fmla="*/ 0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1 w 1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88"/>
            <p:cNvSpPr>
              <a:spLocks/>
            </p:cNvSpPr>
            <p:nvPr/>
          </p:nvSpPr>
          <p:spPr bwMode="auto">
            <a:xfrm>
              <a:off x="2272" y="1038"/>
              <a:ext cx="7" cy="7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0 w 1"/>
                <a:gd name="T5" fmla="*/ 0 h 1"/>
                <a:gd name="T6" fmla="*/ 0 w 1"/>
                <a:gd name="T7" fmla="*/ 1 h 1"/>
                <a:gd name="T8" fmla="*/ 0 w 1"/>
                <a:gd name="T9" fmla="*/ 1 h 1"/>
                <a:gd name="T10" fmla="*/ 1 w 1"/>
                <a:gd name="T11" fmla="*/ 1 h 1"/>
                <a:gd name="T12" fmla="*/ 1 w 1"/>
                <a:gd name="T13" fmla="*/ 0 h 1"/>
                <a:gd name="T14" fmla="*/ 1 w 1"/>
                <a:gd name="T1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89"/>
            <p:cNvSpPr>
              <a:spLocks/>
            </p:cNvSpPr>
            <p:nvPr/>
          </p:nvSpPr>
          <p:spPr bwMode="auto">
            <a:xfrm>
              <a:off x="2259" y="1032"/>
              <a:ext cx="26" cy="71"/>
            </a:xfrm>
            <a:custGeom>
              <a:avLst/>
              <a:gdLst>
                <a:gd name="T0" fmla="*/ 4 w 4"/>
                <a:gd name="T1" fmla="*/ 0 h 11"/>
                <a:gd name="T2" fmla="*/ 4 w 4"/>
                <a:gd name="T3" fmla="*/ 0 h 11"/>
                <a:gd name="T4" fmla="*/ 4 w 4"/>
                <a:gd name="T5" fmla="*/ 1 h 11"/>
                <a:gd name="T6" fmla="*/ 3 w 4"/>
                <a:gd name="T7" fmla="*/ 2 h 11"/>
                <a:gd name="T8" fmla="*/ 3 w 4"/>
                <a:gd name="T9" fmla="*/ 2 h 11"/>
                <a:gd name="T10" fmla="*/ 3 w 4"/>
                <a:gd name="T11" fmla="*/ 2 h 11"/>
                <a:gd name="T12" fmla="*/ 2 w 4"/>
                <a:gd name="T13" fmla="*/ 3 h 11"/>
                <a:gd name="T14" fmla="*/ 3 w 4"/>
                <a:gd name="T15" fmla="*/ 3 h 11"/>
                <a:gd name="T16" fmla="*/ 3 w 4"/>
                <a:gd name="T17" fmla="*/ 3 h 11"/>
                <a:gd name="T18" fmla="*/ 2 w 4"/>
                <a:gd name="T19" fmla="*/ 3 h 11"/>
                <a:gd name="T20" fmla="*/ 2 w 4"/>
                <a:gd name="T21" fmla="*/ 3 h 11"/>
                <a:gd name="T22" fmla="*/ 2 w 4"/>
                <a:gd name="T23" fmla="*/ 3 h 11"/>
                <a:gd name="T24" fmla="*/ 1 w 4"/>
                <a:gd name="T25" fmla="*/ 4 h 11"/>
                <a:gd name="T26" fmla="*/ 1 w 4"/>
                <a:gd name="T27" fmla="*/ 5 h 11"/>
                <a:gd name="T28" fmla="*/ 1 w 4"/>
                <a:gd name="T29" fmla="*/ 6 h 11"/>
                <a:gd name="T30" fmla="*/ 1 w 4"/>
                <a:gd name="T31" fmla="*/ 7 h 11"/>
                <a:gd name="T32" fmla="*/ 1 w 4"/>
                <a:gd name="T33" fmla="*/ 9 h 11"/>
                <a:gd name="T34" fmla="*/ 0 w 4"/>
                <a:gd name="T35" fmla="*/ 9 h 11"/>
                <a:gd name="T36" fmla="*/ 1 w 4"/>
                <a:gd name="T37" fmla="*/ 10 h 11"/>
                <a:gd name="T38" fmla="*/ 1 w 4"/>
                <a:gd name="T39" fmla="*/ 10 h 11"/>
                <a:gd name="T40" fmla="*/ 1 w 4"/>
                <a:gd name="T41" fmla="*/ 11 h 11"/>
                <a:gd name="T42" fmla="*/ 1 w 4"/>
                <a:gd name="T43" fmla="*/ 11 h 11"/>
                <a:gd name="T44" fmla="*/ 2 w 4"/>
                <a:gd name="T45" fmla="*/ 11 h 11"/>
                <a:gd name="T46" fmla="*/ 2 w 4"/>
                <a:gd name="T47" fmla="*/ 11 h 11"/>
                <a:gd name="T48" fmla="*/ 3 w 4"/>
                <a:gd name="T49" fmla="*/ 10 h 11"/>
                <a:gd name="T50" fmla="*/ 3 w 4"/>
                <a:gd name="T51" fmla="*/ 10 h 11"/>
                <a:gd name="T52" fmla="*/ 3 w 4"/>
                <a:gd name="T53" fmla="*/ 9 h 11"/>
                <a:gd name="T54" fmla="*/ 3 w 4"/>
                <a:gd name="T55" fmla="*/ 9 h 11"/>
                <a:gd name="T56" fmla="*/ 3 w 4"/>
                <a:gd name="T57" fmla="*/ 8 h 11"/>
                <a:gd name="T58" fmla="*/ 3 w 4"/>
                <a:gd name="T59" fmla="*/ 7 h 11"/>
                <a:gd name="T60" fmla="*/ 3 w 4"/>
                <a:gd name="T61" fmla="*/ 6 h 11"/>
                <a:gd name="T62" fmla="*/ 2 w 4"/>
                <a:gd name="T63" fmla="*/ 5 h 11"/>
                <a:gd name="T64" fmla="*/ 2 w 4"/>
                <a:gd name="T65" fmla="*/ 5 h 11"/>
                <a:gd name="T66" fmla="*/ 3 w 4"/>
                <a:gd name="T67" fmla="*/ 4 h 11"/>
                <a:gd name="T68" fmla="*/ 3 w 4"/>
                <a:gd name="T69" fmla="*/ 3 h 11"/>
                <a:gd name="T70" fmla="*/ 4 w 4"/>
                <a:gd name="T71" fmla="*/ 3 h 11"/>
                <a:gd name="T72" fmla="*/ 4 w 4"/>
                <a:gd name="T73" fmla="*/ 2 h 11"/>
                <a:gd name="T74" fmla="*/ 4 w 4"/>
                <a:gd name="T75" fmla="*/ 2 h 11"/>
                <a:gd name="T76" fmla="*/ 4 w 4"/>
                <a:gd name="T77" fmla="*/ 1 h 11"/>
                <a:gd name="T78" fmla="*/ 4 w 4"/>
                <a:gd name="T79" fmla="*/ 0 h 11"/>
                <a:gd name="T80" fmla="*/ 4 w 4"/>
                <a:gd name="T81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" h="11"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2" y="2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4"/>
                    <a:pt x="1" y="4"/>
                  </a:cubicBezTo>
                  <a:cubicBezTo>
                    <a:pt x="1" y="4"/>
                    <a:pt x="1" y="4"/>
                    <a:pt x="1" y="5"/>
                  </a:cubicBezTo>
                  <a:cubicBezTo>
                    <a:pt x="1" y="5"/>
                    <a:pt x="1" y="6"/>
                    <a:pt x="1" y="6"/>
                  </a:cubicBezTo>
                  <a:cubicBezTo>
                    <a:pt x="1" y="6"/>
                    <a:pt x="1" y="7"/>
                    <a:pt x="1" y="7"/>
                  </a:cubicBezTo>
                  <a:cubicBezTo>
                    <a:pt x="1" y="8"/>
                    <a:pt x="1" y="8"/>
                    <a:pt x="1" y="9"/>
                  </a:cubicBezTo>
                  <a:cubicBezTo>
                    <a:pt x="1" y="9"/>
                    <a:pt x="0" y="9"/>
                    <a:pt x="0" y="9"/>
                  </a:cubicBezTo>
                  <a:cubicBezTo>
                    <a:pt x="1" y="9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2" y="11"/>
                    <a:pt x="2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3" y="11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0"/>
                    <a:pt x="3" y="10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9"/>
                    <a:pt x="3" y="8"/>
                    <a:pt x="3" y="8"/>
                  </a:cubicBezTo>
                  <a:cubicBezTo>
                    <a:pt x="3" y="8"/>
                    <a:pt x="3" y="7"/>
                    <a:pt x="3" y="7"/>
                  </a:cubicBezTo>
                  <a:cubicBezTo>
                    <a:pt x="3" y="7"/>
                    <a:pt x="3" y="6"/>
                    <a:pt x="3" y="6"/>
                  </a:cubicBezTo>
                  <a:cubicBezTo>
                    <a:pt x="3" y="6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90"/>
            <p:cNvSpPr>
              <a:spLocks/>
            </p:cNvSpPr>
            <p:nvPr/>
          </p:nvSpPr>
          <p:spPr bwMode="auto">
            <a:xfrm>
              <a:off x="2272" y="1109"/>
              <a:ext cx="26" cy="19"/>
            </a:xfrm>
            <a:custGeom>
              <a:avLst/>
              <a:gdLst>
                <a:gd name="T0" fmla="*/ 3 w 4"/>
                <a:gd name="T1" fmla="*/ 2 h 3"/>
                <a:gd name="T2" fmla="*/ 4 w 4"/>
                <a:gd name="T3" fmla="*/ 2 h 3"/>
                <a:gd name="T4" fmla="*/ 4 w 4"/>
                <a:gd name="T5" fmla="*/ 2 h 3"/>
                <a:gd name="T6" fmla="*/ 4 w 4"/>
                <a:gd name="T7" fmla="*/ 1 h 3"/>
                <a:gd name="T8" fmla="*/ 3 w 4"/>
                <a:gd name="T9" fmla="*/ 0 h 3"/>
                <a:gd name="T10" fmla="*/ 2 w 4"/>
                <a:gd name="T11" fmla="*/ 0 h 3"/>
                <a:gd name="T12" fmla="*/ 2 w 4"/>
                <a:gd name="T13" fmla="*/ 0 h 3"/>
                <a:gd name="T14" fmla="*/ 1 w 4"/>
                <a:gd name="T15" fmla="*/ 0 h 3"/>
                <a:gd name="T16" fmla="*/ 1 w 4"/>
                <a:gd name="T17" fmla="*/ 0 h 3"/>
                <a:gd name="T18" fmla="*/ 0 w 4"/>
                <a:gd name="T19" fmla="*/ 0 h 3"/>
                <a:gd name="T20" fmla="*/ 0 w 4"/>
                <a:gd name="T21" fmla="*/ 1 h 3"/>
                <a:gd name="T22" fmla="*/ 1 w 4"/>
                <a:gd name="T23" fmla="*/ 1 h 3"/>
                <a:gd name="T24" fmla="*/ 1 w 4"/>
                <a:gd name="T25" fmla="*/ 2 h 3"/>
                <a:gd name="T26" fmla="*/ 1 w 4"/>
                <a:gd name="T27" fmla="*/ 2 h 3"/>
                <a:gd name="T28" fmla="*/ 2 w 4"/>
                <a:gd name="T29" fmla="*/ 3 h 3"/>
                <a:gd name="T30" fmla="*/ 2 w 4"/>
                <a:gd name="T31" fmla="*/ 3 h 3"/>
                <a:gd name="T32" fmla="*/ 3 w 4"/>
                <a:gd name="T33" fmla="*/ 3 h 3"/>
                <a:gd name="T34" fmla="*/ 3 w 4"/>
                <a:gd name="T35" fmla="*/ 3 h 3"/>
                <a:gd name="T36" fmla="*/ 3 w 4"/>
                <a:gd name="T37" fmla="*/ 3 h 3"/>
                <a:gd name="T38" fmla="*/ 3 w 4"/>
                <a:gd name="T39" fmla="*/ 2 h 3"/>
                <a:gd name="T40" fmla="*/ 3 w 4"/>
                <a:gd name="T4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" h="3">
                  <a:moveTo>
                    <a:pt x="3" y="2"/>
                  </a:moveTo>
                  <a:cubicBezTo>
                    <a:pt x="3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1"/>
                    <a:pt x="4" y="1"/>
                  </a:cubicBezTo>
                  <a:cubicBezTo>
                    <a:pt x="4" y="1"/>
                    <a:pt x="3" y="1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91"/>
            <p:cNvSpPr>
              <a:spLocks/>
            </p:cNvSpPr>
            <p:nvPr/>
          </p:nvSpPr>
          <p:spPr bwMode="auto">
            <a:xfrm>
              <a:off x="1911" y="1308"/>
              <a:ext cx="7" cy="7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0 h 1"/>
                <a:gd name="T8" fmla="*/ 0 w 1"/>
                <a:gd name="T9" fmla="*/ 0 h 1"/>
                <a:gd name="T10" fmla="*/ 1 w 1"/>
                <a:gd name="T11" fmla="*/ 0 h 1"/>
                <a:gd name="T12" fmla="*/ 1 w 1"/>
                <a:gd name="T13" fmla="*/ 0 h 1"/>
                <a:gd name="T14" fmla="*/ 1 w 1"/>
                <a:gd name="T15" fmla="*/ 0 h 1"/>
                <a:gd name="T16" fmla="*/ 1 w 1"/>
                <a:gd name="T17" fmla="*/ 1 h 1"/>
                <a:gd name="T18" fmla="*/ 1 w 1"/>
                <a:gd name="T1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92"/>
            <p:cNvSpPr>
              <a:spLocks/>
            </p:cNvSpPr>
            <p:nvPr/>
          </p:nvSpPr>
          <p:spPr bwMode="auto">
            <a:xfrm>
              <a:off x="1911" y="1296"/>
              <a:ext cx="7" cy="12"/>
            </a:xfrm>
            <a:custGeom>
              <a:avLst/>
              <a:gdLst>
                <a:gd name="T0" fmla="*/ 1 w 1"/>
                <a:gd name="T1" fmla="*/ 2 h 2"/>
                <a:gd name="T2" fmla="*/ 1 w 1"/>
                <a:gd name="T3" fmla="*/ 1 h 2"/>
                <a:gd name="T4" fmla="*/ 0 w 1"/>
                <a:gd name="T5" fmla="*/ 1 h 2"/>
                <a:gd name="T6" fmla="*/ 0 w 1"/>
                <a:gd name="T7" fmla="*/ 0 h 2"/>
                <a:gd name="T8" fmla="*/ 0 w 1"/>
                <a:gd name="T9" fmla="*/ 0 h 2"/>
                <a:gd name="T10" fmla="*/ 1 w 1"/>
                <a:gd name="T11" fmla="*/ 0 h 2"/>
                <a:gd name="T12" fmla="*/ 1 w 1"/>
                <a:gd name="T13" fmla="*/ 0 h 2"/>
                <a:gd name="T14" fmla="*/ 1 w 1"/>
                <a:gd name="T15" fmla="*/ 0 h 2"/>
                <a:gd name="T16" fmla="*/ 1 w 1"/>
                <a:gd name="T17" fmla="*/ 0 h 2"/>
                <a:gd name="T18" fmla="*/ 1 w 1"/>
                <a:gd name="T19" fmla="*/ 1 h 2"/>
                <a:gd name="T20" fmla="*/ 1 w 1"/>
                <a:gd name="T21" fmla="*/ 1 h 2"/>
                <a:gd name="T22" fmla="*/ 1 w 1"/>
                <a:gd name="T23" fmla="*/ 1 h 2"/>
                <a:gd name="T24" fmla="*/ 1 w 1"/>
                <a:gd name="T2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0" y="1"/>
                    <a:pt x="1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2"/>
                    <a:pt x="1" y="2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93"/>
            <p:cNvSpPr>
              <a:spLocks/>
            </p:cNvSpPr>
            <p:nvPr/>
          </p:nvSpPr>
          <p:spPr bwMode="auto">
            <a:xfrm>
              <a:off x="1918" y="1276"/>
              <a:ext cx="13" cy="7"/>
            </a:xfrm>
            <a:custGeom>
              <a:avLst/>
              <a:gdLst>
                <a:gd name="T0" fmla="*/ 1 w 2"/>
                <a:gd name="T1" fmla="*/ 1 h 1"/>
                <a:gd name="T2" fmla="*/ 1 w 2"/>
                <a:gd name="T3" fmla="*/ 1 h 1"/>
                <a:gd name="T4" fmla="*/ 1 w 2"/>
                <a:gd name="T5" fmla="*/ 1 h 1"/>
                <a:gd name="T6" fmla="*/ 1 w 2"/>
                <a:gd name="T7" fmla="*/ 0 h 1"/>
                <a:gd name="T8" fmla="*/ 1 w 2"/>
                <a:gd name="T9" fmla="*/ 0 h 1"/>
                <a:gd name="T10" fmla="*/ 2 w 2"/>
                <a:gd name="T11" fmla="*/ 0 h 1"/>
                <a:gd name="T12" fmla="*/ 2 w 2"/>
                <a:gd name="T13" fmla="*/ 0 h 1"/>
                <a:gd name="T14" fmla="*/ 2 w 2"/>
                <a:gd name="T15" fmla="*/ 1 h 1"/>
                <a:gd name="T16" fmla="*/ 2 w 2"/>
                <a:gd name="T17" fmla="*/ 1 h 1"/>
                <a:gd name="T18" fmla="*/ 2 w 2"/>
                <a:gd name="T19" fmla="*/ 1 h 1"/>
                <a:gd name="T20" fmla="*/ 1 w 2"/>
                <a:gd name="T2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94"/>
            <p:cNvSpPr>
              <a:spLocks/>
            </p:cNvSpPr>
            <p:nvPr/>
          </p:nvSpPr>
          <p:spPr bwMode="auto">
            <a:xfrm>
              <a:off x="1937" y="1263"/>
              <a:ext cx="6" cy="13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0 w 1"/>
                <a:gd name="T5" fmla="*/ 1 h 2"/>
                <a:gd name="T6" fmla="*/ 0 w 1"/>
                <a:gd name="T7" fmla="*/ 0 h 2"/>
                <a:gd name="T8" fmla="*/ 0 w 1"/>
                <a:gd name="T9" fmla="*/ 0 h 2"/>
                <a:gd name="T10" fmla="*/ 0 w 1"/>
                <a:gd name="T11" fmla="*/ 0 h 2"/>
                <a:gd name="T12" fmla="*/ 0 w 1"/>
                <a:gd name="T13" fmla="*/ 0 h 2"/>
                <a:gd name="T14" fmla="*/ 1 w 1"/>
                <a:gd name="T15" fmla="*/ 0 h 2"/>
                <a:gd name="T16" fmla="*/ 1 w 1"/>
                <a:gd name="T17" fmla="*/ 1 h 2"/>
                <a:gd name="T18" fmla="*/ 1 w 1"/>
                <a:gd name="T19" fmla="*/ 1 h 2"/>
                <a:gd name="T20" fmla="*/ 1 w 1"/>
                <a:gd name="T21" fmla="*/ 1 h 2"/>
                <a:gd name="T22" fmla="*/ 0 w 1"/>
                <a:gd name="T2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95"/>
            <p:cNvSpPr>
              <a:spLocks/>
            </p:cNvSpPr>
            <p:nvPr/>
          </p:nvSpPr>
          <p:spPr bwMode="auto">
            <a:xfrm>
              <a:off x="1931" y="1244"/>
              <a:ext cx="19" cy="13"/>
            </a:xfrm>
            <a:custGeom>
              <a:avLst/>
              <a:gdLst>
                <a:gd name="T0" fmla="*/ 2 w 3"/>
                <a:gd name="T1" fmla="*/ 2 h 2"/>
                <a:gd name="T2" fmla="*/ 1 w 3"/>
                <a:gd name="T3" fmla="*/ 2 h 2"/>
                <a:gd name="T4" fmla="*/ 1 w 3"/>
                <a:gd name="T5" fmla="*/ 2 h 2"/>
                <a:gd name="T6" fmla="*/ 0 w 3"/>
                <a:gd name="T7" fmla="*/ 2 h 2"/>
                <a:gd name="T8" fmla="*/ 0 w 3"/>
                <a:gd name="T9" fmla="*/ 2 h 2"/>
                <a:gd name="T10" fmla="*/ 0 w 3"/>
                <a:gd name="T11" fmla="*/ 1 h 2"/>
                <a:gd name="T12" fmla="*/ 0 w 3"/>
                <a:gd name="T13" fmla="*/ 1 h 2"/>
                <a:gd name="T14" fmla="*/ 0 w 3"/>
                <a:gd name="T15" fmla="*/ 1 h 2"/>
                <a:gd name="T16" fmla="*/ 0 w 3"/>
                <a:gd name="T17" fmla="*/ 1 h 2"/>
                <a:gd name="T18" fmla="*/ 0 w 3"/>
                <a:gd name="T19" fmla="*/ 0 h 2"/>
                <a:gd name="T20" fmla="*/ 0 w 3"/>
                <a:gd name="T21" fmla="*/ 0 h 2"/>
                <a:gd name="T22" fmla="*/ 0 w 3"/>
                <a:gd name="T23" fmla="*/ 0 h 2"/>
                <a:gd name="T24" fmla="*/ 1 w 3"/>
                <a:gd name="T25" fmla="*/ 0 h 2"/>
                <a:gd name="T26" fmla="*/ 1 w 3"/>
                <a:gd name="T27" fmla="*/ 0 h 2"/>
                <a:gd name="T28" fmla="*/ 1 w 3"/>
                <a:gd name="T29" fmla="*/ 0 h 2"/>
                <a:gd name="T30" fmla="*/ 2 w 3"/>
                <a:gd name="T31" fmla="*/ 0 h 2"/>
                <a:gd name="T32" fmla="*/ 2 w 3"/>
                <a:gd name="T33" fmla="*/ 1 h 2"/>
                <a:gd name="T34" fmla="*/ 3 w 3"/>
                <a:gd name="T35" fmla="*/ 1 h 2"/>
                <a:gd name="T36" fmla="*/ 2 w 3"/>
                <a:gd name="T37" fmla="*/ 1 h 2"/>
                <a:gd name="T38" fmla="*/ 2 w 3"/>
                <a:gd name="T39" fmla="*/ 1 h 2"/>
                <a:gd name="T40" fmla="*/ 1 w 3"/>
                <a:gd name="T41" fmla="*/ 1 h 2"/>
                <a:gd name="T42" fmla="*/ 1 w 3"/>
                <a:gd name="T43" fmla="*/ 1 h 2"/>
                <a:gd name="T44" fmla="*/ 1 w 3"/>
                <a:gd name="T45" fmla="*/ 1 h 2"/>
                <a:gd name="T46" fmla="*/ 1 w 3"/>
                <a:gd name="T47" fmla="*/ 2 h 2"/>
                <a:gd name="T48" fmla="*/ 2 w 3"/>
                <a:gd name="T49" fmla="*/ 2 h 2"/>
                <a:gd name="T50" fmla="*/ 2 w 3"/>
                <a:gd name="T5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cubicBezTo>
                    <a:pt x="2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96"/>
            <p:cNvSpPr>
              <a:spLocks/>
            </p:cNvSpPr>
            <p:nvPr/>
          </p:nvSpPr>
          <p:spPr bwMode="auto">
            <a:xfrm>
              <a:off x="1931" y="1199"/>
              <a:ext cx="45" cy="45"/>
            </a:xfrm>
            <a:custGeom>
              <a:avLst/>
              <a:gdLst>
                <a:gd name="T0" fmla="*/ 3 w 7"/>
                <a:gd name="T1" fmla="*/ 7 h 7"/>
                <a:gd name="T2" fmla="*/ 2 w 7"/>
                <a:gd name="T3" fmla="*/ 6 h 7"/>
                <a:gd name="T4" fmla="*/ 2 w 7"/>
                <a:gd name="T5" fmla="*/ 6 h 7"/>
                <a:gd name="T6" fmla="*/ 2 w 7"/>
                <a:gd name="T7" fmla="*/ 7 h 7"/>
                <a:gd name="T8" fmla="*/ 2 w 7"/>
                <a:gd name="T9" fmla="*/ 7 h 7"/>
                <a:gd name="T10" fmla="*/ 1 w 7"/>
                <a:gd name="T11" fmla="*/ 7 h 7"/>
                <a:gd name="T12" fmla="*/ 1 w 7"/>
                <a:gd name="T13" fmla="*/ 6 h 7"/>
                <a:gd name="T14" fmla="*/ 0 w 7"/>
                <a:gd name="T15" fmla="*/ 6 h 7"/>
                <a:gd name="T16" fmla="*/ 0 w 7"/>
                <a:gd name="T17" fmla="*/ 6 h 7"/>
                <a:gd name="T18" fmla="*/ 0 w 7"/>
                <a:gd name="T19" fmla="*/ 6 h 7"/>
                <a:gd name="T20" fmla="*/ 1 w 7"/>
                <a:gd name="T21" fmla="*/ 5 h 7"/>
                <a:gd name="T22" fmla="*/ 1 w 7"/>
                <a:gd name="T23" fmla="*/ 5 h 7"/>
                <a:gd name="T24" fmla="*/ 1 w 7"/>
                <a:gd name="T25" fmla="*/ 5 h 7"/>
                <a:gd name="T26" fmla="*/ 2 w 7"/>
                <a:gd name="T27" fmla="*/ 5 h 7"/>
                <a:gd name="T28" fmla="*/ 2 w 7"/>
                <a:gd name="T29" fmla="*/ 5 h 7"/>
                <a:gd name="T30" fmla="*/ 1 w 7"/>
                <a:gd name="T31" fmla="*/ 4 h 7"/>
                <a:gd name="T32" fmla="*/ 2 w 7"/>
                <a:gd name="T33" fmla="*/ 4 h 7"/>
                <a:gd name="T34" fmla="*/ 2 w 7"/>
                <a:gd name="T35" fmla="*/ 3 h 7"/>
                <a:gd name="T36" fmla="*/ 2 w 7"/>
                <a:gd name="T37" fmla="*/ 3 h 7"/>
                <a:gd name="T38" fmla="*/ 2 w 7"/>
                <a:gd name="T39" fmla="*/ 3 h 7"/>
                <a:gd name="T40" fmla="*/ 2 w 7"/>
                <a:gd name="T41" fmla="*/ 2 h 7"/>
                <a:gd name="T42" fmla="*/ 2 w 7"/>
                <a:gd name="T43" fmla="*/ 2 h 7"/>
                <a:gd name="T44" fmla="*/ 3 w 7"/>
                <a:gd name="T45" fmla="*/ 2 h 7"/>
                <a:gd name="T46" fmla="*/ 3 w 7"/>
                <a:gd name="T47" fmla="*/ 2 h 7"/>
                <a:gd name="T48" fmla="*/ 4 w 7"/>
                <a:gd name="T49" fmla="*/ 2 h 7"/>
                <a:gd name="T50" fmla="*/ 4 w 7"/>
                <a:gd name="T51" fmla="*/ 2 h 7"/>
                <a:gd name="T52" fmla="*/ 4 w 7"/>
                <a:gd name="T53" fmla="*/ 1 h 7"/>
                <a:gd name="T54" fmla="*/ 4 w 7"/>
                <a:gd name="T55" fmla="*/ 0 h 7"/>
                <a:gd name="T56" fmla="*/ 4 w 7"/>
                <a:gd name="T57" fmla="*/ 0 h 7"/>
                <a:gd name="T58" fmla="*/ 4 w 7"/>
                <a:gd name="T59" fmla="*/ 0 h 7"/>
                <a:gd name="T60" fmla="*/ 5 w 7"/>
                <a:gd name="T61" fmla="*/ 0 h 7"/>
                <a:gd name="T62" fmla="*/ 5 w 7"/>
                <a:gd name="T63" fmla="*/ 1 h 7"/>
                <a:gd name="T64" fmla="*/ 5 w 7"/>
                <a:gd name="T65" fmla="*/ 1 h 7"/>
                <a:gd name="T66" fmla="*/ 5 w 7"/>
                <a:gd name="T67" fmla="*/ 1 h 7"/>
                <a:gd name="T68" fmla="*/ 5 w 7"/>
                <a:gd name="T69" fmla="*/ 2 h 7"/>
                <a:gd name="T70" fmla="*/ 5 w 7"/>
                <a:gd name="T71" fmla="*/ 2 h 7"/>
                <a:gd name="T72" fmla="*/ 5 w 7"/>
                <a:gd name="T73" fmla="*/ 2 h 7"/>
                <a:gd name="T74" fmla="*/ 6 w 7"/>
                <a:gd name="T75" fmla="*/ 3 h 7"/>
                <a:gd name="T76" fmla="*/ 6 w 7"/>
                <a:gd name="T77" fmla="*/ 3 h 7"/>
                <a:gd name="T78" fmla="*/ 6 w 7"/>
                <a:gd name="T79" fmla="*/ 3 h 7"/>
                <a:gd name="T80" fmla="*/ 6 w 7"/>
                <a:gd name="T81" fmla="*/ 3 h 7"/>
                <a:gd name="T82" fmla="*/ 6 w 7"/>
                <a:gd name="T83" fmla="*/ 4 h 7"/>
                <a:gd name="T84" fmla="*/ 6 w 7"/>
                <a:gd name="T85" fmla="*/ 4 h 7"/>
                <a:gd name="T86" fmla="*/ 6 w 7"/>
                <a:gd name="T87" fmla="*/ 4 h 7"/>
                <a:gd name="T88" fmla="*/ 6 w 7"/>
                <a:gd name="T89" fmla="*/ 5 h 7"/>
                <a:gd name="T90" fmla="*/ 6 w 7"/>
                <a:gd name="T91" fmla="*/ 5 h 7"/>
                <a:gd name="T92" fmla="*/ 6 w 7"/>
                <a:gd name="T93" fmla="*/ 5 h 7"/>
                <a:gd name="T94" fmla="*/ 6 w 7"/>
                <a:gd name="T95" fmla="*/ 4 h 7"/>
                <a:gd name="T96" fmla="*/ 5 w 7"/>
                <a:gd name="T97" fmla="*/ 4 h 7"/>
                <a:gd name="T98" fmla="*/ 5 w 7"/>
                <a:gd name="T99" fmla="*/ 5 h 7"/>
                <a:gd name="T100" fmla="*/ 5 w 7"/>
                <a:gd name="T101" fmla="*/ 5 h 7"/>
                <a:gd name="T102" fmla="*/ 5 w 7"/>
                <a:gd name="T103" fmla="*/ 5 h 7"/>
                <a:gd name="T104" fmla="*/ 5 w 7"/>
                <a:gd name="T105" fmla="*/ 5 h 7"/>
                <a:gd name="T106" fmla="*/ 5 w 7"/>
                <a:gd name="T107" fmla="*/ 6 h 7"/>
                <a:gd name="T108" fmla="*/ 5 w 7"/>
                <a:gd name="T109" fmla="*/ 6 h 7"/>
                <a:gd name="T110" fmla="*/ 4 w 7"/>
                <a:gd name="T111" fmla="*/ 6 h 7"/>
                <a:gd name="T112" fmla="*/ 4 w 7"/>
                <a:gd name="T113" fmla="*/ 6 h 7"/>
                <a:gd name="T114" fmla="*/ 4 w 7"/>
                <a:gd name="T115" fmla="*/ 7 h 7"/>
                <a:gd name="T116" fmla="*/ 4 w 7"/>
                <a:gd name="T117" fmla="*/ 7 h 7"/>
                <a:gd name="T118" fmla="*/ 4 w 7"/>
                <a:gd name="T119" fmla="*/ 7 h 7"/>
                <a:gd name="T120" fmla="*/ 3 w 7"/>
                <a:gd name="T121" fmla="*/ 7 h 7"/>
                <a:gd name="T122" fmla="*/ 3 w 7"/>
                <a:gd name="T12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" h="7">
                  <a:moveTo>
                    <a:pt x="3" y="7"/>
                  </a:moveTo>
                  <a:cubicBezTo>
                    <a:pt x="3" y="7"/>
                    <a:pt x="3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6"/>
                    <a:pt x="1" y="6"/>
                  </a:cubicBezTo>
                  <a:cubicBezTo>
                    <a:pt x="1" y="6"/>
                    <a:pt x="1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1" y="4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3"/>
                    <a:pt x="3" y="3"/>
                    <a:pt x="3" y="2"/>
                  </a:cubicBezTo>
                  <a:cubicBezTo>
                    <a:pt x="3" y="2"/>
                    <a:pt x="3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4"/>
                    <a:pt x="6" y="3"/>
                    <a:pt x="6" y="3"/>
                  </a:cubicBezTo>
                  <a:cubicBezTo>
                    <a:pt x="6" y="3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4"/>
                    <a:pt x="6" y="4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4"/>
                  </a:cubicBezTo>
                  <a:cubicBezTo>
                    <a:pt x="6" y="4"/>
                    <a:pt x="5" y="4"/>
                    <a:pt x="5" y="4"/>
                  </a:cubicBezTo>
                  <a:cubicBezTo>
                    <a:pt x="5" y="4"/>
                    <a:pt x="5" y="4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97"/>
            <p:cNvSpPr>
              <a:spLocks/>
            </p:cNvSpPr>
            <p:nvPr/>
          </p:nvSpPr>
          <p:spPr bwMode="auto">
            <a:xfrm>
              <a:off x="1956" y="1251"/>
              <a:ext cx="0" cy="6"/>
            </a:xfrm>
            <a:custGeom>
              <a:avLst/>
              <a:gdLst>
                <a:gd name="T0" fmla="*/ 1 h 1"/>
                <a:gd name="T1" fmla="*/ 1 h 1"/>
                <a:gd name="T2" fmla="*/ 1 h 1"/>
                <a:gd name="T3" fmla="*/ 1 h 1"/>
                <a:gd name="T4" fmla="*/ 1 h 1"/>
                <a:gd name="T5" fmla="*/ 1 h 1"/>
                <a:gd name="T6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98"/>
            <p:cNvSpPr>
              <a:spLocks/>
            </p:cNvSpPr>
            <p:nvPr/>
          </p:nvSpPr>
          <p:spPr bwMode="auto">
            <a:xfrm>
              <a:off x="1924" y="1257"/>
              <a:ext cx="7" cy="6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1 h 1"/>
                <a:gd name="T8" fmla="*/ 0 w 1"/>
                <a:gd name="T9" fmla="*/ 1 h 1"/>
                <a:gd name="T10" fmla="*/ 0 w 1"/>
                <a:gd name="T11" fmla="*/ 1 h 1"/>
                <a:gd name="T12" fmla="*/ 0 w 1"/>
                <a:gd name="T13" fmla="*/ 0 h 1"/>
                <a:gd name="T14" fmla="*/ 1 w 1"/>
                <a:gd name="T15" fmla="*/ 1 h 1"/>
                <a:gd name="T16" fmla="*/ 1 w 1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99"/>
            <p:cNvSpPr>
              <a:spLocks/>
            </p:cNvSpPr>
            <p:nvPr/>
          </p:nvSpPr>
          <p:spPr bwMode="auto">
            <a:xfrm>
              <a:off x="1976" y="1212"/>
              <a:ext cx="6" cy="6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0 w 1"/>
                <a:gd name="T5" fmla="*/ 1 h 1"/>
                <a:gd name="T6" fmla="*/ 0 w 1"/>
                <a:gd name="T7" fmla="*/ 1 h 1"/>
                <a:gd name="T8" fmla="*/ 1 w 1"/>
                <a:gd name="T9" fmla="*/ 0 h 1"/>
                <a:gd name="T10" fmla="*/ 1 w 1"/>
                <a:gd name="T11" fmla="*/ 0 h 1"/>
                <a:gd name="T12" fmla="*/ 1 w 1"/>
                <a:gd name="T13" fmla="*/ 1 h 1"/>
                <a:gd name="T14" fmla="*/ 1 w 1"/>
                <a:gd name="T15" fmla="*/ 1 h 1"/>
                <a:gd name="T16" fmla="*/ 1 w 1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00"/>
            <p:cNvSpPr>
              <a:spLocks/>
            </p:cNvSpPr>
            <p:nvPr/>
          </p:nvSpPr>
          <p:spPr bwMode="auto">
            <a:xfrm>
              <a:off x="1969" y="1199"/>
              <a:ext cx="7" cy="7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1 h 1"/>
                <a:gd name="T8" fmla="*/ 0 w 1"/>
                <a:gd name="T9" fmla="*/ 0 h 1"/>
                <a:gd name="T10" fmla="*/ 0 w 1"/>
                <a:gd name="T11" fmla="*/ 0 h 1"/>
                <a:gd name="T12" fmla="*/ 0 w 1"/>
                <a:gd name="T13" fmla="*/ 0 h 1"/>
                <a:gd name="T14" fmla="*/ 0 w 1"/>
                <a:gd name="T15" fmla="*/ 0 h 1"/>
                <a:gd name="T16" fmla="*/ 1 w 1"/>
                <a:gd name="T17" fmla="*/ 0 h 1"/>
                <a:gd name="T18" fmla="*/ 1 w 1"/>
                <a:gd name="T19" fmla="*/ 0 h 1"/>
                <a:gd name="T20" fmla="*/ 1 w 1"/>
                <a:gd name="T2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01"/>
            <p:cNvSpPr>
              <a:spLocks/>
            </p:cNvSpPr>
            <p:nvPr/>
          </p:nvSpPr>
          <p:spPr bwMode="auto">
            <a:xfrm>
              <a:off x="1989" y="1186"/>
              <a:ext cx="6" cy="20"/>
            </a:xfrm>
            <a:custGeom>
              <a:avLst/>
              <a:gdLst>
                <a:gd name="T0" fmla="*/ 0 w 1"/>
                <a:gd name="T1" fmla="*/ 3 h 3"/>
                <a:gd name="T2" fmla="*/ 0 w 1"/>
                <a:gd name="T3" fmla="*/ 2 h 3"/>
                <a:gd name="T4" fmla="*/ 0 w 1"/>
                <a:gd name="T5" fmla="*/ 2 h 3"/>
                <a:gd name="T6" fmla="*/ 0 w 1"/>
                <a:gd name="T7" fmla="*/ 2 h 3"/>
                <a:gd name="T8" fmla="*/ 0 w 1"/>
                <a:gd name="T9" fmla="*/ 1 h 3"/>
                <a:gd name="T10" fmla="*/ 0 w 1"/>
                <a:gd name="T11" fmla="*/ 1 h 3"/>
                <a:gd name="T12" fmla="*/ 0 w 1"/>
                <a:gd name="T13" fmla="*/ 1 h 3"/>
                <a:gd name="T14" fmla="*/ 1 w 1"/>
                <a:gd name="T15" fmla="*/ 0 h 3"/>
                <a:gd name="T16" fmla="*/ 1 w 1"/>
                <a:gd name="T17" fmla="*/ 0 h 3"/>
                <a:gd name="T18" fmla="*/ 1 w 1"/>
                <a:gd name="T19" fmla="*/ 1 h 3"/>
                <a:gd name="T20" fmla="*/ 1 w 1"/>
                <a:gd name="T21" fmla="*/ 1 h 3"/>
                <a:gd name="T22" fmla="*/ 1 w 1"/>
                <a:gd name="T23" fmla="*/ 1 h 3"/>
                <a:gd name="T24" fmla="*/ 0 w 1"/>
                <a:gd name="T25" fmla="*/ 2 h 3"/>
                <a:gd name="T26" fmla="*/ 1 w 1"/>
                <a:gd name="T27" fmla="*/ 2 h 3"/>
                <a:gd name="T28" fmla="*/ 1 w 1"/>
                <a:gd name="T29" fmla="*/ 2 h 3"/>
                <a:gd name="T30" fmla="*/ 1 w 1"/>
                <a:gd name="T31" fmla="*/ 2 h 3"/>
                <a:gd name="T32" fmla="*/ 1 w 1"/>
                <a:gd name="T33" fmla="*/ 3 h 3"/>
                <a:gd name="T34" fmla="*/ 0 w 1"/>
                <a:gd name="T3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cubicBezTo>
                    <a:pt x="0" y="3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3"/>
                    <a:pt x="0" y="3"/>
                    <a:pt x="0" y="3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02"/>
            <p:cNvSpPr>
              <a:spLocks/>
            </p:cNvSpPr>
            <p:nvPr/>
          </p:nvSpPr>
          <p:spPr bwMode="auto">
            <a:xfrm>
              <a:off x="1956" y="1058"/>
              <a:ext cx="65" cy="128"/>
            </a:xfrm>
            <a:custGeom>
              <a:avLst/>
              <a:gdLst>
                <a:gd name="T0" fmla="*/ 7 w 10"/>
                <a:gd name="T1" fmla="*/ 20 h 20"/>
                <a:gd name="T2" fmla="*/ 5 w 10"/>
                <a:gd name="T3" fmla="*/ 19 h 20"/>
                <a:gd name="T4" fmla="*/ 3 w 10"/>
                <a:gd name="T5" fmla="*/ 19 h 20"/>
                <a:gd name="T6" fmla="*/ 3 w 10"/>
                <a:gd name="T7" fmla="*/ 18 h 20"/>
                <a:gd name="T8" fmla="*/ 2 w 10"/>
                <a:gd name="T9" fmla="*/ 16 h 20"/>
                <a:gd name="T10" fmla="*/ 2 w 10"/>
                <a:gd name="T11" fmla="*/ 12 h 20"/>
                <a:gd name="T12" fmla="*/ 1 w 10"/>
                <a:gd name="T13" fmla="*/ 11 h 20"/>
                <a:gd name="T14" fmla="*/ 1 w 10"/>
                <a:gd name="T15" fmla="*/ 10 h 20"/>
                <a:gd name="T16" fmla="*/ 1 w 10"/>
                <a:gd name="T17" fmla="*/ 10 h 20"/>
                <a:gd name="T18" fmla="*/ 1 w 10"/>
                <a:gd name="T19" fmla="*/ 8 h 20"/>
                <a:gd name="T20" fmla="*/ 3 w 10"/>
                <a:gd name="T21" fmla="*/ 6 h 20"/>
                <a:gd name="T22" fmla="*/ 2 w 10"/>
                <a:gd name="T23" fmla="*/ 2 h 20"/>
                <a:gd name="T24" fmla="*/ 2 w 10"/>
                <a:gd name="T25" fmla="*/ 0 h 20"/>
                <a:gd name="T26" fmla="*/ 3 w 10"/>
                <a:gd name="T27" fmla="*/ 0 h 20"/>
                <a:gd name="T28" fmla="*/ 4 w 10"/>
                <a:gd name="T29" fmla="*/ 1 h 20"/>
                <a:gd name="T30" fmla="*/ 5 w 10"/>
                <a:gd name="T31" fmla="*/ 0 h 20"/>
                <a:gd name="T32" fmla="*/ 6 w 10"/>
                <a:gd name="T33" fmla="*/ 1 h 20"/>
                <a:gd name="T34" fmla="*/ 7 w 10"/>
                <a:gd name="T35" fmla="*/ 2 h 20"/>
                <a:gd name="T36" fmla="*/ 7 w 10"/>
                <a:gd name="T37" fmla="*/ 2 h 20"/>
                <a:gd name="T38" fmla="*/ 6 w 10"/>
                <a:gd name="T39" fmla="*/ 2 h 20"/>
                <a:gd name="T40" fmla="*/ 7 w 10"/>
                <a:gd name="T41" fmla="*/ 3 h 20"/>
                <a:gd name="T42" fmla="*/ 8 w 10"/>
                <a:gd name="T43" fmla="*/ 3 h 20"/>
                <a:gd name="T44" fmla="*/ 7 w 10"/>
                <a:gd name="T45" fmla="*/ 4 h 20"/>
                <a:gd name="T46" fmla="*/ 7 w 10"/>
                <a:gd name="T47" fmla="*/ 4 h 20"/>
                <a:gd name="T48" fmla="*/ 8 w 10"/>
                <a:gd name="T49" fmla="*/ 4 h 20"/>
                <a:gd name="T50" fmla="*/ 9 w 10"/>
                <a:gd name="T51" fmla="*/ 4 h 20"/>
                <a:gd name="T52" fmla="*/ 8 w 10"/>
                <a:gd name="T53" fmla="*/ 5 h 20"/>
                <a:gd name="T54" fmla="*/ 7 w 10"/>
                <a:gd name="T55" fmla="*/ 5 h 20"/>
                <a:gd name="T56" fmla="*/ 7 w 10"/>
                <a:gd name="T57" fmla="*/ 5 h 20"/>
                <a:gd name="T58" fmla="*/ 8 w 10"/>
                <a:gd name="T59" fmla="*/ 6 h 20"/>
                <a:gd name="T60" fmla="*/ 9 w 10"/>
                <a:gd name="T61" fmla="*/ 7 h 20"/>
                <a:gd name="T62" fmla="*/ 10 w 10"/>
                <a:gd name="T63" fmla="*/ 7 h 20"/>
                <a:gd name="T64" fmla="*/ 9 w 10"/>
                <a:gd name="T65" fmla="*/ 8 h 20"/>
                <a:gd name="T66" fmla="*/ 8 w 10"/>
                <a:gd name="T67" fmla="*/ 9 h 20"/>
                <a:gd name="T68" fmla="*/ 8 w 10"/>
                <a:gd name="T69" fmla="*/ 10 h 20"/>
                <a:gd name="T70" fmla="*/ 7 w 10"/>
                <a:gd name="T71" fmla="*/ 12 h 20"/>
                <a:gd name="T72" fmla="*/ 6 w 10"/>
                <a:gd name="T73" fmla="*/ 11 h 20"/>
                <a:gd name="T74" fmla="*/ 6 w 10"/>
                <a:gd name="T75" fmla="*/ 11 h 20"/>
                <a:gd name="T76" fmla="*/ 5 w 10"/>
                <a:gd name="T77" fmla="*/ 11 h 20"/>
                <a:gd name="T78" fmla="*/ 4 w 10"/>
                <a:gd name="T79" fmla="*/ 10 h 20"/>
                <a:gd name="T80" fmla="*/ 4 w 10"/>
                <a:gd name="T81" fmla="*/ 12 h 20"/>
                <a:gd name="T82" fmla="*/ 6 w 10"/>
                <a:gd name="T83" fmla="*/ 12 h 20"/>
                <a:gd name="T84" fmla="*/ 7 w 10"/>
                <a:gd name="T85" fmla="*/ 13 h 20"/>
                <a:gd name="T86" fmla="*/ 7 w 10"/>
                <a:gd name="T87" fmla="*/ 14 h 20"/>
                <a:gd name="T88" fmla="*/ 7 w 10"/>
                <a:gd name="T89" fmla="*/ 16 h 20"/>
                <a:gd name="T90" fmla="*/ 6 w 10"/>
                <a:gd name="T91" fmla="*/ 16 h 20"/>
                <a:gd name="T92" fmla="*/ 5 w 10"/>
                <a:gd name="T93" fmla="*/ 16 h 20"/>
                <a:gd name="T94" fmla="*/ 4 w 10"/>
                <a:gd name="T95" fmla="*/ 16 h 20"/>
                <a:gd name="T96" fmla="*/ 5 w 10"/>
                <a:gd name="T97" fmla="*/ 17 h 20"/>
                <a:gd name="T98" fmla="*/ 6 w 10"/>
                <a:gd name="T99" fmla="*/ 17 h 20"/>
                <a:gd name="T100" fmla="*/ 7 w 10"/>
                <a:gd name="T101" fmla="*/ 17 h 20"/>
                <a:gd name="T102" fmla="*/ 7 w 10"/>
                <a:gd name="T103" fmla="*/ 18 h 20"/>
                <a:gd name="T104" fmla="*/ 8 w 10"/>
                <a:gd name="T105" fmla="*/ 18 h 20"/>
                <a:gd name="T106" fmla="*/ 8 w 10"/>
                <a:gd name="T107" fmla="*/ 19 h 20"/>
                <a:gd name="T108" fmla="*/ 8 w 10"/>
                <a:gd name="T10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" h="20">
                  <a:moveTo>
                    <a:pt x="8" y="20"/>
                  </a:moveTo>
                  <a:cubicBezTo>
                    <a:pt x="8" y="20"/>
                    <a:pt x="7" y="20"/>
                    <a:pt x="7" y="20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6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4" y="19"/>
                    <a:pt x="4" y="19"/>
                  </a:cubicBezTo>
                  <a:cubicBezTo>
                    <a:pt x="4" y="19"/>
                    <a:pt x="4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3" y="18"/>
                    <a:pt x="2" y="18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5"/>
                    <a:pt x="1" y="15"/>
                    <a:pt x="1" y="14"/>
                  </a:cubicBezTo>
                  <a:cubicBezTo>
                    <a:pt x="1" y="14"/>
                    <a:pt x="1" y="13"/>
                    <a:pt x="1" y="13"/>
                  </a:cubicBezTo>
                  <a:cubicBezTo>
                    <a:pt x="1" y="13"/>
                    <a:pt x="2" y="12"/>
                    <a:pt x="2" y="12"/>
                  </a:cubicBezTo>
                  <a:cubicBezTo>
                    <a:pt x="2" y="12"/>
                    <a:pt x="2" y="12"/>
                    <a:pt x="1" y="12"/>
                  </a:cubicBezTo>
                  <a:cubicBezTo>
                    <a:pt x="1" y="12"/>
                    <a:pt x="1" y="11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0" y="10"/>
                    <a:pt x="0" y="10"/>
                  </a:cubicBezTo>
                  <a:cubicBezTo>
                    <a:pt x="0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9"/>
                    <a:pt x="1" y="9"/>
                  </a:cubicBezTo>
                  <a:cubicBezTo>
                    <a:pt x="2" y="9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2" y="6"/>
                  </a:cubicBezTo>
                  <a:cubicBezTo>
                    <a:pt x="2" y="6"/>
                    <a:pt x="3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4"/>
                    <a:pt x="3" y="3"/>
                  </a:cubicBezTo>
                  <a:cubicBezTo>
                    <a:pt x="3" y="3"/>
                    <a:pt x="2" y="2"/>
                    <a:pt x="2" y="2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2" y="0"/>
                    <a:pt x="2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3" y="0"/>
                    <a:pt x="4" y="0"/>
                  </a:cubicBezTo>
                  <a:cubicBezTo>
                    <a:pt x="4" y="0"/>
                    <a:pt x="4" y="0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1"/>
                    <a:pt x="5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7" y="1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4"/>
                    <a:pt x="8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8" y="4"/>
                    <a:pt x="7" y="4"/>
                  </a:cubicBezTo>
                  <a:cubicBezTo>
                    <a:pt x="7" y="4"/>
                    <a:pt x="7" y="4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6" y="4"/>
                    <a:pt x="6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8" y="5"/>
                    <a:pt x="8" y="6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8" y="6"/>
                    <a:pt x="9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6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10" y="7"/>
                    <a:pt x="10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9" y="7"/>
                    <a:pt x="9" y="8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8" y="8"/>
                    <a:pt x="8" y="8"/>
                  </a:cubicBezTo>
                  <a:cubicBezTo>
                    <a:pt x="8" y="8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1"/>
                    <a:pt x="7" y="11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1"/>
                    <a:pt x="7" y="12"/>
                    <a:pt x="7" y="12"/>
                  </a:cubicBezTo>
                  <a:cubicBezTo>
                    <a:pt x="7" y="12"/>
                    <a:pt x="6" y="12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0"/>
                    <a:pt x="6" y="10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4" y="11"/>
                  </a:cubicBezTo>
                  <a:cubicBezTo>
                    <a:pt x="4" y="11"/>
                    <a:pt x="4" y="10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2"/>
                    <a:pt x="4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5" y="12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6" y="12"/>
                    <a:pt x="7" y="12"/>
                  </a:cubicBezTo>
                  <a:cubicBezTo>
                    <a:pt x="7" y="12"/>
                    <a:pt x="7" y="13"/>
                    <a:pt x="7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7" y="13"/>
                    <a:pt x="7" y="14"/>
                    <a:pt x="7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7" y="14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7" y="17"/>
                    <a:pt x="7" y="17"/>
                    <a:pt x="6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7"/>
                    <a:pt x="4" y="17"/>
                  </a:cubicBezTo>
                  <a:cubicBezTo>
                    <a:pt x="4" y="17"/>
                    <a:pt x="5" y="17"/>
                    <a:pt x="5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7"/>
                    <a:pt x="5" y="17"/>
                    <a:pt x="6" y="17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17"/>
                    <a:pt x="6" y="17"/>
                    <a:pt x="7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7" y="17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8"/>
                    <a:pt x="8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8" y="18"/>
                    <a:pt x="8" y="18"/>
                    <a:pt x="8" y="19"/>
                  </a:cubicBezTo>
                  <a:cubicBezTo>
                    <a:pt x="8" y="19"/>
                    <a:pt x="9" y="19"/>
                    <a:pt x="8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8" y="19"/>
                    <a:pt x="8" y="19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03"/>
            <p:cNvSpPr>
              <a:spLocks/>
            </p:cNvSpPr>
            <p:nvPr/>
          </p:nvSpPr>
          <p:spPr bwMode="auto">
            <a:xfrm>
              <a:off x="2014" y="1058"/>
              <a:ext cx="7" cy="13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1 h 2"/>
                <a:gd name="T4" fmla="*/ 1 w 1"/>
                <a:gd name="T5" fmla="*/ 1 h 2"/>
                <a:gd name="T6" fmla="*/ 1 w 1"/>
                <a:gd name="T7" fmla="*/ 1 h 2"/>
                <a:gd name="T8" fmla="*/ 1 w 1"/>
                <a:gd name="T9" fmla="*/ 0 h 2"/>
                <a:gd name="T10" fmla="*/ 1 w 1"/>
                <a:gd name="T11" fmla="*/ 0 h 2"/>
                <a:gd name="T12" fmla="*/ 1 w 1"/>
                <a:gd name="T13" fmla="*/ 0 h 2"/>
                <a:gd name="T14" fmla="*/ 0 w 1"/>
                <a:gd name="T15" fmla="*/ 0 h 2"/>
                <a:gd name="T16" fmla="*/ 0 w 1"/>
                <a:gd name="T17" fmla="*/ 0 h 2"/>
                <a:gd name="T18" fmla="*/ 0 w 1"/>
                <a:gd name="T19" fmla="*/ 1 h 2"/>
                <a:gd name="T20" fmla="*/ 0 w 1"/>
                <a:gd name="T21" fmla="*/ 1 h 2"/>
                <a:gd name="T22" fmla="*/ 0 w 1"/>
                <a:gd name="T23" fmla="*/ 2 h 2"/>
                <a:gd name="T24" fmla="*/ 0 w 1"/>
                <a:gd name="T2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04"/>
            <p:cNvSpPr>
              <a:spLocks/>
            </p:cNvSpPr>
            <p:nvPr/>
          </p:nvSpPr>
          <p:spPr bwMode="auto">
            <a:xfrm>
              <a:off x="1969" y="1019"/>
              <a:ext cx="52" cy="39"/>
            </a:xfrm>
            <a:custGeom>
              <a:avLst/>
              <a:gdLst>
                <a:gd name="T0" fmla="*/ 3 w 8"/>
                <a:gd name="T1" fmla="*/ 6 h 6"/>
                <a:gd name="T2" fmla="*/ 3 w 8"/>
                <a:gd name="T3" fmla="*/ 5 h 6"/>
                <a:gd name="T4" fmla="*/ 1 w 8"/>
                <a:gd name="T5" fmla="*/ 5 h 6"/>
                <a:gd name="T6" fmla="*/ 1 w 8"/>
                <a:gd name="T7" fmla="*/ 3 h 6"/>
                <a:gd name="T8" fmla="*/ 1 w 8"/>
                <a:gd name="T9" fmla="*/ 3 h 6"/>
                <a:gd name="T10" fmla="*/ 1 w 8"/>
                <a:gd name="T11" fmla="*/ 3 h 6"/>
                <a:gd name="T12" fmla="*/ 1 w 8"/>
                <a:gd name="T13" fmla="*/ 2 h 6"/>
                <a:gd name="T14" fmla="*/ 1 w 8"/>
                <a:gd name="T15" fmla="*/ 1 h 6"/>
                <a:gd name="T16" fmla="*/ 2 w 8"/>
                <a:gd name="T17" fmla="*/ 1 h 6"/>
                <a:gd name="T18" fmla="*/ 3 w 8"/>
                <a:gd name="T19" fmla="*/ 0 h 6"/>
                <a:gd name="T20" fmla="*/ 4 w 8"/>
                <a:gd name="T21" fmla="*/ 1 h 6"/>
                <a:gd name="T22" fmla="*/ 5 w 8"/>
                <a:gd name="T23" fmla="*/ 0 h 6"/>
                <a:gd name="T24" fmla="*/ 5 w 8"/>
                <a:gd name="T25" fmla="*/ 1 h 6"/>
                <a:gd name="T26" fmla="*/ 5 w 8"/>
                <a:gd name="T27" fmla="*/ 2 h 6"/>
                <a:gd name="T28" fmla="*/ 6 w 8"/>
                <a:gd name="T29" fmla="*/ 1 h 6"/>
                <a:gd name="T30" fmla="*/ 7 w 8"/>
                <a:gd name="T31" fmla="*/ 2 h 6"/>
                <a:gd name="T32" fmla="*/ 8 w 8"/>
                <a:gd name="T33" fmla="*/ 2 h 6"/>
                <a:gd name="T34" fmla="*/ 7 w 8"/>
                <a:gd name="T35" fmla="*/ 3 h 6"/>
                <a:gd name="T36" fmla="*/ 7 w 8"/>
                <a:gd name="T37" fmla="*/ 3 h 6"/>
                <a:gd name="T38" fmla="*/ 7 w 8"/>
                <a:gd name="T39" fmla="*/ 3 h 6"/>
                <a:gd name="T40" fmla="*/ 6 w 8"/>
                <a:gd name="T41" fmla="*/ 3 h 6"/>
                <a:gd name="T42" fmla="*/ 6 w 8"/>
                <a:gd name="T43" fmla="*/ 3 h 6"/>
                <a:gd name="T44" fmla="*/ 6 w 8"/>
                <a:gd name="T45" fmla="*/ 4 h 6"/>
                <a:gd name="T46" fmla="*/ 6 w 8"/>
                <a:gd name="T47" fmla="*/ 4 h 6"/>
                <a:gd name="T48" fmla="*/ 7 w 8"/>
                <a:gd name="T49" fmla="*/ 4 h 6"/>
                <a:gd name="T50" fmla="*/ 8 w 8"/>
                <a:gd name="T51" fmla="*/ 4 h 6"/>
                <a:gd name="T52" fmla="*/ 7 w 8"/>
                <a:gd name="T53" fmla="*/ 5 h 6"/>
                <a:gd name="T54" fmla="*/ 6 w 8"/>
                <a:gd name="T55" fmla="*/ 5 h 6"/>
                <a:gd name="T56" fmla="*/ 6 w 8"/>
                <a:gd name="T57" fmla="*/ 6 h 6"/>
                <a:gd name="T58" fmla="*/ 6 w 8"/>
                <a:gd name="T59" fmla="*/ 6 h 6"/>
                <a:gd name="T60" fmla="*/ 5 w 8"/>
                <a:gd name="T61" fmla="*/ 6 h 6"/>
                <a:gd name="T62" fmla="*/ 5 w 8"/>
                <a:gd name="T63" fmla="*/ 5 h 6"/>
                <a:gd name="T64" fmla="*/ 5 w 8"/>
                <a:gd name="T65" fmla="*/ 6 h 6"/>
                <a:gd name="T66" fmla="*/ 5 w 8"/>
                <a:gd name="T67" fmla="*/ 6 h 6"/>
                <a:gd name="T68" fmla="*/ 5 w 8"/>
                <a:gd name="T69" fmla="*/ 6 h 6"/>
                <a:gd name="T70" fmla="*/ 4 w 8"/>
                <a:gd name="T71" fmla="*/ 6 h 6"/>
                <a:gd name="T72" fmla="*/ 4 w 8"/>
                <a:gd name="T7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" h="6">
                  <a:moveTo>
                    <a:pt x="4" y="6"/>
                  </a:move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1" y="5"/>
                  </a:cubicBezTo>
                  <a:cubicBezTo>
                    <a:pt x="1" y="5"/>
                    <a:pt x="1" y="4"/>
                    <a:pt x="1" y="4"/>
                  </a:cubicBezTo>
                  <a:cubicBezTo>
                    <a:pt x="1" y="4"/>
                    <a:pt x="1" y="4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1"/>
                    <a:pt x="4" y="1"/>
                    <a:pt x="4" y="1"/>
                  </a:cubicBezTo>
                  <a:cubicBezTo>
                    <a:pt x="4" y="1"/>
                    <a:pt x="4" y="1"/>
                    <a:pt x="5" y="1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2"/>
                    <a:pt x="5" y="2"/>
                  </a:cubicBezTo>
                  <a:cubicBezTo>
                    <a:pt x="5" y="2"/>
                    <a:pt x="6" y="2"/>
                    <a:pt x="6" y="2"/>
                  </a:cubicBezTo>
                  <a:cubicBezTo>
                    <a:pt x="6" y="2"/>
                    <a:pt x="6" y="1"/>
                    <a:pt x="6" y="1"/>
                  </a:cubicBezTo>
                  <a:cubicBezTo>
                    <a:pt x="6" y="1"/>
                    <a:pt x="7" y="1"/>
                    <a:pt x="7" y="1"/>
                  </a:cubicBezTo>
                  <a:cubicBezTo>
                    <a:pt x="7" y="1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8" y="2"/>
                  </a:cubicBezTo>
                  <a:cubicBezTo>
                    <a:pt x="8" y="2"/>
                    <a:pt x="8" y="2"/>
                    <a:pt x="8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4"/>
                    <a:pt x="7" y="4"/>
                  </a:cubicBezTo>
                  <a:cubicBezTo>
                    <a:pt x="7" y="4"/>
                    <a:pt x="7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4"/>
                    <a:pt x="6" y="4"/>
                    <a:pt x="6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8" y="4"/>
                    <a:pt x="8" y="4"/>
                  </a:cubicBezTo>
                  <a:cubicBezTo>
                    <a:pt x="8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6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6"/>
                    <a:pt x="5" y="6"/>
                    <a:pt x="5" y="6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05"/>
            <p:cNvSpPr>
              <a:spLocks/>
            </p:cNvSpPr>
            <p:nvPr/>
          </p:nvSpPr>
          <p:spPr bwMode="auto">
            <a:xfrm>
              <a:off x="2021" y="1019"/>
              <a:ext cx="6" cy="13"/>
            </a:xfrm>
            <a:custGeom>
              <a:avLst/>
              <a:gdLst>
                <a:gd name="T0" fmla="*/ 1 w 1"/>
                <a:gd name="T1" fmla="*/ 2 h 2"/>
                <a:gd name="T2" fmla="*/ 0 w 1"/>
                <a:gd name="T3" fmla="*/ 2 h 2"/>
                <a:gd name="T4" fmla="*/ 0 w 1"/>
                <a:gd name="T5" fmla="*/ 1 h 2"/>
                <a:gd name="T6" fmla="*/ 0 w 1"/>
                <a:gd name="T7" fmla="*/ 1 h 2"/>
                <a:gd name="T8" fmla="*/ 0 w 1"/>
                <a:gd name="T9" fmla="*/ 1 h 2"/>
                <a:gd name="T10" fmla="*/ 0 w 1"/>
                <a:gd name="T11" fmla="*/ 0 h 2"/>
                <a:gd name="T12" fmla="*/ 1 w 1"/>
                <a:gd name="T13" fmla="*/ 0 h 2"/>
                <a:gd name="T14" fmla="*/ 1 w 1"/>
                <a:gd name="T15" fmla="*/ 1 h 2"/>
                <a:gd name="T16" fmla="*/ 1 w 1"/>
                <a:gd name="T17" fmla="*/ 1 h 2"/>
                <a:gd name="T18" fmla="*/ 1 w 1"/>
                <a:gd name="T19" fmla="*/ 1 h 2"/>
                <a:gd name="T20" fmla="*/ 1 w 1"/>
                <a:gd name="T21" fmla="*/ 2 h 2"/>
                <a:gd name="T22" fmla="*/ 1 w 1"/>
                <a:gd name="T23" fmla="*/ 2 h 2"/>
                <a:gd name="T24" fmla="*/ 1 w 1"/>
                <a:gd name="T2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06"/>
            <p:cNvSpPr>
              <a:spLocks/>
            </p:cNvSpPr>
            <p:nvPr/>
          </p:nvSpPr>
          <p:spPr bwMode="auto">
            <a:xfrm>
              <a:off x="2008" y="1019"/>
              <a:ext cx="13" cy="13"/>
            </a:xfrm>
            <a:custGeom>
              <a:avLst/>
              <a:gdLst>
                <a:gd name="T0" fmla="*/ 2 w 2"/>
                <a:gd name="T1" fmla="*/ 2 h 2"/>
                <a:gd name="T2" fmla="*/ 1 w 2"/>
                <a:gd name="T3" fmla="*/ 1 h 2"/>
                <a:gd name="T4" fmla="*/ 1 w 2"/>
                <a:gd name="T5" fmla="*/ 1 h 2"/>
                <a:gd name="T6" fmla="*/ 0 w 2"/>
                <a:gd name="T7" fmla="*/ 1 h 2"/>
                <a:gd name="T8" fmla="*/ 0 w 2"/>
                <a:gd name="T9" fmla="*/ 0 h 2"/>
                <a:gd name="T10" fmla="*/ 0 w 2"/>
                <a:gd name="T11" fmla="*/ 0 h 2"/>
                <a:gd name="T12" fmla="*/ 1 w 2"/>
                <a:gd name="T13" fmla="*/ 0 h 2"/>
                <a:gd name="T14" fmla="*/ 1 w 2"/>
                <a:gd name="T15" fmla="*/ 0 h 2"/>
                <a:gd name="T16" fmla="*/ 1 w 2"/>
                <a:gd name="T17" fmla="*/ 1 h 2"/>
                <a:gd name="T18" fmla="*/ 2 w 2"/>
                <a:gd name="T19" fmla="*/ 1 h 2"/>
                <a:gd name="T20" fmla="*/ 2 w 2"/>
                <a:gd name="T21" fmla="*/ 2 h 2"/>
                <a:gd name="T22" fmla="*/ 2 w 2"/>
                <a:gd name="T2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07"/>
            <p:cNvSpPr>
              <a:spLocks/>
            </p:cNvSpPr>
            <p:nvPr/>
          </p:nvSpPr>
          <p:spPr bwMode="auto">
            <a:xfrm>
              <a:off x="2027" y="1019"/>
              <a:ext cx="7" cy="7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0 h 1"/>
                <a:gd name="T4" fmla="*/ 1 w 1"/>
                <a:gd name="T5" fmla="*/ 0 h 1"/>
                <a:gd name="T6" fmla="*/ 0 w 1"/>
                <a:gd name="T7" fmla="*/ 1 h 1"/>
                <a:gd name="T8" fmla="*/ 1 w 1"/>
                <a:gd name="T9" fmla="*/ 1 h 1"/>
                <a:gd name="T10" fmla="*/ 1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08"/>
            <p:cNvSpPr>
              <a:spLocks/>
            </p:cNvSpPr>
            <p:nvPr/>
          </p:nvSpPr>
          <p:spPr bwMode="auto">
            <a:xfrm>
              <a:off x="1943" y="942"/>
              <a:ext cx="110" cy="77"/>
            </a:xfrm>
            <a:custGeom>
              <a:avLst/>
              <a:gdLst>
                <a:gd name="T0" fmla="*/ 14 w 17"/>
                <a:gd name="T1" fmla="*/ 9 h 12"/>
                <a:gd name="T2" fmla="*/ 13 w 17"/>
                <a:gd name="T3" fmla="*/ 9 h 12"/>
                <a:gd name="T4" fmla="*/ 13 w 17"/>
                <a:gd name="T5" fmla="*/ 10 h 12"/>
                <a:gd name="T6" fmla="*/ 12 w 17"/>
                <a:gd name="T7" fmla="*/ 10 h 12"/>
                <a:gd name="T8" fmla="*/ 12 w 17"/>
                <a:gd name="T9" fmla="*/ 9 h 12"/>
                <a:gd name="T10" fmla="*/ 10 w 17"/>
                <a:gd name="T11" fmla="*/ 9 h 12"/>
                <a:gd name="T12" fmla="*/ 9 w 17"/>
                <a:gd name="T13" fmla="*/ 9 h 12"/>
                <a:gd name="T14" fmla="*/ 9 w 17"/>
                <a:gd name="T15" fmla="*/ 8 h 12"/>
                <a:gd name="T16" fmla="*/ 10 w 17"/>
                <a:gd name="T17" fmla="*/ 7 h 12"/>
                <a:gd name="T18" fmla="*/ 11 w 17"/>
                <a:gd name="T19" fmla="*/ 8 h 12"/>
                <a:gd name="T20" fmla="*/ 12 w 17"/>
                <a:gd name="T21" fmla="*/ 8 h 12"/>
                <a:gd name="T22" fmla="*/ 14 w 17"/>
                <a:gd name="T23" fmla="*/ 9 h 12"/>
                <a:gd name="T24" fmla="*/ 15 w 17"/>
                <a:gd name="T25" fmla="*/ 6 h 12"/>
                <a:gd name="T26" fmla="*/ 14 w 17"/>
                <a:gd name="T27" fmla="*/ 6 h 12"/>
                <a:gd name="T28" fmla="*/ 12 w 17"/>
                <a:gd name="T29" fmla="*/ 6 h 12"/>
                <a:gd name="T30" fmla="*/ 12 w 17"/>
                <a:gd name="T31" fmla="*/ 5 h 12"/>
                <a:gd name="T32" fmla="*/ 13 w 17"/>
                <a:gd name="T33" fmla="*/ 5 h 12"/>
                <a:gd name="T34" fmla="*/ 12 w 17"/>
                <a:gd name="T35" fmla="*/ 4 h 12"/>
                <a:gd name="T36" fmla="*/ 14 w 17"/>
                <a:gd name="T37" fmla="*/ 3 h 12"/>
                <a:gd name="T38" fmla="*/ 14 w 17"/>
                <a:gd name="T39" fmla="*/ 4 h 12"/>
                <a:gd name="T40" fmla="*/ 15 w 17"/>
                <a:gd name="T41" fmla="*/ 5 h 12"/>
                <a:gd name="T42" fmla="*/ 16 w 17"/>
                <a:gd name="T43" fmla="*/ 6 h 12"/>
                <a:gd name="T44" fmla="*/ 17 w 17"/>
                <a:gd name="T45" fmla="*/ 4 h 12"/>
                <a:gd name="T46" fmla="*/ 16 w 17"/>
                <a:gd name="T47" fmla="*/ 2 h 12"/>
                <a:gd name="T48" fmla="*/ 15 w 17"/>
                <a:gd name="T49" fmla="*/ 3 h 12"/>
                <a:gd name="T50" fmla="*/ 13 w 17"/>
                <a:gd name="T51" fmla="*/ 2 h 12"/>
                <a:gd name="T52" fmla="*/ 14 w 17"/>
                <a:gd name="T53" fmla="*/ 1 h 12"/>
                <a:gd name="T54" fmla="*/ 13 w 17"/>
                <a:gd name="T55" fmla="*/ 0 h 12"/>
                <a:gd name="T56" fmla="*/ 10 w 17"/>
                <a:gd name="T57" fmla="*/ 1 h 12"/>
                <a:gd name="T58" fmla="*/ 10 w 17"/>
                <a:gd name="T59" fmla="*/ 2 h 12"/>
                <a:gd name="T60" fmla="*/ 9 w 17"/>
                <a:gd name="T61" fmla="*/ 2 h 12"/>
                <a:gd name="T62" fmla="*/ 9 w 17"/>
                <a:gd name="T63" fmla="*/ 1 h 12"/>
                <a:gd name="T64" fmla="*/ 8 w 17"/>
                <a:gd name="T65" fmla="*/ 0 h 12"/>
                <a:gd name="T66" fmla="*/ 7 w 17"/>
                <a:gd name="T67" fmla="*/ 2 h 12"/>
                <a:gd name="T68" fmla="*/ 6 w 17"/>
                <a:gd name="T69" fmla="*/ 3 h 12"/>
                <a:gd name="T70" fmla="*/ 3 w 17"/>
                <a:gd name="T71" fmla="*/ 1 h 12"/>
                <a:gd name="T72" fmla="*/ 2 w 17"/>
                <a:gd name="T73" fmla="*/ 3 h 12"/>
                <a:gd name="T74" fmla="*/ 1 w 17"/>
                <a:gd name="T75" fmla="*/ 4 h 12"/>
                <a:gd name="T76" fmla="*/ 1 w 17"/>
                <a:gd name="T77" fmla="*/ 4 h 12"/>
                <a:gd name="T78" fmla="*/ 1 w 17"/>
                <a:gd name="T79" fmla="*/ 5 h 12"/>
                <a:gd name="T80" fmla="*/ 2 w 17"/>
                <a:gd name="T81" fmla="*/ 6 h 12"/>
                <a:gd name="T82" fmla="*/ 3 w 17"/>
                <a:gd name="T83" fmla="*/ 6 h 12"/>
                <a:gd name="T84" fmla="*/ 4 w 17"/>
                <a:gd name="T85" fmla="*/ 7 h 12"/>
                <a:gd name="T86" fmla="*/ 5 w 17"/>
                <a:gd name="T87" fmla="*/ 6 h 12"/>
                <a:gd name="T88" fmla="*/ 6 w 17"/>
                <a:gd name="T89" fmla="*/ 8 h 12"/>
                <a:gd name="T90" fmla="*/ 7 w 17"/>
                <a:gd name="T91" fmla="*/ 9 h 12"/>
                <a:gd name="T92" fmla="*/ 8 w 17"/>
                <a:gd name="T93" fmla="*/ 10 h 12"/>
                <a:gd name="T94" fmla="*/ 8 w 17"/>
                <a:gd name="T95" fmla="*/ 12 h 12"/>
                <a:gd name="T96" fmla="*/ 9 w 17"/>
                <a:gd name="T97" fmla="*/ 11 h 12"/>
                <a:gd name="T98" fmla="*/ 10 w 17"/>
                <a:gd name="T99" fmla="*/ 11 h 12"/>
                <a:gd name="T100" fmla="*/ 12 w 17"/>
                <a:gd name="T101" fmla="*/ 11 h 12"/>
                <a:gd name="T102" fmla="*/ 11 w 17"/>
                <a:gd name="T103" fmla="*/ 11 h 12"/>
                <a:gd name="T104" fmla="*/ 14 w 17"/>
                <a:gd name="T10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7" h="12">
                  <a:moveTo>
                    <a:pt x="14" y="11"/>
                  </a:moveTo>
                  <a:cubicBezTo>
                    <a:pt x="14" y="11"/>
                    <a:pt x="14" y="10"/>
                    <a:pt x="15" y="10"/>
                  </a:cubicBezTo>
                  <a:cubicBezTo>
                    <a:pt x="15" y="10"/>
                    <a:pt x="14" y="10"/>
                    <a:pt x="14" y="10"/>
                  </a:cubicBezTo>
                  <a:cubicBezTo>
                    <a:pt x="14" y="10"/>
                    <a:pt x="14" y="9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4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12" y="10"/>
                    <a:pt x="12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1" y="10"/>
                    <a:pt x="11" y="10"/>
                    <a:pt x="12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0"/>
                    <a:pt x="12" y="9"/>
                    <a:pt x="12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0" y="9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10" y="8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0" y="8"/>
                    <a:pt x="10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8"/>
                    <a:pt x="11" y="8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1" y="8"/>
                    <a:pt x="11" y="8"/>
                  </a:cubicBezTo>
                  <a:cubicBezTo>
                    <a:pt x="11" y="8"/>
                    <a:pt x="11" y="9"/>
                    <a:pt x="11" y="9"/>
                  </a:cubicBezTo>
                  <a:cubicBezTo>
                    <a:pt x="11" y="9"/>
                    <a:pt x="11" y="8"/>
                    <a:pt x="12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2" y="8"/>
                    <a:pt x="12" y="9"/>
                    <a:pt x="12" y="8"/>
                  </a:cubicBezTo>
                  <a:cubicBezTo>
                    <a:pt x="12" y="8"/>
                    <a:pt x="12" y="8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3" y="8"/>
                    <a:pt x="13" y="9"/>
                    <a:pt x="13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8"/>
                    <a:pt x="15" y="8"/>
                    <a:pt x="15" y="8"/>
                  </a:cubicBezTo>
                  <a:cubicBezTo>
                    <a:pt x="15" y="8"/>
                    <a:pt x="15" y="7"/>
                    <a:pt x="15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4" y="7"/>
                    <a:pt x="14" y="7"/>
                  </a:cubicBezTo>
                  <a:cubicBezTo>
                    <a:pt x="14" y="7"/>
                    <a:pt x="14" y="6"/>
                    <a:pt x="14" y="6"/>
                  </a:cubicBezTo>
                  <a:cubicBezTo>
                    <a:pt x="14" y="6"/>
                    <a:pt x="14" y="7"/>
                    <a:pt x="14" y="7"/>
                  </a:cubicBezTo>
                  <a:cubicBezTo>
                    <a:pt x="14" y="7"/>
                    <a:pt x="13" y="7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2" y="5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4" y="3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5" y="4"/>
                    <a:pt x="15" y="4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6"/>
                  </a:cubicBezTo>
                  <a:cubicBezTo>
                    <a:pt x="15" y="6"/>
                    <a:pt x="16" y="6"/>
                    <a:pt x="16" y="6"/>
                  </a:cubicBezTo>
                  <a:cubicBezTo>
                    <a:pt x="16" y="6"/>
                    <a:pt x="16" y="6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3"/>
                  </a:cubicBezTo>
                  <a:cubicBezTo>
                    <a:pt x="17" y="3"/>
                    <a:pt x="17" y="3"/>
                    <a:pt x="16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3"/>
                    <a:pt x="16" y="2"/>
                    <a:pt x="16" y="2"/>
                  </a:cubicBezTo>
                  <a:cubicBezTo>
                    <a:pt x="16" y="2"/>
                    <a:pt x="15" y="2"/>
                    <a:pt x="15" y="2"/>
                  </a:cubicBezTo>
                  <a:cubicBezTo>
                    <a:pt x="15" y="2"/>
                    <a:pt x="15" y="3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5" y="3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4" y="2"/>
                    <a:pt x="14" y="2"/>
                  </a:cubicBezTo>
                  <a:cubicBezTo>
                    <a:pt x="14" y="2"/>
                    <a:pt x="14" y="2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3" y="1"/>
                    <a:pt x="13" y="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1" y="1"/>
                    <a:pt x="11" y="1"/>
                  </a:cubicBezTo>
                  <a:cubicBezTo>
                    <a:pt x="11" y="1"/>
                    <a:pt x="11" y="1"/>
                    <a:pt x="10" y="1"/>
                  </a:cubicBezTo>
                  <a:cubicBezTo>
                    <a:pt x="10" y="1"/>
                    <a:pt x="10" y="1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9" y="1"/>
                    <a:pt x="9" y="1"/>
                  </a:cubicBezTo>
                  <a:cubicBezTo>
                    <a:pt x="9" y="1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8" y="1"/>
                    <a:pt x="7" y="1"/>
                    <a:pt x="7" y="1"/>
                  </a:cubicBezTo>
                  <a:cubicBezTo>
                    <a:pt x="7" y="1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5" y="3"/>
                    <a:pt x="5" y="2"/>
                  </a:cubicBezTo>
                  <a:cubicBezTo>
                    <a:pt x="5" y="2"/>
                    <a:pt x="5" y="2"/>
                    <a:pt x="4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2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1" y="5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0" y="5"/>
                    <a:pt x="0" y="5"/>
                  </a:cubicBezTo>
                  <a:cubicBezTo>
                    <a:pt x="0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6"/>
                    <a:pt x="1" y="6"/>
                  </a:cubicBezTo>
                  <a:cubicBezTo>
                    <a:pt x="1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5"/>
                    <a:pt x="3" y="6"/>
                    <a:pt x="3" y="6"/>
                  </a:cubicBezTo>
                  <a:cubicBezTo>
                    <a:pt x="3" y="6"/>
                    <a:pt x="3" y="6"/>
                    <a:pt x="2" y="6"/>
                  </a:cubicBezTo>
                  <a:cubicBezTo>
                    <a:pt x="2" y="6"/>
                    <a:pt x="2" y="6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1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11"/>
                    <a:pt x="8" y="11"/>
                    <a:pt x="8" y="12"/>
                  </a:cubicBezTo>
                  <a:cubicBezTo>
                    <a:pt x="8" y="12"/>
                    <a:pt x="8" y="11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11"/>
                    <a:pt x="9" y="11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1"/>
                    <a:pt x="10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2"/>
                    <a:pt x="10" y="11"/>
                    <a:pt x="10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1"/>
                    <a:pt x="11" y="11"/>
                    <a:pt x="11" y="12"/>
                  </a:cubicBezTo>
                  <a:cubicBezTo>
                    <a:pt x="11" y="12"/>
                    <a:pt x="12" y="12"/>
                    <a:pt x="12" y="12"/>
                  </a:cubicBezTo>
                  <a:cubicBezTo>
                    <a:pt x="12" y="12"/>
                    <a:pt x="12" y="11"/>
                    <a:pt x="12" y="11"/>
                  </a:cubicBezTo>
                  <a:cubicBezTo>
                    <a:pt x="12" y="11"/>
                    <a:pt x="11" y="11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3" y="11"/>
                    <a:pt x="13" y="11"/>
                  </a:cubicBezTo>
                  <a:cubicBezTo>
                    <a:pt x="13" y="11"/>
                    <a:pt x="13" y="11"/>
                    <a:pt x="14" y="11"/>
                  </a:cubicBezTo>
                  <a:cubicBezTo>
                    <a:pt x="14" y="11"/>
                    <a:pt x="14" y="11"/>
                    <a:pt x="14" y="1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09"/>
            <p:cNvSpPr>
              <a:spLocks/>
            </p:cNvSpPr>
            <p:nvPr/>
          </p:nvSpPr>
          <p:spPr bwMode="auto">
            <a:xfrm>
              <a:off x="1976" y="993"/>
              <a:ext cx="13" cy="26"/>
            </a:xfrm>
            <a:custGeom>
              <a:avLst/>
              <a:gdLst>
                <a:gd name="T0" fmla="*/ 2 w 2"/>
                <a:gd name="T1" fmla="*/ 4 h 4"/>
                <a:gd name="T2" fmla="*/ 1 w 2"/>
                <a:gd name="T3" fmla="*/ 3 h 4"/>
                <a:gd name="T4" fmla="*/ 1 w 2"/>
                <a:gd name="T5" fmla="*/ 2 h 4"/>
                <a:gd name="T6" fmla="*/ 0 w 2"/>
                <a:gd name="T7" fmla="*/ 2 h 4"/>
                <a:gd name="T8" fmla="*/ 0 w 2"/>
                <a:gd name="T9" fmla="*/ 1 h 4"/>
                <a:gd name="T10" fmla="*/ 0 w 2"/>
                <a:gd name="T11" fmla="*/ 1 h 4"/>
                <a:gd name="T12" fmla="*/ 0 w 2"/>
                <a:gd name="T13" fmla="*/ 0 h 4"/>
                <a:gd name="T14" fmla="*/ 1 w 2"/>
                <a:gd name="T15" fmla="*/ 1 h 4"/>
                <a:gd name="T16" fmla="*/ 1 w 2"/>
                <a:gd name="T17" fmla="*/ 1 h 4"/>
                <a:gd name="T18" fmla="*/ 1 w 2"/>
                <a:gd name="T19" fmla="*/ 1 h 4"/>
                <a:gd name="T20" fmla="*/ 1 w 2"/>
                <a:gd name="T21" fmla="*/ 1 h 4"/>
                <a:gd name="T22" fmla="*/ 2 w 2"/>
                <a:gd name="T23" fmla="*/ 1 h 4"/>
                <a:gd name="T24" fmla="*/ 2 w 2"/>
                <a:gd name="T25" fmla="*/ 2 h 4"/>
                <a:gd name="T26" fmla="*/ 2 w 2"/>
                <a:gd name="T27" fmla="*/ 2 h 4"/>
                <a:gd name="T28" fmla="*/ 2 w 2"/>
                <a:gd name="T29" fmla="*/ 2 h 4"/>
                <a:gd name="T30" fmla="*/ 2 w 2"/>
                <a:gd name="T31" fmla="*/ 2 h 4"/>
                <a:gd name="T32" fmla="*/ 2 w 2"/>
                <a:gd name="T33" fmla="*/ 3 h 4"/>
                <a:gd name="T34" fmla="*/ 2 w 2"/>
                <a:gd name="T35" fmla="*/ 3 h 4"/>
                <a:gd name="T36" fmla="*/ 2 w 2"/>
                <a:gd name="T37" fmla="*/ 3 h 4"/>
                <a:gd name="T38" fmla="*/ 2 w 2"/>
                <a:gd name="T3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" h="4">
                  <a:moveTo>
                    <a:pt x="2" y="4"/>
                  </a:moveTo>
                  <a:cubicBezTo>
                    <a:pt x="2" y="4"/>
                    <a:pt x="2" y="3"/>
                    <a:pt x="1" y="3"/>
                  </a:cubicBezTo>
                  <a:cubicBezTo>
                    <a:pt x="1" y="3"/>
                    <a:pt x="1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2" y="1"/>
                    <a:pt x="2" y="1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4"/>
                    <a:pt x="2" y="4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10"/>
            <p:cNvSpPr>
              <a:spLocks/>
            </p:cNvSpPr>
            <p:nvPr/>
          </p:nvSpPr>
          <p:spPr bwMode="auto">
            <a:xfrm>
              <a:off x="1969" y="987"/>
              <a:ext cx="7" cy="6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0 h 1"/>
                <a:gd name="T8" fmla="*/ 1 w 1"/>
                <a:gd name="T9" fmla="*/ 0 h 1"/>
                <a:gd name="T10" fmla="*/ 1 w 1"/>
                <a:gd name="T11" fmla="*/ 1 h 1"/>
                <a:gd name="T12" fmla="*/ 1 w 1"/>
                <a:gd name="T13" fmla="*/ 1 h 1"/>
                <a:gd name="T14" fmla="*/ 1 w 1"/>
                <a:gd name="T15" fmla="*/ 1 h 1"/>
                <a:gd name="T16" fmla="*/ 1 w 1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11"/>
            <p:cNvSpPr>
              <a:spLocks/>
            </p:cNvSpPr>
            <p:nvPr/>
          </p:nvSpPr>
          <p:spPr bwMode="auto">
            <a:xfrm>
              <a:off x="1918" y="993"/>
              <a:ext cx="13" cy="13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1 h 2"/>
                <a:gd name="T4" fmla="*/ 1 w 2"/>
                <a:gd name="T5" fmla="*/ 1 h 2"/>
                <a:gd name="T6" fmla="*/ 0 w 2"/>
                <a:gd name="T7" fmla="*/ 2 h 2"/>
                <a:gd name="T8" fmla="*/ 0 w 2"/>
                <a:gd name="T9" fmla="*/ 2 h 2"/>
                <a:gd name="T10" fmla="*/ 0 w 2"/>
                <a:gd name="T11" fmla="*/ 1 h 2"/>
                <a:gd name="T12" fmla="*/ 0 w 2"/>
                <a:gd name="T13" fmla="*/ 1 h 2"/>
                <a:gd name="T14" fmla="*/ 0 w 2"/>
                <a:gd name="T15" fmla="*/ 1 h 2"/>
                <a:gd name="T16" fmla="*/ 0 w 2"/>
                <a:gd name="T17" fmla="*/ 1 h 2"/>
                <a:gd name="T18" fmla="*/ 1 w 2"/>
                <a:gd name="T19" fmla="*/ 0 h 2"/>
                <a:gd name="T20" fmla="*/ 1 w 2"/>
                <a:gd name="T21" fmla="*/ 1 h 2"/>
                <a:gd name="T22" fmla="*/ 1 w 2"/>
                <a:gd name="T23" fmla="*/ 1 h 2"/>
                <a:gd name="T24" fmla="*/ 1 w 2"/>
                <a:gd name="T25" fmla="*/ 1 h 2"/>
                <a:gd name="T26" fmla="*/ 1 w 2"/>
                <a:gd name="T27" fmla="*/ 2 h 2"/>
                <a:gd name="T28" fmla="*/ 1 w 2"/>
                <a:gd name="T2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12"/>
            <p:cNvSpPr>
              <a:spLocks/>
            </p:cNvSpPr>
            <p:nvPr/>
          </p:nvSpPr>
          <p:spPr bwMode="auto">
            <a:xfrm>
              <a:off x="1931" y="1000"/>
              <a:ext cx="6" cy="6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1 h 1"/>
                <a:gd name="T4" fmla="*/ 1 w 1"/>
                <a:gd name="T5" fmla="*/ 0 h 1"/>
                <a:gd name="T6" fmla="*/ 1 w 1"/>
                <a:gd name="T7" fmla="*/ 0 h 1"/>
                <a:gd name="T8" fmla="*/ 0 w 1"/>
                <a:gd name="T9" fmla="*/ 0 h 1"/>
                <a:gd name="T10" fmla="*/ 0 w 1"/>
                <a:gd name="T11" fmla="*/ 0 h 1"/>
                <a:gd name="T12" fmla="*/ 0 w 1"/>
                <a:gd name="T13" fmla="*/ 0 h 1"/>
                <a:gd name="T14" fmla="*/ 0 w 1"/>
                <a:gd name="T15" fmla="*/ 1 h 1"/>
                <a:gd name="T16" fmla="*/ 0 w 1"/>
                <a:gd name="T17" fmla="*/ 1 h 1"/>
                <a:gd name="T18" fmla="*/ 0 w 1"/>
                <a:gd name="T1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0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13"/>
            <p:cNvSpPr>
              <a:spLocks/>
            </p:cNvSpPr>
            <p:nvPr/>
          </p:nvSpPr>
          <p:spPr bwMode="auto">
            <a:xfrm>
              <a:off x="1976" y="948"/>
              <a:ext cx="13" cy="7"/>
            </a:xfrm>
            <a:custGeom>
              <a:avLst/>
              <a:gdLst>
                <a:gd name="T0" fmla="*/ 1 w 2"/>
                <a:gd name="T1" fmla="*/ 0 h 1"/>
                <a:gd name="T2" fmla="*/ 2 w 2"/>
                <a:gd name="T3" fmla="*/ 0 h 1"/>
                <a:gd name="T4" fmla="*/ 1 w 2"/>
                <a:gd name="T5" fmla="*/ 0 h 1"/>
                <a:gd name="T6" fmla="*/ 1 w 2"/>
                <a:gd name="T7" fmla="*/ 0 h 1"/>
                <a:gd name="T8" fmla="*/ 0 w 2"/>
                <a:gd name="T9" fmla="*/ 0 h 1"/>
                <a:gd name="T10" fmla="*/ 0 w 2"/>
                <a:gd name="T11" fmla="*/ 0 h 1"/>
                <a:gd name="T12" fmla="*/ 0 w 2"/>
                <a:gd name="T13" fmla="*/ 0 h 1"/>
                <a:gd name="T14" fmla="*/ 0 w 2"/>
                <a:gd name="T15" fmla="*/ 0 h 1"/>
                <a:gd name="T16" fmla="*/ 0 w 2"/>
                <a:gd name="T17" fmla="*/ 0 h 1"/>
                <a:gd name="T18" fmla="*/ 1 w 2"/>
                <a:gd name="T19" fmla="*/ 1 h 1"/>
                <a:gd name="T20" fmla="*/ 1 w 2"/>
                <a:gd name="T21" fmla="*/ 1 h 1"/>
                <a:gd name="T22" fmla="*/ 1 w 2"/>
                <a:gd name="T2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" h="1">
                  <a:moveTo>
                    <a:pt x="1" y="0"/>
                  </a:move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14"/>
            <p:cNvSpPr>
              <a:spLocks/>
            </p:cNvSpPr>
            <p:nvPr/>
          </p:nvSpPr>
          <p:spPr bwMode="auto">
            <a:xfrm>
              <a:off x="2001" y="929"/>
              <a:ext cx="7" cy="13"/>
            </a:xfrm>
            <a:custGeom>
              <a:avLst/>
              <a:gdLst>
                <a:gd name="T0" fmla="*/ 1 w 1"/>
                <a:gd name="T1" fmla="*/ 2 h 2"/>
                <a:gd name="T2" fmla="*/ 0 w 1"/>
                <a:gd name="T3" fmla="*/ 1 h 2"/>
                <a:gd name="T4" fmla="*/ 0 w 1"/>
                <a:gd name="T5" fmla="*/ 0 h 2"/>
                <a:gd name="T6" fmla="*/ 0 w 1"/>
                <a:gd name="T7" fmla="*/ 0 h 2"/>
                <a:gd name="T8" fmla="*/ 1 w 1"/>
                <a:gd name="T9" fmla="*/ 0 h 2"/>
                <a:gd name="T10" fmla="*/ 1 w 1"/>
                <a:gd name="T11" fmla="*/ 1 h 2"/>
                <a:gd name="T12" fmla="*/ 1 w 1"/>
                <a:gd name="T13" fmla="*/ 1 h 2"/>
                <a:gd name="T14" fmla="*/ 1 w 1"/>
                <a:gd name="T15" fmla="*/ 1 h 2"/>
                <a:gd name="T16" fmla="*/ 1 w 1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2"/>
                    <a:pt x="1" y="2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15"/>
            <p:cNvSpPr>
              <a:spLocks/>
            </p:cNvSpPr>
            <p:nvPr/>
          </p:nvSpPr>
          <p:spPr bwMode="auto">
            <a:xfrm>
              <a:off x="2021" y="923"/>
              <a:ext cx="13" cy="19"/>
            </a:xfrm>
            <a:custGeom>
              <a:avLst/>
              <a:gdLst>
                <a:gd name="T0" fmla="*/ 1 w 2"/>
                <a:gd name="T1" fmla="*/ 2 h 3"/>
                <a:gd name="T2" fmla="*/ 1 w 2"/>
                <a:gd name="T3" fmla="*/ 2 h 3"/>
                <a:gd name="T4" fmla="*/ 1 w 2"/>
                <a:gd name="T5" fmla="*/ 1 h 3"/>
                <a:gd name="T6" fmla="*/ 2 w 2"/>
                <a:gd name="T7" fmla="*/ 1 h 3"/>
                <a:gd name="T8" fmla="*/ 2 w 2"/>
                <a:gd name="T9" fmla="*/ 1 h 3"/>
                <a:gd name="T10" fmla="*/ 2 w 2"/>
                <a:gd name="T11" fmla="*/ 1 h 3"/>
                <a:gd name="T12" fmla="*/ 2 w 2"/>
                <a:gd name="T13" fmla="*/ 1 h 3"/>
                <a:gd name="T14" fmla="*/ 2 w 2"/>
                <a:gd name="T15" fmla="*/ 0 h 3"/>
                <a:gd name="T16" fmla="*/ 1 w 2"/>
                <a:gd name="T17" fmla="*/ 0 h 3"/>
                <a:gd name="T18" fmla="*/ 1 w 2"/>
                <a:gd name="T19" fmla="*/ 0 h 3"/>
                <a:gd name="T20" fmla="*/ 1 w 2"/>
                <a:gd name="T21" fmla="*/ 1 h 3"/>
                <a:gd name="T22" fmla="*/ 0 w 2"/>
                <a:gd name="T23" fmla="*/ 1 h 3"/>
                <a:gd name="T24" fmla="*/ 0 w 2"/>
                <a:gd name="T25" fmla="*/ 1 h 3"/>
                <a:gd name="T26" fmla="*/ 0 w 2"/>
                <a:gd name="T27" fmla="*/ 2 h 3"/>
                <a:gd name="T28" fmla="*/ 0 w 2"/>
                <a:gd name="T29" fmla="*/ 2 h 3"/>
                <a:gd name="T30" fmla="*/ 0 w 2"/>
                <a:gd name="T31" fmla="*/ 3 h 3"/>
                <a:gd name="T32" fmla="*/ 1 w 2"/>
                <a:gd name="T33" fmla="*/ 2 h 3"/>
                <a:gd name="T34" fmla="*/ 1 w 2"/>
                <a:gd name="T35" fmla="*/ 2 h 3"/>
                <a:gd name="T36" fmla="*/ 1 w 2"/>
                <a:gd name="T37" fmla="*/ 2 h 3"/>
                <a:gd name="T38" fmla="*/ 1 w 2"/>
                <a:gd name="T3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" h="3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1" y="2"/>
                    <a:pt x="1" y="1"/>
                  </a:cubicBezTo>
                  <a:cubicBezTo>
                    <a:pt x="1" y="1"/>
                    <a:pt x="2" y="1"/>
                    <a:pt x="2" y="1"/>
                  </a:cubicBezTo>
                  <a:cubicBezTo>
                    <a:pt x="2" y="1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3"/>
                    <a:pt x="0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16"/>
            <p:cNvSpPr>
              <a:spLocks/>
            </p:cNvSpPr>
            <p:nvPr/>
          </p:nvSpPr>
          <p:spPr bwMode="auto">
            <a:xfrm>
              <a:off x="2014" y="903"/>
              <a:ext cx="13" cy="13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  <a:gd name="T4" fmla="*/ 1 w 2"/>
                <a:gd name="T5" fmla="*/ 2 h 2"/>
                <a:gd name="T6" fmla="*/ 0 w 2"/>
                <a:gd name="T7" fmla="*/ 2 h 2"/>
                <a:gd name="T8" fmla="*/ 0 w 2"/>
                <a:gd name="T9" fmla="*/ 1 h 2"/>
                <a:gd name="T10" fmla="*/ 0 w 2"/>
                <a:gd name="T11" fmla="*/ 1 h 2"/>
                <a:gd name="T12" fmla="*/ 0 w 2"/>
                <a:gd name="T13" fmla="*/ 1 h 2"/>
                <a:gd name="T14" fmla="*/ 0 w 2"/>
                <a:gd name="T15" fmla="*/ 0 h 2"/>
                <a:gd name="T16" fmla="*/ 0 w 2"/>
                <a:gd name="T17" fmla="*/ 0 h 2"/>
                <a:gd name="T18" fmla="*/ 1 w 2"/>
                <a:gd name="T19" fmla="*/ 0 h 2"/>
                <a:gd name="T20" fmla="*/ 1 w 2"/>
                <a:gd name="T21" fmla="*/ 0 h 2"/>
                <a:gd name="T22" fmla="*/ 2 w 2"/>
                <a:gd name="T23" fmla="*/ 0 h 2"/>
                <a:gd name="T24" fmla="*/ 2 w 2"/>
                <a:gd name="T25" fmla="*/ 1 h 2"/>
                <a:gd name="T26" fmla="*/ 1 w 2"/>
                <a:gd name="T2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1"/>
                    <a:pt x="2" y="1"/>
                    <a:pt x="1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17"/>
            <p:cNvSpPr>
              <a:spLocks/>
            </p:cNvSpPr>
            <p:nvPr/>
          </p:nvSpPr>
          <p:spPr bwMode="auto">
            <a:xfrm>
              <a:off x="2047" y="923"/>
              <a:ext cx="6" cy="6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0 h 1"/>
                <a:gd name="T4" fmla="*/ 1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1 w 1"/>
                <a:gd name="T11" fmla="*/ 1 h 1"/>
                <a:gd name="T12" fmla="*/ 1 w 1"/>
                <a:gd name="T13" fmla="*/ 1 h 1"/>
                <a:gd name="T14" fmla="*/ 1 w 1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18"/>
            <p:cNvSpPr>
              <a:spLocks/>
            </p:cNvSpPr>
            <p:nvPr/>
          </p:nvSpPr>
          <p:spPr bwMode="auto">
            <a:xfrm>
              <a:off x="2040" y="621"/>
              <a:ext cx="219" cy="308"/>
            </a:xfrm>
            <a:custGeom>
              <a:avLst/>
              <a:gdLst>
                <a:gd name="T0" fmla="*/ 0 w 34"/>
                <a:gd name="T1" fmla="*/ 42 h 48"/>
                <a:gd name="T2" fmla="*/ 4 w 34"/>
                <a:gd name="T3" fmla="*/ 42 h 48"/>
                <a:gd name="T4" fmla="*/ 7 w 34"/>
                <a:gd name="T5" fmla="*/ 40 h 48"/>
                <a:gd name="T6" fmla="*/ 9 w 34"/>
                <a:gd name="T7" fmla="*/ 38 h 48"/>
                <a:gd name="T8" fmla="*/ 10 w 34"/>
                <a:gd name="T9" fmla="*/ 36 h 48"/>
                <a:gd name="T10" fmla="*/ 5 w 34"/>
                <a:gd name="T11" fmla="*/ 34 h 48"/>
                <a:gd name="T12" fmla="*/ 2 w 34"/>
                <a:gd name="T13" fmla="*/ 32 h 48"/>
                <a:gd name="T14" fmla="*/ 3 w 34"/>
                <a:gd name="T15" fmla="*/ 30 h 48"/>
                <a:gd name="T16" fmla="*/ 8 w 34"/>
                <a:gd name="T17" fmla="*/ 28 h 48"/>
                <a:gd name="T18" fmla="*/ 4 w 34"/>
                <a:gd name="T19" fmla="*/ 28 h 48"/>
                <a:gd name="T20" fmla="*/ 4 w 34"/>
                <a:gd name="T21" fmla="*/ 26 h 48"/>
                <a:gd name="T22" fmla="*/ 2 w 34"/>
                <a:gd name="T23" fmla="*/ 25 h 48"/>
                <a:gd name="T24" fmla="*/ 2 w 34"/>
                <a:gd name="T25" fmla="*/ 21 h 48"/>
                <a:gd name="T26" fmla="*/ 4 w 34"/>
                <a:gd name="T27" fmla="*/ 20 h 48"/>
                <a:gd name="T28" fmla="*/ 4 w 34"/>
                <a:gd name="T29" fmla="*/ 19 h 48"/>
                <a:gd name="T30" fmla="*/ 6 w 34"/>
                <a:gd name="T31" fmla="*/ 17 h 48"/>
                <a:gd name="T32" fmla="*/ 9 w 34"/>
                <a:gd name="T33" fmla="*/ 18 h 48"/>
                <a:gd name="T34" fmla="*/ 9 w 34"/>
                <a:gd name="T35" fmla="*/ 20 h 48"/>
                <a:gd name="T36" fmla="*/ 9 w 34"/>
                <a:gd name="T37" fmla="*/ 20 h 48"/>
                <a:gd name="T38" fmla="*/ 14 w 34"/>
                <a:gd name="T39" fmla="*/ 20 h 48"/>
                <a:gd name="T40" fmla="*/ 14 w 34"/>
                <a:gd name="T41" fmla="*/ 19 h 48"/>
                <a:gd name="T42" fmla="*/ 13 w 34"/>
                <a:gd name="T43" fmla="*/ 14 h 48"/>
                <a:gd name="T44" fmla="*/ 13 w 34"/>
                <a:gd name="T45" fmla="*/ 13 h 48"/>
                <a:gd name="T46" fmla="*/ 17 w 34"/>
                <a:gd name="T47" fmla="*/ 11 h 48"/>
                <a:gd name="T48" fmla="*/ 22 w 34"/>
                <a:gd name="T49" fmla="*/ 7 h 48"/>
                <a:gd name="T50" fmla="*/ 29 w 34"/>
                <a:gd name="T51" fmla="*/ 2 h 48"/>
                <a:gd name="T52" fmla="*/ 33 w 34"/>
                <a:gd name="T53" fmla="*/ 3 h 48"/>
                <a:gd name="T54" fmla="*/ 32 w 34"/>
                <a:gd name="T55" fmla="*/ 9 h 48"/>
                <a:gd name="T56" fmla="*/ 32 w 34"/>
                <a:gd name="T57" fmla="*/ 12 h 48"/>
                <a:gd name="T58" fmla="*/ 29 w 34"/>
                <a:gd name="T59" fmla="*/ 15 h 48"/>
                <a:gd name="T60" fmla="*/ 27 w 34"/>
                <a:gd name="T61" fmla="*/ 17 h 48"/>
                <a:gd name="T62" fmla="*/ 32 w 34"/>
                <a:gd name="T63" fmla="*/ 17 h 48"/>
                <a:gd name="T64" fmla="*/ 33 w 34"/>
                <a:gd name="T65" fmla="*/ 18 h 48"/>
                <a:gd name="T66" fmla="*/ 29 w 34"/>
                <a:gd name="T67" fmla="*/ 20 h 48"/>
                <a:gd name="T68" fmla="*/ 26 w 34"/>
                <a:gd name="T69" fmla="*/ 20 h 48"/>
                <a:gd name="T70" fmla="*/ 24 w 34"/>
                <a:gd name="T71" fmla="*/ 23 h 48"/>
                <a:gd name="T72" fmla="*/ 24 w 34"/>
                <a:gd name="T73" fmla="*/ 25 h 48"/>
                <a:gd name="T74" fmla="*/ 22 w 34"/>
                <a:gd name="T75" fmla="*/ 26 h 48"/>
                <a:gd name="T76" fmla="*/ 20 w 34"/>
                <a:gd name="T77" fmla="*/ 27 h 48"/>
                <a:gd name="T78" fmla="*/ 24 w 34"/>
                <a:gd name="T79" fmla="*/ 26 h 48"/>
                <a:gd name="T80" fmla="*/ 25 w 34"/>
                <a:gd name="T81" fmla="*/ 29 h 48"/>
                <a:gd name="T82" fmla="*/ 25 w 34"/>
                <a:gd name="T83" fmla="*/ 32 h 48"/>
                <a:gd name="T84" fmla="*/ 20 w 34"/>
                <a:gd name="T85" fmla="*/ 32 h 48"/>
                <a:gd name="T86" fmla="*/ 23 w 34"/>
                <a:gd name="T87" fmla="*/ 36 h 48"/>
                <a:gd name="T88" fmla="*/ 20 w 34"/>
                <a:gd name="T89" fmla="*/ 35 h 48"/>
                <a:gd name="T90" fmla="*/ 19 w 34"/>
                <a:gd name="T91" fmla="*/ 38 h 48"/>
                <a:gd name="T92" fmla="*/ 17 w 34"/>
                <a:gd name="T93" fmla="*/ 35 h 48"/>
                <a:gd name="T94" fmla="*/ 15 w 34"/>
                <a:gd name="T95" fmla="*/ 35 h 48"/>
                <a:gd name="T96" fmla="*/ 16 w 34"/>
                <a:gd name="T97" fmla="*/ 30 h 48"/>
                <a:gd name="T98" fmla="*/ 16 w 34"/>
                <a:gd name="T99" fmla="*/ 28 h 48"/>
                <a:gd name="T100" fmla="*/ 13 w 34"/>
                <a:gd name="T101" fmla="*/ 32 h 48"/>
                <a:gd name="T102" fmla="*/ 15 w 34"/>
                <a:gd name="T103" fmla="*/ 36 h 48"/>
                <a:gd name="T104" fmla="*/ 15 w 34"/>
                <a:gd name="T105" fmla="*/ 39 h 48"/>
                <a:gd name="T106" fmla="*/ 11 w 34"/>
                <a:gd name="T107" fmla="*/ 40 h 48"/>
                <a:gd name="T108" fmla="*/ 14 w 34"/>
                <a:gd name="T109" fmla="*/ 42 h 48"/>
                <a:gd name="T110" fmla="*/ 11 w 34"/>
                <a:gd name="T111" fmla="*/ 44 h 48"/>
                <a:gd name="T112" fmla="*/ 9 w 34"/>
                <a:gd name="T113" fmla="*/ 44 h 48"/>
                <a:gd name="T114" fmla="*/ 7 w 34"/>
                <a:gd name="T115" fmla="*/ 45 h 48"/>
                <a:gd name="T116" fmla="*/ 6 w 34"/>
                <a:gd name="T117" fmla="*/ 4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4" h="48">
                  <a:moveTo>
                    <a:pt x="5" y="48"/>
                  </a:moveTo>
                  <a:cubicBezTo>
                    <a:pt x="5" y="48"/>
                    <a:pt x="5" y="48"/>
                    <a:pt x="5" y="48"/>
                  </a:cubicBezTo>
                  <a:cubicBezTo>
                    <a:pt x="5" y="48"/>
                    <a:pt x="4" y="47"/>
                    <a:pt x="4" y="47"/>
                  </a:cubicBezTo>
                  <a:cubicBezTo>
                    <a:pt x="4" y="47"/>
                    <a:pt x="4" y="46"/>
                    <a:pt x="4" y="46"/>
                  </a:cubicBezTo>
                  <a:cubicBezTo>
                    <a:pt x="4" y="46"/>
                    <a:pt x="3" y="46"/>
                    <a:pt x="3" y="45"/>
                  </a:cubicBezTo>
                  <a:cubicBezTo>
                    <a:pt x="3" y="45"/>
                    <a:pt x="3" y="45"/>
                    <a:pt x="2" y="45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2" y="43"/>
                    <a:pt x="1" y="43"/>
                    <a:pt x="1" y="43"/>
                  </a:cubicBezTo>
                  <a:cubicBezTo>
                    <a:pt x="1" y="43"/>
                    <a:pt x="1" y="42"/>
                    <a:pt x="1" y="42"/>
                  </a:cubicBezTo>
                  <a:cubicBezTo>
                    <a:pt x="1" y="42"/>
                    <a:pt x="0" y="42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0" y="41"/>
                    <a:pt x="1" y="41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1" y="41"/>
                    <a:pt x="1" y="42"/>
                    <a:pt x="1" y="42"/>
                  </a:cubicBezTo>
                  <a:cubicBezTo>
                    <a:pt x="1" y="42"/>
                    <a:pt x="2" y="42"/>
                    <a:pt x="2" y="42"/>
                  </a:cubicBezTo>
                  <a:cubicBezTo>
                    <a:pt x="2" y="42"/>
                    <a:pt x="2" y="42"/>
                    <a:pt x="2" y="42"/>
                  </a:cubicBezTo>
                  <a:cubicBezTo>
                    <a:pt x="2" y="42"/>
                    <a:pt x="2" y="43"/>
                    <a:pt x="2" y="43"/>
                  </a:cubicBezTo>
                  <a:cubicBezTo>
                    <a:pt x="2" y="43"/>
                    <a:pt x="2" y="43"/>
                    <a:pt x="2" y="43"/>
                  </a:cubicBezTo>
                  <a:cubicBezTo>
                    <a:pt x="2" y="43"/>
                    <a:pt x="2" y="44"/>
                    <a:pt x="2" y="44"/>
                  </a:cubicBezTo>
                  <a:cubicBezTo>
                    <a:pt x="3" y="44"/>
                    <a:pt x="3" y="43"/>
                    <a:pt x="3" y="43"/>
                  </a:cubicBezTo>
                  <a:cubicBezTo>
                    <a:pt x="3" y="43"/>
                    <a:pt x="3" y="42"/>
                    <a:pt x="3" y="42"/>
                  </a:cubicBezTo>
                  <a:cubicBezTo>
                    <a:pt x="3" y="42"/>
                    <a:pt x="4" y="42"/>
                    <a:pt x="4" y="42"/>
                  </a:cubicBezTo>
                  <a:cubicBezTo>
                    <a:pt x="4" y="42"/>
                    <a:pt x="4" y="41"/>
                    <a:pt x="4" y="41"/>
                  </a:cubicBezTo>
                  <a:cubicBezTo>
                    <a:pt x="4" y="41"/>
                    <a:pt x="5" y="41"/>
                    <a:pt x="5" y="41"/>
                  </a:cubicBezTo>
                  <a:cubicBezTo>
                    <a:pt x="5" y="41"/>
                    <a:pt x="5" y="40"/>
                    <a:pt x="5" y="40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5" y="40"/>
                    <a:pt x="6" y="40"/>
                    <a:pt x="6" y="40"/>
                  </a:cubicBezTo>
                  <a:cubicBezTo>
                    <a:pt x="6" y="40"/>
                    <a:pt x="6" y="39"/>
                    <a:pt x="6" y="39"/>
                  </a:cubicBezTo>
                  <a:cubicBezTo>
                    <a:pt x="6" y="39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7" y="40"/>
                    <a:pt x="7" y="40"/>
                  </a:cubicBezTo>
                  <a:cubicBezTo>
                    <a:pt x="7" y="40"/>
                    <a:pt x="7" y="40"/>
                    <a:pt x="7" y="40"/>
                  </a:cubicBezTo>
                  <a:cubicBezTo>
                    <a:pt x="7" y="40"/>
                    <a:pt x="7" y="40"/>
                    <a:pt x="8" y="40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8" y="40"/>
                    <a:pt x="7" y="40"/>
                    <a:pt x="7" y="40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9"/>
                    <a:pt x="6" y="39"/>
                    <a:pt x="6" y="39"/>
                  </a:cubicBezTo>
                  <a:cubicBezTo>
                    <a:pt x="6" y="39"/>
                    <a:pt x="6" y="38"/>
                    <a:pt x="6" y="38"/>
                  </a:cubicBezTo>
                  <a:cubicBezTo>
                    <a:pt x="6" y="38"/>
                    <a:pt x="7" y="38"/>
                    <a:pt x="7" y="38"/>
                  </a:cubicBezTo>
                  <a:cubicBezTo>
                    <a:pt x="7" y="38"/>
                    <a:pt x="7" y="37"/>
                    <a:pt x="7" y="37"/>
                  </a:cubicBezTo>
                  <a:cubicBezTo>
                    <a:pt x="7" y="37"/>
                    <a:pt x="8" y="37"/>
                    <a:pt x="8" y="37"/>
                  </a:cubicBezTo>
                  <a:cubicBezTo>
                    <a:pt x="8" y="37"/>
                    <a:pt x="8" y="38"/>
                    <a:pt x="9" y="38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8"/>
                    <a:pt x="10" y="37"/>
                    <a:pt x="10" y="37"/>
                  </a:cubicBezTo>
                  <a:cubicBezTo>
                    <a:pt x="10" y="37"/>
                    <a:pt x="10" y="37"/>
                    <a:pt x="10" y="37"/>
                  </a:cubicBezTo>
                  <a:cubicBezTo>
                    <a:pt x="10" y="37"/>
                    <a:pt x="9" y="37"/>
                    <a:pt x="9" y="37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9" y="37"/>
                    <a:pt x="10" y="37"/>
                    <a:pt x="10" y="37"/>
                  </a:cubicBezTo>
                  <a:cubicBezTo>
                    <a:pt x="10" y="37"/>
                    <a:pt x="10" y="37"/>
                    <a:pt x="10" y="36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10" y="36"/>
                    <a:pt x="9" y="36"/>
                    <a:pt x="9" y="36"/>
                  </a:cubicBezTo>
                  <a:cubicBezTo>
                    <a:pt x="9" y="36"/>
                    <a:pt x="8" y="36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6"/>
                    <a:pt x="8" y="35"/>
                    <a:pt x="8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5"/>
                    <a:pt x="6" y="35"/>
                    <a:pt x="6" y="35"/>
                  </a:cubicBezTo>
                  <a:cubicBezTo>
                    <a:pt x="6" y="35"/>
                    <a:pt x="6" y="34"/>
                    <a:pt x="6" y="34"/>
                  </a:cubicBezTo>
                  <a:cubicBezTo>
                    <a:pt x="6" y="34"/>
                    <a:pt x="5" y="34"/>
                    <a:pt x="5" y="34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3" y="33"/>
                    <a:pt x="3" y="33"/>
                    <a:pt x="3" y="33"/>
                  </a:cubicBezTo>
                  <a:cubicBezTo>
                    <a:pt x="3" y="33"/>
                    <a:pt x="3" y="33"/>
                    <a:pt x="3" y="33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3" y="34"/>
                    <a:pt x="3" y="33"/>
                    <a:pt x="2" y="33"/>
                  </a:cubicBezTo>
                  <a:cubicBezTo>
                    <a:pt x="2" y="33"/>
                    <a:pt x="3" y="33"/>
                    <a:pt x="3" y="33"/>
                  </a:cubicBezTo>
                  <a:cubicBezTo>
                    <a:pt x="3" y="32"/>
                    <a:pt x="3" y="32"/>
                    <a:pt x="3" y="32"/>
                  </a:cubicBezTo>
                  <a:cubicBezTo>
                    <a:pt x="3" y="32"/>
                    <a:pt x="3" y="32"/>
                    <a:pt x="3" y="32"/>
                  </a:cubicBezTo>
                  <a:cubicBezTo>
                    <a:pt x="3" y="32"/>
                    <a:pt x="2" y="32"/>
                    <a:pt x="2" y="32"/>
                  </a:cubicBezTo>
                  <a:cubicBezTo>
                    <a:pt x="2" y="32"/>
                    <a:pt x="2" y="32"/>
                    <a:pt x="2" y="32"/>
                  </a:cubicBezTo>
                  <a:cubicBezTo>
                    <a:pt x="2" y="32"/>
                    <a:pt x="2" y="32"/>
                    <a:pt x="2" y="32"/>
                  </a:cubicBezTo>
                  <a:cubicBezTo>
                    <a:pt x="2" y="32"/>
                    <a:pt x="1" y="32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1"/>
                    <a:pt x="2" y="31"/>
                    <a:pt x="2" y="31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2" y="31"/>
                    <a:pt x="2" y="30"/>
                    <a:pt x="2" y="30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2" y="30"/>
                    <a:pt x="2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0"/>
                    <a:pt x="3" y="30"/>
                    <a:pt x="4" y="3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4" y="30"/>
                    <a:pt x="4" y="29"/>
                    <a:pt x="4" y="29"/>
                  </a:cubicBezTo>
                  <a:cubicBezTo>
                    <a:pt x="4" y="29"/>
                    <a:pt x="4" y="29"/>
                    <a:pt x="5" y="29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5" y="29"/>
                    <a:pt x="5" y="29"/>
                    <a:pt x="6" y="29"/>
                  </a:cubicBezTo>
                  <a:cubicBezTo>
                    <a:pt x="6" y="29"/>
                    <a:pt x="6" y="29"/>
                    <a:pt x="7" y="29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7" y="29"/>
                    <a:pt x="8" y="29"/>
                    <a:pt x="8" y="29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7" y="28"/>
                    <a:pt x="6" y="28"/>
                    <a:pt x="6" y="28"/>
                  </a:cubicBezTo>
                  <a:cubicBezTo>
                    <a:pt x="6" y="28"/>
                    <a:pt x="6" y="28"/>
                    <a:pt x="5" y="28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5" y="29"/>
                    <a:pt x="5" y="29"/>
                    <a:pt x="4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29"/>
                    <a:pt x="4" y="29"/>
                    <a:pt x="3" y="29"/>
                  </a:cubicBezTo>
                  <a:cubicBezTo>
                    <a:pt x="3" y="29"/>
                    <a:pt x="3" y="28"/>
                    <a:pt x="3" y="28"/>
                  </a:cubicBezTo>
                  <a:cubicBezTo>
                    <a:pt x="3" y="28"/>
                    <a:pt x="4" y="28"/>
                    <a:pt x="4" y="28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3" y="28"/>
                    <a:pt x="4" y="28"/>
                    <a:pt x="4" y="28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7"/>
                    <a:pt x="5" y="27"/>
                    <a:pt x="5" y="27"/>
                  </a:cubicBezTo>
                  <a:cubicBezTo>
                    <a:pt x="5" y="27"/>
                    <a:pt x="5" y="26"/>
                    <a:pt x="5" y="26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4" y="27"/>
                    <a:pt x="4" y="26"/>
                    <a:pt x="4" y="27"/>
                  </a:cubicBezTo>
                  <a:cubicBezTo>
                    <a:pt x="4" y="27"/>
                    <a:pt x="3" y="27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3" y="27"/>
                    <a:pt x="2" y="27"/>
                    <a:pt x="2" y="27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2" y="26"/>
                    <a:pt x="2" y="26"/>
                    <a:pt x="2" y="25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1" y="24"/>
                    <a:pt x="1" y="24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0"/>
                    <a:pt x="2" y="20"/>
                    <a:pt x="2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0"/>
                    <a:pt x="2" y="19"/>
                    <a:pt x="2" y="19"/>
                  </a:cubicBezTo>
                  <a:cubicBezTo>
                    <a:pt x="2" y="19"/>
                    <a:pt x="3" y="19"/>
                    <a:pt x="3" y="19"/>
                  </a:cubicBezTo>
                  <a:cubicBezTo>
                    <a:pt x="3" y="19"/>
                    <a:pt x="3" y="20"/>
                    <a:pt x="3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5" y="16"/>
                  </a:cubicBezTo>
                  <a:cubicBezTo>
                    <a:pt x="5" y="15"/>
                    <a:pt x="5" y="15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7"/>
                    <a:pt x="5" y="17"/>
                  </a:cubicBezTo>
                  <a:cubicBezTo>
                    <a:pt x="5" y="17"/>
                    <a:pt x="6" y="17"/>
                    <a:pt x="6" y="17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17"/>
                    <a:pt x="6" y="18"/>
                    <a:pt x="6" y="18"/>
                  </a:cubicBezTo>
                  <a:cubicBezTo>
                    <a:pt x="7" y="18"/>
                    <a:pt x="7" y="18"/>
                    <a:pt x="7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7" y="17"/>
                    <a:pt x="7" y="16"/>
                    <a:pt x="7" y="16"/>
                  </a:cubicBezTo>
                  <a:cubicBezTo>
                    <a:pt x="7" y="16"/>
                    <a:pt x="7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8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8"/>
                    <a:pt x="9" y="18"/>
                    <a:pt x="8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8" y="19"/>
                    <a:pt x="7" y="19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7" y="19"/>
                    <a:pt x="7" y="19"/>
                    <a:pt x="8" y="19"/>
                  </a:cubicBezTo>
                  <a:cubicBezTo>
                    <a:pt x="8" y="19"/>
                    <a:pt x="8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8" y="20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1"/>
                    <a:pt x="9" y="22"/>
                    <a:pt x="9" y="22"/>
                  </a:cubicBezTo>
                  <a:cubicBezTo>
                    <a:pt x="9" y="22"/>
                    <a:pt x="9" y="22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4"/>
                    <a:pt x="9" y="24"/>
                    <a:pt x="10" y="24"/>
                  </a:cubicBezTo>
                  <a:cubicBezTo>
                    <a:pt x="10" y="24"/>
                    <a:pt x="9" y="25"/>
                    <a:pt x="10" y="25"/>
                  </a:cubicBezTo>
                  <a:cubicBezTo>
                    <a:pt x="10" y="25"/>
                    <a:pt x="10" y="24"/>
                    <a:pt x="10" y="24"/>
                  </a:cubicBezTo>
                  <a:cubicBezTo>
                    <a:pt x="10" y="24"/>
                    <a:pt x="10" y="23"/>
                    <a:pt x="10" y="23"/>
                  </a:cubicBezTo>
                  <a:cubicBezTo>
                    <a:pt x="10" y="23"/>
                    <a:pt x="10" y="22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0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10" y="19"/>
                    <a:pt x="10" y="20"/>
                    <a:pt x="10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0" y="20"/>
                    <a:pt x="10" y="20"/>
                    <a:pt x="11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1" y="19"/>
                    <a:pt x="12" y="19"/>
                    <a:pt x="12" y="19"/>
                  </a:cubicBezTo>
                  <a:cubicBezTo>
                    <a:pt x="12" y="19"/>
                    <a:pt x="12" y="19"/>
                    <a:pt x="13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1"/>
                    <a:pt x="14" y="21"/>
                  </a:cubicBezTo>
                  <a:cubicBezTo>
                    <a:pt x="14" y="21"/>
                    <a:pt x="14" y="21"/>
                    <a:pt x="15" y="21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9"/>
                    <a:pt x="14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19"/>
                    <a:pt x="14" y="18"/>
                    <a:pt x="14" y="1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4" y="18"/>
                    <a:pt x="14" y="17"/>
                    <a:pt x="13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6"/>
                    <a:pt x="12" y="16"/>
                    <a:pt x="12" y="16"/>
                  </a:cubicBezTo>
                  <a:cubicBezTo>
                    <a:pt x="12" y="16"/>
                    <a:pt x="12" y="16"/>
                    <a:pt x="12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2" y="14"/>
                  </a:cubicBezTo>
                  <a:cubicBezTo>
                    <a:pt x="12" y="14"/>
                    <a:pt x="13" y="14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2"/>
                    <a:pt x="15" y="12"/>
                    <a:pt x="15" y="11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1"/>
                    <a:pt x="17" y="11"/>
                    <a:pt x="17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11"/>
                    <a:pt x="17" y="10"/>
                    <a:pt x="17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0"/>
                    <a:pt x="18" y="10"/>
                    <a:pt x="18" y="10"/>
                  </a:cubicBezTo>
                  <a:cubicBezTo>
                    <a:pt x="18" y="10"/>
                    <a:pt x="18" y="10"/>
                    <a:pt x="19" y="10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9" y="9"/>
                    <a:pt x="20" y="9"/>
                    <a:pt x="20" y="9"/>
                  </a:cubicBezTo>
                  <a:cubicBezTo>
                    <a:pt x="20" y="9"/>
                    <a:pt x="20" y="9"/>
                    <a:pt x="21" y="9"/>
                  </a:cubicBezTo>
                  <a:cubicBezTo>
                    <a:pt x="21" y="9"/>
                    <a:pt x="21" y="8"/>
                    <a:pt x="21" y="8"/>
                  </a:cubicBezTo>
                  <a:cubicBezTo>
                    <a:pt x="21" y="8"/>
                    <a:pt x="22" y="7"/>
                    <a:pt x="22" y="7"/>
                  </a:cubicBezTo>
                  <a:cubicBezTo>
                    <a:pt x="22" y="7"/>
                    <a:pt x="23" y="7"/>
                    <a:pt x="23" y="7"/>
                  </a:cubicBezTo>
                  <a:cubicBezTo>
                    <a:pt x="23" y="7"/>
                    <a:pt x="23" y="6"/>
                    <a:pt x="23" y="6"/>
                  </a:cubicBezTo>
                  <a:cubicBezTo>
                    <a:pt x="24" y="6"/>
                    <a:pt x="24" y="5"/>
                    <a:pt x="25" y="5"/>
                  </a:cubicBezTo>
                  <a:cubicBezTo>
                    <a:pt x="25" y="5"/>
                    <a:pt x="25" y="4"/>
                    <a:pt x="25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4"/>
                    <a:pt x="27" y="3"/>
                    <a:pt x="27" y="3"/>
                  </a:cubicBezTo>
                  <a:cubicBezTo>
                    <a:pt x="27" y="3"/>
                    <a:pt x="28" y="3"/>
                    <a:pt x="28" y="3"/>
                  </a:cubicBezTo>
                  <a:cubicBezTo>
                    <a:pt x="28" y="3"/>
                    <a:pt x="28" y="2"/>
                    <a:pt x="28" y="2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8" y="2"/>
                    <a:pt x="28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30" y="2"/>
                    <a:pt x="30" y="1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0" y="1"/>
                    <a:pt x="30" y="0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0"/>
                    <a:pt x="31" y="0"/>
                    <a:pt x="31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0"/>
                    <a:pt x="31" y="1"/>
                    <a:pt x="32" y="1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2" y="1"/>
                    <a:pt x="32" y="2"/>
                    <a:pt x="32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3" y="2"/>
                    <a:pt x="33" y="3"/>
                    <a:pt x="33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3" y="3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5"/>
                    <a:pt x="33" y="5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6"/>
                    <a:pt x="33" y="7"/>
                    <a:pt x="33" y="7"/>
                  </a:cubicBezTo>
                  <a:cubicBezTo>
                    <a:pt x="33" y="7"/>
                    <a:pt x="33" y="8"/>
                    <a:pt x="33" y="8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2" y="9"/>
                    <a:pt x="32" y="9"/>
                    <a:pt x="32" y="9"/>
                  </a:cubicBezTo>
                  <a:cubicBezTo>
                    <a:pt x="32" y="9"/>
                    <a:pt x="32" y="10"/>
                    <a:pt x="32" y="10"/>
                  </a:cubicBezTo>
                  <a:cubicBezTo>
                    <a:pt x="32" y="10"/>
                    <a:pt x="33" y="10"/>
                    <a:pt x="33" y="10"/>
                  </a:cubicBezTo>
                  <a:cubicBezTo>
                    <a:pt x="33" y="10"/>
                    <a:pt x="33" y="10"/>
                    <a:pt x="33" y="11"/>
                  </a:cubicBezTo>
                  <a:cubicBezTo>
                    <a:pt x="33" y="11"/>
                    <a:pt x="34" y="11"/>
                    <a:pt x="34" y="11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4" y="11"/>
                    <a:pt x="33" y="11"/>
                    <a:pt x="33" y="11"/>
                  </a:cubicBezTo>
                  <a:cubicBezTo>
                    <a:pt x="33" y="11"/>
                    <a:pt x="33" y="11"/>
                    <a:pt x="33" y="11"/>
                  </a:cubicBezTo>
                  <a:cubicBezTo>
                    <a:pt x="33" y="11"/>
                    <a:pt x="32" y="11"/>
                    <a:pt x="32" y="11"/>
                  </a:cubicBezTo>
                  <a:cubicBezTo>
                    <a:pt x="32" y="11"/>
                    <a:pt x="32" y="11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1" y="12"/>
                    <a:pt x="31" y="12"/>
                  </a:cubicBezTo>
                  <a:cubicBezTo>
                    <a:pt x="31" y="13"/>
                    <a:pt x="31" y="13"/>
                    <a:pt x="31" y="13"/>
                  </a:cubicBezTo>
                  <a:cubicBezTo>
                    <a:pt x="31" y="13"/>
                    <a:pt x="31" y="13"/>
                    <a:pt x="31" y="13"/>
                  </a:cubicBezTo>
                  <a:cubicBezTo>
                    <a:pt x="31" y="13"/>
                    <a:pt x="31" y="13"/>
                    <a:pt x="31" y="13"/>
                  </a:cubicBezTo>
                  <a:cubicBezTo>
                    <a:pt x="31" y="13"/>
                    <a:pt x="31" y="14"/>
                    <a:pt x="31" y="14"/>
                  </a:cubicBezTo>
                  <a:cubicBezTo>
                    <a:pt x="30" y="14"/>
                    <a:pt x="30" y="14"/>
                    <a:pt x="30" y="14"/>
                  </a:cubicBezTo>
                  <a:cubicBezTo>
                    <a:pt x="30" y="14"/>
                    <a:pt x="30" y="14"/>
                    <a:pt x="30" y="14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5"/>
                    <a:pt x="28" y="15"/>
                    <a:pt x="28" y="15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8" y="15"/>
                    <a:pt x="28" y="16"/>
                    <a:pt x="28" y="16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28" y="16"/>
                    <a:pt x="28" y="16"/>
                    <a:pt x="29" y="16"/>
                  </a:cubicBezTo>
                  <a:cubicBezTo>
                    <a:pt x="29" y="16"/>
                    <a:pt x="29" y="16"/>
                    <a:pt x="28" y="16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17"/>
                    <a:pt x="26" y="18"/>
                    <a:pt x="26" y="18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27" y="18"/>
                    <a:pt x="27" y="18"/>
                    <a:pt x="28" y="18"/>
                  </a:cubicBezTo>
                  <a:cubicBezTo>
                    <a:pt x="28" y="18"/>
                    <a:pt x="28" y="18"/>
                    <a:pt x="28" y="18"/>
                  </a:cubicBezTo>
                  <a:cubicBezTo>
                    <a:pt x="28" y="18"/>
                    <a:pt x="28" y="19"/>
                    <a:pt x="29" y="19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30" y="19"/>
                    <a:pt x="30" y="19"/>
                    <a:pt x="30" y="19"/>
                  </a:cubicBezTo>
                  <a:cubicBezTo>
                    <a:pt x="30" y="19"/>
                    <a:pt x="30" y="18"/>
                    <a:pt x="30" y="18"/>
                  </a:cubicBezTo>
                  <a:cubicBezTo>
                    <a:pt x="31" y="18"/>
                    <a:pt x="31" y="18"/>
                    <a:pt x="31" y="18"/>
                  </a:cubicBezTo>
                  <a:cubicBezTo>
                    <a:pt x="31" y="18"/>
                    <a:pt x="31" y="18"/>
                    <a:pt x="32" y="17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32" y="17"/>
                    <a:pt x="33" y="17"/>
                    <a:pt x="33" y="17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4" y="16"/>
                    <a:pt x="34" y="16"/>
                    <a:pt x="34" y="16"/>
                  </a:cubicBezTo>
                  <a:cubicBezTo>
                    <a:pt x="34" y="16"/>
                    <a:pt x="34" y="16"/>
                    <a:pt x="34" y="16"/>
                  </a:cubicBezTo>
                  <a:cubicBezTo>
                    <a:pt x="34" y="16"/>
                    <a:pt x="34" y="17"/>
                    <a:pt x="34" y="17"/>
                  </a:cubicBezTo>
                  <a:cubicBezTo>
                    <a:pt x="34" y="17"/>
                    <a:pt x="33" y="17"/>
                    <a:pt x="33" y="17"/>
                  </a:cubicBezTo>
                  <a:cubicBezTo>
                    <a:pt x="33" y="18"/>
                    <a:pt x="33" y="18"/>
                    <a:pt x="33" y="18"/>
                  </a:cubicBezTo>
                  <a:cubicBezTo>
                    <a:pt x="33" y="19"/>
                    <a:pt x="33" y="19"/>
                    <a:pt x="33" y="19"/>
                  </a:cubicBezTo>
                  <a:cubicBezTo>
                    <a:pt x="33" y="19"/>
                    <a:pt x="33" y="19"/>
                    <a:pt x="33" y="19"/>
                  </a:cubicBezTo>
                  <a:cubicBezTo>
                    <a:pt x="33" y="19"/>
                    <a:pt x="32" y="19"/>
                    <a:pt x="32" y="20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20"/>
                    <a:pt x="31" y="21"/>
                    <a:pt x="31" y="21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30" y="21"/>
                    <a:pt x="30" y="21"/>
                    <a:pt x="30" y="20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29" y="20"/>
                    <a:pt x="28" y="20"/>
                    <a:pt x="28" y="20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8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19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7" y="19"/>
                    <a:pt x="27" y="19"/>
                    <a:pt x="26" y="19"/>
                  </a:cubicBezTo>
                  <a:cubicBezTo>
                    <a:pt x="26" y="19"/>
                    <a:pt x="26" y="20"/>
                    <a:pt x="26" y="20"/>
                  </a:cubicBezTo>
                  <a:cubicBezTo>
                    <a:pt x="26" y="20"/>
                    <a:pt x="26" y="19"/>
                    <a:pt x="26" y="20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26" y="20"/>
                    <a:pt x="26" y="20"/>
                    <a:pt x="26" y="21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6" y="21"/>
                    <a:pt x="26" y="22"/>
                    <a:pt x="26" y="22"/>
                  </a:cubicBezTo>
                  <a:cubicBezTo>
                    <a:pt x="26" y="22"/>
                    <a:pt x="26" y="22"/>
                    <a:pt x="26" y="22"/>
                  </a:cubicBezTo>
                  <a:cubicBezTo>
                    <a:pt x="26" y="23"/>
                    <a:pt x="25" y="23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3"/>
                    <a:pt x="24" y="23"/>
                    <a:pt x="24" y="23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3"/>
                    <a:pt x="26" y="2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4" y="25"/>
                    <a:pt x="24" y="25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3" y="24"/>
                    <a:pt x="23" y="24"/>
                  </a:cubicBezTo>
                  <a:cubicBezTo>
                    <a:pt x="23" y="24"/>
                    <a:pt x="23" y="23"/>
                    <a:pt x="23" y="23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3" y="24"/>
                    <a:pt x="23" y="24"/>
                    <a:pt x="24" y="24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24" y="25"/>
                    <a:pt x="24" y="25"/>
                    <a:pt x="24" y="26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3" y="26"/>
                    <a:pt x="22" y="26"/>
                    <a:pt x="22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6"/>
                    <a:pt x="20" y="26"/>
                  </a:cubicBezTo>
                  <a:cubicBezTo>
                    <a:pt x="20" y="27"/>
                    <a:pt x="19" y="27"/>
                    <a:pt x="19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7"/>
                    <a:pt x="22" y="27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3" y="26"/>
                    <a:pt x="23" y="26"/>
                  </a:cubicBezTo>
                  <a:cubicBezTo>
                    <a:pt x="23" y="26"/>
                    <a:pt x="23" y="27"/>
                    <a:pt x="23" y="27"/>
                  </a:cubicBezTo>
                  <a:cubicBezTo>
                    <a:pt x="23" y="27"/>
                    <a:pt x="24" y="27"/>
                    <a:pt x="24" y="27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27"/>
                    <a:pt x="24" y="26"/>
                    <a:pt x="24" y="26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25" y="26"/>
                    <a:pt x="25" y="27"/>
                    <a:pt x="25" y="27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27"/>
                    <a:pt x="26" y="27"/>
                    <a:pt x="26" y="28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26" y="29"/>
                    <a:pt x="25" y="30"/>
                    <a:pt x="25" y="30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30"/>
                    <a:pt x="24" y="30"/>
                  </a:cubicBezTo>
                  <a:cubicBezTo>
                    <a:pt x="24" y="30"/>
                    <a:pt x="24" y="30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6" y="30"/>
                    <a:pt x="26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30"/>
                    <a:pt x="26" y="31"/>
                    <a:pt x="26" y="31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31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4" y="32"/>
                    <a:pt x="24" y="32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4" y="32"/>
                    <a:pt x="23" y="31"/>
                    <a:pt x="23" y="31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3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1" y="32"/>
                    <a:pt x="21" y="32"/>
                  </a:cubicBezTo>
                  <a:cubicBezTo>
                    <a:pt x="21" y="32"/>
                    <a:pt x="21" y="32"/>
                    <a:pt x="20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1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3" y="32"/>
                    <a:pt x="23" y="33"/>
                    <a:pt x="23" y="33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3" y="34"/>
                    <a:pt x="23" y="34"/>
                    <a:pt x="23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5"/>
                    <a:pt x="23" y="36"/>
                    <a:pt x="23" y="36"/>
                  </a:cubicBezTo>
                  <a:cubicBezTo>
                    <a:pt x="23" y="36"/>
                    <a:pt x="22" y="36"/>
                    <a:pt x="22" y="3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2" y="36"/>
                    <a:pt x="21" y="36"/>
                    <a:pt x="21" y="36"/>
                  </a:cubicBezTo>
                  <a:cubicBezTo>
                    <a:pt x="21" y="36"/>
                    <a:pt x="21" y="37"/>
                    <a:pt x="21" y="37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7"/>
                    <a:pt x="21" y="36"/>
                    <a:pt x="21" y="36"/>
                  </a:cubicBezTo>
                  <a:cubicBezTo>
                    <a:pt x="21" y="36"/>
                    <a:pt x="20" y="36"/>
                    <a:pt x="20" y="36"/>
                  </a:cubicBezTo>
                  <a:cubicBezTo>
                    <a:pt x="20" y="36"/>
                    <a:pt x="20" y="36"/>
                    <a:pt x="20" y="35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0" y="35"/>
                    <a:pt x="20" y="36"/>
                    <a:pt x="20" y="36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0" y="36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8"/>
                    <a:pt x="20" y="38"/>
                  </a:cubicBezTo>
                  <a:cubicBezTo>
                    <a:pt x="20" y="38"/>
                    <a:pt x="20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9" y="37"/>
                    <a:pt x="19" y="38"/>
                    <a:pt x="19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8"/>
                    <a:pt x="19" y="38"/>
                    <a:pt x="19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7"/>
                    <a:pt x="18" y="36"/>
                    <a:pt x="18" y="36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8" y="36"/>
                    <a:pt x="18" y="35"/>
                    <a:pt x="18" y="35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18" y="35"/>
                    <a:pt x="17" y="35"/>
                    <a:pt x="17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7"/>
                  </a:cubicBezTo>
                  <a:cubicBezTo>
                    <a:pt x="17" y="37"/>
                    <a:pt x="18" y="37"/>
                    <a:pt x="18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8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7"/>
                    <a:pt x="16" y="38"/>
                    <a:pt x="16" y="38"/>
                  </a:cubicBezTo>
                  <a:cubicBezTo>
                    <a:pt x="16" y="38"/>
                    <a:pt x="16" y="37"/>
                    <a:pt x="16" y="37"/>
                  </a:cubicBezTo>
                  <a:cubicBezTo>
                    <a:pt x="16" y="37"/>
                    <a:pt x="16" y="36"/>
                    <a:pt x="16" y="36"/>
                  </a:cubicBezTo>
                  <a:cubicBezTo>
                    <a:pt x="16" y="36"/>
                    <a:pt x="15" y="36"/>
                    <a:pt x="15" y="35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3"/>
                    <a:pt x="15" y="33"/>
                    <a:pt x="15" y="33"/>
                  </a:cubicBezTo>
                  <a:cubicBezTo>
                    <a:pt x="15" y="33"/>
                    <a:pt x="15" y="33"/>
                    <a:pt x="15" y="32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5" y="32"/>
                    <a:pt x="15" y="31"/>
                    <a:pt x="15" y="31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5" y="31"/>
                    <a:pt x="15" y="30"/>
                    <a:pt x="15" y="30"/>
                  </a:cubicBezTo>
                  <a:cubicBezTo>
                    <a:pt x="15" y="30"/>
                    <a:pt x="16" y="30"/>
                    <a:pt x="16" y="30"/>
                  </a:cubicBezTo>
                  <a:cubicBezTo>
                    <a:pt x="16" y="30"/>
                    <a:pt x="16" y="30"/>
                    <a:pt x="16" y="30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6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8" y="29"/>
                    <a:pt x="18" y="28"/>
                    <a:pt x="18" y="28"/>
                  </a:cubicBezTo>
                  <a:cubicBezTo>
                    <a:pt x="18" y="28"/>
                    <a:pt x="17" y="28"/>
                    <a:pt x="17" y="28"/>
                  </a:cubicBezTo>
                  <a:cubicBezTo>
                    <a:pt x="17" y="28"/>
                    <a:pt x="17" y="28"/>
                    <a:pt x="16" y="28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6" y="28"/>
                    <a:pt x="15" y="28"/>
                    <a:pt x="15" y="29"/>
                  </a:cubicBezTo>
                  <a:cubicBezTo>
                    <a:pt x="15" y="29"/>
                    <a:pt x="16" y="29"/>
                    <a:pt x="16" y="29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6" y="29"/>
                    <a:pt x="15" y="29"/>
                    <a:pt x="15" y="30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3" y="31"/>
                    <a:pt x="13" y="32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2"/>
                    <a:pt x="13" y="33"/>
                    <a:pt x="13" y="33"/>
                  </a:cubicBezTo>
                  <a:cubicBezTo>
                    <a:pt x="13" y="33"/>
                    <a:pt x="13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3"/>
                    <a:pt x="14" y="33"/>
                    <a:pt x="14" y="34"/>
                  </a:cubicBezTo>
                  <a:cubicBezTo>
                    <a:pt x="14" y="34"/>
                    <a:pt x="14" y="34"/>
                    <a:pt x="14" y="34"/>
                  </a:cubicBezTo>
                  <a:cubicBezTo>
                    <a:pt x="14" y="34"/>
                    <a:pt x="14" y="35"/>
                    <a:pt x="14" y="3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14" y="35"/>
                    <a:pt x="15" y="35"/>
                    <a:pt x="15" y="35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5" y="36"/>
                    <a:pt x="15" y="36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4" y="38"/>
                    <a:pt x="15" y="38"/>
                    <a:pt x="15" y="38"/>
                  </a:cubicBezTo>
                  <a:cubicBezTo>
                    <a:pt x="15" y="38"/>
                    <a:pt x="15" y="38"/>
                    <a:pt x="15" y="38"/>
                  </a:cubicBezTo>
                  <a:cubicBezTo>
                    <a:pt x="15" y="38"/>
                    <a:pt x="15" y="38"/>
                    <a:pt x="15" y="38"/>
                  </a:cubicBezTo>
                  <a:cubicBezTo>
                    <a:pt x="15" y="38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5" y="39"/>
                    <a:pt x="15" y="39"/>
                  </a:cubicBezTo>
                  <a:cubicBezTo>
                    <a:pt x="15" y="39"/>
                    <a:pt x="15" y="40"/>
                    <a:pt x="15" y="40"/>
                  </a:cubicBezTo>
                  <a:cubicBezTo>
                    <a:pt x="15" y="40"/>
                    <a:pt x="15" y="40"/>
                    <a:pt x="14" y="40"/>
                  </a:cubicBezTo>
                  <a:cubicBezTo>
                    <a:pt x="14" y="40"/>
                    <a:pt x="14" y="39"/>
                    <a:pt x="14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2" y="39"/>
                  </a:cubicBezTo>
                  <a:cubicBezTo>
                    <a:pt x="12" y="38"/>
                    <a:pt x="12" y="38"/>
                    <a:pt x="12" y="39"/>
                  </a:cubicBezTo>
                  <a:cubicBezTo>
                    <a:pt x="12" y="39"/>
                    <a:pt x="11" y="39"/>
                    <a:pt x="11" y="39"/>
                  </a:cubicBezTo>
                  <a:cubicBezTo>
                    <a:pt x="11" y="39"/>
                    <a:pt x="12" y="39"/>
                    <a:pt x="12" y="39"/>
                  </a:cubicBezTo>
                  <a:cubicBezTo>
                    <a:pt x="12" y="39"/>
                    <a:pt x="12" y="40"/>
                    <a:pt x="12" y="40"/>
                  </a:cubicBezTo>
                  <a:cubicBezTo>
                    <a:pt x="12" y="40"/>
                    <a:pt x="12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1"/>
                    <a:pt x="11" y="41"/>
                  </a:cubicBezTo>
                  <a:cubicBezTo>
                    <a:pt x="11" y="41"/>
                    <a:pt x="12" y="41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3" y="40"/>
                    <a:pt x="13" y="41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13" y="41"/>
                    <a:pt x="13" y="41"/>
                    <a:pt x="13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42"/>
                    <a:pt x="13" y="42"/>
                    <a:pt x="14" y="42"/>
                  </a:cubicBezTo>
                  <a:cubicBezTo>
                    <a:pt x="14" y="42"/>
                    <a:pt x="13" y="43"/>
                    <a:pt x="13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3"/>
                    <a:pt x="12" y="43"/>
                    <a:pt x="12" y="43"/>
                  </a:cubicBezTo>
                  <a:cubicBezTo>
                    <a:pt x="12" y="43"/>
                    <a:pt x="12" y="43"/>
                    <a:pt x="12" y="42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2" y="42"/>
                    <a:pt x="11" y="42"/>
                    <a:pt x="11" y="42"/>
                  </a:cubicBezTo>
                  <a:cubicBezTo>
                    <a:pt x="11" y="42"/>
                    <a:pt x="11" y="43"/>
                    <a:pt x="11" y="43"/>
                  </a:cubicBezTo>
                  <a:cubicBezTo>
                    <a:pt x="11" y="43"/>
                    <a:pt x="11" y="43"/>
                    <a:pt x="12" y="43"/>
                  </a:cubicBezTo>
                  <a:cubicBezTo>
                    <a:pt x="12" y="43"/>
                    <a:pt x="11" y="43"/>
                    <a:pt x="11" y="43"/>
                  </a:cubicBezTo>
                  <a:cubicBezTo>
                    <a:pt x="11" y="43"/>
                    <a:pt x="11" y="44"/>
                    <a:pt x="11" y="44"/>
                  </a:cubicBezTo>
                  <a:cubicBezTo>
                    <a:pt x="11" y="44"/>
                    <a:pt x="11" y="44"/>
                    <a:pt x="11" y="44"/>
                  </a:cubicBezTo>
                  <a:cubicBezTo>
                    <a:pt x="11" y="44"/>
                    <a:pt x="11" y="44"/>
                    <a:pt x="11" y="44"/>
                  </a:cubicBezTo>
                  <a:cubicBezTo>
                    <a:pt x="11" y="43"/>
                    <a:pt x="11" y="44"/>
                    <a:pt x="10" y="43"/>
                  </a:cubicBezTo>
                  <a:cubicBezTo>
                    <a:pt x="10" y="43"/>
                    <a:pt x="10" y="43"/>
                    <a:pt x="10" y="43"/>
                  </a:cubicBezTo>
                  <a:cubicBezTo>
                    <a:pt x="10" y="43"/>
                    <a:pt x="10" y="43"/>
                    <a:pt x="10" y="43"/>
                  </a:cubicBezTo>
                  <a:cubicBezTo>
                    <a:pt x="10" y="43"/>
                    <a:pt x="10" y="42"/>
                    <a:pt x="10" y="42"/>
                  </a:cubicBezTo>
                  <a:cubicBezTo>
                    <a:pt x="10" y="42"/>
                    <a:pt x="10" y="43"/>
                    <a:pt x="10" y="43"/>
                  </a:cubicBezTo>
                  <a:cubicBezTo>
                    <a:pt x="10" y="43"/>
                    <a:pt x="10" y="43"/>
                    <a:pt x="10" y="43"/>
                  </a:cubicBezTo>
                  <a:cubicBezTo>
                    <a:pt x="10" y="43"/>
                    <a:pt x="10" y="44"/>
                    <a:pt x="10" y="44"/>
                  </a:cubicBezTo>
                  <a:cubicBezTo>
                    <a:pt x="10" y="44"/>
                    <a:pt x="9" y="44"/>
                    <a:pt x="9" y="44"/>
                  </a:cubicBezTo>
                  <a:cubicBezTo>
                    <a:pt x="9" y="44"/>
                    <a:pt x="9" y="43"/>
                    <a:pt x="9" y="43"/>
                  </a:cubicBezTo>
                  <a:cubicBezTo>
                    <a:pt x="9" y="43"/>
                    <a:pt x="9" y="44"/>
                    <a:pt x="9" y="44"/>
                  </a:cubicBezTo>
                  <a:cubicBezTo>
                    <a:pt x="9" y="44"/>
                    <a:pt x="9" y="44"/>
                    <a:pt x="9" y="44"/>
                  </a:cubicBezTo>
                  <a:cubicBezTo>
                    <a:pt x="9" y="44"/>
                    <a:pt x="9" y="44"/>
                    <a:pt x="9" y="44"/>
                  </a:cubicBezTo>
                  <a:cubicBezTo>
                    <a:pt x="9" y="44"/>
                    <a:pt x="9" y="44"/>
                    <a:pt x="9" y="44"/>
                  </a:cubicBezTo>
                  <a:cubicBezTo>
                    <a:pt x="8" y="44"/>
                    <a:pt x="8" y="45"/>
                    <a:pt x="8" y="45"/>
                  </a:cubicBezTo>
                  <a:cubicBezTo>
                    <a:pt x="8" y="45"/>
                    <a:pt x="8" y="45"/>
                    <a:pt x="9" y="45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9" y="45"/>
                    <a:pt x="8" y="46"/>
                    <a:pt x="8" y="46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8" y="46"/>
                    <a:pt x="8" y="46"/>
                    <a:pt x="8" y="45"/>
                  </a:cubicBezTo>
                  <a:cubicBezTo>
                    <a:pt x="8" y="45"/>
                    <a:pt x="8" y="45"/>
                    <a:pt x="8" y="45"/>
                  </a:cubicBezTo>
                  <a:cubicBezTo>
                    <a:pt x="8" y="45"/>
                    <a:pt x="8" y="45"/>
                    <a:pt x="7" y="45"/>
                  </a:cubicBezTo>
                  <a:cubicBezTo>
                    <a:pt x="7" y="45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7" y="46"/>
                    <a:pt x="7" y="46"/>
                    <a:pt x="8" y="46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8" y="46"/>
                    <a:pt x="8" y="47"/>
                    <a:pt x="8" y="4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7" y="47"/>
                    <a:pt x="7" y="47"/>
                    <a:pt x="7" y="47"/>
                  </a:cubicBezTo>
                  <a:cubicBezTo>
                    <a:pt x="7" y="47"/>
                    <a:pt x="7" y="47"/>
                    <a:pt x="7" y="47"/>
                  </a:cubicBezTo>
                  <a:cubicBezTo>
                    <a:pt x="7" y="47"/>
                    <a:pt x="6" y="47"/>
                    <a:pt x="6" y="47"/>
                  </a:cubicBezTo>
                  <a:cubicBezTo>
                    <a:pt x="6" y="47"/>
                    <a:pt x="6" y="47"/>
                    <a:pt x="6" y="47"/>
                  </a:cubicBezTo>
                  <a:cubicBezTo>
                    <a:pt x="6" y="47"/>
                    <a:pt x="6" y="48"/>
                    <a:pt x="6" y="48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6" y="48"/>
                    <a:pt x="5" y="48"/>
                    <a:pt x="5" y="48"/>
                  </a:cubicBezTo>
                  <a:cubicBezTo>
                    <a:pt x="5" y="48"/>
                    <a:pt x="6" y="48"/>
                    <a:pt x="5" y="48"/>
                  </a:cubicBezTo>
                  <a:cubicBezTo>
                    <a:pt x="5" y="48"/>
                    <a:pt x="5" y="48"/>
                    <a:pt x="5" y="48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19"/>
            <p:cNvSpPr>
              <a:spLocks/>
            </p:cNvSpPr>
            <p:nvPr/>
          </p:nvSpPr>
          <p:spPr bwMode="auto">
            <a:xfrm>
              <a:off x="2040" y="807"/>
              <a:ext cx="13" cy="13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  <a:gd name="T4" fmla="*/ 0 w 2"/>
                <a:gd name="T5" fmla="*/ 1 h 2"/>
                <a:gd name="T6" fmla="*/ 0 w 2"/>
                <a:gd name="T7" fmla="*/ 1 h 2"/>
                <a:gd name="T8" fmla="*/ 0 w 2"/>
                <a:gd name="T9" fmla="*/ 0 h 2"/>
                <a:gd name="T10" fmla="*/ 0 w 2"/>
                <a:gd name="T11" fmla="*/ 0 h 2"/>
                <a:gd name="T12" fmla="*/ 0 w 2"/>
                <a:gd name="T13" fmla="*/ 0 h 2"/>
                <a:gd name="T14" fmla="*/ 1 w 2"/>
                <a:gd name="T15" fmla="*/ 0 h 2"/>
                <a:gd name="T16" fmla="*/ 1 w 2"/>
                <a:gd name="T17" fmla="*/ 0 h 2"/>
                <a:gd name="T18" fmla="*/ 2 w 2"/>
                <a:gd name="T19" fmla="*/ 1 h 2"/>
                <a:gd name="T20" fmla="*/ 2 w 2"/>
                <a:gd name="T21" fmla="*/ 1 h 2"/>
                <a:gd name="T22" fmla="*/ 2 w 2"/>
                <a:gd name="T23" fmla="*/ 1 h 2"/>
                <a:gd name="T24" fmla="*/ 2 w 2"/>
                <a:gd name="T25" fmla="*/ 2 h 2"/>
                <a:gd name="T26" fmla="*/ 1 w 2"/>
                <a:gd name="T27" fmla="*/ 2 h 2"/>
                <a:gd name="T28" fmla="*/ 1 w 2"/>
                <a:gd name="T2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20"/>
            <p:cNvSpPr>
              <a:spLocks/>
            </p:cNvSpPr>
            <p:nvPr/>
          </p:nvSpPr>
          <p:spPr bwMode="auto">
            <a:xfrm>
              <a:off x="2047" y="788"/>
              <a:ext cx="6" cy="6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0 h 1"/>
                <a:gd name="T4" fmla="*/ 0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0 h 1"/>
                <a:gd name="T12" fmla="*/ 1 w 1"/>
                <a:gd name="T13" fmla="*/ 0 h 1"/>
                <a:gd name="T14" fmla="*/ 1 w 1"/>
                <a:gd name="T15" fmla="*/ 0 h 1"/>
                <a:gd name="T16" fmla="*/ 1 w 1"/>
                <a:gd name="T17" fmla="*/ 1 h 1"/>
                <a:gd name="T18" fmla="*/ 0 w 1"/>
                <a:gd name="T1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21"/>
            <p:cNvSpPr>
              <a:spLocks/>
            </p:cNvSpPr>
            <p:nvPr/>
          </p:nvSpPr>
          <p:spPr bwMode="auto">
            <a:xfrm>
              <a:off x="2188" y="826"/>
              <a:ext cx="7" cy="7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1 w 1"/>
                <a:gd name="T13" fmla="*/ 1 h 1"/>
                <a:gd name="T14" fmla="*/ 1 w 1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22"/>
            <p:cNvSpPr>
              <a:spLocks/>
            </p:cNvSpPr>
            <p:nvPr/>
          </p:nvSpPr>
          <p:spPr bwMode="auto">
            <a:xfrm>
              <a:off x="2130" y="826"/>
              <a:ext cx="0" cy="7"/>
            </a:xfrm>
            <a:custGeom>
              <a:avLst/>
              <a:gdLst>
                <a:gd name="T0" fmla="*/ 1 h 1"/>
                <a:gd name="T1" fmla="*/ 0 h 1"/>
                <a:gd name="T2" fmla="*/ 0 h 1"/>
                <a:gd name="T3" fmla="*/ 0 h 1"/>
                <a:gd name="T4" fmla="*/ 0 h 1"/>
                <a:gd name="T5" fmla="*/ 0 h 1"/>
                <a:gd name="T6" fmla="*/ 0 h 1"/>
                <a:gd name="T7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23"/>
            <p:cNvSpPr>
              <a:spLocks/>
            </p:cNvSpPr>
            <p:nvPr/>
          </p:nvSpPr>
          <p:spPr bwMode="auto">
            <a:xfrm>
              <a:off x="2143" y="865"/>
              <a:ext cx="7" cy="6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0 h 1"/>
                <a:gd name="T6" fmla="*/ 1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1 w 1"/>
                <a:gd name="T13" fmla="*/ 0 h 1"/>
                <a:gd name="T14" fmla="*/ 1 w 1"/>
                <a:gd name="T1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24"/>
            <p:cNvSpPr>
              <a:spLocks/>
            </p:cNvSpPr>
            <p:nvPr/>
          </p:nvSpPr>
          <p:spPr bwMode="auto">
            <a:xfrm>
              <a:off x="2130" y="878"/>
              <a:ext cx="20" cy="13"/>
            </a:xfrm>
            <a:custGeom>
              <a:avLst/>
              <a:gdLst>
                <a:gd name="T0" fmla="*/ 1 w 3"/>
                <a:gd name="T1" fmla="*/ 1 h 2"/>
                <a:gd name="T2" fmla="*/ 1 w 3"/>
                <a:gd name="T3" fmla="*/ 1 h 2"/>
                <a:gd name="T4" fmla="*/ 2 w 3"/>
                <a:gd name="T5" fmla="*/ 2 h 2"/>
                <a:gd name="T6" fmla="*/ 2 w 3"/>
                <a:gd name="T7" fmla="*/ 2 h 2"/>
                <a:gd name="T8" fmla="*/ 3 w 3"/>
                <a:gd name="T9" fmla="*/ 2 h 2"/>
                <a:gd name="T10" fmla="*/ 3 w 3"/>
                <a:gd name="T11" fmla="*/ 1 h 2"/>
                <a:gd name="T12" fmla="*/ 2 w 3"/>
                <a:gd name="T13" fmla="*/ 1 h 2"/>
                <a:gd name="T14" fmla="*/ 2 w 3"/>
                <a:gd name="T15" fmla="*/ 0 h 2"/>
                <a:gd name="T16" fmla="*/ 1 w 3"/>
                <a:gd name="T17" fmla="*/ 0 h 2"/>
                <a:gd name="T18" fmla="*/ 1 w 3"/>
                <a:gd name="T19" fmla="*/ 0 h 2"/>
                <a:gd name="T20" fmla="*/ 1 w 3"/>
                <a:gd name="T21" fmla="*/ 0 h 2"/>
                <a:gd name="T22" fmla="*/ 0 w 3"/>
                <a:gd name="T23" fmla="*/ 0 h 2"/>
                <a:gd name="T24" fmla="*/ 0 w 3"/>
                <a:gd name="T25" fmla="*/ 1 h 2"/>
                <a:gd name="T26" fmla="*/ 0 w 3"/>
                <a:gd name="T27" fmla="*/ 1 h 2"/>
                <a:gd name="T28" fmla="*/ 1 w 3"/>
                <a:gd name="T29" fmla="*/ 1 h 2"/>
                <a:gd name="T30" fmla="*/ 1 w 3"/>
                <a:gd name="T31" fmla="*/ 1 h 2"/>
                <a:gd name="T32" fmla="*/ 1 w 3"/>
                <a:gd name="T3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25"/>
            <p:cNvSpPr>
              <a:spLocks/>
            </p:cNvSpPr>
            <p:nvPr/>
          </p:nvSpPr>
          <p:spPr bwMode="auto">
            <a:xfrm>
              <a:off x="2047" y="910"/>
              <a:ext cx="6" cy="6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0 w 1"/>
                <a:gd name="T5" fmla="*/ 1 h 1"/>
                <a:gd name="T6" fmla="*/ 0 w 1"/>
                <a:gd name="T7" fmla="*/ 1 h 1"/>
                <a:gd name="T8" fmla="*/ 0 w 1"/>
                <a:gd name="T9" fmla="*/ 0 h 1"/>
                <a:gd name="T10" fmla="*/ 1 w 1"/>
                <a:gd name="T11" fmla="*/ 0 h 1"/>
                <a:gd name="T12" fmla="*/ 1 w 1"/>
                <a:gd name="T13" fmla="*/ 0 h 1"/>
                <a:gd name="T14" fmla="*/ 1 w 1"/>
                <a:gd name="T15" fmla="*/ 1 h 1"/>
                <a:gd name="T16" fmla="*/ 1 w 1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26"/>
            <p:cNvSpPr>
              <a:spLocks/>
            </p:cNvSpPr>
            <p:nvPr/>
          </p:nvSpPr>
          <p:spPr bwMode="auto">
            <a:xfrm>
              <a:off x="2053" y="858"/>
              <a:ext cx="19" cy="13"/>
            </a:xfrm>
            <a:custGeom>
              <a:avLst/>
              <a:gdLst>
                <a:gd name="T0" fmla="*/ 3 w 3"/>
                <a:gd name="T1" fmla="*/ 1 h 2"/>
                <a:gd name="T2" fmla="*/ 3 w 3"/>
                <a:gd name="T3" fmla="*/ 1 h 2"/>
                <a:gd name="T4" fmla="*/ 3 w 3"/>
                <a:gd name="T5" fmla="*/ 0 h 2"/>
                <a:gd name="T6" fmla="*/ 3 w 3"/>
                <a:gd name="T7" fmla="*/ 0 h 2"/>
                <a:gd name="T8" fmla="*/ 3 w 3"/>
                <a:gd name="T9" fmla="*/ 0 h 2"/>
                <a:gd name="T10" fmla="*/ 3 w 3"/>
                <a:gd name="T11" fmla="*/ 0 h 2"/>
                <a:gd name="T12" fmla="*/ 2 w 3"/>
                <a:gd name="T13" fmla="*/ 0 h 2"/>
                <a:gd name="T14" fmla="*/ 2 w 3"/>
                <a:gd name="T15" fmla="*/ 0 h 2"/>
                <a:gd name="T16" fmla="*/ 1 w 3"/>
                <a:gd name="T17" fmla="*/ 0 h 2"/>
                <a:gd name="T18" fmla="*/ 1 w 3"/>
                <a:gd name="T19" fmla="*/ 1 h 2"/>
                <a:gd name="T20" fmla="*/ 1 w 3"/>
                <a:gd name="T21" fmla="*/ 1 h 2"/>
                <a:gd name="T22" fmla="*/ 0 w 3"/>
                <a:gd name="T23" fmla="*/ 1 h 2"/>
                <a:gd name="T24" fmla="*/ 0 w 3"/>
                <a:gd name="T25" fmla="*/ 1 h 2"/>
                <a:gd name="T26" fmla="*/ 0 w 3"/>
                <a:gd name="T27" fmla="*/ 1 h 2"/>
                <a:gd name="T28" fmla="*/ 0 w 3"/>
                <a:gd name="T29" fmla="*/ 2 h 2"/>
                <a:gd name="T30" fmla="*/ 0 w 3"/>
                <a:gd name="T31" fmla="*/ 2 h 2"/>
                <a:gd name="T32" fmla="*/ 1 w 3"/>
                <a:gd name="T33" fmla="*/ 2 h 2"/>
                <a:gd name="T34" fmla="*/ 1 w 3"/>
                <a:gd name="T35" fmla="*/ 2 h 2"/>
                <a:gd name="T36" fmla="*/ 1 w 3"/>
                <a:gd name="T37" fmla="*/ 1 h 2"/>
                <a:gd name="T38" fmla="*/ 1 w 3"/>
                <a:gd name="T39" fmla="*/ 1 h 2"/>
                <a:gd name="T40" fmla="*/ 2 w 3"/>
                <a:gd name="T41" fmla="*/ 2 h 2"/>
                <a:gd name="T42" fmla="*/ 2 w 3"/>
                <a:gd name="T43" fmla="*/ 2 h 2"/>
                <a:gd name="T44" fmla="*/ 3 w 3"/>
                <a:gd name="T45" fmla="*/ 2 h 2"/>
                <a:gd name="T46" fmla="*/ 3 w 3"/>
                <a:gd name="T47" fmla="*/ 2 h 2"/>
                <a:gd name="T48" fmla="*/ 3 w 3"/>
                <a:gd name="T49" fmla="*/ 2 h 2"/>
                <a:gd name="T50" fmla="*/ 3 w 3"/>
                <a:gd name="T5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" h="2">
                  <a:moveTo>
                    <a:pt x="3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127"/>
            <p:cNvSpPr>
              <a:spLocks/>
            </p:cNvSpPr>
            <p:nvPr/>
          </p:nvSpPr>
          <p:spPr bwMode="auto">
            <a:xfrm>
              <a:off x="1711" y="871"/>
              <a:ext cx="7" cy="7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1 h 1"/>
                <a:gd name="T4" fmla="*/ 0 w 1"/>
                <a:gd name="T5" fmla="*/ 1 h 1"/>
                <a:gd name="T6" fmla="*/ 0 w 1"/>
                <a:gd name="T7" fmla="*/ 1 h 1"/>
                <a:gd name="T8" fmla="*/ 0 w 1"/>
                <a:gd name="T9" fmla="*/ 0 h 1"/>
                <a:gd name="T10" fmla="*/ 1 w 1"/>
                <a:gd name="T11" fmla="*/ 0 h 1"/>
                <a:gd name="T12" fmla="*/ 1 w 1"/>
                <a:gd name="T13" fmla="*/ 0 h 1"/>
                <a:gd name="T14" fmla="*/ 1 w 1"/>
                <a:gd name="T15" fmla="*/ 0 h 1"/>
                <a:gd name="T16" fmla="*/ 1 w 1"/>
                <a:gd name="T17" fmla="*/ 0 h 1"/>
                <a:gd name="T18" fmla="*/ 1 w 1"/>
                <a:gd name="T1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128"/>
            <p:cNvSpPr>
              <a:spLocks/>
            </p:cNvSpPr>
            <p:nvPr/>
          </p:nvSpPr>
          <p:spPr bwMode="auto">
            <a:xfrm>
              <a:off x="1724" y="878"/>
              <a:ext cx="13" cy="6"/>
            </a:xfrm>
            <a:custGeom>
              <a:avLst/>
              <a:gdLst>
                <a:gd name="T0" fmla="*/ 1 w 2"/>
                <a:gd name="T1" fmla="*/ 1 h 1"/>
                <a:gd name="T2" fmla="*/ 1 w 2"/>
                <a:gd name="T3" fmla="*/ 0 h 1"/>
                <a:gd name="T4" fmla="*/ 0 w 2"/>
                <a:gd name="T5" fmla="*/ 0 h 1"/>
                <a:gd name="T6" fmla="*/ 0 w 2"/>
                <a:gd name="T7" fmla="*/ 0 h 1"/>
                <a:gd name="T8" fmla="*/ 1 w 2"/>
                <a:gd name="T9" fmla="*/ 0 h 1"/>
                <a:gd name="T10" fmla="*/ 1 w 2"/>
                <a:gd name="T11" fmla="*/ 0 h 1"/>
                <a:gd name="T12" fmla="*/ 2 w 2"/>
                <a:gd name="T13" fmla="*/ 0 h 1"/>
                <a:gd name="T14" fmla="*/ 2 w 2"/>
                <a:gd name="T15" fmla="*/ 0 h 1"/>
                <a:gd name="T16" fmla="*/ 2 w 2"/>
                <a:gd name="T17" fmla="*/ 0 h 1"/>
                <a:gd name="T18" fmla="*/ 2 w 2"/>
                <a:gd name="T19" fmla="*/ 1 h 1"/>
                <a:gd name="T20" fmla="*/ 1 w 2"/>
                <a:gd name="T2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129"/>
            <p:cNvSpPr>
              <a:spLocks/>
            </p:cNvSpPr>
            <p:nvPr/>
          </p:nvSpPr>
          <p:spPr bwMode="auto">
            <a:xfrm>
              <a:off x="1737" y="891"/>
              <a:ext cx="0" cy="6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1 h 1"/>
                <a:gd name="T4" fmla="*/ 1 h 1"/>
                <a:gd name="T5" fmla="*/ 0 h 1"/>
                <a:gd name="T6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30"/>
            <p:cNvSpPr>
              <a:spLocks/>
            </p:cNvSpPr>
            <p:nvPr/>
          </p:nvSpPr>
          <p:spPr bwMode="auto">
            <a:xfrm>
              <a:off x="1750" y="852"/>
              <a:ext cx="7" cy="6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0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1 w 1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31"/>
            <p:cNvSpPr>
              <a:spLocks/>
            </p:cNvSpPr>
            <p:nvPr/>
          </p:nvSpPr>
          <p:spPr bwMode="auto">
            <a:xfrm>
              <a:off x="1950" y="698"/>
              <a:ext cx="6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  <a:gd name="T4" fmla="*/ 1 w 1"/>
                <a:gd name="T5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32"/>
            <p:cNvSpPr>
              <a:spLocks/>
            </p:cNvSpPr>
            <p:nvPr/>
          </p:nvSpPr>
          <p:spPr bwMode="auto">
            <a:xfrm>
              <a:off x="1956" y="698"/>
              <a:ext cx="7" cy="6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1 h 1"/>
                <a:gd name="T6" fmla="*/ 1 w 1"/>
                <a:gd name="T7" fmla="*/ 1 h 1"/>
                <a:gd name="T8" fmla="*/ 1 w 1"/>
                <a:gd name="T9" fmla="*/ 1 h 1"/>
                <a:gd name="T10" fmla="*/ 1 w 1"/>
                <a:gd name="T11" fmla="*/ 0 h 1"/>
                <a:gd name="T12" fmla="*/ 0 w 1"/>
                <a:gd name="T1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33"/>
            <p:cNvSpPr>
              <a:spLocks/>
            </p:cNvSpPr>
            <p:nvPr/>
          </p:nvSpPr>
          <p:spPr bwMode="auto">
            <a:xfrm>
              <a:off x="2266" y="383"/>
              <a:ext cx="6" cy="6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0 w 1"/>
                <a:gd name="T5" fmla="*/ 1 h 1"/>
                <a:gd name="T6" fmla="*/ 0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1 w 1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34"/>
            <p:cNvSpPr>
              <a:spLocks/>
            </p:cNvSpPr>
            <p:nvPr/>
          </p:nvSpPr>
          <p:spPr bwMode="auto">
            <a:xfrm>
              <a:off x="2330" y="376"/>
              <a:ext cx="7" cy="7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1 h 1"/>
                <a:gd name="T4" fmla="*/ 1 w 1"/>
                <a:gd name="T5" fmla="*/ 1 h 1"/>
                <a:gd name="T6" fmla="*/ 0 w 1"/>
                <a:gd name="T7" fmla="*/ 1 h 1"/>
                <a:gd name="T8" fmla="*/ 0 w 1"/>
                <a:gd name="T9" fmla="*/ 0 h 1"/>
                <a:gd name="T10" fmla="*/ 1 w 1"/>
                <a:gd name="T11" fmla="*/ 0 h 1"/>
                <a:gd name="T12" fmla="*/ 1 w 1"/>
                <a:gd name="T13" fmla="*/ 0 h 1"/>
                <a:gd name="T14" fmla="*/ 1 w 1"/>
                <a:gd name="T15" fmla="*/ 0 h 1"/>
                <a:gd name="T16" fmla="*/ 1 w 1"/>
                <a:gd name="T17" fmla="*/ 0 h 1"/>
                <a:gd name="T18" fmla="*/ 1 w 1"/>
                <a:gd name="T1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35"/>
            <p:cNvSpPr>
              <a:spLocks/>
            </p:cNvSpPr>
            <p:nvPr/>
          </p:nvSpPr>
          <p:spPr bwMode="auto">
            <a:xfrm>
              <a:off x="2897" y="556"/>
              <a:ext cx="7" cy="7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1 h 1"/>
                <a:gd name="T8" fmla="*/ 0 w 1"/>
                <a:gd name="T9" fmla="*/ 1 h 1"/>
                <a:gd name="T10" fmla="*/ 0 w 1"/>
                <a:gd name="T11" fmla="*/ 0 h 1"/>
                <a:gd name="T12" fmla="*/ 0 w 1"/>
                <a:gd name="T13" fmla="*/ 0 h 1"/>
                <a:gd name="T14" fmla="*/ 1 w 1"/>
                <a:gd name="T15" fmla="*/ 0 h 1"/>
                <a:gd name="T16" fmla="*/ 1 w 1"/>
                <a:gd name="T17" fmla="*/ 0 h 1"/>
                <a:gd name="T18" fmla="*/ 1 w 1"/>
                <a:gd name="T1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36"/>
            <p:cNvSpPr>
              <a:spLocks/>
            </p:cNvSpPr>
            <p:nvPr/>
          </p:nvSpPr>
          <p:spPr bwMode="auto">
            <a:xfrm>
              <a:off x="2942" y="550"/>
              <a:ext cx="0" cy="6"/>
            </a:xfrm>
            <a:custGeom>
              <a:avLst/>
              <a:gdLst>
                <a:gd name="T0" fmla="*/ 1 h 1"/>
                <a:gd name="T1" fmla="*/ 1 h 1"/>
                <a:gd name="T2" fmla="*/ 1 h 1"/>
                <a:gd name="T3" fmla="*/ 1 h 1"/>
                <a:gd name="T4" fmla="*/ 1 h 1"/>
                <a:gd name="T5" fmla="*/ 1 h 1"/>
                <a:gd name="T6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37"/>
            <p:cNvSpPr>
              <a:spLocks/>
            </p:cNvSpPr>
            <p:nvPr/>
          </p:nvSpPr>
          <p:spPr bwMode="auto">
            <a:xfrm>
              <a:off x="2910" y="531"/>
              <a:ext cx="7" cy="6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  <a:gd name="T6" fmla="*/ 0 w 1"/>
                <a:gd name="T7" fmla="*/ 1 h 1"/>
                <a:gd name="T8" fmla="*/ 0 w 1"/>
                <a:gd name="T9" fmla="*/ 1 h 1"/>
                <a:gd name="T10" fmla="*/ 0 w 1"/>
                <a:gd name="T11" fmla="*/ 1 h 1"/>
                <a:gd name="T12" fmla="*/ 0 w 1"/>
                <a:gd name="T13" fmla="*/ 0 h 1"/>
                <a:gd name="T14" fmla="*/ 1 w 1"/>
                <a:gd name="T15" fmla="*/ 0 h 1"/>
                <a:gd name="T16" fmla="*/ 1 w 1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38"/>
            <p:cNvSpPr>
              <a:spLocks/>
            </p:cNvSpPr>
            <p:nvPr/>
          </p:nvSpPr>
          <p:spPr bwMode="auto">
            <a:xfrm>
              <a:off x="2891" y="492"/>
              <a:ext cx="6" cy="13"/>
            </a:xfrm>
            <a:custGeom>
              <a:avLst/>
              <a:gdLst>
                <a:gd name="T0" fmla="*/ 1 w 1"/>
                <a:gd name="T1" fmla="*/ 1 h 2"/>
                <a:gd name="T2" fmla="*/ 0 w 1"/>
                <a:gd name="T3" fmla="*/ 1 h 2"/>
                <a:gd name="T4" fmla="*/ 0 w 1"/>
                <a:gd name="T5" fmla="*/ 1 h 2"/>
                <a:gd name="T6" fmla="*/ 0 w 1"/>
                <a:gd name="T7" fmla="*/ 1 h 2"/>
                <a:gd name="T8" fmla="*/ 0 w 1"/>
                <a:gd name="T9" fmla="*/ 0 h 2"/>
                <a:gd name="T10" fmla="*/ 0 w 1"/>
                <a:gd name="T11" fmla="*/ 0 h 2"/>
                <a:gd name="T12" fmla="*/ 1 w 1"/>
                <a:gd name="T13" fmla="*/ 1 h 2"/>
                <a:gd name="T14" fmla="*/ 1 w 1"/>
                <a:gd name="T15" fmla="*/ 1 h 2"/>
                <a:gd name="T16" fmla="*/ 1 w 1"/>
                <a:gd name="T1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1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39"/>
            <p:cNvSpPr>
              <a:spLocks/>
            </p:cNvSpPr>
            <p:nvPr/>
          </p:nvSpPr>
          <p:spPr bwMode="auto">
            <a:xfrm>
              <a:off x="2897" y="492"/>
              <a:ext cx="20" cy="19"/>
            </a:xfrm>
            <a:custGeom>
              <a:avLst/>
              <a:gdLst>
                <a:gd name="T0" fmla="*/ 1 w 3"/>
                <a:gd name="T1" fmla="*/ 3 h 3"/>
                <a:gd name="T2" fmla="*/ 0 w 3"/>
                <a:gd name="T3" fmla="*/ 2 h 3"/>
                <a:gd name="T4" fmla="*/ 0 w 3"/>
                <a:gd name="T5" fmla="*/ 2 h 3"/>
                <a:gd name="T6" fmla="*/ 1 w 3"/>
                <a:gd name="T7" fmla="*/ 1 h 3"/>
                <a:gd name="T8" fmla="*/ 1 w 3"/>
                <a:gd name="T9" fmla="*/ 1 h 3"/>
                <a:gd name="T10" fmla="*/ 2 w 3"/>
                <a:gd name="T11" fmla="*/ 0 h 3"/>
                <a:gd name="T12" fmla="*/ 3 w 3"/>
                <a:gd name="T13" fmla="*/ 0 h 3"/>
                <a:gd name="T14" fmla="*/ 3 w 3"/>
                <a:gd name="T15" fmla="*/ 1 h 3"/>
                <a:gd name="T16" fmla="*/ 2 w 3"/>
                <a:gd name="T17" fmla="*/ 1 h 3"/>
                <a:gd name="T18" fmla="*/ 2 w 3"/>
                <a:gd name="T19" fmla="*/ 1 h 3"/>
                <a:gd name="T20" fmla="*/ 1 w 3"/>
                <a:gd name="T21" fmla="*/ 1 h 3"/>
                <a:gd name="T22" fmla="*/ 1 w 3"/>
                <a:gd name="T23" fmla="*/ 2 h 3"/>
                <a:gd name="T24" fmla="*/ 2 w 3"/>
                <a:gd name="T25" fmla="*/ 2 h 3"/>
                <a:gd name="T26" fmla="*/ 2 w 3"/>
                <a:gd name="T27" fmla="*/ 2 h 3"/>
                <a:gd name="T28" fmla="*/ 2 w 3"/>
                <a:gd name="T29" fmla="*/ 2 h 3"/>
                <a:gd name="T30" fmla="*/ 2 w 3"/>
                <a:gd name="T31" fmla="*/ 2 h 3"/>
                <a:gd name="T32" fmla="*/ 2 w 3"/>
                <a:gd name="T33" fmla="*/ 3 h 3"/>
                <a:gd name="T34" fmla="*/ 1 w 3"/>
                <a:gd name="T35" fmla="*/ 3 h 3"/>
                <a:gd name="T36" fmla="*/ 1 w 3"/>
                <a:gd name="T3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1" y="3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2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140"/>
            <p:cNvSpPr>
              <a:spLocks/>
            </p:cNvSpPr>
            <p:nvPr/>
          </p:nvSpPr>
          <p:spPr bwMode="auto">
            <a:xfrm>
              <a:off x="2865" y="454"/>
              <a:ext cx="6" cy="12"/>
            </a:xfrm>
            <a:custGeom>
              <a:avLst/>
              <a:gdLst>
                <a:gd name="T0" fmla="*/ 1 w 1"/>
                <a:gd name="T1" fmla="*/ 1 h 2"/>
                <a:gd name="T2" fmla="*/ 1 w 1"/>
                <a:gd name="T3" fmla="*/ 1 h 2"/>
                <a:gd name="T4" fmla="*/ 1 w 1"/>
                <a:gd name="T5" fmla="*/ 1 h 2"/>
                <a:gd name="T6" fmla="*/ 0 w 1"/>
                <a:gd name="T7" fmla="*/ 1 h 2"/>
                <a:gd name="T8" fmla="*/ 0 w 1"/>
                <a:gd name="T9" fmla="*/ 1 h 2"/>
                <a:gd name="T10" fmla="*/ 0 w 1"/>
                <a:gd name="T11" fmla="*/ 1 h 2"/>
                <a:gd name="T12" fmla="*/ 0 w 1"/>
                <a:gd name="T13" fmla="*/ 1 h 2"/>
                <a:gd name="T14" fmla="*/ 0 w 1"/>
                <a:gd name="T15" fmla="*/ 1 h 2"/>
                <a:gd name="T16" fmla="*/ 0 w 1"/>
                <a:gd name="T17" fmla="*/ 2 h 2"/>
                <a:gd name="T18" fmla="*/ 1 w 1"/>
                <a:gd name="T19" fmla="*/ 2 h 2"/>
                <a:gd name="T20" fmla="*/ 1 w 1"/>
                <a:gd name="T2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41"/>
            <p:cNvSpPr>
              <a:spLocks/>
            </p:cNvSpPr>
            <p:nvPr/>
          </p:nvSpPr>
          <p:spPr bwMode="auto">
            <a:xfrm>
              <a:off x="2839" y="460"/>
              <a:ext cx="58" cy="64"/>
            </a:xfrm>
            <a:custGeom>
              <a:avLst/>
              <a:gdLst>
                <a:gd name="T0" fmla="*/ 9 w 9"/>
                <a:gd name="T1" fmla="*/ 9 h 10"/>
                <a:gd name="T2" fmla="*/ 7 w 9"/>
                <a:gd name="T3" fmla="*/ 9 h 10"/>
                <a:gd name="T4" fmla="*/ 6 w 9"/>
                <a:gd name="T5" fmla="*/ 10 h 10"/>
                <a:gd name="T6" fmla="*/ 6 w 9"/>
                <a:gd name="T7" fmla="*/ 10 h 10"/>
                <a:gd name="T8" fmla="*/ 5 w 9"/>
                <a:gd name="T9" fmla="*/ 10 h 10"/>
                <a:gd name="T10" fmla="*/ 4 w 9"/>
                <a:gd name="T11" fmla="*/ 9 h 10"/>
                <a:gd name="T12" fmla="*/ 3 w 9"/>
                <a:gd name="T13" fmla="*/ 9 h 10"/>
                <a:gd name="T14" fmla="*/ 3 w 9"/>
                <a:gd name="T15" fmla="*/ 9 h 10"/>
                <a:gd name="T16" fmla="*/ 3 w 9"/>
                <a:gd name="T17" fmla="*/ 8 h 10"/>
                <a:gd name="T18" fmla="*/ 3 w 9"/>
                <a:gd name="T19" fmla="*/ 7 h 10"/>
                <a:gd name="T20" fmla="*/ 1 w 9"/>
                <a:gd name="T21" fmla="*/ 5 h 10"/>
                <a:gd name="T22" fmla="*/ 1 w 9"/>
                <a:gd name="T23" fmla="*/ 4 h 10"/>
                <a:gd name="T24" fmla="*/ 0 w 9"/>
                <a:gd name="T25" fmla="*/ 4 h 10"/>
                <a:gd name="T26" fmla="*/ 0 w 9"/>
                <a:gd name="T27" fmla="*/ 3 h 10"/>
                <a:gd name="T28" fmla="*/ 0 w 9"/>
                <a:gd name="T29" fmla="*/ 2 h 10"/>
                <a:gd name="T30" fmla="*/ 1 w 9"/>
                <a:gd name="T31" fmla="*/ 1 h 10"/>
                <a:gd name="T32" fmla="*/ 2 w 9"/>
                <a:gd name="T33" fmla="*/ 0 h 10"/>
                <a:gd name="T34" fmla="*/ 3 w 9"/>
                <a:gd name="T35" fmla="*/ 0 h 10"/>
                <a:gd name="T36" fmla="*/ 4 w 9"/>
                <a:gd name="T37" fmla="*/ 2 h 10"/>
                <a:gd name="T38" fmla="*/ 6 w 9"/>
                <a:gd name="T39" fmla="*/ 3 h 10"/>
                <a:gd name="T40" fmla="*/ 7 w 9"/>
                <a:gd name="T41" fmla="*/ 4 h 10"/>
                <a:gd name="T42" fmla="*/ 7 w 9"/>
                <a:gd name="T43" fmla="*/ 5 h 10"/>
                <a:gd name="T44" fmla="*/ 7 w 9"/>
                <a:gd name="T45" fmla="*/ 5 h 10"/>
                <a:gd name="T46" fmla="*/ 7 w 9"/>
                <a:gd name="T47" fmla="*/ 6 h 10"/>
                <a:gd name="T48" fmla="*/ 7 w 9"/>
                <a:gd name="T49" fmla="*/ 7 h 10"/>
                <a:gd name="T50" fmla="*/ 8 w 9"/>
                <a:gd name="T51" fmla="*/ 7 h 10"/>
                <a:gd name="T52" fmla="*/ 8 w 9"/>
                <a:gd name="T53" fmla="*/ 8 h 10"/>
                <a:gd name="T54" fmla="*/ 6 w 9"/>
                <a:gd name="T55" fmla="*/ 8 h 10"/>
                <a:gd name="T56" fmla="*/ 6 w 9"/>
                <a:gd name="T57" fmla="*/ 9 h 10"/>
                <a:gd name="T58" fmla="*/ 6 w 9"/>
                <a:gd name="T59" fmla="*/ 9 h 10"/>
                <a:gd name="T60" fmla="*/ 7 w 9"/>
                <a:gd name="T61" fmla="*/ 8 h 10"/>
                <a:gd name="T62" fmla="*/ 8 w 9"/>
                <a:gd name="T63" fmla="*/ 8 h 10"/>
                <a:gd name="T64" fmla="*/ 9 w 9"/>
                <a:gd name="T65" fmla="*/ 8 h 10"/>
                <a:gd name="T66" fmla="*/ 9 w 9"/>
                <a:gd name="T67" fmla="*/ 8 h 10"/>
                <a:gd name="T68" fmla="*/ 9 w 9"/>
                <a:gd name="T69" fmla="*/ 9 h 10"/>
                <a:gd name="T70" fmla="*/ 9 w 9"/>
                <a:gd name="T71" fmla="*/ 9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" h="10">
                  <a:moveTo>
                    <a:pt x="9" y="9"/>
                  </a:move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8" y="9"/>
                    <a:pt x="8" y="9"/>
                  </a:cubicBezTo>
                  <a:cubicBezTo>
                    <a:pt x="8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6" y="9"/>
                    <a:pt x="6" y="10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4" y="10"/>
                    <a:pt x="4" y="10"/>
                  </a:cubicBezTo>
                  <a:cubicBezTo>
                    <a:pt x="4" y="10"/>
                    <a:pt x="4" y="9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9"/>
                    <a:pt x="3" y="9"/>
                    <a:pt x="3" y="9"/>
                  </a:cubicBezTo>
                  <a:cubicBezTo>
                    <a:pt x="3" y="9"/>
                    <a:pt x="3" y="10"/>
                    <a:pt x="3" y="10"/>
                  </a:cubicBezTo>
                  <a:cubicBezTo>
                    <a:pt x="3" y="10"/>
                    <a:pt x="3" y="9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7"/>
                    <a:pt x="3" y="7"/>
                  </a:cubicBezTo>
                  <a:cubicBezTo>
                    <a:pt x="3" y="7"/>
                    <a:pt x="2" y="6"/>
                    <a:pt x="2" y="6"/>
                  </a:cubicBezTo>
                  <a:cubicBezTo>
                    <a:pt x="2" y="6"/>
                    <a:pt x="1" y="6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4"/>
                    <a:pt x="1" y="4"/>
                  </a:cubicBezTo>
                  <a:cubicBezTo>
                    <a:pt x="1" y="4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6" y="3"/>
                    <a:pt x="6" y="3"/>
                  </a:cubicBezTo>
                  <a:cubicBezTo>
                    <a:pt x="6" y="3"/>
                    <a:pt x="7" y="3"/>
                    <a:pt x="7" y="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7" y="8"/>
                    <a:pt x="7" y="8"/>
                  </a:cubicBezTo>
                  <a:cubicBezTo>
                    <a:pt x="7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7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8" y="8"/>
                    <a:pt x="8" y="8"/>
                  </a:cubicBezTo>
                  <a:cubicBezTo>
                    <a:pt x="8" y="8"/>
                    <a:pt x="8" y="8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9" y="8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142"/>
            <p:cNvSpPr>
              <a:spLocks/>
            </p:cNvSpPr>
            <p:nvPr/>
          </p:nvSpPr>
          <p:spPr bwMode="auto">
            <a:xfrm>
              <a:off x="2891" y="479"/>
              <a:ext cx="6" cy="7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0 h 1"/>
                <a:gd name="T12" fmla="*/ 1 w 1"/>
                <a:gd name="T1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143"/>
            <p:cNvSpPr>
              <a:spLocks/>
            </p:cNvSpPr>
            <p:nvPr/>
          </p:nvSpPr>
          <p:spPr bwMode="auto">
            <a:xfrm>
              <a:off x="2917" y="499"/>
              <a:ext cx="32" cy="45"/>
            </a:xfrm>
            <a:custGeom>
              <a:avLst/>
              <a:gdLst>
                <a:gd name="T0" fmla="*/ 4 w 5"/>
                <a:gd name="T1" fmla="*/ 6 h 7"/>
                <a:gd name="T2" fmla="*/ 4 w 5"/>
                <a:gd name="T3" fmla="*/ 6 h 7"/>
                <a:gd name="T4" fmla="*/ 3 w 5"/>
                <a:gd name="T5" fmla="*/ 6 h 7"/>
                <a:gd name="T6" fmla="*/ 3 w 5"/>
                <a:gd name="T7" fmla="*/ 7 h 7"/>
                <a:gd name="T8" fmla="*/ 3 w 5"/>
                <a:gd name="T9" fmla="*/ 6 h 7"/>
                <a:gd name="T10" fmla="*/ 2 w 5"/>
                <a:gd name="T11" fmla="*/ 6 h 7"/>
                <a:gd name="T12" fmla="*/ 2 w 5"/>
                <a:gd name="T13" fmla="*/ 5 h 7"/>
                <a:gd name="T14" fmla="*/ 2 w 5"/>
                <a:gd name="T15" fmla="*/ 5 h 7"/>
                <a:gd name="T16" fmla="*/ 2 w 5"/>
                <a:gd name="T17" fmla="*/ 5 h 7"/>
                <a:gd name="T18" fmla="*/ 2 w 5"/>
                <a:gd name="T19" fmla="*/ 4 h 7"/>
                <a:gd name="T20" fmla="*/ 2 w 5"/>
                <a:gd name="T21" fmla="*/ 3 h 7"/>
                <a:gd name="T22" fmla="*/ 1 w 5"/>
                <a:gd name="T23" fmla="*/ 3 h 7"/>
                <a:gd name="T24" fmla="*/ 1 w 5"/>
                <a:gd name="T25" fmla="*/ 3 h 7"/>
                <a:gd name="T26" fmla="*/ 0 w 5"/>
                <a:gd name="T27" fmla="*/ 2 h 7"/>
                <a:gd name="T28" fmla="*/ 0 w 5"/>
                <a:gd name="T29" fmla="*/ 2 h 7"/>
                <a:gd name="T30" fmla="*/ 1 w 5"/>
                <a:gd name="T31" fmla="*/ 2 h 7"/>
                <a:gd name="T32" fmla="*/ 1 w 5"/>
                <a:gd name="T33" fmla="*/ 2 h 7"/>
                <a:gd name="T34" fmla="*/ 1 w 5"/>
                <a:gd name="T35" fmla="*/ 2 h 7"/>
                <a:gd name="T36" fmla="*/ 2 w 5"/>
                <a:gd name="T37" fmla="*/ 2 h 7"/>
                <a:gd name="T38" fmla="*/ 2 w 5"/>
                <a:gd name="T39" fmla="*/ 2 h 7"/>
                <a:gd name="T40" fmla="*/ 2 w 5"/>
                <a:gd name="T41" fmla="*/ 1 h 7"/>
                <a:gd name="T42" fmla="*/ 2 w 5"/>
                <a:gd name="T43" fmla="*/ 1 h 7"/>
                <a:gd name="T44" fmla="*/ 2 w 5"/>
                <a:gd name="T45" fmla="*/ 1 h 7"/>
                <a:gd name="T46" fmla="*/ 1 w 5"/>
                <a:gd name="T47" fmla="*/ 1 h 7"/>
                <a:gd name="T48" fmla="*/ 1 w 5"/>
                <a:gd name="T49" fmla="*/ 1 h 7"/>
                <a:gd name="T50" fmla="*/ 1 w 5"/>
                <a:gd name="T51" fmla="*/ 0 h 7"/>
                <a:gd name="T52" fmla="*/ 2 w 5"/>
                <a:gd name="T53" fmla="*/ 1 h 7"/>
                <a:gd name="T54" fmla="*/ 2 w 5"/>
                <a:gd name="T55" fmla="*/ 1 h 7"/>
                <a:gd name="T56" fmla="*/ 2 w 5"/>
                <a:gd name="T57" fmla="*/ 0 h 7"/>
                <a:gd name="T58" fmla="*/ 3 w 5"/>
                <a:gd name="T59" fmla="*/ 0 h 7"/>
                <a:gd name="T60" fmla="*/ 3 w 5"/>
                <a:gd name="T61" fmla="*/ 1 h 7"/>
                <a:gd name="T62" fmla="*/ 4 w 5"/>
                <a:gd name="T63" fmla="*/ 1 h 7"/>
                <a:gd name="T64" fmla="*/ 4 w 5"/>
                <a:gd name="T65" fmla="*/ 0 h 7"/>
                <a:gd name="T66" fmla="*/ 5 w 5"/>
                <a:gd name="T67" fmla="*/ 0 h 7"/>
                <a:gd name="T68" fmla="*/ 5 w 5"/>
                <a:gd name="T69" fmla="*/ 1 h 7"/>
                <a:gd name="T70" fmla="*/ 5 w 5"/>
                <a:gd name="T71" fmla="*/ 1 h 7"/>
                <a:gd name="T72" fmla="*/ 5 w 5"/>
                <a:gd name="T73" fmla="*/ 1 h 7"/>
                <a:gd name="T74" fmla="*/ 5 w 5"/>
                <a:gd name="T75" fmla="*/ 2 h 7"/>
                <a:gd name="T76" fmla="*/ 4 w 5"/>
                <a:gd name="T77" fmla="*/ 2 h 7"/>
                <a:gd name="T78" fmla="*/ 4 w 5"/>
                <a:gd name="T79" fmla="*/ 3 h 7"/>
                <a:gd name="T80" fmla="*/ 4 w 5"/>
                <a:gd name="T81" fmla="*/ 3 h 7"/>
                <a:gd name="T82" fmla="*/ 4 w 5"/>
                <a:gd name="T83" fmla="*/ 4 h 7"/>
                <a:gd name="T84" fmla="*/ 4 w 5"/>
                <a:gd name="T85" fmla="*/ 4 h 7"/>
                <a:gd name="T86" fmla="*/ 4 w 5"/>
                <a:gd name="T87" fmla="*/ 4 h 7"/>
                <a:gd name="T88" fmla="*/ 5 w 5"/>
                <a:gd name="T89" fmla="*/ 5 h 7"/>
                <a:gd name="T90" fmla="*/ 5 w 5"/>
                <a:gd name="T91" fmla="*/ 5 h 7"/>
                <a:gd name="T92" fmla="*/ 5 w 5"/>
                <a:gd name="T93" fmla="*/ 5 h 7"/>
                <a:gd name="T94" fmla="*/ 5 w 5"/>
                <a:gd name="T95" fmla="*/ 6 h 7"/>
                <a:gd name="T96" fmla="*/ 4 w 5"/>
                <a:gd name="T97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" h="7">
                  <a:moveTo>
                    <a:pt x="4" y="6"/>
                  </a:move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3" y="7"/>
                    <a:pt x="3" y="6"/>
                    <a:pt x="3" y="6"/>
                  </a:cubicBezTo>
                  <a:cubicBezTo>
                    <a:pt x="3" y="6"/>
                    <a:pt x="3" y="6"/>
                    <a:pt x="2" y="6"/>
                  </a:cubicBezTo>
                  <a:cubicBezTo>
                    <a:pt x="2" y="6"/>
                    <a:pt x="2" y="6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3"/>
                    <a:pt x="2" y="3"/>
                  </a:cubicBezTo>
                  <a:cubicBezTo>
                    <a:pt x="2" y="3"/>
                    <a:pt x="2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4" y="1"/>
                  </a:cubicBezTo>
                  <a:cubicBezTo>
                    <a:pt x="4" y="1"/>
                    <a:pt x="4" y="0"/>
                    <a:pt x="4" y="0"/>
                  </a:cubicBezTo>
                  <a:cubicBezTo>
                    <a:pt x="4" y="0"/>
                    <a:pt x="4" y="0"/>
                    <a:pt x="5" y="0"/>
                  </a:cubicBezTo>
                  <a:cubicBezTo>
                    <a:pt x="5" y="0"/>
                    <a:pt x="5" y="0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4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4" y="6"/>
                    <a:pt x="4" y="6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144"/>
            <p:cNvSpPr>
              <a:spLocks/>
            </p:cNvSpPr>
            <p:nvPr/>
          </p:nvSpPr>
          <p:spPr bwMode="auto">
            <a:xfrm>
              <a:off x="2936" y="486"/>
              <a:ext cx="19" cy="13"/>
            </a:xfrm>
            <a:custGeom>
              <a:avLst/>
              <a:gdLst>
                <a:gd name="T0" fmla="*/ 3 w 3"/>
                <a:gd name="T1" fmla="*/ 2 h 2"/>
                <a:gd name="T2" fmla="*/ 3 w 3"/>
                <a:gd name="T3" fmla="*/ 1 h 2"/>
                <a:gd name="T4" fmla="*/ 3 w 3"/>
                <a:gd name="T5" fmla="*/ 1 h 2"/>
                <a:gd name="T6" fmla="*/ 3 w 3"/>
                <a:gd name="T7" fmla="*/ 1 h 2"/>
                <a:gd name="T8" fmla="*/ 3 w 3"/>
                <a:gd name="T9" fmla="*/ 1 h 2"/>
                <a:gd name="T10" fmla="*/ 3 w 3"/>
                <a:gd name="T11" fmla="*/ 0 h 2"/>
                <a:gd name="T12" fmla="*/ 3 w 3"/>
                <a:gd name="T13" fmla="*/ 0 h 2"/>
                <a:gd name="T14" fmla="*/ 2 w 3"/>
                <a:gd name="T15" fmla="*/ 0 h 2"/>
                <a:gd name="T16" fmla="*/ 2 w 3"/>
                <a:gd name="T17" fmla="*/ 0 h 2"/>
                <a:gd name="T18" fmla="*/ 1 w 3"/>
                <a:gd name="T19" fmla="*/ 0 h 2"/>
                <a:gd name="T20" fmla="*/ 1 w 3"/>
                <a:gd name="T21" fmla="*/ 1 h 2"/>
                <a:gd name="T22" fmla="*/ 1 w 3"/>
                <a:gd name="T23" fmla="*/ 1 h 2"/>
                <a:gd name="T24" fmla="*/ 0 w 3"/>
                <a:gd name="T25" fmla="*/ 1 h 2"/>
                <a:gd name="T26" fmla="*/ 0 w 3"/>
                <a:gd name="T27" fmla="*/ 1 h 2"/>
                <a:gd name="T28" fmla="*/ 0 w 3"/>
                <a:gd name="T29" fmla="*/ 2 h 2"/>
                <a:gd name="T30" fmla="*/ 1 w 3"/>
                <a:gd name="T31" fmla="*/ 2 h 2"/>
                <a:gd name="T32" fmla="*/ 1 w 3"/>
                <a:gd name="T33" fmla="*/ 2 h 2"/>
                <a:gd name="T34" fmla="*/ 2 w 3"/>
                <a:gd name="T35" fmla="*/ 2 h 2"/>
                <a:gd name="T36" fmla="*/ 3 w 3"/>
                <a:gd name="T37" fmla="*/ 2 h 2"/>
                <a:gd name="T38" fmla="*/ 3 w 3"/>
                <a:gd name="T39" fmla="*/ 2 h 2"/>
                <a:gd name="T40" fmla="*/ 3 w 3"/>
                <a:gd name="T4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" h="2">
                  <a:moveTo>
                    <a:pt x="3" y="2"/>
                  </a:moveTo>
                  <a:cubicBezTo>
                    <a:pt x="3" y="2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145"/>
            <p:cNvSpPr>
              <a:spLocks/>
            </p:cNvSpPr>
            <p:nvPr/>
          </p:nvSpPr>
          <p:spPr bwMode="auto">
            <a:xfrm>
              <a:off x="2923" y="492"/>
              <a:ext cx="6" cy="7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1 h 1"/>
                <a:gd name="T4" fmla="*/ 0 w 1"/>
                <a:gd name="T5" fmla="*/ 0 h 1"/>
                <a:gd name="T6" fmla="*/ 0 w 1"/>
                <a:gd name="T7" fmla="*/ 0 h 1"/>
                <a:gd name="T8" fmla="*/ 1 w 1"/>
                <a:gd name="T9" fmla="*/ 0 h 1"/>
                <a:gd name="T10" fmla="*/ 1 w 1"/>
                <a:gd name="T11" fmla="*/ 0 h 1"/>
                <a:gd name="T12" fmla="*/ 1 w 1"/>
                <a:gd name="T13" fmla="*/ 0 h 1"/>
                <a:gd name="T14" fmla="*/ 1 w 1"/>
                <a:gd name="T15" fmla="*/ 0 h 1"/>
                <a:gd name="T16" fmla="*/ 1 w 1"/>
                <a:gd name="T1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146"/>
            <p:cNvSpPr>
              <a:spLocks/>
            </p:cNvSpPr>
            <p:nvPr/>
          </p:nvSpPr>
          <p:spPr bwMode="auto">
            <a:xfrm>
              <a:off x="2987" y="473"/>
              <a:ext cx="7" cy="6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1 w 1"/>
                <a:gd name="T5" fmla="*/ 1 h 1"/>
                <a:gd name="T6" fmla="*/ 0 w 1"/>
                <a:gd name="T7" fmla="*/ 1 h 1"/>
                <a:gd name="T8" fmla="*/ 0 w 1"/>
                <a:gd name="T9" fmla="*/ 1 h 1"/>
                <a:gd name="T10" fmla="*/ 1 w 1"/>
                <a:gd name="T11" fmla="*/ 0 h 1"/>
                <a:gd name="T12" fmla="*/ 1 w 1"/>
                <a:gd name="T13" fmla="*/ 0 h 1"/>
                <a:gd name="T14" fmla="*/ 1 w 1"/>
                <a:gd name="T1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147"/>
            <p:cNvSpPr>
              <a:spLocks/>
            </p:cNvSpPr>
            <p:nvPr/>
          </p:nvSpPr>
          <p:spPr bwMode="auto">
            <a:xfrm>
              <a:off x="2852" y="370"/>
              <a:ext cx="135" cy="116"/>
            </a:xfrm>
            <a:custGeom>
              <a:avLst/>
              <a:gdLst>
                <a:gd name="T0" fmla="*/ 21 w 21"/>
                <a:gd name="T1" fmla="*/ 12 h 18"/>
                <a:gd name="T2" fmla="*/ 20 w 21"/>
                <a:gd name="T3" fmla="*/ 12 h 18"/>
                <a:gd name="T4" fmla="*/ 18 w 21"/>
                <a:gd name="T5" fmla="*/ 13 h 18"/>
                <a:gd name="T6" fmla="*/ 19 w 21"/>
                <a:gd name="T7" fmla="*/ 14 h 18"/>
                <a:gd name="T8" fmla="*/ 18 w 21"/>
                <a:gd name="T9" fmla="*/ 14 h 18"/>
                <a:gd name="T10" fmla="*/ 17 w 21"/>
                <a:gd name="T11" fmla="*/ 13 h 18"/>
                <a:gd name="T12" fmla="*/ 18 w 21"/>
                <a:gd name="T13" fmla="*/ 12 h 18"/>
                <a:gd name="T14" fmla="*/ 17 w 21"/>
                <a:gd name="T15" fmla="*/ 11 h 18"/>
                <a:gd name="T16" fmla="*/ 16 w 21"/>
                <a:gd name="T17" fmla="*/ 11 h 18"/>
                <a:gd name="T18" fmla="*/ 14 w 21"/>
                <a:gd name="T19" fmla="*/ 12 h 18"/>
                <a:gd name="T20" fmla="*/ 14 w 21"/>
                <a:gd name="T21" fmla="*/ 10 h 18"/>
                <a:gd name="T22" fmla="*/ 14 w 21"/>
                <a:gd name="T23" fmla="*/ 9 h 18"/>
                <a:gd name="T24" fmla="*/ 13 w 21"/>
                <a:gd name="T25" fmla="*/ 10 h 18"/>
                <a:gd name="T26" fmla="*/ 12 w 21"/>
                <a:gd name="T27" fmla="*/ 9 h 18"/>
                <a:gd name="T28" fmla="*/ 10 w 21"/>
                <a:gd name="T29" fmla="*/ 10 h 18"/>
                <a:gd name="T30" fmla="*/ 8 w 21"/>
                <a:gd name="T31" fmla="*/ 9 h 18"/>
                <a:gd name="T32" fmla="*/ 10 w 21"/>
                <a:gd name="T33" fmla="*/ 7 h 18"/>
                <a:gd name="T34" fmla="*/ 10 w 21"/>
                <a:gd name="T35" fmla="*/ 7 h 18"/>
                <a:gd name="T36" fmla="*/ 11 w 21"/>
                <a:gd name="T37" fmla="*/ 7 h 18"/>
                <a:gd name="T38" fmla="*/ 11 w 21"/>
                <a:gd name="T39" fmla="*/ 5 h 18"/>
                <a:gd name="T40" fmla="*/ 10 w 21"/>
                <a:gd name="T41" fmla="*/ 4 h 18"/>
                <a:gd name="T42" fmla="*/ 9 w 21"/>
                <a:gd name="T43" fmla="*/ 2 h 18"/>
                <a:gd name="T44" fmla="*/ 7 w 21"/>
                <a:gd name="T45" fmla="*/ 1 h 18"/>
                <a:gd name="T46" fmla="*/ 4 w 21"/>
                <a:gd name="T47" fmla="*/ 0 h 18"/>
                <a:gd name="T48" fmla="*/ 1 w 21"/>
                <a:gd name="T49" fmla="*/ 1 h 18"/>
                <a:gd name="T50" fmla="*/ 0 w 21"/>
                <a:gd name="T51" fmla="*/ 3 h 18"/>
                <a:gd name="T52" fmla="*/ 0 w 21"/>
                <a:gd name="T53" fmla="*/ 5 h 18"/>
                <a:gd name="T54" fmla="*/ 0 w 21"/>
                <a:gd name="T55" fmla="*/ 7 h 18"/>
                <a:gd name="T56" fmla="*/ 0 w 21"/>
                <a:gd name="T57" fmla="*/ 11 h 18"/>
                <a:gd name="T58" fmla="*/ 1 w 21"/>
                <a:gd name="T59" fmla="*/ 12 h 18"/>
                <a:gd name="T60" fmla="*/ 2 w 21"/>
                <a:gd name="T61" fmla="*/ 12 h 18"/>
                <a:gd name="T62" fmla="*/ 3 w 21"/>
                <a:gd name="T63" fmla="*/ 12 h 18"/>
                <a:gd name="T64" fmla="*/ 3 w 21"/>
                <a:gd name="T65" fmla="*/ 10 h 18"/>
                <a:gd name="T66" fmla="*/ 2 w 21"/>
                <a:gd name="T67" fmla="*/ 9 h 18"/>
                <a:gd name="T68" fmla="*/ 3 w 21"/>
                <a:gd name="T69" fmla="*/ 9 h 18"/>
                <a:gd name="T70" fmla="*/ 4 w 21"/>
                <a:gd name="T71" fmla="*/ 10 h 18"/>
                <a:gd name="T72" fmla="*/ 4 w 21"/>
                <a:gd name="T73" fmla="*/ 8 h 18"/>
                <a:gd name="T74" fmla="*/ 3 w 21"/>
                <a:gd name="T75" fmla="*/ 7 h 18"/>
                <a:gd name="T76" fmla="*/ 4 w 21"/>
                <a:gd name="T77" fmla="*/ 7 h 18"/>
                <a:gd name="T78" fmla="*/ 4 w 21"/>
                <a:gd name="T79" fmla="*/ 7 h 18"/>
                <a:gd name="T80" fmla="*/ 5 w 21"/>
                <a:gd name="T81" fmla="*/ 10 h 18"/>
                <a:gd name="T82" fmla="*/ 4 w 21"/>
                <a:gd name="T83" fmla="*/ 11 h 18"/>
                <a:gd name="T84" fmla="*/ 4 w 21"/>
                <a:gd name="T85" fmla="*/ 13 h 18"/>
                <a:gd name="T86" fmla="*/ 5 w 21"/>
                <a:gd name="T87" fmla="*/ 15 h 18"/>
                <a:gd name="T88" fmla="*/ 5 w 21"/>
                <a:gd name="T89" fmla="*/ 15 h 18"/>
                <a:gd name="T90" fmla="*/ 6 w 21"/>
                <a:gd name="T91" fmla="*/ 15 h 18"/>
                <a:gd name="T92" fmla="*/ 8 w 21"/>
                <a:gd name="T93" fmla="*/ 15 h 18"/>
                <a:gd name="T94" fmla="*/ 9 w 21"/>
                <a:gd name="T95" fmla="*/ 14 h 18"/>
                <a:gd name="T96" fmla="*/ 12 w 21"/>
                <a:gd name="T97" fmla="*/ 13 h 18"/>
                <a:gd name="T98" fmla="*/ 12 w 21"/>
                <a:gd name="T99" fmla="*/ 14 h 18"/>
                <a:gd name="T100" fmla="*/ 15 w 21"/>
                <a:gd name="T101" fmla="*/ 17 h 18"/>
                <a:gd name="T102" fmla="*/ 17 w 21"/>
                <a:gd name="T103" fmla="*/ 17 h 18"/>
                <a:gd name="T104" fmla="*/ 18 w 21"/>
                <a:gd name="T105" fmla="*/ 16 h 18"/>
                <a:gd name="T106" fmla="*/ 20 w 21"/>
                <a:gd name="T107" fmla="*/ 1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1" h="18">
                  <a:moveTo>
                    <a:pt x="21" y="15"/>
                  </a:moveTo>
                  <a:cubicBezTo>
                    <a:pt x="21" y="14"/>
                    <a:pt x="21" y="14"/>
                    <a:pt x="21" y="14"/>
                  </a:cubicBezTo>
                  <a:cubicBezTo>
                    <a:pt x="21" y="14"/>
                    <a:pt x="21" y="13"/>
                    <a:pt x="21" y="13"/>
                  </a:cubicBezTo>
                  <a:cubicBezTo>
                    <a:pt x="21" y="13"/>
                    <a:pt x="21" y="12"/>
                    <a:pt x="21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9" y="13"/>
                    <a:pt x="19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3"/>
                    <a:pt x="19" y="14"/>
                    <a:pt x="19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4"/>
                    <a:pt x="19" y="15"/>
                    <a:pt x="18" y="15"/>
                  </a:cubicBezTo>
                  <a:cubicBezTo>
                    <a:pt x="18" y="15"/>
                    <a:pt x="18" y="15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7" y="14"/>
                    <a:pt x="17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4"/>
                    <a:pt x="17" y="13"/>
                    <a:pt x="17" y="13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3"/>
                    <a:pt x="17" y="12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1"/>
                    <a:pt x="18" y="11"/>
                    <a:pt x="17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11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1"/>
                    <a:pt x="16" y="12"/>
                    <a:pt x="16" y="12"/>
                  </a:cubicBezTo>
                  <a:cubicBezTo>
                    <a:pt x="16" y="12"/>
                    <a:pt x="15" y="12"/>
                    <a:pt x="15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2"/>
                    <a:pt x="14" y="11"/>
                    <a:pt x="14" y="11"/>
                  </a:cubicBezTo>
                  <a:cubicBezTo>
                    <a:pt x="14" y="11"/>
                    <a:pt x="15" y="11"/>
                    <a:pt x="15" y="11"/>
                  </a:cubicBezTo>
                  <a:cubicBezTo>
                    <a:pt x="15" y="11"/>
                    <a:pt x="15" y="10"/>
                    <a:pt x="15" y="10"/>
                  </a:cubicBezTo>
                  <a:cubicBezTo>
                    <a:pt x="15" y="10"/>
                    <a:pt x="15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3" y="9"/>
                    <a:pt x="13" y="9"/>
                  </a:cubicBezTo>
                  <a:cubicBezTo>
                    <a:pt x="13" y="9"/>
                    <a:pt x="13" y="10"/>
                    <a:pt x="13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13" y="11"/>
                    <a:pt x="13" y="11"/>
                  </a:cubicBezTo>
                  <a:cubicBezTo>
                    <a:pt x="13" y="11"/>
                    <a:pt x="12" y="10"/>
                    <a:pt x="12" y="10"/>
                  </a:cubicBezTo>
                  <a:cubicBezTo>
                    <a:pt x="12" y="10"/>
                    <a:pt x="12" y="10"/>
                    <a:pt x="12" y="9"/>
                  </a:cubicBezTo>
                  <a:cubicBezTo>
                    <a:pt x="12" y="9"/>
                    <a:pt x="11" y="9"/>
                    <a:pt x="11" y="9"/>
                  </a:cubicBezTo>
                  <a:cubicBezTo>
                    <a:pt x="11" y="9"/>
                    <a:pt x="11" y="9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10"/>
                    <a:pt x="10" y="10"/>
                  </a:cubicBezTo>
                  <a:cubicBezTo>
                    <a:pt x="10" y="10"/>
                    <a:pt x="10" y="10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8" y="10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10" y="8"/>
                    <a:pt x="10" y="8"/>
                    <a:pt x="10" y="7"/>
                  </a:cubicBezTo>
                  <a:cubicBezTo>
                    <a:pt x="10" y="7"/>
                    <a:pt x="9" y="7"/>
                    <a:pt x="10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8"/>
                    <a:pt x="11" y="8"/>
                    <a:pt x="11" y="8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1" y="6"/>
                    <a:pt x="11" y="6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9" y="4"/>
                    <a:pt x="10" y="4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9" y="3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7" y="1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6" y="1"/>
                    <a:pt x="6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3" y="0"/>
                    <a:pt x="3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8"/>
                  </a:cubicBezTo>
                  <a:cubicBezTo>
                    <a:pt x="0" y="8"/>
                    <a:pt x="0" y="9"/>
                    <a:pt x="0" y="9"/>
                  </a:cubicBezTo>
                  <a:cubicBezTo>
                    <a:pt x="0" y="10"/>
                    <a:pt x="0" y="10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1" y="12"/>
                    <a:pt x="1" y="12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1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0"/>
                    <a:pt x="3" y="9"/>
                    <a:pt x="3" y="9"/>
                  </a:cubicBezTo>
                  <a:cubicBezTo>
                    <a:pt x="3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8"/>
                    <a:pt x="2" y="8"/>
                  </a:cubicBezTo>
                  <a:cubicBezTo>
                    <a:pt x="2" y="8"/>
                    <a:pt x="3" y="9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9"/>
                    <a:pt x="3" y="10"/>
                    <a:pt x="3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4" y="9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3" y="9"/>
                    <a:pt x="3" y="8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7"/>
                    <a:pt x="2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4" y="7"/>
                    <a:pt x="4" y="7"/>
                  </a:cubicBezTo>
                  <a:cubicBezTo>
                    <a:pt x="4" y="7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8"/>
                    <a:pt x="4" y="8"/>
                  </a:cubicBezTo>
                  <a:cubicBezTo>
                    <a:pt x="4" y="8"/>
                    <a:pt x="5" y="8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3" y="11"/>
                    <a:pt x="4" y="11"/>
                    <a:pt x="4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4" y="13"/>
                    <a:pt x="4" y="1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3"/>
                    <a:pt x="4" y="14"/>
                    <a:pt x="4" y="14"/>
                  </a:cubicBezTo>
                  <a:cubicBezTo>
                    <a:pt x="4" y="14"/>
                    <a:pt x="4" y="15"/>
                    <a:pt x="4" y="15"/>
                  </a:cubicBezTo>
                  <a:cubicBezTo>
                    <a:pt x="4" y="15"/>
                    <a:pt x="5" y="15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15"/>
                    <a:pt x="5" y="15"/>
                    <a:pt x="5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6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1" y="13"/>
                    <a:pt x="11" y="13"/>
                  </a:cubicBezTo>
                  <a:cubicBezTo>
                    <a:pt x="11" y="13"/>
                    <a:pt x="12" y="13"/>
                    <a:pt x="12" y="13"/>
                  </a:cubicBezTo>
                  <a:cubicBezTo>
                    <a:pt x="12" y="13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3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4"/>
                  </a:cubicBezTo>
                  <a:cubicBezTo>
                    <a:pt x="12" y="14"/>
                    <a:pt x="13" y="14"/>
                    <a:pt x="13" y="15"/>
                  </a:cubicBezTo>
                  <a:cubicBezTo>
                    <a:pt x="13" y="15"/>
                    <a:pt x="13" y="16"/>
                    <a:pt x="14" y="16"/>
                  </a:cubicBezTo>
                  <a:cubicBezTo>
                    <a:pt x="14" y="16"/>
                    <a:pt x="14" y="17"/>
                    <a:pt x="14" y="17"/>
                  </a:cubicBezTo>
                  <a:cubicBezTo>
                    <a:pt x="14" y="17"/>
                    <a:pt x="14" y="17"/>
                    <a:pt x="15" y="17"/>
                  </a:cubicBezTo>
                  <a:cubicBezTo>
                    <a:pt x="15" y="17"/>
                    <a:pt x="15" y="16"/>
                    <a:pt x="15" y="16"/>
                  </a:cubicBezTo>
                  <a:cubicBezTo>
                    <a:pt x="15" y="16"/>
                    <a:pt x="16" y="17"/>
                    <a:pt x="16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7" y="17"/>
                    <a:pt x="17" y="17"/>
                  </a:cubicBezTo>
                  <a:cubicBezTo>
                    <a:pt x="17" y="17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8" y="17"/>
                    <a:pt x="18" y="16"/>
                    <a:pt x="18" y="16"/>
                  </a:cubicBezTo>
                  <a:cubicBezTo>
                    <a:pt x="18" y="16"/>
                    <a:pt x="18" y="16"/>
                    <a:pt x="19" y="15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20" y="15"/>
                    <a:pt x="20" y="15"/>
                    <a:pt x="20" y="15"/>
                  </a:cubicBezTo>
                  <a:cubicBezTo>
                    <a:pt x="20" y="15"/>
                    <a:pt x="20" y="15"/>
                    <a:pt x="20" y="15"/>
                  </a:cubicBezTo>
                  <a:cubicBezTo>
                    <a:pt x="21" y="15"/>
                    <a:pt x="21" y="15"/>
                    <a:pt x="21" y="15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148"/>
            <p:cNvSpPr>
              <a:spLocks/>
            </p:cNvSpPr>
            <p:nvPr/>
          </p:nvSpPr>
          <p:spPr bwMode="auto">
            <a:xfrm>
              <a:off x="2942" y="396"/>
              <a:ext cx="26" cy="32"/>
            </a:xfrm>
            <a:custGeom>
              <a:avLst/>
              <a:gdLst>
                <a:gd name="T0" fmla="*/ 3 w 4"/>
                <a:gd name="T1" fmla="*/ 5 h 5"/>
                <a:gd name="T2" fmla="*/ 2 w 4"/>
                <a:gd name="T3" fmla="*/ 4 h 5"/>
                <a:gd name="T4" fmla="*/ 2 w 4"/>
                <a:gd name="T5" fmla="*/ 4 h 5"/>
                <a:gd name="T6" fmla="*/ 1 w 4"/>
                <a:gd name="T7" fmla="*/ 4 h 5"/>
                <a:gd name="T8" fmla="*/ 0 w 4"/>
                <a:gd name="T9" fmla="*/ 4 h 5"/>
                <a:gd name="T10" fmla="*/ 0 w 4"/>
                <a:gd name="T11" fmla="*/ 4 h 5"/>
                <a:gd name="T12" fmla="*/ 0 w 4"/>
                <a:gd name="T13" fmla="*/ 3 h 5"/>
                <a:gd name="T14" fmla="*/ 0 w 4"/>
                <a:gd name="T15" fmla="*/ 2 h 5"/>
                <a:gd name="T16" fmla="*/ 0 w 4"/>
                <a:gd name="T17" fmla="*/ 2 h 5"/>
                <a:gd name="T18" fmla="*/ 0 w 4"/>
                <a:gd name="T19" fmla="*/ 1 h 5"/>
                <a:gd name="T20" fmla="*/ 1 w 4"/>
                <a:gd name="T21" fmla="*/ 1 h 5"/>
                <a:gd name="T22" fmla="*/ 1 w 4"/>
                <a:gd name="T23" fmla="*/ 1 h 5"/>
                <a:gd name="T24" fmla="*/ 1 w 4"/>
                <a:gd name="T25" fmla="*/ 2 h 5"/>
                <a:gd name="T26" fmla="*/ 2 w 4"/>
                <a:gd name="T27" fmla="*/ 2 h 5"/>
                <a:gd name="T28" fmla="*/ 2 w 4"/>
                <a:gd name="T29" fmla="*/ 2 h 5"/>
                <a:gd name="T30" fmla="*/ 2 w 4"/>
                <a:gd name="T31" fmla="*/ 1 h 5"/>
                <a:gd name="T32" fmla="*/ 3 w 4"/>
                <a:gd name="T33" fmla="*/ 1 h 5"/>
                <a:gd name="T34" fmla="*/ 3 w 4"/>
                <a:gd name="T35" fmla="*/ 0 h 5"/>
                <a:gd name="T36" fmla="*/ 4 w 4"/>
                <a:gd name="T37" fmla="*/ 0 h 5"/>
                <a:gd name="T38" fmla="*/ 4 w 4"/>
                <a:gd name="T39" fmla="*/ 1 h 5"/>
                <a:gd name="T40" fmla="*/ 4 w 4"/>
                <a:gd name="T41" fmla="*/ 1 h 5"/>
                <a:gd name="T42" fmla="*/ 3 w 4"/>
                <a:gd name="T43" fmla="*/ 2 h 5"/>
                <a:gd name="T44" fmla="*/ 3 w 4"/>
                <a:gd name="T45" fmla="*/ 2 h 5"/>
                <a:gd name="T46" fmla="*/ 4 w 4"/>
                <a:gd name="T47" fmla="*/ 3 h 5"/>
                <a:gd name="T48" fmla="*/ 4 w 4"/>
                <a:gd name="T49" fmla="*/ 3 h 5"/>
                <a:gd name="T50" fmla="*/ 4 w 4"/>
                <a:gd name="T51" fmla="*/ 4 h 5"/>
                <a:gd name="T52" fmla="*/ 3 w 4"/>
                <a:gd name="T53" fmla="*/ 4 h 5"/>
                <a:gd name="T54" fmla="*/ 3 w 4"/>
                <a:gd name="T55" fmla="*/ 4 h 5"/>
                <a:gd name="T56" fmla="*/ 3 w 4"/>
                <a:gd name="T5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" h="5">
                  <a:moveTo>
                    <a:pt x="3" y="5"/>
                  </a:moveTo>
                  <a:cubicBezTo>
                    <a:pt x="3" y="5"/>
                    <a:pt x="3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4" y="0"/>
                    <a:pt x="4" y="0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5"/>
                    <a:pt x="3" y="5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149"/>
            <p:cNvSpPr>
              <a:spLocks/>
            </p:cNvSpPr>
            <p:nvPr/>
          </p:nvSpPr>
          <p:spPr bwMode="auto">
            <a:xfrm>
              <a:off x="2929" y="396"/>
              <a:ext cx="7" cy="6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1 h 1"/>
                <a:gd name="T8" fmla="*/ 0 w 1"/>
                <a:gd name="T9" fmla="*/ 1 h 1"/>
                <a:gd name="T10" fmla="*/ 0 w 1"/>
                <a:gd name="T11" fmla="*/ 0 h 1"/>
                <a:gd name="T12" fmla="*/ 0 w 1"/>
                <a:gd name="T13" fmla="*/ 0 h 1"/>
                <a:gd name="T14" fmla="*/ 0 w 1"/>
                <a:gd name="T15" fmla="*/ 0 h 1"/>
                <a:gd name="T16" fmla="*/ 1 w 1"/>
                <a:gd name="T17" fmla="*/ 0 h 1"/>
                <a:gd name="T18" fmla="*/ 1 w 1"/>
                <a:gd name="T19" fmla="*/ 1 h 1"/>
                <a:gd name="T20" fmla="*/ 1 w 1"/>
                <a:gd name="T2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150"/>
            <p:cNvSpPr>
              <a:spLocks/>
            </p:cNvSpPr>
            <p:nvPr/>
          </p:nvSpPr>
          <p:spPr bwMode="auto">
            <a:xfrm>
              <a:off x="2923" y="383"/>
              <a:ext cx="13" cy="6"/>
            </a:xfrm>
            <a:custGeom>
              <a:avLst/>
              <a:gdLst>
                <a:gd name="T0" fmla="*/ 1 w 2"/>
                <a:gd name="T1" fmla="*/ 1 h 1"/>
                <a:gd name="T2" fmla="*/ 1 w 2"/>
                <a:gd name="T3" fmla="*/ 1 h 1"/>
                <a:gd name="T4" fmla="*/ 0 w 2"/>
                <a:gd name="T5" fmla="*/ 1 h 1"/>
                <a:gd name="T6" fmla="*/ 0 w 2"/>
                <a:gd name="T7" fmla="*/ 1 h 1"/>
                <a:gd name="T8" fmla="*/ 0 w 2"/>
                <a:gd name="T9" fmla="*/ 0 h 1"/>
                <a:gd name="T10" fmla="*/ 0 w 2"/>
                <a:gd name="T11" fmla="*/ 0 h 1"/>
                <a:gd name="T12" fmla="*/ 1 w 2"/>
                <a:gd name="T13" fmla="*/ 0 h 1"/>
                <a:gd name="T14" fmla="*/ 1 w 2"/>
                <a:gd name="T15" fmla="*/ 0 h 1"/>
                <a:gd name="T16" fmla="*/ 2 w 2"/>
                <a:gd name="T17" fmla="*/ 0 h 1"/>
                <a:gd name="T18" fmla="*/ 2 w 2"/>
                <a:gd name="T19" fmla="*/ 0 h 1"/>
                <a:gd name="T20" fmla="*/ 1 w 2"/>
                <a:gd name="T2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1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151"/>
            <p:cNvSpPr>
              <a:spLocks/>
            </p:cNvSpPr>
            <p:nvPr/>
          </p:nvSpPr>
          <p:spPr bwMode="auto">
            <a:xfrm>
              <a:off x="2904" y="351"/>
              <a:ext cx="32" cy="32"/>
            </a:xfrm>
            <a:custGeom>
              <a:avLst/>
              <a:gdLst>
                <a:gd name="T0" fmla="*/ 2 w 5"/>
                <a:gd name="T1" fmla="*/ 5 h 5"/>
                <a:gd name="T2" fmla="*/ 1 w 5"/>
                <a:gd name="T3" fmla="*/ 4 h 5"/>
                <a:gd name="T4" fmla="*/ 0 w 5"/>
                <a:gd name="T5" fmla="*/ 3 h 5"/>
                <a:gd name="T6" fmla="*/ 0 w 5"/>
                <a:gd name="T7" fmla="*/ 2 h 5"/>
                <a:gd name="T8" fmla="*/ 0 w 5"/>
                <a:gd name="T9" fmla="*/ 1 h 5"/>
                <a:gd name="T10" fmla="*/ 0 w 5"/>
                <a:gd name="T11" fmla="*/ 1 h 5"/>
                <a:gd name="T12" fmla="*/ 1 w 5"/>
                <a:gd name="T13" fmla="*/ 0 h 5"/>
                <a:gd name="T14" fmla="*/ 1 w 5"/>
                <a:gd name="T15" fmla="*/ 0 h 5"/>
                <a:gd name="T16" fmla="*/ 2 w 5"/>
                <a:gd name="T17" fmla="*/ 1 h 5"/>
                <a:gd name="T18" fmla="*/ 2 w 5"/>
                <a:gd name="T19" fmla="*/ 1 h 5"/>
                <a:gd name="T20" fmla="*/ 2 w 5"/>
                <a:gd name="T21" fmla="*/ 1 h 5"/>
                <a:gd name="T22" fmla="*/ 3 w 5"/>
                <a:gd name="T23" fmla="*/ 1 h 5"/>
                <a:gd name="T24" fmla="*/ 3 w 5"/>
                <a:gd name="T25" fmla="*/ 1 h 5"/>
                <a:gd name="T26" fmla="*/ 4 w 5"/>
                <a:gd name="T27" fmla="*/ 1 h 5"/>
                <a:gd name="T28" fmla="*/ 4 w 5"/>
                <a:gd name="T29" fmla="*/ 1 h 5"/>
                <a:gd name="T30" fmla="*/ 4 w 5"/>
                <a:gd name="T31" fmla="*/ 2 h 5"/>
                <a:gd name="T32" fmla="*/ 4 w 5"/>
                <a:gd name="T33" fmla="*/ 2 h 5"/>
                <a:gd name="T34" fmla="*/ 4 w 5"/>
                <a:gd name="T35" fmla="*/ 2 h 5"/>
                <a:gd name="T36" fmla="*/ 4 w 5"/>
                <a:gd name="T37" fmla="*/ 3 h 5"/>
                <a:gd name="T38" fmla="*/ 4 w 5"/>
                <a:gd name="T39" fmla="*/ 3 h 5"/>
                <a:gd name="T40" fmla="*/ 4 w 5"/>
                <a:gd name="T41" fmla="*/ 4 h 5"/>
                <a:gd name="T42" fmla="*/ 4 w 5"/>
                <a:gd name="T43" fmla="*/ 4 h 5"/>
                <a:gd name="T44" fmla="*/ 3 w 5"/>
                <a:gd name="T45" fmla="*/ 5 h 5"/>
                <a:gd name="T46" fmla="*/ 3 w 5"/>
                <a:gd name="T47" fmla="*/ 5 h 5"/>
                <a:gd name="T48" fmla="*/ 2 w 5"/>
                <a:gd name="T4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" h="5">
                  <a:moveTo>
                    <a:pt x="2" y="5"/>
                  </a:moveTo>
                  <a:cubicBezTo>
                    <a:pt x="2" y="5"/>
                    <a:pt x="1" y="4"/>
                    <a:pt x="1" y="4"/>
                  </a:cubicBezTo>
                  <a:cubicBezTo>
                    <a:pt x="1" y="4"/>
                    <a:pt x="0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5" y="1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152"/>
            <p:cNvSpPr>
              <a:spLocks/>
            </p:cNvSpPr>
            <p:nvPr/>
          </p:nvSpPr>
          <p:spPr bwMode="auto">
            <a:xfrm>
              <a:off x="2936" y="364"/>
              <a:ext cx="6" cy="19"/>
            </a:xfrm>
            <a:custGeom>
              <a:avLst/>
              <a:gdLst>
                <a:gd name="T0" fmla="*/ 1 w 1"/>
                <a:gd name="T1" fmla="*/ 3 h 3"/>
                <a:gd name="T2" fmla="*/ 1 w 1"/>
                <a:gd name="T3" fmla="*/ 2 h 3"/>
                <a:gd name="T4" fmla="*/ 1 w 1"/>
                <a:gd name="T5" fmla="*/ 1 h 3"/>
                <a:gd name="T6" fmla="*/ 1 w 1"/>
                <a:gd name="T7" fmla="*/ 1 h 3"/>
                <a:gd name="T8" fmla="*/ 1 w 1"/>
                <a:gd name="T9" fmla="*/ 0 h 3"/>
                <a:gd name="T10" fmla="*/ 1 w 1"/>
                <a:gd name="T11" fmla="*/ 0 h 3"/>
                <a:gd name="T12" fmla="*/ 0 w 1"/>
                <a:gd name="T13" fmla="*/ 0 h 3"/>
                <a:gd name="T14" fmla="*/ 0 w 1"/>
                <a:gd name="T15" fmla="*/ 1 h 3"/>
                <a:gd name="T16" fmla="*/ 0 w 1"/>
                <a:gd name="T17" fmla="*/ 2 h 3"/>
                <a:gd name="T18" fmla="*/ 0 w 1"/>
                <a:gd name="T19" fmla="*/ 2 h 3"/>
                <a:gd name="T20" fmla="*/ 0 w 1"/>
                <a:gd name="T21" fmla="*/ 3 h 3"/>
                <a:gd name="T22" fmla="*/ 1 w 1"/>
                <a:gd name="T2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" h="3">
                  <a:moveTo>
                    <a:pt x="1" y="3"/>
                  </a:moveTo>
                  <a:cubicBezTo>
                    <a:pt x="1" y="3"/>
                    <a:pt x="1" y="2"/>
                    <a:pt x="1" y="2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153"/>
            <p:cNvSpPr>
              <a:spLocks/>
            </p:cNvSpPr>
            <p:nvPr/>
          </p:nvSpPr>
          <p:spPr bwMode="auto">
            <a:xfrm>
              <a:off x="2910" y="280"/>
              <a:ext cx="45" cy="58"/>
            </a:xfrm>
            <a:custGeom>
              <a:avLst/>
              <a:gdLst>
                <a:gd name="T0" fmla="*/ 6 w 7"/>
                <a:gd name="T1" fmla="*/ 9 h 9"/>
                <a:gd name="T2" fmla="*/ 6 w 7"/>
                <a:gd name="T3" fmla="*/ 9 h 9"/>
                <a:gd name="T4" fmla="*/ 6 w 7"/>
                <a:gd name="T5" fmla="*/ 8 h 9"/>
                <a:gd name="T6" fmla="*/ 7 w 7"/>
                <a:gd name="T7" fmla="*/ 8 h 9"/>
                <a:gd name="T8" fmla="*/ 7 w 7"/>
                <a:gd name="T9" fmla="*/ 7 h 9"/>
                <a:gd name="T10" fmla="*/ 6 w 7"/>
                <a:gd name="T11" fmla="*/ 7 h 9"/>
                <a:gd name="T12" fmla="*/ 6 w 7"/>
                <a:gd name="T13" fmla="*/ 6 h 9"/>
                <a:gd name="T14" fmla="*/ 6 w 7"/>
                <a:gd name="T15" fmla="*/ 5 h 9"/>
                <a:gd name="T16" fmla="*/ 5 w 7"/>
                <a:gd name="T17" fmla="*/ 5 h 9"/>
                <a:gd name="T18" fmla="*/ 5 w 7"/>
                <a:gd name="T19" fmla="*/ 4 h 9"/>
                <a:gd name="T20" fmla="*/ 4 w 7"/>
                <a:gd name="T21" fmla="*/ 4 h 9"/>
                <a:gd name="T22" fmla="*/ 4 w 7"/>
                <a:gd name="T23" fmla="*/ 4 h 9"/>
                <a:gd name="T24" fmla="*/ 3 w 7"/>
                <a:gd name="T25" fmla="*/ 4 h 9"/>
                <a:gd name="T26" fmla="*/ 3 w 7"/>
                <a:gd name="T27" fmla="*/ 3 h 9"/>
                <a:gd name="T28" fmla="*/ 3 w 7"/>
                <a:gd name="T29" fmla="*/ 3 h 9"/>
                <a:gd name="T30" fmla="*/ 3 w 7"/>
                <a:gd name="T31" fmla="*/ 3 h 9"/>
                <a:gd name="T32" fmla="*/ 3 w 7"/>
                <a:gd name="T33" fmla="*/ 2 h 9"/>
                <a:gd name="T34" fmla="*/ 3 w 7"/>
                <a:gd name="T35" fmla="*/ 2 h 9"/>
                <a:gd name="T36" fmla="*/ 3 w 7"/>
                <a:gd name="T37" fmla="*/ 2 h 9"/>
                <a:gd name="T38" fmla="*/ 3 w 7"/>
                <a:gd name="T39" fmla="*/ 1 h 9"/>
                <a:gd name="T40" fmla="*/ 3 w 7"/>
                <a:gd name="T41" fmla="*/ 1 h 9"/>
                <a:gd name="T42" fmla="*/ 4 w 7"/>
                <a:gd name="T43" fmla="*/ 1 h 9"/>
                <a:gd name="T44" fmla="*/ 4 w 7"/>
                <a:gd name="T45" fmla="*/ 1 h 9"/>
                <a:gd name="T46" fmla="*/ 3 w 7"/>
                <a:gd name="T47" fmla="*/ 0 h 9"/>
                <a:gd name="T48" fmla="*/ 2 w 7"/>
                <a:gd name="T49" fmla="*/ 1 h 9"/>
                <a:gd name="T50" fmla="*/ 2 w 7"/>
                <a:gd name="T51" fmla="*/ 2 h 9"/>
                <a:gd name="T52" fmla="*/ 2 w 7"/>
                <a:gd name="T53" fmla="*/ 2 h 9"/>
                <a:gd name="T54" fmla="*/ 1 w 7"/>
                <a:gd name="T55" fmla="*/ 2 h 9"/>
                <a:gd name="T56" fmla="*/ 1 w 7"/>
                <a:gd name="T57" fmla="*/ 3 h 9"/>
                <a:gd name="T58" fmla="*/ 1 w 7"/>
                <a:gd name="T59" fmla="*/ 3 h 9"/>
                <a:gd name="T60" fmla="*/ 0 w 7"/>
                <a:gd name="T61" fmla="*/ 3 h 9"/>
                <a:gd name="T62" fmla="*/ 0 w 7"/>
                <a:gd name="T63" fmla="*/ 3 h 9"/>
                <a:gd name="T64" fmla="*/ 0 w 7"/>
                <a:gd name="T65" fmla="*/ 3 h 9"/>
                <a:gd name="T66" fmla="*/ 0 w 7"/>
                <a:gd name="T67" fmla="*/ 4 h 9"/>
                <a:gd name="T68" fmla="*/ 1 w 7"/>
                <a:gd name="T69" fmla="*/ 4 h 9"/>
                <a:gd name="T70" fmla="*/ 1 w 7"/>
                <a:gd name="T71" fmla="*/ 5 h 9"/>
                <a:gd name="T72" fmla="*/ 1 w 7"/>
                <a:gd name="T73" fmla="*/ 6 h 9"/>
                <a:gd name="T74" fmla="*/ 2 w 7"/>
                <a:gd name="T75" fmla="*/ 6 h 9"/>
                <a:gd name="T76" fmla="*/ 2 w 7"/>
                <a:gd name="T77" fmla="*/ 7 h 9"/>
                <a:gd name="T78" fmla="*/ 2 w 7"/>
                <a:gd name="T79" fmla="*/ 7 h 9"/>
                <a:gd name="T80" fmla="*/ 3 w 7"/>
                <a:gd name="T81" fmla="*/ 7 h 9"/>
                <a:gd name="T82" fmla="*/ 3 w 7"/>
                <a:gd name="T83" fmla="*/ 7 h 9"/>
                <a:gd name="T84" fmla="*/ 3 w 7"/>
                <a:gd name="T85" fmla="*/ 7 h 9"/>
                <a:gd name="T86" fmla="*/ 4 w 7"/>
                <a:gd name="T87" fmla="*/ 7 h 9"/>
                <a:gd name="T88" fmla="*/ 4 w 7"/>
                <a:gd name="T89" fmla="*/ 7 h 9"/>
                <a:gd name="T90" fmla="*/ 4 w 7"/>
                <a:gd name="T91" fmla="*/ 6 h 9"/>
                <a:gd name="T92" fmla="*/ 3 w 7"/>
                <a:gd name="T93" fmla="*/ 6 h 9"/>
                <a:gd name="T94" fmla="*/ 3 w 7"/>
                <a:gd name="T95" fmla="*/ 6 h 9"/>
                <a:gd name="T96" fmla="*/ 3 w 7"/>
                <a:gd name="T97" fmla="*/ 5 h 9"/>
                <a:gd name="T98" fmla="*/ 4 w 7"/>
                <a:gd name="T99" fmla="*/ 5 h 9"/>
                <a:gd name="T100" fmla="*/ 4 w 7"/>
                <a:gd name="T101" fmla="*/ 6 h 9"/>
                <a:gd name="T102" fmla="*/ 5 w 7"/>
                <a:gd name="T103" fmla="*/ 6 h 9"/>
                <a:gd name="T104" fmla="*/ 5 w 7"/>
                <a:gd name="T105" fmla="*/ 7 h 9"/>
                <a:gd name="T106" fmla="*/ 5 w 7"/>
                <a:gd name="T107" fmla="*/ 8 h 9"/>
                <a:gd name="T108" fmla="*/ 5 w 7"/>
                <a:gd name="T109" fmla="*/ 8 h 9"/>
                <a:gd name="T110" fmla="*/ 5 w 7"/>
                <a:gd name="T111" fmla="*/ 9 h 9"/>
                <a:gd name="T112" fmla="*/ 5 w 7"/>
                <a:gd name="T113" fmla="*/ 9 h 9"/>
                <a:gd name="T114" fmla="*/ 6 w 7"/>
                <a:gd name="T115" fmla="*/ 9 h 9"/>
                <a:gd name="T116" fmla="*/ 6 w 7"/>
                <a:gd name="T11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" h="9">
                  <a:moveTo>
                    <a:pt x="6" y="9"/>
                  </a:move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6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8"/>
                    <a:pt x="7" y="8"/>
                    <a:pt x="7" y="7"/>
                  </a:cubicBezTo>
                  <a:cubicBezTo>
                    <a:pt x="7" y="7"/>
                    <a:pt x="6" y="7"/>
                    <a:pt x="6" y="7"/>
                  </a:cubicBezTo>
                  <a:cubicBezTo>
                    <a:pt x="6" y="7"/>
                    <a:pt x="6" y="7"/>
                    <a:pt x="6" y="6"/>
                  </a:cubicBezTo>
                  <a:cubicBezTo>
                    <a:pt x="6" y="6"/>
                    <a:pt x="6" y="6"/>
                    <a:pt x="6" y="5"/>
                  </a:cubicBezTo>
                  <a:cubicBezTo>
                    <a:pt x="6" y="5"/>
                    <a:pt x="5" y="5"/>
                    <a:pt x="5" y="5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3" y="2"/>
                    <a:pt x="3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2" y="1"/>
                    <a:pt x="2" y="1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1" y="5"/>
                    <a:pt x="1" y="6"/>
                    <a:pt x="1" y="6"/>
                  </a:cubicBezTo>
                  <a:cubicBezTo>
                    <a:pt x="1" y="6"/>
                    <a:pt x="2" y="6"/>
                    <a:pt x="2" y="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3" y="5"/>
                    <a:pt x="4" y="5"/>
                    <a:pt x="4" y="5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5" y="6"/>
                    <a:pt x="5" y="6"/>
                  </a:cubicBezTo>
                  <a:cubicBezTo>
                    <a:pt x="5" y="6"/>
                    <a:pt x="5" y="7"/>
                    <a:pt x="5" y="7"/>
                  </a:cubicBezTo>
                  <a:cubicBezTo>
                    <a:pt x="5" y="7"/>
                    <a:pt x="5" y="7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6" y="9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154"/>
            <p:cNvSpPr>
              <a:spLocks/>
            </p:cNvSpPr>
            <p:nvPr/>
          </p:nvSpPr>
          <p:spPr bwMode="auto">
            <a:xfrm>
              <a:off x="2962" y="331"/>
              <a:ext cx="19" cy="45"/>
            </a:xfrm>
            <a:custGeom>
              <a:avLst/>
              <a:gdLst>
                <a:gd name="T0" fmla="*/ 2 w 3"/>
                <a:gd name="T1" fmla="*/ 6 h 7"/>
                <a:gd name="T2" fmla="*/ 2 w 3"/>
                <a:gd name="T3" fmla="*/ 6 h 7"/>
                <a:gd name="T4" fmla="*/ 2 w 3"/>
                <a:gd name="T5" fmla="*/ 7 h 7"/>
                <a:gd name="T6" fmla="*/ 1 w 3"/>
                <a:gd name="T7" fmla="*/ 7 h 7"/>
                <a:gd name="T8" fmla="*/ 1 w 3"/>
                <a:gd name="T9" fmla="*/ 6 h 7"/>
                <a:gd name="T10" fmla="*/ 1 w 3"/>
                <a:gd name="T11" fmla="*/ 5 h 7"/>
                <a:gd name="T12" fmla="*/ 0 w 3"/>
                <a:gd name="T13" fmla="*/ 5 h 7"/>
                <a:gd name="T14" fmla="*/ 0 w 3"/>
                <a:gd name="T15" fmla="*/ 5 h 7"/>
                <a:gd name="T16" fmla="*/ 0 w 3"/>
                <a:gd name="T17" fmla="*/ 5 h 7"/>
                <a:gd name="T18" fmla="*/ 0 w 3"/>
                <a:gd name="T19" fmla="*/ 4 h 7"/>
                <a:gd name="T20" fmla="*/ 0 w 3"/>
                <a:gd name="T21" fmla="*/ 4 h 7"/>
                <a:gd name="T22" fmla="*/ 0 w 3"/>
                <a:gd name="T23" fmla="*/ 4 h 7"/>
                <a:gd name="T24" fmla="*/ 1 w 3"/>
                <a:gd name="T25" fmla="*/ 4 h 7"/>
                <a:gd name="T26" fmla="*/ 1 w 3"/>
                <a:gd name="T27" fmla="*/ 3 h 7"/>
                <a:gd name="T28" fmla="*/ 1 w 3"/>
                <a:gd name="T29" fmla="*/ 3 h 7"/>
                <a:gd name="T30" fmla="*/ 1 w 3"/>
                <a:gd name="T31" fmla="*/ 2 h 7"/>
                <a:gd name="T32" fmla="*/ 1 w 3"/>
                <a:gd name="T33" fmla="*/ 1 h 7"/>
                <a:gd name="T34" fmla="*/ 1 w 3"/>
                <a:gd name="T35" fmla="*/ 0 h 7"/>
                <a:gd name="T36" fmla="*/ 2 w 3"/>
                <a:gd name="T37" fmla="*/ 0 h 7"/>
                <a:gd name="T38" fmla="*/ 2 w 3"/>
                <a:gd name="T39" fmla="*/ 0 h 7"/>
                <a:gd name="T40" fmla="*/ 2 w 3"/>
                <a:gd name="T41" fmla="*/ 1 h 7"/>
                <a:gd name="T42" fmla="*/ 3 w 3"/>
                <a:gd name="T43" fmla="*/ 1 h 7"/>
                <a:gd name="T44" fmla="*/ 2 w 3"/>
                <a:gd name="T45" fmla="*/ 2 h 7"/>
                <a:gd name="T46" fmla="*/ 2 w 3"/>
                <a:gd name="T47" fmla="*/ 2 h 7"/>
                <a:gd name="T48" fmla="*/ 2 w 3"/>
                <a:gd name="T49" fmla="*/ 3 h 7"/>
                <a:gd name="T50" fmla="*/ 2 w 3"/>
                <a:gd name="T51" fmla="*/ 4 h 7"/>
                <a:gd name="T52" fmla="*/ 2 w 3"/>
                <a:gd name="T53" fmla="*/ 5 h 7"/>
                <a:gd name="T54" fmla="*/ 2 w 3"/>
                <a:gd name="T55" fmla="*/ 6 h 7"/>
                <a:gd name="T56" fmla="*/ 3 w 3"/>
                <a:gd name="T57" fmla="*/ 6 h 7"/>
                <a:gd name="T58" fmla="*/ 2 w 3"/>
                <a:gd name="T59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" h="7">
                  <a:moveTo>
                    <a:pt x="2" y="6"/>
                  </a:moveTo>
                  <a:cubicBezTo>
                    <a:pt x="2" y="7"/>
                    <a:pt x="2" y="6"/>
                    <a:pt x="2" y="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6"/>
                    <a:pt x="1" y="6"/>
                  </a:cubicBezTo>
                  <a:cubicBezTo>
                    <a:pt x="1" y="6"/>
                    <a:pt x="1" y="5"/>
                    <a:pt x="1" y="5"/>
                  </a:cubicBezTo>
                  <a:cubicBezTo>
                    <a:pt x="1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3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1" y="4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3" y="1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2" y="3"/>
                    <a:pt x="2" y="4"/>
                    <a:pt x="2" y="4"/>
                  </a:cubicBezTo>
                  <a:cubicBezTo>
                    <a:pt x="2" y="4"/>
                    <a:pt x="2" y="5"/>
                    <a:pt x="2" y="5"/>
                  </a:cubicBezTo>
                  <a:cubicBezTo>
                    <a:pt x="2" y="5"/>
                    <a:pt x="2" y="5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2" y="6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155"/>
            <p:cNvSpPr>
              <a:spLocks/>
            </p:cNvSpPr>
            <p:nvPr/>
          </p:nvSpPr>
          <p:spPr bwMode="auto">
            <a:xfrm>
              <a:off x="2942" y="274"/>
              <a:ext cx="7" cy="25"/>
            </a:xfrm>
            <a:custGeom>
              <a:avLst/>
              <a:gdLst>
                <a:gd name="T0" fmla="*/ 0 w 1"/>
                <a:gd name="T1" fmla="*/ 4 h 4"/>
                <a:gd name="T2" fmla="*/ 0 w 1"/>
                <a:gd name="T3" fmla="*/ 4 h 4"/>
                <a:gd name="T4" fmla="*/ 0 w 1"/>
                <a:gd name="T5" fmla="*/ 3 h 4"/>
                <a:gd name="T6" fmla="*/ 0 w 1"/>
                <a:gd name="T7" fmla="*/ 2 h 4"/>
                <a:gd name="T8" fmla="*/ 0 w 1"/>
                <a:gd name="T9" fmla="*/ 1 h 4"/>
                <a:gd name="T10" fmla="*/ 0 w 1"/>
                <a:gd name="T11" fmla="*/ 0 h 4"/>
                <a:gd name="T12" fmla="*/ 1 w 1"/>
                <a:gd name="T13" fmla="*/ 0 h 4"/>
                <a:gd name="T14" fmla="*/ 1 w 1"/>
                <a:gd name="T15" fmla="*/ 1 h 4"/>
                <a:gd name="T16" fmla="*/ 1 w 1"/>
                <a:gd name="T17" fmla="*/ 1 h 4"/>
                <a:gd name="T18" fmla="*/ 0 w 1"/>
                <a:gd name="T19" fmla="*/ 2 h 4"/>
                <a:gd name="T20" fmla="*/ 1 w 1"/>
                <a:gd name="T21" fmla="*/ 2 h 4"/>
                <a:gd name="T22" fmla="*/ 1 w 1"/>
                <a:gd name="T23" fmla="*/ 3 h 4"/>
                <a:gd name="T24" fmla="*/ 1 w 1"/>
                <a:gd name="T25" fmla="*/ 4 h 4"/>
                <a:gd name="T26" fmla="*/ 0 w 1"/>
                <a:gd name="T2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" h="4"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1" y="4"/>
                    <a:pt x="0" y="4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156"/>
            <p:cNvSpPr>
              <a:spLocks/>
            </p:cNvSpPr>
            <p:nvPr/>
          </p:nvSpPr>
          <p:spPr bwMode="auto">
            <a:xfrm>
              <a:off x="3033" y="267"/>
              <a:ext cx="19" cy="19"/>
            </a:xfrm>
            <a:custGeom>
              <a:avLst/>
              <a:gdLst>
                <a:gd name="T0" fmla="*/ 2 w 3"/>
                <a:gd name="T1" fmla="*/ 1 h 3"/>
                <a:gd name="T2" fmla="*/ 3 w 3"/>
                <a:gd name="T3" fmla="*/ 1 h 3"/>
                <a:gd name="T4" fmla="*/ 3 w 3"/>
                <a:gd name="T5" fmla="*/ 0 h 3"/>
                <a:gd name="T6" fmla="*/ 2 w 3"/>
                <a:gd name="T7" fmla="*/ 0 h 3"/>
                <a:gd name="T8" fmla="*/ 2 w 3"/>
                <a:gd name="T9" fmla="*/ 0 h 3"/>
                <a:gd name="T10" fmla="*/ 1 w 3"/>
                <a:gd name="T11" fmla="*/ 0 h 3"/>
                <a:gd name="T12" fmla="*/ 1 w 3"/>
                <a:gd name="T13" fmla="*/ 1 h 3"/>
                <a:gd name="T14" fmla="*/ 1 w 3"/>
                <a:gd name="T15" fmla="*/ 1 h 3"/>
                <a:gd name="T16" fmla="*/ 1 w 3"/>
                <a:gd name="T17" fmla="*/ 2 h 3"/>
                <a:gd name="T18" fmla="*/ 0 w 3"/>
                <a:gd name="T19" fmla="*/ 2 h 3"/>
                <a:gd name="T20" fmla="*/ 0 w 3"/>
                <a:gd name="T21" fmla="*/ 3 h 3"/>
                <a:gd name="T22" fmla="*/ 1 w 3"/>
                <a:gd name="T23" fmla="*/ 3 h 3"/>
                <a:gd name="T24" fmla="*/ 1 w 3"/>
                <a:gd name="T25" fmla="*/ 3 h 3"/>
                <a:gd name="T26" fmla="*/ 2 w 3"/>
                <a:gd name="T27" fmla="*/ 3 h 3"/>
                <a:gd name="T28" fmla="*/ 2 w 3"/>
                <a:gd name="T29" fmla="*/ 3 h 3"/>
                <a:gd name="T30" fmla="*/ 2 w 3"/>
                <a:gd name="T31" fmla="*/ 2 h 3"/>
                <a:gd name="T32" fmla="*/ 2 w 3"/>
                <a:gd name="T33" fmla="*/ 2 h 3"/>
                <a:gd name="T34" fmla="*/ 2 w 3"/>
                <a:gd name="T3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2" y="1"/>
                    <a:pt x="3" y="1"/>
                    <a:pt x="3" y="1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157"/>
            <p:cNvSpPr>
              <a:spLocks/>
            </p:cNvSpPr>
            <p:nvPr/>
          </p:nvSpPr>
          <p:spPr bwMode="auto">
            <a:xfrm>
              <a:off x="3194" y="203"/>
              <a:ext cx="12" cy="19"/>
            </a:xfrm>
            <a:custGeom>
              <a:avLst/>
              <a:gdLst>
                <a:gd name="T0" fmla="*/ 2 w 2"/>
                <a:gd name="T1" fmla="*/ 1 h 3"/>
                <a:gd name="T2" fmla="*/ 2 w 2"/>
                <a:gd name="T3" fmla="*/ 1 h 3"/>
                <a:gd name="T4" fmla="*/ 2 w 2"/>
                <a:gd name="T5" fmla="*/ 1 h 3"/>
                <a:gd name="T6" fmla="*/ 1 w 2"/>
                <a:gd name="T7" fmla="*/ 0 h 3"/>
                <a:gd name="T8" fmla="*/ 1 w 2"/>
                <a:gd name="T9" fmla="*/ 0 h 3"/>
                <a:gd name="T10" fmla="*/ 1 w 2"/>
                <a:gd name="T11" fmla="*/ 1 h 3"/>
                <a:gd name="T12" fmla="*/ 1 w 2"/>
                <a:gd name="T13" fmla="*/ 2 h 3"/>
                <a:gd name="T14" fmla="*/ 0 w 2"/>
                <a:gd name="T15" fmla="*/ 2 h 3"/>
                <a:gd name="T16" fmla="*/ 0 w 2"/>
                <a:gd name="T17" fmla="*/ 2 h 3"/>
                <a:gd name="T18" fmla="*/ 0 w 2"/>
                <a:gd name="T19" fmla="*/ 3 h 3"/>
                <a:gd name="T20" fmla="*/ 1 w 2"/>
                <a:gd name="T21" fmla="*/ 3 h 3"/>
                <a:gd name="T22" fmla="*/ 1 w 2"/>
                <a:gd name="T23" fmla="*/ 3 h 3"/>
                <a:gd name="T24" fmla="*/ 1 w 2"/>
                <a:gd name="T25" fmla="*/ 2 h 3"/>
                <a:gd name="T26" fmla="*/ 2 w 2"/>
                <a:gd name="T27" fmla="*/ 2 h 3"/>
                <a:gd name="T28" fmla="*/ 2 w 2"/>
                <a:gd name="T29" fmla="*/ 2 h 3"/>
                <a:gd name="T30" fmla="*/ 2 w 2"/>
                <a:gd name="T31" fmla="*/ 2 h 3"/>
                <a:gd name="T32" fmla="*/ 2 w 2"/>
                <a:gd name="T33" fmla="*/ 2 h 3"/>
                <a:gd name="T34" fmla="*/ 2 w 2"/>
                <a:gd name="T3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2"/>
                    <a:pt x="1" y="2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158"/>
            <p:cNvSpPr>
              <a:spLocks/>
            </p:cNvSpPr>
            <p:nvPr/>
          </p:nvSpPr>
          <p:spPr bwMode="auto">
            <a:xfrm>
              <a:off x="2981" y="306"/>
              <a:ext cx="71" cy="51"/>
            </a:xfrm>
            <a:custGeom>
              <a:avLst/>
              <a:gdLst>
                <a:gd name="T0" fmla="*/ 10 w 11"/>
                <a:gd name="T1" fmla="*/ 1 h 8"/>
                <a:gd name="T2" fmla="*/ 9 w 11"/>
                <a:gd name="T3" fmla="*/ 0 h 8"/>
                <a:gd name="T4" fmla="*/ 9 w 11"/>
                <a:gd name="T5" fmla="*/ 0 h 8"/>
                <a:gd name="T6" fmla="*/ 8 w 11"/>
                <a:gd name="T7" fmla="*/ 0 h 8"/>
                <a:gd name="T8" fmla="*/ 8 w 11"/>
                <a:gd name="T9" fmla="*/ 1 h 8"/>
                <a:gd name="T10" fmla="*/ 7 w 11"/>
                <a:gd name="T11" fmla="*/ 1 h 8"/>
                <a:gd name="T12" fmla="*/ 6 w 11"/>
                <a:gd name="T13" fmla="*/ 2 h 8"/>
                <a:gd name="T14" fmla="*/ 5 w 11"/>
                <a:gd name="T15" fmla="*/ 3 h 8"/>
                <a:gd name="T16" fmla="*/ 4 w 11"/>
                <a:gd name="T17" fmla="*/ 3 h 8"/>
                <a:gd name="T18" fmla="*/ 5 w 11"/>
                <a:gd name="T19" fmla="*/ 2 h 8"/>
                <a:gd name="T20" fmla="*/ 5 w 11"/>
                <a:gd name="T21" fmla="*/ 2 h 8"/>
                <a:gd name="T22" fmla="*/ 6 w 11"/>
                <a:gd name="T23" fmla="*/ 1 h 8"/>
                <a:gd name="T24" fmla="*/ 6 w 11"/>
                <a:gd name="T25" fmla="*/ 0 h 8"/>
                <a:gd name="T26" fmla="*/ 5 w 11"/>
                <a:gd name="T27" fmla="*/ 0 h 8"/>
                <a:gd name="T28" fmla="*/ 4 w 11"/>
                <a:gd name="T29" fmla="*/ 1 h 8"/>
                <a:gd name="T30" fmla="*/ 3 w 11"/>
                <a:gd name="T31" fmla="*/ 1 h 8"/>
                <a:gd name="T32" fmla="*/ 4 w 11"/>
                <a:gd name="T33" fmla="*/ 2 h 8"/>
                <a:gd name="T34" fmla="*/ 3 w 11"/>
                <a:gd name="T35" fmla="*/ 3 h 8"/>
                <a:gd name="T36" fmla="*/ 2 w 11"/>
                <a:gd name="T37" fmla="*/ 4 h 8"/>
                <a:gd name="T38" fmla="*/ 1 w 11"/>
                <a:gd name="T39" fmla="*/ 5 h 8"/>
                <a:gd name="T40" fmla="*/ 0 w 11"/>
                <a:gd name="T41" fmla="*/ 6 h 8"/>
                <a:gd name="T42" fmla="*/ 0 w 11"/>
                <a:gd name="T43" fmla="*/ 8 h 8"/>
                <a:gd name="T44" fmla="*/ 1 w 11"/>
                <a:gd name="T45" fmla="*/ 8 h 8"/>
                <a:gd name="T46" fmla="*/ 1 w 11"/>
                <a:gd name="T47" fmla="*/ 7 h 8"/>
                <a:gd name="T48" fmla="*/ 1 w 11"/>
                <a:gd name="T49" fmla="*/ 7 h 8"/>
                <a:gd name="T50" fmla="*/ 1 w 11"/>
                <a:gd name="T51" fmla="*/ 7 h 8"/>
                <a:gd name="T52" fmla="*/ 2 w 11"/>
                <a:gd name="T53" fmla="*/ 7 h 8"/>
                <a:gd name="T54" fmla="*/ 2 w 11"/>
                <a:gd name="T55" fmla="*/ 6 h 8"/>
                <a:gd name="T56" fmla="*/ 3 w 11"/>
                <a:gd name="T57" fmla="*/ 5 h 8"/>
                <a:gd name="T58" fmla="*/ 3 w 11"/>
                <a:gd name="T59" fmla="*/ 5 h 8"/>
                <a:gd name="T60" fmla="*/ 4 w 11"/>
                <a:gd name="T61" fmla="*/ 4 h 8"/>
                <a:gd name="T62" fmla="*/ 5 w 11"/>
                <a:gd name="T63" fmla="*/ 4 h 8"/>
                <a:gd name="T64" fmla="*/ 4 w 11"/>
                <a:gd name="T65" fmla="*/ 5 h 8"/>
                <a:gd name="T66" fmla="*/ 5 w 11"/>
                <a:gd name="T67" fmla="*/ 5 h 8"/>
                <a:gd name="T68" fmla="*/ 5 w 11"/>
                <a:gd name="T69" fmla="*/ 4 h 8"/>
                <a:gd name="T70" fmla="*/ 6 w 11"/>
                <a:gd name="T71" fmla="*/ 4 h 8"/>
                <a:gd name="T72" fmla="*/ 6 w 11"/>
                <a:gd name="T73" fmla="*/ 3 h 8"/>
                <a:gd name="T74" fmla="*/ 6 w 11"/>
                <a:gd name="T75" fmla="*/ 4 h 8"/>
                <a:gd name="T76" fmla="*/ 7 w 11"/>
                <a:gd name="T77" fmla="*/ 5 h 8"/>
                <a:gd name="T78" fmla="*/ 7 w 11"/>
                <a:gd name="T79" fmla="*/ 3 h 8"/>
                <a:gd name="T80" fmla="*/ 8 w 11"/>
                <a:gd name="T81" fmla="*/ 2 h 8"/>
                <a:gd name="T82" fmla="*/ 9 w 11"/>
                <a:gd name="T83" fmla="*/ 2 h 8"/>
                <a:gd name="T84" fmla="*/ 10 w 11"/>
                <a:gd name="T85" fmla="*/ 2 h 8"/>
                <a:gd name="T86" fmla="*/ 10 w 11"/>
                <a:gd name="T87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" h="8">
                  <a:moveTo>
                    <a:pt x="10" y="2"/>
                  </a:move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9" y="1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8" y="0"/>
                  </a:cubicBezTo>
                  <a:cubicBezTo>
                    <a:pt x="8" y="0"/>
                    <a:pt x="9" y="0"/>
                    <a:pt x="8" y="0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2"/>
                    <a:pt x="7" y="2"/>
                  </a:cubicBezTo>
                  <a:cubicBezTo>
                    <a:pt x="7" y="2"/>
                    <a:pt x="6" y="2"/>
                    <a:pt x="6" y="2"/>
                  </a:cubicBezTo>
                  <a:cubicBezTo>
                    <a:pt x="6" y="2"/>
                    <a:pt x="6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1"/>
                    <a:pt x="5" y="1"/>
                  </a:cubicBezTo>
                  <a:cubicBezTo>
                    <a:pt x="5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1"/>
                    <a:pt x="5" y="1"/>
                  </a:cubicBezTo>
                  <a:cubicBezTo>
                    <a:pt x="5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4" y="2"/>
                    <a:pt x="4" y="2"/>
                  </a:cubicBezTo>
                  <a:cubicBezTo>
                    <a:pt x="4" y="2"/>
                    <a:pt x="3" y="2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0" y="6"/>
                    <a:pt x="0" y="6"/>
                  </a:cubicBezTo>
                  <a:cubicBezTo>
                    <a:pt x="0" y="6"/>
                    <a:pt x="0" y="7"/>
                    <a:pt x="0" y="7"/>
                  </a:cubicBezTo>
                  <a:cubicBezTo>
                    <a:pt x="0" y="7"/>
                    <a:pt x="0" y="8"/>
                    <a:pt x="0" y="8"/>
                  </a:cubicBezTo>
                  <a:cubicBezTo>
                    <a:pt x="0" y="8"/>
                    <a:pt x="0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4" y="5"/>
                    <a:pt x="4" y="5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5" y="6"/>
                    <a:pt x="5" y="6"/>
                  </a:cubicBezTo>
                  <a:cubicBezTo>
                    <a:pt x="5" y="6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4"/>
                    <a:pt x="5" y="4"/>
                  </a:cubicBezTo>
                  <a:cubicBezTo>
                    <a:pt x="5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5"/>
                    <a:pt x="6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4"/>
                    <a:pt x="7" y="4"/>
                  </a:cubicBezTo>
                  <a:cubicBezTo>
                    <a:pt x="7" y="4"/>
                    <a:pt x="7" y="4"/>
                    <a:pt x="7" y="3"/>
                  </a:cubicBezTo>
                  <a:cubicBezTo>
                    <a:pt x="7" y="3"/>
                    <a:pt x="7" y="3"/>
                    <a:pt x="7" y="2"/>
                  </a:cubicBezTo>
                  <a:cubicBezTo>
                    <a:pt x="7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1"/>
                    <a:pt x="9" y="1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1" y="2"/>
                    <a:pt x="10" y="2"/>
                    <a:pt x="10" y="2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159"/>
            <p:cNvSpPr>
              <a:spLocks/>
            </p:cNvSpPr>
            <p:nvPr/>
          </p:nvSpPr>
          <p:spPr bwMode="auto">
            <a:xfrm>
              <a:off x="2987" y="364"/>
              <a:ext cx="33" cy="38"/>
            </a:xfrm>
            <a:custGeom>
              <a:avLst/>
              <a:gdLst>
                <a:gd name="T0" fmla="*/ 2 w 5"/>
                <a:gd name="T1" fmla="*/ 3 h 6"/>
                <a:gd name="T2" fmla="*/ 2 w 5"/>
                <a:gd name="T3" fmla="*/ 2 h 6"/>
                <a:gd name="T4" fmla="*/ 2 w 5"/>
                <a:gd name="T5" fmla="*/ 2 h 6"/>
                <a:gd name="T6" fmla="*/ 1 w 5"/>
                <a:gd name="T7" fmla="*/ 1 h 6"/>
                <a:gd name="T8" fmla="*/ 1 w 5"/>
                <a:gd name="T9" fmla="*/ 1 h 6"/>
                <a:gd name="T10" fmla="*/ 1 w 5"/>
                <a:gd name="T11" fmla="*/ 1 h 6"/>
                <a:gd name="T12" fmla="*/ 2 w 5"/>
                <a:gd name="T13" fmla="*/ 1 h 6"/>
                <a:gd name="T14" fmla="*/ 2 w 5"/>
                <a:gd name="T15" fmla="*/ 0 h 6"/>
                <a:gd name="T16" fmla="*/ 3 w 5"/>
                <a:gd name="T17" fmla="*/ 1 h 6"/>
                <a:gd name="T18" fmla="*/ 2 w 5"/>
                <a:gd name="T19" fmla="*/ 1 h 6"/>
                <a:gd name="T20" fmla="*/ 3 w 5"/>
                <a:gd name="T21" fmla="*/ 1 h 6"/>
                <a:gd name="T22" fmla="*/ 3 w 5"/>
                <a:gd name="T23" fmla="*/ 1 h 6"/>
                <a:gd name="T24" fmla="*/ 4 w 5"/>
                <a:gd name="T25" fmla="*/ 2 h 6"/>
                <a:gd name="T26" fmla="*/ 4 w 5"/>
                <a:gd name="T27" fmla="*/ 2 h 6"/>
                <a:gd name="T28" fmla="*/ 4 w 5"/>
                <a:gd name="T29" fmla="*/ 2 h 6"/>
                <a:gd name="T30" fmla="*/ 3 w 5"/>
                <a:gd name="T31" fmla="*/ 2 h 6"/>
                <a:gd name="T32" fmla="*/ 3 w 5"/>
                <a:gd name="T33" fmla="*/ 3 h 6"/>
                <a:gd name="T34" fmla="*/ 4 w 5"/>
                <a:gd name="T35" fmla="*/ 3 h 6"/>
                <a:gd name="T36" fmla="*/ 4 w 5"/>
                <a:gd name="T37" fmla="*/ 3 h 6"/>
                <a:gd name="T38" fmla="*/ 5 w 5"/>
                <a:gd name="T39" fmla="*/ 3 h 6"/>
                <a:gd name="T40" fmla="*/ 5 w 5"/>
                <a:gd name="T41" fmla="*/ 3 h 6"/>
                <a:gd name="T42" fmla="*/ 5 w 5"/>
                <a:gd name="T43" fmla="*/ 4 h 6"/>
                <a:gd name="T44" fmla="*/ 5 w 5"/>
                <a:gd name="T45" fmla="*/ 4 h 6"/>
                <a:gd name="T46" fmla="*/ 5 w 5"/>
                <a:gd name="T47" fmla="*/ 5 h 6"/>
                <a:gd name="T48" fmla="*/ 5 w 5"/>
                <a:gd name="T49" fmla="*/ 5 h 6"/>
                <a:gd name="T50" fmla="*/ 5 w 5"/>
                <a:gd name="T51" fmla="*/ 6 h 6"/>
                <a:gd name="T52" fmla="*/ 5 w 5"/>
                <a:gd name="T53" fmla="*/ 6 h 6"/>
                <a:gd name="T54" fmla="*/ 5 w 5"/>
                <a:gd name="T55" fmla="*/ 6 h 6"/>
                <a:gd name="T56" fmla="*/ 4 w 5"/>
                <a:gd name="T57" fmla="*/ 5 h 6"/>
                <a:gd name="T58" fmla="*/ 4 w 5"/>
                <a:gd name="T59" fmla="*/ 5 h 6"/>
                <a:gd name="T60" fmla="*/ 4 w 5"/>
                <a:gd name="T61" fmla="*/ 6 h 6"/>
                <a:gd name="T62" fmla="*/ 3 w 5"/>
                <a:gd name="T63" fmla="*/ 6 h 6"/>
                <a:gd name="T64" fmla="*/ 3 w 5"/>
                <a:gd name="T65" fmla="*/ 6 h 6"/>
                <a:gd name="T66" fmla="*/ 3 w 5"/>
                <a:gd name="T67" fmla="*/ 5 h 6"/>
                <a:gd name="T68" fmla="*/ 3 w 5"/>
                <a:gd name="T69" fmla="*/ 4 h 6"/>
                <a:gd name="T70" fmla="*/ 2 w 5"/>
                <a:gd name="T71" fmla="*/ 4 h 6"/>
                <a:gd name="T72" fmla="*/ 2 w 5"/>
                <a:gd name="T73" fmla="*/ 4 h 6"/>
                <a:gd name="T74" fmla="*/ 2 w 5"/>
                <a:gd name="T75" fmla="*/ 4 h 6"/>
                <a:gd name="T76" fmla="*/ 1 w 5"/>
                <a:gd name="T77" fmla="*/ 4 h 6"/>
                <a:gd name="T78" fmla="*/ 2 w 5"/>
                <a:gd name="T79" fmla="*/ 5 h 6"/>
                <a:gd name="T80" fmla="*/ 2 w 5"/>
                <a:gd name="T81" fmla="*/ 6 h 6"/>
                <a:gd name="T82" fmla="*/ 1 w 5"/>
                <a:gd name="T83" fmla="*/ 6 h 6"/>
                <a:gd name="T84" fmla="*/ 1 w 5"/>
                <a:gd name="T85" fmla="*/ 6 h 6"/>
                <a:gd name="T86" fmla="*/ 0 w 5"/>
                <a:gd name="T87" fmla="*/ 6 h 6"/>
                <a:gd name="T88" fmla="*/ 0 w 5"/>
                <a:gd name="T89" fmla="*/ 5 h 6"/>
                <a:gd name="T90" fmla="*/ 1 w 5"/>
                <a:gd name="T91" fmla="*/ 4 h 6"/>
                <a:gd name="T92" fmla="*/ 1 w 5"/>
                <a:gd name="T93" fmla="*/ 3 h 6"/>
                <a:gd name="T94" fmla="*/ 2 w 5"/>
                <a:gd name="T95" fmla="*/ 3 h 6"/>
                <a:gd name="T96" fmla="*/ 2 w 5"/>
                <a:gd name="T9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" h="6">
                  <a:moveTo>
                    <a:pt x="2" y="3"/>
                  </a:move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2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1"/>
                    <a:pt x="3" y="1"/>
                    <a:pt x="3" y="1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4" y="6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5"/>
                    <a:pt x="2" y="5"/>
                    <a:pt x="2" y="5"/>
                  </a:cubicBezTo>
                  <a:cubicBezTo>
                    <a:pt x="2" y="5"/>
                    <a:pt x="2" y="5"/>
                    <a:pt x="2" y="6"/>
                  </a:cubicBezTo>
                  <a:cubicBezTo>
                    <a:pt x="2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cubicBezTo>
                    <a:pt x="0" y="5"/>
                    <a:pt x="0" y="4"/>
                    <a:pt x="1" y="4"/>
                  </a:cubicBezTo>
                  <a:cubicBezTo>
                    <a:pt x="1" y="4"/>
                    <a:pt x="1" y="4"/>
                    <a:pt x="1" y="3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160"/>
            <p:cNvSpPr>
              <a:spLocks/>
            </p:cNvSpPr>
            <p:nvPr/>
          </p:nvSpPr>
          <p:spPr bwMode="auto">
            <a:xfrm>
              <a:off x="3013" y="415"/>
              <a:ext cx="7" cy="6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1 h 1"/>
                <a:gd name="T4" fmla="*/ 0 w 1"/>
                <a:gd name="T5" fmla="*/ 1 h 1"/>
                <a:gd name="T6" fmla="*/ 0 w 1"/>
                <a:gd name="T7" fmla="*/ 0 h 1"/>
                <a:gd name="T8" fmla="*/ 1 w 1"/>
                <a:gd name="T9" fmla="*/ 0 h 1"/>
                <a:gd name="T10" fmla="*/ 1 w 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161"/>
            <p:cNvSpPr>
              <a:spLocks/>
            </p:cNvSpPr>
            <p:nvPr/>
          </p:nvSpPr>
          <p:spPr bwMode="auto">
            <a:xfrm>
              <a:off x="2343" y="1932"/>
              <a:ext cx="13" cy="6"/>
            </a:xfrm>
            <a:custGeom>
              <a:avLst/>
              <a:gdLst>
                <a:gd name="T0" fmla="*/ 1 w 2"/>
                <a:gd name="T1" fmla="*/ 0 h 1"/>
                <a:gd name="T2" fmla="*/ 1 w 2"/>
                <a:gd name="T3" fmla="*/ 0 h 1"/>
                <a:gd name="T4" fmla="*/ 0 w 2"/>
                <a:gd name="T5" fmla="*/ 0 h 1"/>
                <a:gd name="T6" fmla="*/ 1 w 2"/>
                <a:gd name="T7" fmla="*/ 1 h 1"/>
                <a:gd name="T8" fmla="*/ 1 w 2"/>
                <a:gd name="T9" fmla="*/ 1 h 1"/>
                <a:gd name="T10" fmla="*/ 2 w 2"/>
                <a:gd name="T11" fmla="*/ 0 h 1"/>
                <a:gd name="T12" fmla="*/ 1 w 2"/>
                <a:gd name="T13" fmla="*/ 0 h 1"/>
                <a:gd name="T14" fmla="*/ 1 w 2"/>
                <a:gd name="T1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2" y="1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162"/>
            <p:cNvSpPr>
              <a:spLocks/>
            </p:cNvSpPr>
            <p:nvPr/>
          </p:nvSpPr>
          <p:spPr bwMode="auto">
            <a:xfrm>
              <a:off x="2395" y="1758"/>
              <a:ext cx="70" cy="116"/>
            </a:xfrm>
            <a:custGeom>
              <a:avLst/>
              <a:gdLst>
                <a:gd name="T0" fmla="*/ 3 w 11"/>
                <a:gd name="T1" fmla="*/ 17 h 18"/>
                <a:gd name="T2" fmla="*/ 3 w 11"/>
                <a:gd name="T3" fmla="*/ 17 h 18"/>
                <a:gd name="T4" fmla="*/ 3 w 11"/>
                <a:gd name="T5" fmla="*/ 16 h 18"/>
                <a:gd name="T6" fmla="*/ 3 w 11"/>
                <a:gd name="T7" fmla="*/ 15 h 18"/>
                <a:gd name="T8" fmla="*/ 2 w 11"/>
                <a:gd name="T9" fmla="*/ 14 h 18"/>
                <a:gd name="T10" fmla="*/ 2 w 11"/>
                <a:gd name="T11" fmla="*/ 14 h 18"/>
                <a:gd name="T12" fmla="*/ 1 w 11"/>
                <a:gd name="T13" fmla="*/ 13 h 18"/>
                <a:gd name="T14" fmla="*/ 1 w 11"/>
                <a:gd name="T15" fmla="*/ 13 h 18"/>
                <a:gd name="T16" fmla="*/ 1 w 11"/>
                <a:gd name="T17" fmla="*/ 12 h 18"/>
                <a:gd name="T18" fmla="*/ 1 w 11"/>
                <a:gd name="T19" fmla="*/ 11 h 18"/>
                <a:gd name="T20" fmla="*/ 1 w 11"/>
                <a:gd name="T21" fmla="*/ 9 h 18"/>
                <a:gd name="T22" fmla="*/ 0 w 11"/>
                <a:gd name="T23" fmla="*/ 9 h 18"/>
                <a:gd name="T24" fmla="*/ 0 w 11"/>
                <a:gd name="T25" fmla="*/ 7 h 18"/>
                <a:gd name="T26" fmla="*/ 0 w 11"/>
                <a:gd name="T27" fmla="*/ 5 h 18"/>
                <a:gd name="T28" fmla="*/ 0 w 11"/>
                <a:gd name="T29" fmla="*/ 4 h 18"/>
                <a:gd name="T30" fmla="*/ 1 w 11"/>
                <a:gd name="T31" fmla="*/ 3 h 18"/>
                <a:gd name="T32" fmla="*/ 1 w 11"/>
                <a:gd name="T33" fmla="*/ 2 h 18"/>
                <a:gd name="T34" fmla="*/ 2 w 11"/>
                <a:gd name="T35" fmla="*/ 2 h 18"/>
                <a:gd name="T36" fmla="*/ 3 w 11"/>
                <a:gd name="T37" fmla="*/ 1 h 18"/>
                <a:gd name="T38" fmla="*/ 3 w 11"/>
                <a:gd name="T39" fmla="*/ 0 h 18"/>
                <a:gd name="T40" fmla="*/ 4 w 11"/>
                <a:gd name="T41" fmla="*/ 0 h 18"/>
                <a:gd name="T42" fmla="*/ 5 w 11"/>
                <a:gd name="T43" fmla="*/ 0 h 18"/>
                <a:gd name="T44" fmla="*/ 6 w 11"/>
                <a:gd name="T45" fmla="*/ 0 h 18"/>
                <a:gd name="T46" fmla="*/ 7 w 11"/>
                <a:gd name="T47" fmla="*/ 1 h 18"/>
                <a:gd name="T48" fmla="*/ 8 w 11"/>
                <a:gd name="T49" fmla="*/ 2 h 18"/>
                <a:gd name="T50" fmla="*/ 9 w 11"/>
                <a:gd name="T51" fmla="*/ 3 h 18"/>
                <a:gd name="T52" fmla="*/ 9 w 11"/>
                <a:gd name="T53" fmla="*/ 4 h 18"/>
                <a:gd name="T54" fmla="*/ 9 w 11"/>
                <a:gd name="T55" fmla="*/ 6 h 18"/>
                <a:gd name="T56" fmla="*/ 9 w 11"/>
                <a:gd name="T57" fmla="*/ 7 h 18"/>
                <a:gd name="T58" fmla="*/ 9 w 11"/>
                <a:gd name="T59" fmla="*/ 8 h 18"/>
                <a:gd name="T60" fmla="*/ 9 w 11"/>
                <a:gd name="T61" fmla="*/ 8 h 18"/>
                <a:gd name="T62" fmla="*/ 9 w 11"/>
                <a:gd name="T63" fmla="*/ 9 h 18"/>
                <a:gd name="T64" fmla="*/ 9 w 11"/>
                <a:gd name="T65" fmla="*/ 9 h 18"/>
                <a:gd name="T66" fmla="*/ 9 w 11"/>
                <a:gd name="T67" fmla="*/ 10 h 18"/>
                <a:gd name="T68" fmla="*/ 10 w 11"/>
                <a:gd name="T69" fmla="*/ 10 h 18"/>
                <a:gd name="T70" fmla="*/ 11 w 11"/>
                <a:gd name="T71" fmla="*/ 11 h 18"/>
                <a:gd name="T72" fmla="*/ 11 w 11"/>
                <a:gd name="T73" fmla="*/ 11 h 18"/>
                <a:gd name="T74" fmla="*/ 10 w 11"/>
                <a:gd name="T75" fmla="*/ 12 h 18"/>
                <a:gd name="T76" fmla="*/ 10 w 11"/>
                <a:gd name="T77" fmla="*/ 12 h 18"/>
                <a:gd name="T78" fmla="*/ 9 w 11"/>
                <a:gd name="T79" fmla="*/ 12 h 18"/>
                <a:gd name="T80" fmla="*/ 10 w 11"/>
                <a:gd name="T81" fmla="*/ 13 h 18"/>
                <a:gd name="T82" fmla="*/ 10 w 11"/>
                <a:gd name="T83" fmla="*/ 14 h 18"/>
                <a:gd name="T84" fmla="*/ 11 w 11"/>
                <a:gd name="T85" fmla="*/ 15 h 18"/>
                <a:gd name="T86" fmla="*/ 11 w 11"/>
                <a:gd name="T87" fmla="*/ 15 h 18"/>
                <a:gd name="T88" fmla="*/ 11 w 11"/>
                <a:gd name="T89" fmla="*/ 16 h 18"/>
                <a:gd name="T90" fmla="*/ 11 w 11"/>
                <a:gd name="T91" fmla="*/ 17 h 18"/>
                <a:gd name="T92" fmla="*/ 10 w 11"/>
                <a:gd name="T93" fmla="*/ 18 h 18"/>
                <a:gd name="T94" fmla="*/ 9 w 11"/>
                <a:gd name="T95" fmla="*/ 18 h 18"/>
                <a:gd name="T96" fmla="*/ 8 w 11"/>
                <a:gd name="T97" fmla="*/ 18 h 18"/>
                <a:gd name="T98" fmla="*/ 8 w 11"/>
                <a:gd name="T99" fmla="*/ 18 h 18"/>
                <a:gd name="T100" fmla="*/ 7 w 11"/>
                <a:gd name="T101" fmla="*/ 18 h 18"/>
                <a:gd name="T102" fmla="*/ 5 w 11"/>
                <a:gd name="T103" fmla="*/ 18 h 18"/>
                <a:gd name="T104" fmla="*/ 4 w 11"/>
                <a:gd name="T105" fmla="*/ 18 h 18"/>
                <a:gd name="T106" fmla="*/ 3 w 11"/>
                <a:gd name="T107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" h="18">
                  <a:moveTo>
                    <a:pt x="3" y="17"/>
                  </a:moveTo>
                  <a:cubicBezTo>
                    <a:pt x="3" y="17"/>
                    <a:pt x="3" y="17"/>
                    <a:pt x="3" y="17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2" y="16"/>
                    <a:pt x="3" y="15"/>
                    <a:pt x="3" y="15"/>
                  </a:cubicBezTo>
                  <a:cubicBezTo>
                    <a:pt x="2" y="15"/>
                    <a:pt x="2" y="14"/>
                    <a:pt x="2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1"/>
                    <a:pt x="1" y="11"/>
                  </a:cubicBezTo>
                  <a:cubicBezTo>
                    <a:pt x="1" y="10"/>
                    <a:pt x="1" y="10"/>
                    <a:pt x="1" y="9"/>
                  </a:cubicBezTo>
                  <a:cubicBezTo>
                    <a:pt x="1" y="9"/>
                    <a:pt x="0" y="9"/>
                    <a:pt x="0" y="9"/>
                  </a:cubicBezTo>
                  <a:cubicBezTo>
                    <a:pt x="0" y="8"/>
                    <a:pt x="0" y="8"/>
                    <a:pt x="0" y="7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0" y="5"/>
                    <a:pt x="0" y="5"/>
                    <a:pt x="0" y="4"/>
                  </a:cubicBezTo>
                  <a:cubicBezTo>
                    <a:pt x="0" y="4"/>
                    <a:pt x="0" y="3"/>
                    <a:pt x="1" y="3"/>
                  </a:cubicBezTo>
                  <a:cubicBezTo>
                    <a:pt x="1" y="3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6" y="0"/>
                    <a:pt x="6" y="0"/>
                  </a:cubicBezTo>
                  <a:cubicBezTo>
                    <a:pt x="6" y="0"/>
                    <a:pt x="7" y="1"/>
                    <a:pt x="7" y="1"/>
                  </a:cubicBezTo>
                  <a:cubicBezTo>
                    <a:pt x="7" y="1"/>
                    <a:pt x="8" y="1"/>
                    <a:pt x="8" y="2"/>
                  </a:cubicBezTo>
                  <a:cubicBezTo>
                    <a:pt x="8" y="2"/>
                    <a:pt x="9" y="2"/>
                    <a:pt x="9" y="3"/>
                  </a:cubicBezTo>
                  <a:cubicBezTo>
                    <a:pt x="9" y="3"/>
                    <a:pt x="9" y="4"/>
                    <a:pt x="9" y="4"/>
                  </a:cubicBezTo>
                  <a:cubicBezTo>
                    <a:pt x="9" y="4"/>
                    <a:pt x="9" y="5"/>
                    <a:pt x="9" y="6"/>
                  </a:cubicBezTo>
                  <a:cubicBezTo>
                    <a:pt x="9" y="6"/>
                    <a:pt x="9" y="7"/>
                    <a:pt x="9" y="7"/>
                  </a:cubicBezTo>
                  <a:cubicBezTo>
                    <a:pt x="9" y="7"/>
                    <a:pt x="9" y="8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10"/>
                    <a:pt x="9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1" y="11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2"/>
                    <a:pt x="10" y="12"/>
                    <a:pt x="1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4"/>
                  </a:cubicBezTo>
                  <a:cubicBezTo>
                    <a:pt x="11" y="14"/>
                    <a:pt x="11" y="14"/>
                    <a:pt x="11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7"/>
                    <a:pt x="10" y="18"/>
                    <a:pt x="10" y="18"/>
                  </a:cubicBezTo>
                  <a:cubicBezTo>
                    <a:pt x="10" y="18"/>
                    <a:pt x="9" y="18"/>
                    <a:pt x="9" y="18"/>
                  </a:cubicBezTo>
                  <a:cubicBezTo>
                    <a:pt x="9" y="18"/>
                    <a:pt x="9" y="18"/>
                    <a:pt x="8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8"/>
                    <a:pt x="6" y="18"/>
                    <a:pt x="5" y="18"/>
                  </a:cubicBezTo>
                  <a:cubicBezTo>
                    <a:pt x="5" y="18"/>
                    <a:pt x="4" y="18"/>
                    <a:pt x="4" y="18"/>
                  </a:cubicBezTo>
                  <a:cubicBezTo>
                    <a:pt x="4" y="18"/>
                    <a:pt x="4" y="17"/>
                    <a:pt x="3" y="17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163"/>
            <p:cNvSpPr>
              <a:spLocks/>
            </p:cNvSpPr>
            <p:nvPr/>
          </p:nvSpPr>
          <p:spPr bwMode="auto">
            <a:xfrm>
              <a:off x="2465" y="1835"/>
              <a:ext cx="7" cy="7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0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1 h 1"/>
                <a:gd name="T12" fmla="*/ 0 w 1"/>
                <a:gd name="T13" fmla="*/ 1 h 1"/>
                <a:gd name="T14" fmla="*/ 0 w 1"/>
                <a:gd name="T15" fmla="*/ 1 h 1"/>
                <a:gd name="T16" fmla="*/ 1 w 1"/>
                <a:gd name="T17" fmla="*/ 1 h 1"/>
                <a:gd name="T18" fmla="*/ 1 w 1"/>
                <a:gd name="T1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164"/>
            <p:cNvSpPr>
              <a:spLocks/>
            </p:cNvSpPr>
            <p:nvPr/>
          </p:nvSpPr>
          <p:spPr bwMode="auto">
            <a:xfrm>
              <a:off x="2498" y="1733"/>
              <a:ext cx="13" cy="19"/>
            </a:xfrm>
            <a:custGeom>
              <a:avLst/>
              <a:gdLst>
                <a:gd name="T0" fmla="*/ 2 w 2"/>
                <a:gd name="T1" fmla="*/ 2 h 3"/>
                <a:gd name="T2" fmla="*/ 2 w 2"/>
                <a:gd name="T3" fmla="*/ 1 h 3"/>
                <a:gd name="T4" fmla="*/ 2 w 2"/>
                <a:gd name="T5" fmla="*/ 1 h 3"/>
                <a:gd name="T6" fmla="*/ 2 w 2"/>
                <a:gd name="T7" fmla="*/ 0 h 3"/>
                <a:gd name="T8" fmla="*/ 2 w 2"/>
                <a:gd name="T9" fmla="*/ 0 h 3"/>
                <a:gd name="T10" fmla="*/ 1 w 2"/>
                <a:gd name="T11" fmla="*/ 0 h 3"/>
                <a:gd name="T12" fmla="*/ 1 w 2"/>
                <a:gd name="T13" fmla="*/ 0 h 3"/>
                <a:gd name="T14" fmla="*/ 0 w 2"/>
                <a:gd name="T15" fmla="*/ 0 h 3"/>
                <a:gd name="T16" fmla="*/ 0 w 2"/>
                <a:gd name="T17" fmla="*/ 1 h 3"/>
                <a:gd name="T18" fmla="*/ 0 w 2"/>
                <a:gd name="T19" fmla="*/ 1 h 3"/>
                <a:gd name="T20" fmla="*/ 0 w 2"/>
                <a:gd name="T21" fmla="*/ 2 h 3"/>
                <a:gd name="T22" fmla="*/ 0 w 2"/>
                <a:gd name="T23" fmla="*/ 2 h 3"/>
                <a:gd name="T24" fmla="*/ 0 w 2"/>
                <a:gd name="T25" fmla="*/ 3 h 3"/>
                <a:gd name="T26" fmla="*/ 0 w 2"/>
                <a:gd name="T27" fmla="*/ 3 h 3"/>
                <a:gd name="T28" fmla="*/ 0 w 2"/>
                <a:gd name="T29" fmla="*/ 2 h 3"/>
                <a:gd name="T30" fmla="*/ 1 w 2"/>
                <a:gd name="T31" fmla="*/ 2 h 3"/>
                <a:gd name="T32" fmla="*/ 1 w 2"/>
                <a:gd name="T33" fmla="*/ 2 h 3"/>
                <a:gd name="T34" fmla="*/ 1 w 2"/>
                <a:gd name="T35" fmla="*/ 3 h 3"/>
                <a:gd name="T36" fmla="*/ 1 w 2"/>
                <a:gd name="T37" fmla="*/ 3 h 3"/>
                <a:gd name="T38" fmla="*/ 2 w 2"/>
                <a:gd name="T39" fmla="*/ 2 h 3"/>
                <a:gd name="T40" fmla="*/ 2 w 2"/>
                <a:gd name="T4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165"/>
            <p:cNvSpPr>
              <a:spLocks/>
            </p:cNvSpPr>
            <p:nvPr/>
          </p:nvSpPr>
          <p:spPr bwMode="auto">
            <a:xfrm>
              <a:off x="2491" y="1752"/>
              <a:ext cx="7" cy="13"/>
            </a:xfrm>
            <a:custGeom>
              <a:avLst/>
              <a:gdLst>
                <a:gd name="T0" fmla="*/ 1 w 1"/>
                <a:gd name="T1" fmla="*/ 2 h 2"/>
                <a:gd name="T2" fmla="*/ 1 w 1"/>
                <a:gd name="T3" fmla="*/ 1 h 2"/>
                <a:gd name="T4" fmla="*/ 1 w 1"/>
                <a:gd name="T5" fmla="*/ 1 h 2"/>
                <a:gd name="T6" fmla="*/ 1 w 1"/>
                <a:gd name="T7" fmla="*/ 1 h 2"/>
                <a:gd name="T8" fmla="*/ 0 w 1"/>
                <a:gd name="T9" fmla="*/ 0 h 2"/>
                <a:gd name="T10" fmla="*/ 0 w 1"/>
                <a:gd name="T11" fmla="*/ 1 h 2"/>
                <a:gd name="T12" fmla="*/ 0 w 1"/>
                <a:gd name="T13" fmla="*/ 1 h 2"/>
                <a:gd name="T14" fmla="*/ 0 w 1"/>
                <a:gd name="T15" fmla="*/ 2 h 2"/>
                <a:gd name="T16" fmla="*/ 1 w 1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166"/>
            <p:cNvSpPr>
              <a:spLocks/>
            </p:cNvSpPr>
            <p:nvPr/>
          </p:nvSpPr>
          <p:spPr bwMode="auto">
            <a:xfrm>
              <a:off x="2446" y="1726"/>
              <a:ext cx="7" cy="7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0 h 1"/>
                <a:gd name="T6" fmla="*/ 1 w 1"/>
                <a:gd name="T7" fmla="*/ 0 h 1"/>
                <a:gd name="T8" fmla="*/ 0 w 1"/>
                <a:gd name="T9" fmla="*/ 0 h 1"/>
                <a:gd name="T10" fmla="*/ 0 w 1"/>
                <a:gd name="T11" fmla="*/ 0 h 1"/>
                <a:gd name="T12" fmla="*/ 0 w 1"/>
                <a:gd name="T13" fmla="*/ 1 h 1"/>
                <a:gd name="T14" fmla="*/ 1 w 1"/>
                <a:gd name="T15" fmla="*/ 1 h 1"/>
                <a:gd name="T16" fmla="*/ 1 w 1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167"/>
            <p:cNvSpPr>
              <a:spLocks/>
            </p:cNvSpPr>
            <p:nvPr/>
          </p:nvSpPr>
          <p:spPr bwMode="auto">
            <a:xfrm>
              <a:off x="2433" y="1675"/>
              <a:ext cx="52" cy="83"/>
            </a:xfrm>
            <a:custGeom>
              <a:avLst/>
              <a:gdLst>
                <a:gd name="T0" fmla="*/ 8 w 8"/>
                <a:gd name="T1" fmla="*/ 13 h 13"/>
                <a:gd name="T2" fmla="*/ 8 w 8"/>
                <a:gd name="T3" fmla="*/ 12 h 13"/>
                <a:gd name="T4" fmla="*/ 8 w 8"/>
                <a:gd name="T5" fmla="*/ 12 h 13"/>
                <a:gd name="T6" fmla="*/ 7 w 8"/>
                <a:gd name="T7" fmla="*/ 11 h 13"/>
                <a:gd name="T8" fmla="*/ 7 w 8"/>
                <a:gd name="T9" fmla="*/ 11 h 13"/>
                <a:gd name="T10" fmla="*/ 8 w 8"/>
                <a:gd name="T11" fmla="*/ 11 h 13"/>
                <a:gd name="T12" fmla="*/ 8 w 8"/>
                <a:gd name="T13" fmla="*/ 10 h 13"/>
                <a:gd name="T14" fmla="*/ 8 w 8"/>
                <a:gd name="T15" fmla="*/ 10 h 13"/>
                <a:gd name="T16" fmla="*/ 8 w 8"/>
                <a:gd name="T17" fmla="*/ 9 h 13"/>
                <a:gd name="T18" fmla="*/ 8 w 8"/>
                <a:gd name="T19" fmla="*/ 9 h 13"/>
                <a:gd name="T20" fmla="*/ 8 w 8"/>
                <a:gd name="T21" fmla="*/ 8 h 13"/>
                <a:gd name="T22" fmla="*/ 8 w 8"/>
                <a:gd name="T23" fmla="*/ 6 h 13"/>
                <a:gd name="T24" fmla="*/ 7 w 8"/>
                <a:gd name="T25" fmla="*/ 5 h 13"/>
                <a:gd name="T26" fmla="*/ 7 w 8"/>
                <a:gd name="T27" fmla="*/ 5 h 13"/>
                <a:gd name="T28" fmla="*/ 6 w 8"/>
                <a:gd name="T29" fmla="*/ 5 h 13"/>
                <a:gd name="T30" fmla="*/ 6 w 8"/>
                <a:gd name="T31" fmla="*/ 4 h 13"/>
                <a:gd name="T32" fmla="*/ 6 w 8"/>
                <a:gd name="T33" fmla="*/ 4 h 13"/>
                <a:gd name="T34" fmla="*/ 5 w 8"/>
                <a:gd name="T35" fmla="*/ 3 h 13"/>
                <a:gd name="T36" fmla="*/ 5 w 8"/>
                <a:gd name="T37" fmla="*/ 3 h 13"/>
                <a:gd name="T38" fmla="*/ 5 w 8"/>
                <a:gd name="T39" fmla="*/ 2 h 13"/>
                <a:gd name="T40" fmla="*/ 4 w 8"/>
                <a:gd name="T41" fmla="*/ 2 h 13"/>
                <a:gd name="T42" fmla="*/ 3 w 8"/>
                <a:gd name="T43" fmla="*/ 1 h 13"/>
                <a:gd name="T44" fmla="*/ 2 w 8"/>
                <a:gd name="T45" fmla="*/ 1 h 13"/>
                <a:gd name="T46" fmla="*/ 2 w 8"/>
                <a:gd name="T47" fmla="*/ 0 h 13"/>
                <a:gd name="T48" fmla="*/ 2 w 8"/>
                <a:gd name="T49" fmla="*/ 0 h 13"/>
                <a:gd name="T50" fmla="*/ 1 w 8"/>
                <a:gd name="T51" fmla="*/ 0 h 13"/>
                <a:gd name="T52" fmla="*/ 1 w 8"/>
                <a:gd name="T53" fmla="*/ 1 h 13"/>
                <a:gd name="T54" fmla="*/ 1 w 8"/>
                <a:gd name="T55" fmla="*/ 1 h 13"/>
                <a:gd name="T56" fmla="*/ 1 w 8"/>
                <a:gd name="T57" fmla="*/ 2 h 13"/>
                <a:gd name="T58" fmla="*/ 1 w 8"/>
                <a:gd name="T59" fmla="*/ 2 h 13"/>
                <a:gd name="T60" fmla="*/ 1 w 8"/>
                <a:gd name="T61" fmla="*/ 4 h 13"/>
                <a:gd name="T62" fmla="*/ 2 w 8"/>
                <a:gd name="T63" fmla="*/ 5 h 13"/>
                <a:gd name="T64" fmla="*/ 2 w 8"/>
                <a:gd name="T65" fmla="*/ 5 h 13"/>
                <a:gd name="T66" fmla="*/ 3 w 8"/>
                <a:gd name="T67" fmla="*/ 5 h 13"/>
                <a:gd name="T68" fmla="*/ 3 w 8"/>
                <a:gd name="T69" fmla="*/ 6 h 13"/>
                <a:gd name="T70" fmla="*/ 3 w 8"/>
                <a:gd name="T71" fmla="*/ 6 h 13"/>
                <a:gd name="T72" fmla="*/ 3 w 8"/>
                <a:gd name="T73" fmla="*/ 6 h 13"/>
                <a:gd name="T74" fmla="*/ 3 w 8"/>
                <a:gd name="T75" fmla="*/ 7 h 13"/>
                <a:gd name="T76" fmla="*/ 3 w 8"/>
                <a:gd name="T77" fmla="*/ 7 h 13"/>
                <a:gd name="T78" fmla="*/ 3 w 8"/>
                <a:gd name="T79" fmla="*/ 8 h 13"/>
                <a:gd name="T80" fmla="*/ 3 w 8"/>
                <a:gd name="T81" fmla="*/ 9 h 13"/>
                <a:gd name="T82" fmla="*/ 3 w 8"/>
                <a:gd name="T83" fmla="*/ 9 h 13"/>
                <a:gd name="T84" fmla="*/ 4 w 8"/>
                <a:gd name="T85" fmla="*/ 10 h 13"/>
                <a:gd name="T86" fmla="*/ 4 w 8"/>
                <a:gd name="T87" fmla="*/ 10 h 13"/>
                <a:gd name="T88" fmla="*/ 4 w 8"/>
                <a:gd name="T89" fmla="*/ 10 h 13"/>
                <a:gd name="T90" fmla="*/ 5 w 8"/>
                <a:gd name="T91" fmla="*/ 10 h 13"/>
                <a:gd name="T92" fmla="*/ 5 w 8"/>
                <a:gd name="T93" fmla="*/ 10 h 13"/>
                <a:gd name="T94" fmla="*/ 6 w 8"/>
                <a:gd name="T95" fmla="*/ 11 h 13"/>
                <a:gd name="T96" fmla="*/ 6 w 8"/>
                <a:gd name="T97" fmla="*/ 11 h 13"/>
                <a:gd name="T98" fmla="*/ 6 w 8"/>
                <a:gd name="T99" fmla="*/ 12 h 13"/>
                <a:gd name="T100" fmla="*/ 6 w 8"/>
                <a:gd name="T101" fmla="*/ 13 h 13"/>
                <a:gd name="T102" fmla="*/ 7 w 8"/>
                <a:gd name="T103" fmla="*/ 13 h 13"/>
                <a:gd name="T104" fmla="*/ 7 w 8"/>
                <a:gd name="T105" fmla="*/ 13 h 13"/>
                <a:gd name="T106" fmla="*/ 8 w 8"/>
                <a:gd name="T107" fmla="*/ 13 h 13"/>
                <a:gd name="T108" fmla="*/ 8 w 8"/>
                <a:gd name="T109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" h="13">
                  <a:moveTo>
                    <a:pt x="8" y="13"/>
                  </a:moveTo>
                  <a:cubicBezTo>
                    <a:pt x="8" y="13"/>
                    <a:pt x="8" y="12"/>
                    <a:pt x="8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7" y="12"/>
                    <a:pt x="7" y="11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1"/>
                    <a:pt x="8" y="11"/>
                    <a:pt x="8" y="11"/>
                  </a:cubicBezTo>
                  <a:cubicBezTo>
                    <a:pt x="8" y="11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7"/>
                    <a:pt x="8" y="7"/>
                    <a:pt x="8" y="6"/>
                  </a:cubicBezTo>
                  <a:cubicBezTo>
                    <a:pt x="8" y="6"/>
                    <a:pt x="7" y="6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6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5" y="4"/>
                    <a:pt x="5" y="4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3" y="1"/>
                    <a:pt x="3" y="1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1" y="4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3" y="5"/>
                  </a:cubicBezTo>
                  <a:cubicBezTo>
                    <a:pt x="3" y="5"/>
                    <a:pt x="3" y="5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8"/>
                    <a:pt x="3" y="8"/>
                  </a:cubicBezTo>
                  <a:cubicBezTo>
                    <a:pt x="4" y="8"/>
                    <a:pt x="3" y="8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9"/>
                    <a:pt x="3" y="10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4" y="9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1"/>
                    <a:pt x="6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6" y="12"/>
                    <a:pt x="6" y="13"/>
                  </a:cubicBezTo>
                  <a:cubicBezTo>
                    <a:pt x="6" y="13"/>
                    <a:pt x="6" y="13"/>
                    <a:pt x="7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7" y="13"/>
                    <a:pt x="8" y="13"/>
                    <a:pt x="8" y="13"/>
                  </a:cubicBezTo>
                  <a:cubicBezTo>
                    <a:pt x="8" y="13"/>
                    <a:pt x="8" y="13"/>
                    <a:pt x="8" y="13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168"/>
            <p:cNvSpPr>
              <a:spLocks/>
            </p:cNvSpPr>
            <p:nvPr/>
          </p:nvSpPr>
          <p:spPr bwMode="auto">
            <a:xfrm>
              <a:off x="2221" y="563"/>
              <a:ext cx="979" cy="1632"/>
            </a:xfrm>
            <a:custGeom>
              <a:avLst/>
              <a:gdLst>
                <a:gd name="T0" fmla="*/ 20 w 152"/>
                <a:gd name="T1" fmla="*/ 164 h 254"/>
                <a:gd name="T2" fmla="*/ 25 w 152"/>
                <a:gd name="T3" fmla="*/ 151 h 254"/>
                <a:gd name="T4" fmla="*/ 27 w 152"/>
                <a:gd name="T5" fmla="*/ 140 h 254"/>
                <a:gd name="T6" fmla="*/ 31 w 152"/>
                <a:gd name="T7" fmla="*/ 139 h 254"/>
                <a:gd name="T8" fmla="*/ 28 w 152"/>
                <a:gd name="T9" fmla="*/ 136 h 254"/>
                <a:gd name="T10" fmla="*/ 36 w 152"/>
                <a:gd name="T11" fmla="*/ 126 h 254"/>
                <a:gd name="T12" fmla="*/ 33 w 152"/>
                <a:gd name="T13" fmla="*/ 124 h 254"/>
                <a:gd name="T14" fmla="*/ 15 w 152"/>
                <a:gd name="T15" fmla="*/ 135 h 254"/>
                <a:gd name="T16" fmla="*/ 17 w 152"/>
                <a:gd name="T17" fmla="*/ 124 h 254"/>
                <a:gd name="T18" fmla="*/ 5 w 152"/>
                <a:gd name="T19" fmla="*/ 119 h 254"/>
                <a:gd name="T20" fmla="*/ 13 w 152"/>
                <a:gd name="T21" fmla="*/ 116 h 254"/>
                <a:gd name="T22" fmla="*/ 13 w 152"/>
                <a:gd name="T23" fmla="*/ 110 h 254"/>
                <a:gd name="T24" fmla="*/ 16 w 152"/>
                <a:gd name="T25" fmla="*/ 102 h 254"/>
                <a:gd name="T26" fmla="*/ 21 w 152"/>
                <a:gd name="T27" fmla="*/ 92 h 254"/>
                <a:gd name="T28" fmla="*/ 23 w 152"/>
                <a:gd name="T29" fmla="*/ 89 h 254"/>
                <a:gd name="T30" fmla="*/ 22 w 152"/>
                <a:gd name="T31" fmla="*/ 81 h 254"/>
                <a:gd name="T32" fmla="*/ 16 w 152"/>
                <a:gd name="T33" fmla="*/ 69 h 254"/>
                <a:gd name="T34" fmla="*/ 18 w 152"/>
                <a:gd name="T35" fmla="*/ 66 h 254"/>
                <a:gd name="T36" fmla="*/ 21 w 152"/>
                <a:gd name="T37" fmla="*/ 53 h 254"/>
                <a:gd name="T38" fmla="*/ 29 w 152"/>
                <a:gd name="T39" fmla="*/ 49 h 254"/>
                <a:gd name="T40" fmla="*/ 36 w 152"/>
                <a:gd name="T41" fmla="*/ 48 h 254"/>
                <a:gd name="T42" fmla="*/ 32 w 152"/>
                <a:gd name="T43" fmla="*/ 39 h 254"/>
                <a:gd name="T44" fmla="*/ 32 w 152"/>
                <a:gd name="T45" fmla="*/ 30 h 254"/>
                <a:gd name="T46" fmla="*/ 43 w 152"/>
                <a:gd name="T47" fmla="*/ 27 h 254"/>
                <a:gd name="T48" fmla="*/ 41 w 152"/>
                <a:gd name="T49" fmla="*/ 18 h 254"/>
                <a:gd name="T50" fmla="*/ 42 w 152"/>
                <a:gd name="T51" fmla="*/ 13 h 254"/>
                <a:gd name="T52" fmla="*/ 50 w 152"/>
                <a:gd name="T53" fmla="*/ 9 h 254"/>
                <a:gd name="T54" fmla="*/ 55 w 152"/>
                <a:gd name="T55" fmla="*/ 13 h 254"/>
                <a:gd name="T56" fmla="*/ 63 w 152"/>
                <a:gd name="T57" fmla="*/ 10 h 254"/>
                <a:gd name="T58" fmla="*/ 75 w 152"/>
                <a:gd name="T59" fmla="*/ 8 h 254"/>
                <a:gd name="T60" fmla="*/ 92 w 152"/>
                <a:gd name="T61" fmla="*/ 4 h 254"/>
                <a:gd name="T62" fmla="*/ 108 w 152"/>
                <a:gd name="T63" fmla="*/ 7 h 254"/>
                <a:gd name="T64" fmla="*/ 76 w 152"/>
                <a:gd name="T65" fmla="*/ 48 h 254"/>
                <a:gd name="T66" fmla="*/ 67 w 152"/>
                <a:gd name="T67" fmla="*/ 53 h 254"/>
                <a:gd name="T68" fmla="*/ 75 w 152"/>
                <a:gd name="T69" fmla="*/ 61 h 254"/>
                <a:gd name="T70" fmla="*/ 75 w 152"/>
                <a:gd name="T71" fmla="*/ 67 h 254"/>
                <a:gd name="T72" fmla="*/ 71 w 152"/>
                <a:gd name="T73" fmla="*/ 74 h 254"/>
                <a:gd name="T74" fmla="*/ 101 w 152"/>
                <a:gd name="T75" fmla="*/ 61 h 254"/>
                <a:gd name="T76" fmla="*/ 143 w 152"/>
                <a:gd name="T77" fmla="*/ 61 h 254"/>
                <a:gd name="T78" fmla="*/ 143 w 152"/>
                <a:gd name="T79" fmla="*/ 96 h 254"/>
                <a:gd name="T80" fmla="*/ 118 w 152"/>
                <a:gd name="T81" fmla="*/ 140 h 254"/>
                <a:gd name="T82" fmla="*/ 121 w 152"/>
                <a:gd name="T83" fmla="*/ 148 h 254"/>
                <a:gd name="T84" fmla="*/ 90 w 152"/>
                <a:gd name="T85" fmla="*/ 166 h 254"/>
                <a:gd name="T86" fmla="*/ 113 w 152"/>
                <a:gd name="T87" fmla="*/ 170 h 254"/>
                <a:gd name="T88" fmla="*/ 136 w 152"/>
                <a:gd name="T89" fmla="*/ 172 h 254"/>
                <a:gd name="T90" fmla="*/ 137 w 152"/>
                <a:gd name="T91" fmla="*/ 190 h 254"/>
                <a:gd name="T92" fmla="*/ 130 w 152"/>
                <a:gd name="T93" fmla="*/ 210 h 254"/>
                <a:gd name="T94" fmla="*/ 110 w 152"/>
                <a:gd name="T95" fmla="*/ 233 h 254"/>
                <a:gd name="T96" fmla="*/ 90 w 152"/>
                <a:gd name="T97" fmla="*/ 240 h 254"/>
                <a:gd name="T98" fmla="*/ 74 w 152"/>
                <a:gd name="T99" fmla="*/ 244 h 254"/>
                <a:gd name="T100" fmla="*/ 61 w 152"/>
                <a:gd name="T101" fmla="*/ 242 h 254"/>
                <a:gd name="T102" fmla="*/ 47 w 152"/>
                <a:gd name="T103" fmla="*/ 240 h 254"/>
                <a:gd name="T104" fmla="*/ 34 w 152"/>
                <a:gd name="T105" fmla="*/ 236 h 254"/>
                <a:gd name="T106" fmla="*/ 46 w 152"/>
                <a:gd name="T107" fmla="*/ 211 h 254"/>
                <a:gd name="T108" fmla="*/ 44 w 152"/>
                <a:gd name="T109" fmla="*/ 187 h 254"/>
                <a:gd name="T110" fmla="*/ 48 w 152"/>
                <a:gd name="T111" fmla="*/ 166 h 254"/>
                <a:gd name="T112" fmla="*/ 45 w 152"/>
                <a:gd name="T113" fmla="*/ 165 h 254"/>
                <a:gd name="T114" fmla="*/ 35 w 152"/>
                <a:gd name="T115" fmla="*/ 172 h 254"/>
                <a:gd name="T116" fmla="*/ 38 w 152"/>
                <a:gd name="T117" fmla="*/ 158 h 254"/>
                <a:gd name="T118" fmla="*/ 26 w 152"/>
                <a:gd name="T119" fmla="*/ 168 h 254"/>
                <a:gd name="T120" fmla="*/ 21 w 152"/>
                <a:gd name="T121" fmla="*/ 203 h 254"/>
                <a:gd name="T122" fmla="*/ 16 w 152"/>
                <a:gd name="T123" fmla="*/ 195 h 254"/>
                <a:gd name="T124" fmla="*/ 21 w 152"/>
                <a:gd name="T125" fmla="*/ 172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2" h="254">
                  <a:moveTo>
                    <a:pt x="21" y="165"/>
                  </a:moveTo>
                  <a:cubicBezTo>
                    <a:pt x="21" y="165"/>
                    <a:pt x="21" y="165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5"/>
                    <a:pt x="20" y="165"/>
                    <a:pt x="20" y="165"/>
                  </a:cubicBezTo>
                  <a:cubicBezTo>
                    <a:pt x="20" y="165"/>
                    <a:pt x="20" y="165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7"/>
                    <a:pt x="20" y="167"/>
                    <a:pt x="20" y="167"/>
                  </a:cubicBezTo>
                  <a:cubicBezTo>
                    <a:pt x="20" y="167"/>
                    <a:pt x="19" y="167"/>
                    <a:pt x="19" y="167"/>
                  </a:cubicBezTo>
                  <a:cubicBezTo>
                    <a:pt x="19" y="168"/>
                    <a:pt x="19" y="168"/>
                    <a:pt x="19" y="168"/>
                  </a:cubicBezTo>
                  <a:cubicBezTo>
                    <a:pt x="19" y="168"/>
                    <a:pt x="19" y="169"/>
                    <a:pt x="19" y="169"/>
                  </a:cubicBezTo>
                  <a:cubicBezTo>
                    <a:pt x="19" y="169"/>
                    <a:pt x="19" y="169"/>
                    <a:pt x="18" y="169"/>
                  </a:cubicBezTo>
                  <a:cubicBezTo>
                    <a:pt x="18" y="169"/>
                    <a:pt x="18" y="169"/>
                    <a:pt x="18" y="169"/>
                  </a:cubicBezTo>
                  <a:cubicBezTo>
                    <a:pt x="18" y="169"/>
                    <a:pt x="18" y="169"/>
                    <a:pt x="18" y="169"/>
                  </a:cubicBezTo>
                  <a:cubicBezTo>
                    <a:pt x="18" y="169"/>
                    <a:pt x="18" y="169"/>
                    <a:pt x="18" y="169"/>
                  </a:cubicBezTo>
                  <a:cubicBezTo>
                    <a:pt x="18" y="169"/>
                    <a:pt x="18" y="169"/>
                    <a:pt x="18" y="169"/>
                  </a:cubicBezTo>
                  <a:cubicBezTo>
                    <a:pt x="18" y="169"/>
                    <a:pt x="18" y="169"/>
                    <a:pt x="18" y="169"/>
                  </a:cubicBezTo>
                  <a:cubicBezTo>
                    <a:pt x="18" y="169"/>
                    <a:pt x="18" y="169"/>
                    <a:pt x="18" y="169"/>
                  </a:cubicBezTo>
                  <a:cubicBezTo>
                    <a:pt x="18" y="169"/>
                    <a:pt x="18" y="170"/>
                    <a:pt x="18" y="170"/>
                  </a:cubicBezTo>
                  <a:cubicBezTo>
                    <a:pt x="18" y="170"/>
                    <a:pt x="18" y="170"/>
                    <a:pt x="18" y="170"/>
                  </a:cubicBezTo>
                  <a:cubicBezTo>
                    <a:pt x="18" y="170"/>
                    <a:pt x="18" y="170"/>
                    <a:pt x="18" y="170"/>
                  </a:cubicBezTo>
                  <a:cubicBezTo>
                    <a:pt x="18" y="171"/>
                    <a:pt x="17" y="171"/>
                    <a:pt x="17" y="171"/>
                  </a:cubicBezTo>
                  <a:cubicBezTo>
                    <a:pt x="17" y="171"/>
                    <a:pt x="17" y="171"/>
                    <a:pt x="17" y="171"/>
                  </a:cubicBezTo>
                  <a:cubicBezTo>
                    <a:pt x="17" y="171"/>
                    <a:pt x="17" y="172"/>
                    <a:pt x="17" y="172"/>
                  </a:cubicBezTo>
                  <a:cubicBezTo>
                    <a:pt x="17" y="172"/>
                    <a:pt x="17" y="172"/>
                    <a:pt x="17" y="172"/>
                  </a:cubicBezTo>
                  <a:cubicBezTo>
                    <a:pt x="17" y="172"/>
                    <a:pt x="16" y="172"/>
                    <a:pt x="16" y="172"/>
                  </a:cubicBezTo>
                  <a:cubicBezTo>
                    <a:pt x="16" y="172"/>
                    <a:pt x="16" y="172"/>
                    <a:pt x="17" y="172"/>
                  </a:cubicBezTo>
                  <a:cubicBezTo>
                    <a:pt x="17" y="171"/>
                    <a:pt x="17" y="171"/>
                    <a:pt x="17" y="171"/>
                  </a:cubicBezTo>
                  <a:cubicBezTo>
                    <a:pt x="17" y="171"/>
                    <a:pt x="17" y="171"/>
                    <a:pt x="17" y="171"/>
                  </a:cubicBezTo>
                  <a:cubicBezTo>
                    <a:pt x="17" y="171"/>
                    <a:pt x="16" y="171"/>
                    <a:pt x="16" y="171"/>
                  </a:cubicBezTo>
                  <a:cubicBezTo>
                    <a:pt x="16" y="171"/>
                    <a:pt x="16" y="171"/>
                    <a:pt x="16" y="171"/>
                  </a:cubicBezTo>
                  <a:cubicBezTo>
                    <a:pt x="16" y="171"/>
                    <a:pt x="16" y="171"/>
                    <a:pt x="16" y="170"/>
                  </a:cubicBezTo>
                  <a:cubicBezTo>
                    <a:pt x="16" y="170"/>
                    <a:pt x="16" y="170"/>
                    <a:pt x="16" y="170"/>
                  </a:cubicBezTo>
                  <a:cubicBezTo>
                    <a:pt x="16" y="170"/>
                    <a:pt x="16" y="170"/>
                    <a:pt x="16" y="170"/>
                  </a:cubicBezTo>
                  <a:cubicBezTo>
                    <a:pt x="16" y="169"/>
                    <a:pt x="17" y="169"/>
                    <a:pt x="17" y="169"/>
                  </a:cubicBezTo>
                  <a:cubicBezTo>
                    <a:pt x="17" y="169"/>
                    <a:pt x="17" y="169"/>
                    <a:pt x="17" y="169"/>
                  </a:cubicBezTo>
                  <a:cubicBezTo>
                    <a:pt x="17" y="169"/>
                    <a:pt x="17" y="168"/>
                    <a:pt x="17" y="168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7" y="167"/>
                    <a:pt x="18" y="167"/>
                    <a:pt x="18" y="167"/>
                  </a:cubicBezTo>
                  <a:cubicBezTo>
                    <a:pt x="18" y="167"/>
                    <a:pt x="18" y="166"/>
                    <a:pt x="18" y="166"/>
                  </a:cubicBezTo>
                  <a:cubicBezTo>
                    <a:pt x="18" y="166"/>
                    <a:pt x="18" y="166"/>
                    <a:pt x="19" y="166"/>
                  </a:cubicBezTo>
                  <a:cubicBezTo>
                    <a:pt x="19" y="166"/>
                    <a:pt x="19" y="166"/>
                    <a:pt x="19" y="166"/>
                  </a:cubicBezTo>
                  <a:cubicBezTo>
                    <a:pt x="19" y="165"/>
                    <a:pt x="19" y="165"/>
                    <a:pt x="19" y="165"/>
                  </a:cubicBezTo>
                  <a:cubicBezTo>
                    <a:pt x="19" y="165"/>
                    <a:pt x="19" y="165"/>
                    <a:pt x="19" y="165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0" y="164"/>
                    <a:pt x="20" y="164"/>
                    <a:pt x="20" y="164"/>
                  </a:cubicBezTo>
                  <a:cubicBezTo>
                    <a:pt x="20" y="164"/>
                    <a:pt x="20" y="163"/>
                    <a:pt x="20" y="163"/>
                  </a:cubicBezTo>
                  <a:cubicBezTo>
                    <a:pt x="20" y="163"/>
                    <a:pt x="20" y="163"/>
                    <a:pt x="20" y="163"/>
                  </a:cubicBezTo>
                  <a:cubicBezTo>
                    <a:pt x="21" y="163"/>
                    <a:pt x="21" y="163"/>
                    <a:pt x="21" y="163"/>
                  </a:cubicBezTo>
                  <a:cubicBezTo>
                    <a:pt x="21" y="163"/>
                    <a:pt x="21" y="163"/>
                    <a:pt x="21" y="163"/>
                  </a:cubicBezTo>
                  <a:cubicBezTo>
                    <a:pt x="21" y="163"/>
                    <a:pt x="22" y="163"/>
                    <a:pt x="22" y="163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3" y="164"/>
                    <a:pt x="23" y="164"/>
                    <a:pt x="22" y="164"/>
                  </a:cubicBezTo>
                  <a:cubicBezTo>
                    <a:pt x="22" y="164"/>
                    <a:pt x="22" y="163"/>
                    <a:pt x="22" y="163"/>
                  </a:cubicBezTo>
                  <a:cubicBezTo>
                    <a:pt x="22" y="163"/>
                    <a:pt x="22" y="163"/>
                    <a:pt x="22" y="163"/>
                  </a:cubicBezTo>
                  <a:cubicBezTo>
                    <a:pt x="22" y="163"/>
                    <a:pt x="22" y="163"/>
                    <a:pt x="22" y="162"/>
                  </a:cubicBezTo>
                  <a:cubicBezTo>
                    <a:pt x="22" y="162"/>
                    <a:pt x="23" y="162"/>
                    <a:pt x="23" y="162"/>
                  </a:cubicBezTo>
                  <a:cubicBezTo>
                    <a:pt x="23" y="162"/>
                    <a:pt x="23" y="162"/>
                    <a:pt x="23" y="162"/>
                  </a:cubicBezTo>
                  <a:cubicBezTo>
                    <a:pt x="23" y="162"/>
                    <a:pt x="22" y="162"/>
                    <a:pt x="22" y="162"/>
                  </a:cubicBezTo>
                  <a:cubicBezTo>
                    <a:pt x="22" y="162"/>
                    <a:pt x="22" y="162"/>
                    <a:pt x="22" y="161"/>
                  </a:cubicBezTo>
                  <a:cubicBezTo>
                    <a:pt x="22" y="161"/>
                    <a:pt x="22" y="161"/>
                    <a:pt x="21" y="161"/>
                  </a:cubicBezTo>
                  <a:cubicBezTo>
                    <a:pt x="21" y="161"/>
                    <a:pt x="21" y="161"/>
                    <a:pt x="21" y="160"/>
                  </a:cubicBezTo>
                  <a:cubicBezTo>
                    <a:pt x="21" y="160"/>
                    <a:pt x="22" y="160"/>
                    <a:pt x="22" y="160"/>
                  </a:cubicBezTo>
                  <a:cubicBezTo>
                    <a:pt x="22" y="159"/>
                    <a:pt x="22" y="159"/>
                    <a:pt x="22" y="159"/>
                  </a:cubicBezTo>
                  <a:cubicBezTo>
                    <a:pt x="23" y="158"/>
                    <a:pt x="23" y="158"/>
                    <a:pt x="23" y="158"/>
                  </a:cubicBezTo>
                  <a:cubicBezTo>
                    <a:pt x="23" y="158"/>
                    <a:pt x="23" y="157"/>
                    <a:pt x="24" y="157"/>
                  </a:cubicBezTo>
                  <a:cubicBezTo>
                    <a:pt x="24" y="157"/>
                    <a:pt x="24" y="157"/>
                    <a:pt x="24" y="156"/>
                  </a:cubicBezTo>
                  <a:cubicBezTo>
                    <a:pt x="24" y="156"/>
                    <a:pt x="24" y="156"/>
                    <a:pt x="24" y="156"/>
                  </a:cubicBezTo>
                  <a:cubicBezTo>
                    <a:pt x="24" y="156"/>
                    <a:pt x="24" y="156"/>
                    <a:pt x="23" y="156"/>
                  </a:cubicBezTo>
                  <a:cubicBezTo>
                    <a:pt x="23" y="156"/>
                    <a:pt x="23" y="156"/>
                    <a:pt x="23" y="157"/>
                  </a:cubicBezTo>
                  <a:cubicBezTo>
                    <a:pt x="23" y="157"/>
                    <a:pt x="22" y="157"/>
                    <a:pt x="22" y="158"/>
                  </a:cubicBezTo>
                  <a:cubicBezTo>
                    <a:pt x="22" y="158"/>
                    <a:pt x="22" y="158"/>
                    <a:pt x="21" y="158"/>
                  </a:cubicBezTo>
                  <a:cubicBezTo>
                    <a:pt x="21" y="159"/>
                    <a:pt x="21" y="159"/>
                    <a:pt x="21" y="159"/>
                  </a:cubicBezTo>
                  <a:cubicBezTo>
                    <a:pt x="21" y="159"/>
                    <a:pt x="21" y="159"/>
                    <a:pt x="21" y="159"/>
                  </a:cubicBezTo>
                  <a:cubicBezTo>
                    <a:pt x="21" y="159"/>
                    <a:pt x="20" y="159"/>
                    <a:pt x="20" y="159"/>
                  </a:cubicBezTo>
                  <a:cubicBezTo>
                    <a:pt x="20" y="159"/>
                    <a:pt x="20" y="159"/>
                    <a:pt x="20" y="159"/>
                  </a:cubicBezTo>
                  <a:cubicBezTo>
                    <a:pt x="20" y="159"/>
                    <a:pt x="21" y="159"/>
                    <a:pt x="21" y="158"/>
                  </a:cubicBezTo>
                  <a:cubicBezTo>
                    <a:pt x="21" y="158"/>
                    <a:pt x="21" y="158"/>
                    <a:pt x="21" y="158"/>
                  </a:cubicBezTo>
                  <a:cubicBezTo>
                    <a:pt x="21" y="158"/>
                    <a:pt x="21" y="158"/>
                    <a:pt x="21" y="157"/>
                  </a:cubicBezTo>
                  <a:cubicBezTo>
                    <a:pt x="21" y="157"/>
                    <a:pt x="21" y="157"/>
                    <a:pt x="21" y="157"/>
                  </a:cubicBezTo>
                  <a:cubicBezTo>
                    <a:pt x="21" y="157"/>
                    <a:pt x="21" y="156"/>
                    <a:pt x="21" y="156"/>
                  </a:cubicBezTo>
                  <a:cubicBezTo>
                    <a:pt x="21" y="156"/>
                    <a:pt x="22" y="156"/>
                    <a:pt x="22" y="156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4"/>
                    <a:pt x="23" y="154"/>
                  </a:cubicBezTo>
                  <a:cubicBezTo>
                    <a:pt x="23" y="154"/>
                    <a:pt x="22" y="153"/>
                    <a:pt x="22" y="153"/>
                  </a:cubicBezTo>
                  <a:cubicBezTo>
                    <a:pt x="22" y="153"/>
                    <a:pt x="22" y="153"/>
                    <a:pt x="22" y="153"/>
                  </a:cubicBezTo>
                  <a:cubicBezTo>
                    <a:pt x="22" y="153"/>
                    <a:pt x="22" y="152"/>
                    <a:pt x="22" y="152"/>
                  </a:cubicBezTo>
                  <a:cubicBezTo>
                    <a:pt x="22" y="152"/>
                    <a:pt x="23" y="152"/>
                    <a:pt x="23" y="152"/>
                  </a:cubicBezTo>
                  <a:cubicBezTo>
                    <a:pt x="23" y="152"/>
                    <a:pt x="23" y="152"/>
                    <a:pt x="24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5" y="152"/>
                    <a:pt x="25" y="152"/>
                    <a:pt x="25" y="152"/>
                  </a:cubicBezTo>
                  <a:cubicBezTo>
                    <a:pt x="25" y="152"/>
                    <a:pt x="25" y="152"/>
                    <a:pt x="25" y="151"/>
                  </a:cubicBezTo>
                  <a:cubicBezTo>
                    <a:pt x="25" y="151"/>
                    <a:pt x="25" y="151"/>
                    <a:pt x="25" y="151"/>
                  </a:cubicBezTo>
                  <a:cubicBezTo>
                    <a:pt x="25" y="151"/>
                    <a:pt x="25" y="151"/>
                    <a:pt x="25" y="151"/>
                  </a:cubicBezTo>
                  <a:cubicBezTo>
                    <a:pt x="25" y="151"/>
                    <a:pt x="24" y="151"/>
                    <a:pt x="24" y="151"/>
                  </a:cubicBezTo>
                  <a:cubicBezTo>
                    <a:pt x="24" y="151"/>
                    <a:pt x="24" y="151"/>
                    <a:pt x="24" y="151"/>
                  </a:cubicBezTo>
                  <a:cubicBezTo>
                    <a:pt x="24" y="151"/>
                    <a:pt x="24" y="151"/>
                    <a:pt x="24" y="151"/>
                  </a:cubicBezTo>
                  <a:cubicBezTo>
                    <a:pt x="24" y="151"/>
                    <a:pt x="23" y="151"/>
                    <a:pt x="23" y="151"/>
                  </a:cubicBezTo>
                  <a:cubicBezTo>
                    <a:pt x="23" y="151"/>
                    <a:pt x="23" y="151"/>
                    <a:pt x="23" y="151"/>
                  </a:cubicBezTo>
                  <a:cubicBezTo>
                    <a:pt x="23" y="151"/>
                    <a:pt x="22" y="151"/>
                    <a:pt x="22" y="151"/>
                  </a:cubicBezTo>
                  <a:cubicBezTo>
                    <a:pt x="22" y="151"/>
                    <a:pt x="22" y="151"/>
                    <a:pt x="22" y="151"/>
                  </a:cubicBezTo>
                  <a:cubicBezTo>
                    <a:pt x="22" y="152"/>
                    <a:pt x="22" y="152"/>
                    <a:pt x="22" y="152"/>
                  </a:cubicBezTo>
                  <a:cubicBezTo>
                    <a:pt x="22" y="152"/>
                    <a:pt x="21" y="152"/>
                    <a:pt x="21" y="152"/>
                  </a:cubicBezTo>
                  <a:cubicBezTo>
                    <a:pt x="21" y="152"/>
                    <a:pt x="21" y="152"/>
                    <a:pt x="21" y="151"/>
                  </a:cubicBezTo>
                  <a:cubicBezTo>
                    <a:pt x="21" y="151"/>
                    <a:pt x="21" y="151"/>
                    <a:pt x="21" y="151"/>
                  </a:cubicBezTo>
                  <a:cubicBezTo>
                    <a:pt x="21" y="151"/>
                    <a:pt x="21" y="151"/>
                    <a:pt x="21" y="151"/>
                  </a:cubicBezTo>
                  <a:cubicBezTo>
                    <a:pt x="21" y="151"/>
                    <a:pt x="22" y="150"/>
                    <a:pt x="22" y="150"/>
                  </a:cubicBezTo>
                  <a:cubicBezTo>
                    <a:pt x="22" y="150"/>
                    <a:pt x="21" y="150"/>
                    <a:pt x="21" y="150"/>
                  </a:cubicBezTo>
                  <a:cubicBezTo>
                    <a:pt x="21" y="150"/>
                    <a:pt x="21" y="150"/>
                    <a:pt x="21" y="150"/>
                  </a:cubicBezTo>
                  <a:cubicBezTo>
                    <a:pt x="21" y="150"/>
                    <a:pt x="21" y="149"/>
                    <a:pt x="21" y="149"/>
                  </a:cubicBezTo>
                  <a:cubicBezTo>
                    <a:pt x="21" y="149"/>
                    <a:pt x="21" y="149"/>
                    <a:pt x="21" y="149"/>
                  </a:cubicBezTo>
                  <a:cubicBezTo>
                    <a:pt x="21" y="149"/>
                    <a:pt x="21" y="149"/>
                    <a:pt x="21" y="148"/>
                  </a:cubicBezTo>
                  <a:cubicBezTo>
                    <a:pt x="21" y="148"/>
                    <a:pt x="21" y="148"/>
                    <a:pt x="21" y="148"/>
                  </a:cubicBezTo>
                  <a:cubicBezTo>
                    <a:pt x="21" y="148"/>
                    <a:pt x="22" y="147"/>
                    <a:pt x="22" y="147"/>
                  </a:cubicBezTo>
                  <a:cubicBezTo>
                    <a:pt x="22" y="147"/>
                    <a:pt x="22" y="147"/>
                    <a:pt x="23" y="147"/>
                  </a:cubicBezTo>
                  <a:cubicBezTo>
                    <a:pt x="23" y="146"/>
                    <a:pt x="23" y="146"/>
                    <a:pt x="23" y="146"/>
                  </a:cubicBezTo>
                  <a:cubicBezTo>
                    <a:pt x="23" y="146"/>
                    <a:pt x="23" y="147"/>
                    <a:pt x="23" y="147"/>
                  </a:cubicBezTo>
                  <a:cubicBezTo>
                    <a:pt x="24" y="147"/>
                    <a:pt x="24" y="147"/>
                    <a:pt x="24" y="147"/>
                  </a:cubicBezTo>
                  <a:cubicBezTo>
                    <a:pt x="24" y="147"/>
                    <a:pt x="24" y="146"/>
                    <a:pt x="25" y="146"/>
                  </a:cubicBezTo>
                  <a:cubicBezTo>
                    <a:pt x="25" y="146"/>
                    <a:pt x="25" y="146"/>
                    <a:pt x="25" y="146"/>
                  </a:cubicBezTo>
                  <a:cubicBezTo>
                    <a:pt x="25" y="146"/>
                    <a:pt x="25" y="146"/>
                    <a:pt x="26" y="146"/>
                  </a:cubicBezTo>
                  <a:cubicBezTo>
                    <a:pt x="26" y="146"/>
                    <a:pt x="26" y="146"/>
                    <a:pt x="26" y="145"/>
                  </a:cubicBezTo>
                  <a:cubicBezTo>
                    <a:pt x="26" y="145"/>
                    <a:pt x="26" y="145"/>
                    <a:pt x="26" y="145"/>
                  </a:cubicBezTo>
                  <a:cubicBezTo>
                    <a:pt x="26" y="145"/>
                    <a:pt x="26" y="145"/>
                    <a:pt x="26" y="145"/>
                  </a:cubicBezTo>
                  <a:cubicBezTo>
                    <a:pt x="25" y="145"/>
                    <a:pt x="25" y="145"/>
                    <a:pt x="25" y="146"/>
                  </a:cubicBezTo>
                  <a:cubicBezTo>
                    <a:pt x="25" y="146"/>
                    <a:pt x="25" y="146"/>
                    <a:pt x="24" y="146"/>
                  </a:cubicBezTo>
                  <a:cubicBezTo>
                    <a:pt x="24" y="146"/>
                    <a:pt x="24" y="146"/>
                    <a:pt x="24" y="146"/>
                  </a:cubicBezTo>
                  <a:cubicBezTo>
                    <a:pt x="24" y="146"/>
                    <a:pt x="23" y="145"/>
                    <a:pt x="23" y="145"/>
                  </a:cubicBezTo>
                  <a:cubicBezTo>
                    <a:pt x="23" y="145"/>
                    <a:pt x="23" y="145"/>
                    <a:pt x="23" y="144"/>
                  </a:cubicBezTo>
                  <a:cubicBezTo>
                    <a:pt x="23" y="144"/>
                    <a:pt x="23" y="144"/>
                    <a:pt x="24" y="144"/>
                  </a:cubicBezTo>
                  <a:cubicBezTo>
                    <a:pt x="24" y="144"/>
                    <a:pt x="24" y="143"/>
                    <a:pt x="24" y="143"/>
                  </a:cubicBezTo>
                  <a:cubicBezTo>
                    <a:pt x="24" y="143"/>
                    <a:pt x="25" y="142"/>
                    <a:pt x="25" y="142"/>
                  </a:cubicBezTo>
                  <a:cubicBezTo>
                    <a:pt x="25" y="142"/>
                    <a:pt x="25" y="142"/>
                    <a:pt x="25" y="142"/>
                  </a:cubicBezTo>
                  <a:cubicBezTo>
                    <a:pt x="25" y="142"/>
                    <a:pt x="25" y="142"/>
                    <a:pt x="25" y="141"/>
                  </a:cubicBezTo>
                  <a:cubicBezTo>
                    <a:pt x="25" y="141"/>
                    <a:pt x="25" y="141"/>
                    <a:pt x="25" y="141"/>
                  </a:cubicBezTo>
                  <a:cubicBezTo>
                    <a:pt x="25" y="141"/>
                    <a:pt x="25" y="141"/>
                    <a:pt x="25" y="141"/>
                  </a:cubicBezTo>
                  <a:cubicBezTo>
                    <a:pt x="26" y="140"/>
                    <a:pt x="26" y="140"/>
                    <a:pt x="26" y="140"/>
                  </a:cubicBezTo>
                  <a:cubicBezTo>
                    <a:pt x="26" y="140"/>
                    <a:pt x="26" y="140"/>
                    <a:pt x="26" y="140"/>
                  </a:cubicBezTo>
                  <a:cubicBezTo>
                    <a:pt x="26" y="140"/>
                    <a:pt x="26" y="140"/>
                    <a:pt x="27" y="140"/>
                  </a:cubicBezTo>
                  <a:cubicBezTo>
                    <a:pt x="27" y="140"/>
                    <a:pt x="27" y="140"/>
                    <a:pt x="27" y="140"/>
                  </a:cubicBezTo>
                  <a:cubicBezTo>
                    <a:pt x="27" y="140"/>
                    <a:pt x="27" y="140"/>
                    <a:pt x="27" y="140"/>
                  </a:cubicBezTo>
                  <a:cubicBezTo>
                    <a:pt x="27" y="140"/>
                    <a:pt x="27" y="140"/>
                    <a:pt x="27" y="140"/>
                  </a:cubicBezTo>
                  <a:cubicBezTo>
                    <a:pt x="27" y="140"/>
                    <a:pt x="28" y="140"/>
                    <a:pt x="28" y="140"/>
                  </a:cubicBezTo>
                  <a:cubicBezTo>
                    <a:pt x="28" y="140"/>
                    <a:pt x="28" y="140"/>
                    <a:pt x="29" y="140"/>
                  </a:cubicBezTo>
                  <a:cubicBezTo>
                    <a:pt x="29" y="140"/>
                    <a:pt x="29" y="140"/>
                    <a:pt x="29" y="140"/>
                  </a:cubicBezTo>
                  <a:cubicBezTo>
                    <a:pt x="29" y="140"/>
                    <a:pt x="30" y="140"/>
                    <a:pt x="30" y="140"/>
                  </a:cubicBezTo>
                  <a:cubicBezTo>
                    <a:pt x="30" y="140"/>
                    <a:pt x="31" y="140"/>
                    <a:pt x="31" y="140"/>
                  </a:cubicBezTo>
                  <a:cubicBezTo>
                    <a:pt x="31" y="140"/>
                    <a:pt x="32" y="140"/>
                    <a:pt x="32" y="140"/>
                  </a:cubicBezTo>
                  <a:cubicBezTo>
                    <a:pt x="32" y="140"/>
                    <a:pt x="32" y="140"/>
                    <a:pt x="32" y="140"/>
                  </a:cubicBezTo>
                  <a:cubicBezTo>
                    <a:pt x="32" y="140"/>
                    <a:pt x="33" y="140"/>
                    <a:pt x="33" y="140"/>
                  </a:cubicBezTo>
                  <a:cubicBezTo>
                    <a:pt x="33" y="140"/>
                    <a:pt x="33" y="141"/>
                    <a:pt x="33" y="141"/>
                  </a:cubicBezTo>
                  <a:cubicBezTo>
                    <a:pt x="33" y="141"/>
                    <a:pt x="33" y="141"/>
                    <a:pt x="33" y="141"/>
                  </a:cubicBezTo>
                  <a:cubicBezTo>
                    <a:pt x="33" y="141"/>
                    <a:pt x="34" y="141"/>
                    <a:pt x="34" y="141"/>
                  </a:cubicBezTo>
                  <a:cubicBezTo>
                    <a:pt x="34" y="141"/>
                    <a:pt x="34" y="141"/>
                    <a:pt x="34" y="141"/>
                  </a:cubicBezTo>
                  <a:cubicBezTo>
                    <a:pt x="34" y="141"/>
                    <a:pt x="35" y="141"/>
                    <a:pt x="35" y="141"/>
                  </a:cubicBezTo>
                  <a:cubicBezTo>
                    <a:pt x="35" y="141"/>
                    <a:pt x="35" y="141"/>
                    <a:pt x="35" y="141"/>
                  </a:cubicBezTo>
                  <a:cubicBezTo>
                    <a:pt x="35" y="141"/>
                    <a:pt x="35" y="141"/>
                    <a:pt x="35" y="141"/>
                  </a:cubicBezTo>
                  <a:cubicBezTo>
                    <a:pt x="36" y="141"/>
                    <a:pt x="36" y="140"/>
                    <a:pt x="36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6" y="140"/>
                    <a:pt x="37" y="139"/>
                  </a:cubicBezTo>
                  <a:cubicBezTo>
                    <a:pt x="37" y="139"/>
                    <a:pt x="37" y="139"/>
                    <a:pt x="37" y="139"/>
                  </a:cubicBezTo>
                  <a:cubicBezTo>
                    <a:pt x="37" y="139"/>
                    <a:pt x="37" y="139"/>
                    <a:pt x="37" y="139"/>
                  </a:cubicBezTo>
                  <a:cubicBezTo>
                    <a:pt x="37" y="138"/>
                    <a:pt x="37" y="138"/>
                    <a:pt x="37" y="138"/>
                  </a:cubicBezTo>
                  <a:cubicBezTo>
                    <a:pt x="37" y="138"/>
                    <a:pt x="38" y="138"/>
                    <a:pt x="38" y="138"/>
                  </a:cubicBezTo>
                  <a:cubicBezTo>
                    <a:pt x="38" y="137"/>
                    <a:pt x="38" y="137"/>
                    <a:pt x="38" y="137"/>
                  </a:cubicBezTo>
                  <a:cubicBezTo>
                    <a:pt x="39" y="137"/>
                    <a:pt x="39" y="136"/>
                    <a:pt x="39" y="136"/>
                  </a:cubicBezTo>
                  <a:cubicBezTo>
                    <a:pt x="39" y="136"/>
                    <a:pt x="39" y="135"/>
                    <a:pt x="39" y="135"/>
                  </a:cubicBezTo>
                  <a:cubicBezTo>
                    <a:pt x="39" y="135"/>
                    <a:pt x="39" y="135"/>
                    <a:pt x="39" y="135"/>
                  </a:cubicBezTo>
                  <a:cubicBezTo>
                    <a:pt x="39" y="135"/>
                    <a:pt x="40" y="134"/>
                    <a:pt x="40" y="134"/>
                  </a:cubicBezTo>
                  <a:cubicBezTo>
                    <a:pt x="40" y="134"/>
                    <a:pt x="40" y="134"/>
                    <a:pt x="40" y="134"/>
                  </a:cubicBezTo>
                  <a:cubicBezTo>
                    <a:pt x="40" y="134"/>
                    <a:pt x="40" y="133"/>
                    <a:pt x="40" y="133"/>
                  </a:cubicBezTo>
                  <a:cubicBezTo>
                    <a:pt x="40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4"/>
                  </a:cubicBezTo>
                  <a:cubicBezTo>
                    <a:pt x="39" y="134"/>
                    <a:pt x="39" y="135"/>
                    <a:pt x="39" y="135"/>
                  </a:cubicBezTo>
                  <a:cubicBezTo>
                    <a:pt x="39" y="135"/>
                    <a:pt x="38" y="135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38" y="137"/>
                    <a:pt x="37" y="137"/>
                    <a:pt x="37" y="137"/>
                  </a:cubicBezTo>
                  <a:cubicBezTo>
                    <a:pt x="37" y="137"/>
                    <a:pt x="37" y="137"/>
                    <a:pt x="37" y="137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9"/>
                    <a:pt x="35" y="139"/>
                    <a:pt x="35" y="139"/>
                  </a:cubicBezTo>
                  <a:cubicBezTo>
                    <a:pt x="35" y="139"/>
                    <a:pt x="35" y="140"/>
                    <a:pt x="34" y="140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3" y="140"/>
                    <a:pt x="33" y="140"/>
                  </a:cubicBezTo>
                  <a:cubicBezTo>
                    <a:pt x="33" y="140"/>
                    <a:pt x="33" y="140"/>
                    <a:pt x="33" y="140"/>
                  </a:cubicBezTo>
                  <a:cubicBezTo>
                    <a:pt x="33" y="140"/>
                    <a:pt x="33" y="139"/>
                    <a:pt x="33" y="139"/>
                  </a:cubicBezTo>
                  <a:cubicBezTo>
                    <a:pt x="32" y="139"/>
                    <a:pt x="32" y="139"/>
                    <a:pt x="32" y="139"/>
                  </a:cubicBezTo>
                  <a:cubicBezTo>
                    <a:pt x="32" y="139"/>
                    <a:pt x="32" y="139"/>
                    <a:pt x="32" y="139"/>
                  </a:cubicBezTo>
                  <a:cubicBezTo>
                    <a:pt x="31" y="139"/>
                    <a:pt x="31" y="139"/>
                    <a:pt x="31" y="139"/>
                  </a:cubicBezTo>
                  <a:cubicBezTo>
                    <a:pt x="30" y="139"/>
                    <a:pt x="30" y="139"/>
                    <a:pt x="30" y="139"/>
                  </a:cubicBezTo>
                  <a:cubicBezTo>
                    <a:pt x="30" y="139"/>
                    <a:pt x="30" y="139"/>
                    <a:pt x="29" y="139"/>
                  </a:cubicBezTo>
                  <a:cubicBezTo>
                    <a:pt x="29" y="139"/>
                    <a:pt x="29" y="139"/>
                    <a:pt x="29" y="139"/>
                  </a:cubicBezTo>
                  <a:cubicBezTo>
                    <a:pt x="29" y="139"/>
                    <a:pt x="29" y="139"/>
                    <a:pt x="29" y="139"/>
                  </a:cubicBezTo>
                  <a:cubicBezTo>
                    <a:pt x="29" y="139"/>
                    <a:pt x="29" y="139"/>
                    <a:pt x="29" y="140"/>
                  </a:cubicBezTo>
                  <a:cubicBezTo>
                    <a:pt x="29" y="140"/>
                    <a:pt x="28" y="140"/>
                    <a:pt x="28" y="140"/>
                  </a:cubicBezTo>
                  <a:cubicBezTo>
                    <a:pt x="28" y="140"/>
                    <a:pt x="28" y="140"/>
                    <a:pt x="28" y="140"/>
                  </a:cubicBezTo>
                  <a:cubicBezTo>
                    <a:pt x="27" y="139"/>
                    <a:pt x="27" y="139"/>
                    <a:pt x="27" y="139"/>
                  </a:cubicBezTo>
                  <a:cubicBezTo>
                    <a:pt x="27" y="139"/>
                    <a:pt x="27" y="139"/>
                    <a:pt x="27" y="138"/>
                  </a:cubicBezTo>
                  <a:cubicBezTo>
                    <a:pt x="27" y="138"/>
                    <a:pt x="27" y="138"/>
                    <a:pt x="27" y="138"/>
                  </a:cubicBezTo>
                  <a:cubicBezTo>
                    <a:pt x="27" y="138"/>
                    <a:pt x="27" y="138"/>
                    <a:pt x="27" y="138"/>
                  </a:cubicBezTo>
                  <a:cubicBezTo>
                    <a:pt x="27" y="138"/>
                    <a:pt x="27" y="138"/>
                    <a:pt x="27" y="138"/>
                  </a:cubicBezTo>
                  <a:cubicBezTo>
                    <a:pt x="27" y="138"/>
                    <a:pt x="26" y="138"/>
                    <a:pt x="26" y="138"/>
                  </a:cubicBezTo>
                  <a:cubicBezTo>
                    <a:pt x="26" y="139"/>
                    <a:pt x="26" y="139"/>
                    <a:pt x="26" y="139"/>
                  </a:cubicBezTo>
                  <a:cubicBezTo>
                    <a:pt x="26" y="139"/>
                    <a:pt x="26" y="139"/>
                    <a:pt x="26" y="139"/>
                  </a:cubicBezTo>
                  <a:cubicBezTo>
                    <a:pt x="25" y="139"/>
                    <a:pt x="26" y="139"/>
                    <a:pt x="26" y="139"/>
                  </a:cubicBezTo>
                  <a:cubicBezTo>
                    <a:pt x="26" y="138"/>
                    <a:pt x="26" y="138"/>
                    <a:pt x="26" y="138"/>
                  </a:cubicBezTo>
                  <a:cubicBezTo>
                    <a:pt x="26" y="138"/>
                    <a:pt x="26" y="138"/>
                    <a:pt x="26" y="138"/>
                  </a:cubicBezTo>
                  <a:cubicBezTo>
                    <a:pt x="26" y="138"/>
                    <a:pt x="25" y="138"/>
                    <a:pt x="25" y="139"/>
                  </a:cubicBezTo>
                  <a:cubicBezTo>
                    <a:pt x="25" y="139"/>
                    <a:pt x="25" y="139"/>
                    <a:pt x="25" y="139"/>
                  </a:cubicBezTo>
                  <a:cubicBezTo>
                    <a:pt x="25" y="139"/>
                    <a:pt x="25" y="139"/>
                    <a:pt x="25" y="139"/>
                  </a:cubicBezTo>
                  <a:cubicBezTo>
                    <a:pt x="25" y="138"/>
                    <a:pt x="25" y="138"/>
                    <a:pt x="25" y="138"/>
                  </a:cubicBezTo>
                  <a:cubicBezTo>
                    <a:pt x="25" y="138"/>
                    <a:pt x="25" y="138"/>
                    <a:pt x="25" y="138"/>
                  </a:cubicBezTo>
                  <a:cubicBezTo>
                    <a:pt x="25" y="138"/>
                    <a:pt x="25" y="138"/>
                    <a:pt x="25" y="137"/>
                  </a:cubicBezTo>
                  <a:cubicBezTo>
                    <a:pt x="26" y="137"/>
                    <a:pt x="26" y="137"/>
                    <a:pt x="26" y="137"/>
                  </a:cubicBezTo>
                  <a:cubicBezTo>
                    <a:pt x="26" y="137"/>
                    <a:pt x="26" y="136"/>
                    <a:pt x="26" y="136"/>
                  </a:cubicBezTo>
                  <a:cubicBezTo>
                    <a:pt x="26" y="136"/>
                    <a:pt x="27" y="136"/>
                    <a:pt x="27" y="136"/>
                  </a:cubicBezTo>
                  <a:cubicBezTo>
                    <a:pt x="27" y="136"/>
                    <a:pt x="27" y="136"/>
                    <a:pt x="28" y="136"/>
                  </a:cubicBezTo>
                  <a:cubicBezTo>
                    <a:pt x="28" y="136"/>
                    <a:pt x="28" y="136"/>
                    <a:pt x="28" y="136"/>
                  </a:cubicBezTo>
                  <a:cubicBezTo>
                    <a:pt x="28" y="136"/>
                    <a:pt x="28" y="137"/>
                    <a:pt x="28" y="137"/>
                  </a:cubicBezTo>
                  <a:cubicBezTo>
                    <a:pt x="28" y="137"/>
                    <a:pt x="29" y="137"/>
                    <a:pt x="29" y="137"/>
                  </a:cubicBezTo>
                  <a:cubicBezTo>
                    <a:pt x="29" y="137"/>
                    <a:pt x="29" y="136"/>
                    <a:pt x="29" y="136"/>
                  </a:cubicBezTo>
                  <a:cubicBezTo>
                    <a:pt x="29" y="136"/>
                    <a:pt x="30" y="136"/>
                    <a:pt x="30" y="136"/>
                  </a:cubicBezTo>
                  <a:cubicBezTo>
                    <a:pt x="30" y="136"/>
                    <a:pt x="30" y="136"/>
                    <a:pt x="30" y="136"/>
                  </a:cubicBezTo>
                  <a:cubicBezTo>
                    <a:pt x="31" y="136"/>
                    <a:pt x="31" y="135"/>
                    <a:pt x="31" y="135"/>
                  </a:cubicBezTo>
                  <a:cubicBezTo>
                    <a:pt x="31" y="135"/>
                    <a:pt x="31" y="135"/>
                    <a:pt x="32" y="135"/>
                  </a:cubicBezTo>
                  <a:cubicBezTo>
                    <a:pt x="32" y="135"/>
                    <a:pt x="32" y="134"/>
                    <a:pt x="32" y="134"/>
                  </a:cubicBezTo>
                  <a:cubicBezTo>
                    <a:pt x="32" y="134"/>
                    <a:pt x="33" y="134"/>
                    <a:pt x="33" y="134"/>
                  </a:cubicBezTo>
                  <a:cubicBezTo>
                    <a:pt x="33" y="134"/>
                    <a:pt x="33" y="134"/>
                    <a:pt x="33" y="134"/>
                  </a:cubicBezTo>
                  <a:cubicBezTo>
                    <a:pt x="33" y="134"/>
                    <a:pt x="33" y="134"/>
                    <a:pt x="33" y="134"/>
                  </a:cubicBezTo>
                  <a:cubicBezTo>
                    <a:pt x="33" y="134"/>
                    <a:pt x="32" y="134"/>
                    <a:pt x="32" y="134"/>
                  </a:cubicBezTo>
                  <a:cubicBezTo>
                    <a:pt x="32" y="134"/>
                    <a:pt x="32" y="134"/>
                    <a:pt x="32" y="134"/>
                  </a:cubicBezTo>
                  <a:cubicBezTo>
                    <a:pt x="32" y="134"/>
                    <a:pt x="31" y="134"/>
                    <a:pt x="31" y="134"/>
                  </a:cubicBezTo>
                  <a:cubicBezTo>
                    <a:pt x="31" y="135"/>
                    <a:pt x="31" y="135"/>
                    <a:pt x="30" y="135"/>
                  </a:cubicBezTo>
                  <a:cubicBezTo>
                    <a:pt x="30" y="135"/>
                    <a:pt x="30" y="135"/>
                    <a:pt x="29" y="135"/>
                  </a:cubicBezTo>
                  <a:cubicBezTo>
                    <a:pt x="29" y="135"/>
                    <a:pt x="29" y="135"/>
                    <a:pt x="29" y="135"/>
                  </a:cubicBezTo>
                  <a:cubicBezTo>
                    <a:pt x="29" y="135"/>
                    <a:pt x="29" y="135"/>
                    <a:pt x="29" y="135"/>
                  </a:cubicBezTo>
                  <a:cubicBezTo>
                    <a:pt x="29" y="135"/>
                    <a:pt x="28" y="136"/>
                    <a:pt x="28" y="136"/>
                  </a:cubicBezTo>
                  <a:cubicBezTo>
                    <a:pt x="28" y="136"/>
                    <a:pt x="28" y="135"/>
                    <a:pt x="28" y="135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28" y="134"/>
                    <a:pt x="28" y="134"/>
                    <a:pt x="28" y="134"/>
                  </a:cubicBezTo>
                  <a:cubicBezTo>
                    <a:pt x="28" y="134"/>
                    <a:pt x="28" y="134"/>
                    <a:pt x="28" y="134"/>
                  </a:cubicBezTo>
                  <a:cubicBezTo>
                    <a:pt x="28" y="133"/>
                    <a:pt x="28" y="133"/>
                    <a:pt x="28" y="133"/>
                  </a:cubicBezTo>
                  <a:cubicBezTo>
                    <a:pt x="28" y="133"/>
                    <a:pt x="28" y="133"/>
                    <a:pt x="28" y="133"/>
                  </a:cubicBezTo>
                  <a:cubicBezTo>
                    <a:pt x="28" y="133"/>
                    <a:pt x="29" y="134"/>
                    <a:pt x="29" y="134"/>
                  </a:cubicBezTo>
                  <a:cubicBezTo>
                    <a:pt x="29" y="134"/>
                    <a:pt x="29" y="133"/>
                    <a:pt x="29" y="133"/>
                  </a:cubicBezTo>
                  <a:cubicBezTo>
                    <a:pt x="29" y="133"/>
                    <a:pt x="29" y="133"/>
                    <a:pt x="29" y="133"/>
                  </a:cubicBezTo>
                  <a:cubicBezTo>
                    <a:pt x="29" y="133"/>
                    <a:pt x="29" y="133"/>
                    <a:pt x="29" y="133"/>
                  </a:cubicBezTo>
                  <a:cubicBezTo>
                    <a:pt x="29" y="132"/>
                    <a:pt x="29" y="132"/>
                    <a:pt x="29" y="132"/>
                  </a:cubicBezTo>
                  <a:cubicBezTo>
                    <a:pt x="29" y="132"/>
                    <a:pt x="29" y="131"/>
                    <a:pt x="29" y="131"/>
                  </a:cubicBezTo>
                  <a:cubicBezTo>
                    <a:pt x="29" y="131"/>
                    <a:pt x="29" y="131"/>
                    <a:pt x="30" y="130"/>
                  </a:cubicBezTo>
                  <a:cubicBezTo>
                    <a:pt x="30" y="130"/>
                    <a:pt x="30" y="130"/>
                    <a:pt x="30" y="130"/>
                  </a:cubicBezTo>
                  <a:cubicBezTo>
                    <a:pt x="31" y="129"/>
                    <a:pt x="31" y="129"/>
                    <a:pt x="31" y="129"/>
                  </a:cubicBezTo>
                  <a:cubicBezTo>
                    <a:pt x="31" y="129"/>
                    <a:pt x="31" y="128"/>
                    <a:pt x="31" y="128"/>
                  </a:cubicBezTo>
                  <a:cubicBezTo>
                    <a:pt x="31" y="128"/>
                    <a:pt x="31" y="128"/>
                    <a:pt x="31" y="128"/>
                  </a:cubicBezTo>
                  <a:cubicBezTo>
                    <a:pt x="31" y="128"/>
                    <a:pt x="31" y="128"/>
                    <a:pt x="31" y="128"/>
                  </a:cubicBezTo>
                  <a:cubicBezTo>
                    <a:pt x="31" y="128"/>
                    <a:pt x="31" y="128"/>
                    <a:pt x="31" y="128"/>
                  </a:cubicBezTo>
                  <a:cubicBezTo>
                    <a:pt x="31" y="128"/>
                    <a:pt x="31" y="127"/>
                    <a:pt x="31" y="127"/>
                  </a:cubicBezTo>
                  <a:cubicBezTo>
                    <a:pt x="31" y="127"/>
                    <a:pt x="31" y="127"/>
                    <a:pt x="31" y="127"/>
                  </a:cubicBezTo>
                  <a:cubicBezTo>
                    <a:pt x="31" y="127"/>
                    <a:pt x="31" y="127"/>
                    <a:pt x="32" y="127"/>
                  </a:cubicBezTo>
                  <a:cubicBezTo>
                    <a:pt x="32" y="127"/>
                    <a:pt x="32" y="127"/>
                    <a:pt x="32" y="126"/>
                  </a:cubicBezTo>
                  <a:cubicBezTo>
                    <a:pt x="33" y="126"/>
                    <a:pt x="33" y="127"/>
                    <a:pt x="33" y="127"/>
                  </a:cubicBezTo>
                  <a:cubicBezTo>
                    <a:pt x="33" y="126"/>
                    <a:pt x="33" y="126"/>
                    <a:pt x="34" y="126"/>
                  </a:cubicBezTo>
                  <a:cubicBezTo>
                    <a:pt x="34" y="126"/>
                    <a:pt x="34" y="126"/>
                    <a:pt x="34" y="126"/>
                  </a:cubicBezTo>
                  <a:cubicBezTo>
                    <a:pt x="34" y="126"/>
                    <a:pt x="35" y="125"/>
                    <a:pt x="35" y="125"/>
                  </a:cubicBezTo>
                  <a:cubicBezTo>
                    <a:pt x="35" y="125"/>
                    <a:pt x="35" y="125"/>
                    <a:pt x="35" y="126"/>
                  </a:cubicBezTo>
                  <a:cubicBezTo>
                    <a:pt x="35" y="126"/>
                    <a:pt x="36" y="126"/>
                    <a:pt x="36" y="126"/>
                  </a:cubicBezTo>
                  <a:cubicBezTo>
                    <a:pt x="36" y="126"/>
                    <a:pt x="36" y="126"/>
                    <a:pt x="36" y="126"/>
                  </a:cubicBezTo>
                  <a:cubicBezTo>
                    <a:pt x="37" y="126"/>
                    <a:pt x="37" y="126"/>
                    <a:pt x="37" y="126"/>
                  </a:cubicBezTo>
                  <a:cubicBezTo>
                    <a:pt x="37" y="126"/>
                    <a:pt x="38" y="126"/>
                    <a:pt x="38" y="126"/>
                  </a:cubicBezTo>
                  <a:cubicBezTo>
                    <a:pt x="38" y="126"/>
                    <a:pt x="38" y="126"/>
                    <a:pt x="38" y="126"/>
                  </a:cubicBezTo>
                  <a:cubicBezTo>
                    <a:pt x="38" y="126"/>
                    <a:pt x="38" y="125"/>
                    <a:pt x="39" y="125"/>
                  </a:cubicBezTo>
                  <a:cubicBezTo>
                    <a:pt x="39" y="125"/>
                    <a:pt x="39" y="125"/>
                    <a:pt x="39" y="125"/>
                  </a:cubicBezTo>
                  <a:cubicBezTo>
                    <a:pt x="39" y="125"/>
                    <a:pt x="40" y="125"/>
                    <a:pt x="40" y="125"/>
                  </a:cubicBezTo>
                  <a:cubicBezTo>
                    <a:pt x="40" y="125"/>
                    <a:pt x="41" y="125"/>
                    <a:pt x="41" y="125"/>
                  </a:cubicBezTo>
                  <a:cubicBezTo>
                    <a:pt x="41" y="125"/>
                    <a:pt x="42" y="125"/>
                    <a:pt x="42" y="125"/>
                  </a:cubicBezTo>
                  <a:cubicBezTo>
                    <a:pt x="42" y="124"/>
                    <a:pt x="42" y="124"/>
                    <a:pt x="43" y="124"/>
                  </a:cubicBezTo>
                  <a:cubicBezTo>
                    <a:pt x="43" y="124"/>
                    <a:pt x="43" y="124"/>
                    <a:pt x="43" y="124"/>
                  </a:cubicBezTo>
                  <a:cubicBezTo>
                    <a:pt x="43" y="124"/>
                    <a:pt x="42" y="124"/>
                    <a:pt x="42" y="124"/>
                  </a:cubicBezTo>
                  <a:cubicBezTo>
                    <a:pt x="42" y="124"/>
                    <a:pt x="41" y="124"/>
                    <a:pt x="41" y="124"/>
                  </a:cubicBezTo>
                  <a:cubicBezTo>
                    <a:pt x="41" y="124"/>
                    <a:pt x="41" y="124"/>
                    <a:pt x="40" y="124"/>
                  </a:cubicBezTo>
                  <a:cubicBezTo>
                    <a:pt x="40" y="124"/>
                    <a:pt x="39" y="125"/>
                    <a:pt x="39" y="125"/>
                  </a:cubicBezTo>
                  <a:cubicBezTo>
                    <a:pt x="39" y="125"/>
                    <a:pt x="38" y="125"/>
                    <a:pt x="38" y="125"/>
                  </a:cubicBezTo>
                  <a:cubicBezTo>
                    <a:pt x="38" y="125"/>
                    <a:pt x="38" y="125"/>
                    <a:pt x="38" y="126"/>
                  </a:cubicBezTo>
                  <a:cubicBezTo>
                    <a:pt x="37" y="126"/>
                    <a:pt x="37" y="126"/>
                    <a:pt x="37" y="126"/>
                  </a:cubicBezTo>
                  <a:cubicBezTo>
                    <a:pt x="37" y="126"/>
                    <a:pt x="36" y="126"/>
                    <a:pt x="36" y="126"/>
                  </a:cubicBezTo>
                  <a:cubicBezTo>
                    <a:pt x="36" y="126"/>
                    <a:pt x="36" y="125"/>
                    <a:pt x="36" y="125"/>
                  </a:cubicBezTo>
                  <a:cubicBezTo>
                    <a:pt x="36" y="125"/>
                    <a:pt x="35" y="125"/>
                    <a:pt x="35" y="125"/>
                  </a:cubicBezTo>
                  <a:cubicBezTo>
                    <a:pt x="35" y="125"/>
                    <a:pt x="35" y="125"/>
                    <a:pt x="35" y="125"/>
                  </a:cubicBezTo>
                  <a:cubicBezTo>
                    <a:pt x="35" y="125"/>
                    <a:pt x="34" y="125"/>
                    <a:pt x="34" y="125"/>
                  </a:cubicBezTo>
                  <a:cubicBezTo>
                    <a:pt x="34" y="125"/>
                    <a:pt x="34" y="124"/>
                    <a:pt x="34" y="124"/>
                  </a:cubicBezTo>
                  <a:cubicBezTo>
                    <a:pt x="34" y="124"/>
                    <a:pt x="34" y="124"/>
                    <a:pt x="34" y="124"/>
                  </a:cubicBezTo>
                  <a:cubicBezTo>
                    <a:pt x="34" y="123"/>
                    <a:pt x="34" y="123"/>
                    <a:pt x="34" y="123"/>
                  </a:cubicBezTo>
                  <a:cubicBezTo>
                    <a:pt x="34" y="123"/>
                    <a:pt x="35" y="122"/>
                    <a:pt x="35" y="122"/>
                  </a:cubicBezTo>
                  <a:cubicBezTo>
                    <a:pt x="35" y="121"/>
                    <a:pt x="35" y="121"/>
                    <a:pt x="36" y="120"/>
                  </a:cubicBezTo>
                  <a:cubicBezTo>
                    <a:pt x="36" y="120"/>
                    <a:pt x="36" y="120"/>
                    <a:pt x="37" y="119"/>
                  </a:cubicBezTo>
                  <a:cubicBezTo>
                    <a:pt x="37" y="119"/>
                    <a:pt x="38" y="118"/>
                    <a:pt x="38" y="118"/>
                  </a:cubicBezTo>
                  <a:cubicBezTo>
                    <a:pt x="38" y="118"/>
                    <a:pt x="38" y="117"/>
                    <a:pt x="38" y="117"/>
                  </a:cubicBezTo>
                  <a:cubicBezTo>
                    <a:pt x="39" y="117"/>
                    <a:pt x="39" y="116"/>
                    <a:pt x="39" y="116"/>
                  </a:cubicBezTo>
                  <a:cubicBezTo>
                    <a:pt x="39" y="116"/>
                    <a:pt x="39" y="115"/>
                    <a:pt x="40" y="115"/>
                  </a:cubicBezTo>
                  <a:cubicBezTo>
                    <a:pt x="40" y="115"/>
                    <a:pt x="40" y="114"/>
                    <a:pt x="40" y="114"/>
                  </a:cubicBezTo>
                  <a:cubicBezTo>
                    <a:pt x="41" y="114"/>
                    <a:pt x="41" y="113"/>
                    <a:pt x="41" y="113"/>
                  </a:cubicBezTo>
                  <a:cubicBezTo>
                    <a:pt x="41" y="113"/>
                    <a:pt x="42" y="113"/>
                    <a:pt x="42" y="112"/>
                  </a:cubicBezTo>
                  <a:cubicBezTo>
                    <a:pt x="42" y="112"/>
                    <a:pt x="43" y="112"/>
                    <a:pt x="43" y="112"/>
                  </a:cubicBezTo>
                  <a:cubicBezTo>
                    <a:pt x="43" y="112"/>
                    <a:pt x="43" y="111"/>
                    <a:pt x="43" y="111"/>
                  </a:cubicBezTo>
                  <a:cubicBezTo>
                    <a:pt x="43" y="111"/>
                    <a:pt x="43" y="111"/>
                    <a:pt x="43" y="111"/>
                  </a:cubicBezTo>
                  <a:cubicBezTo>
                    <a:pt x="42" y="111"/>
                    <a:pt x="42" y="111"/>
                    <a:pt x="42" y="111"/>
                  </a:cubicBezTo>
                  <a:cubicBezTo>
                    <a:pt x="42" y="112"/>
                    <a:pt x="42" y="112"/>
                    <a:pt x="42" y="112"/>
                  </a:cubicBezTo>
                  <a:cubicBezTo>
                    <a:pt x="41" y="112"/>
                    <a:pt x="41" y="113"/>
                    <a:pt x="41" y="113"/>
                  </a:cubicBezTo>
                  <a:cubicBezTo>
                    <a:pt x="40" y="113"/>
                    <a:pt x="40" y="114"/>
                    <a:pt x="40" y="114"/>
                  </a:cubicBezTo>
                  <a:cubicBezTo>
                    <a:pt x="40" y="114"/>
                    <a:pt x="39" y="115"/>
                    <a:pt x="39" y="115"/>
                  </a:cubicBezTo>
                  <a:cubicBezTo>
                    <a:pt x="39" y="116"/>
                    <a:pt x="39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7" y="115"/>
                    <a:pt x="37" y="115"/>
                  </a:cubicBezTo>
                  <a:cubicBezTo>
                    <a:pt x="37" y="115"/>
                    <a:pt x="36" y="115"/>
                    <a:pt x="36" y="115"/>
                  </a:cubicBezTo>
                  <a:cubicBezTo>
                    <a:pt x="36" y="115"/>
                    <a:pt x="36" y="115"/>
                    <a:pt x="35" y="115"/>
                  </a:cubicBezTo>
                  <a:cubicBezTo>
                    <a:pt x="35" y="115"/>
                    <a:pt x="35" y="115"/>
                    <a:pt x="35" y="115"/>
                  </a:cubicBezTo>
                  <a:cubicBezTo>
                    <a:pt x="35" y="116"/>
                    <a:pt x="36" y="115"/>
                    <a:pt x="36" y="115"/>
                  </a:cubicBezTo>
                  <a:cubicBezTo>
                    <a:pt x="36" y="116"/>
                    <a:pt x="36" y="116"/>
                    <a:pt x="36" y="116"/>
                  </a:cubicBezTo>
                  <a:cubicBezTo>
                    <a:pt x="36" y="116"/>
                    <a:pt x="36" y="116"/>
                    <a:pt x="36" y="116"/>
                  </a:cubicBezTo>
                  <a:cubicBezTo>
                    <a:pt x="37" y="116"/>
                    <a:pt x="37" y="116"/>
                    <a:pt x="37" y="116"/>
                  </a:cubicBezTo>
                  <a:cubicBezTo>
                    <a:pt x="37" y="116"/>
                    <a:pt x="37" y="116"/>
                    <a:pt x="37" y="116"/>
                  </a:cubicBezTo>
                  <a:cubicBezTo>
                    <a:pt x="37" y="116"/>
                    <a:pt x="38" y="117"/>
                    <a:pt x="38" y="117"/>
                  </a:cubicBezTo>
                  <a:cubicBezTo>
                    <a:pt x="38" y="117"/>
                    <a:pt x="37" y="117"/>
                    <a:pt x="37" y="117"/>
                  </a:cubicBezTo>
                  <a:cubicBezTo>
                    <a:pt x="37" y="118"/>
                    <a:pt x="37" y="118"/>
                    <a:pt x="37" y="119"/>
                  </a:cubicBezTo>
                  <a:cubicBezTo>
                    <a:pt x="36" y="119"/>
                    <a:pt x="36" y="120"/>
                    <a:pt x="35" y="120"/>
                  </a:cubicBezTo>
                  <a:cubicBezTo>
                    <a:pt x="35" y="120"/>
                    <a:pt x="35" y="121"/>
                    <a:pt x="34" y="121"/>
                  </a:cubicBezTo>
                  <a:cubicBezTo>
                    <a:pt x="34" y="122"/>
                    <a:pt x="34" y="122"/>
                    <a:pt x="34" y="122"/>
                  </a:cubicBezTo>
                  <a:cubicBezTo>
                    <a:pt x="33" y="122"/>
                    <a:pt x="33" y="123"/>
                    <a:pt x="33" y="123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23"/>
                    <a:pt x="33" y="123"/>
                    <a:pt x="34" y="124"/>
                  </a:cubicBezTo>
                  <a:cubicBezTo>
                    <a:pt x="34" y="124"/>
                    <a:pt x="34" y="124"/>
                    <a:pt x="34" y="124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3" y="124"/>
                    <a:pt x="33" y="124"/>
                    <a:pt x="32" y="124"/>
                  </a:cubicBezTo>
                  <a:cubicBezTo>
                    <a:pt x="32" y="124"/>
                    <a:pt x="32" y="125"/>
                    <a:pt x="32" y="125"/>
                  </a:cubicBezTo>
                  <a:cubicBezTo>
                    <a:pt x="32" y="125"/>
                    <a:pt x="32" y="125"/>
                    <a:pt x="32" y="125"/>
                  </a:cubicBezTo>
                  <a:cubicBezTo>
                    <a:pt x="32" y="125"/>
                    <a:pt x="32" y="124"/>
                    <a:pt x="32" y="124"/>
                  </a:cubicBezTo>
                  <a:cubicBezTo>
                    <a:pt x="32" y="124"/>
                    <a:pt x="31" y="124"/>
                    <a:pt x="31" y="124"/>
                  </a:cubicBezTo>
                  <a:cubicBezTo>
                    <a:pt x="31" y="125"/>
                    <a:pt x="31" y="125"/>
                    <a:pt x="31" y="125"/>
                  </a:cubicBezTo>
                  <a:cubicBezTo>
                    <a:pt x="31" y="125"/>
                    <a:pt x="30" y="126"/>
                    <a:pt x="30" y="126"/>
                  </a:cubicBezTo>
                  <a:cubicBezTo>
                    <a:pt x="30" y="126"/>
                    <a:pt x="29" y="127"/>
                    <a:pt x="29" y="128"/>
                  </a:cubicBezTo>
                  <a:cubicBezTo>
                    <a:pt x="29" y="128"/>
                    <a:pt x="28" y="128"/>
                    <a:pt x="28" y="128"/>
                  </a:cubicBezTo>
                  <a:cubicBezTo>
                    <a:pt x="28" y="128"/>
                    <a:pt x="28" y="128"/>
                    <a:pt x="28" y="128"/>
                  </a:cubicBezTo>
                  <a:cubicBezTo>
                    <a:pt x="28" y="128"/>
                    <a:pt x="28" y="128"/>
                    <a:pt x="27" y="128"/>
                  </a:cubicBezTo>
                  <a:cubicBezTo>
                    <a:pt x="27" y="128"/>
                    <a:pt x="27" y="128"/>
                    <a:pt x="27" y="128"/>
                  </a:cubicBezTo>
                  <a:cubicBezTo>
                    <a:pt x="27" y="128"/>
                    <a:pt x="27" y="128"/>
                    <a:pt x="27" y="129"/>
                  </a:cubicBezTo>
                  <a:cubicBezTo>
                    <a:pt x="27" y="129"/>
                    <a:pt x="26" y="129"/>
                    <a:pt x="26" y="129"/>
                  </a:cubicBezTo>
                  <a:cubicBezTo>
                    <a:pt x="26" y="129"/>
                    <a:pt x="26" y="130"/>
                    <a:pt x="26" y="130"/>
                  </a:cubicBezTo>
                  <a:cubicBezTo>
                    <a:pt x="25" y="130"/>
                    <a:pt x="25" y="130"/>
                    <a:pt x="25" y="130"/>
                  </a:cubicBezTo>
                  <a:cubicBezTo>
                    <a:pt x="25" y="130"/>
                    <a:pt x="25" y="130"/>
                    <a:pt x="25" y="130"/>
                  </a:cubicBezTo>
                  <a:cubicBezTo>
                    <a:pt x="25" y="130"/>
                    <a:pt x="24" y="130"/>
                    <a:pt x="24" y="130"/>
                  </a:cubicBezTo>
                  <a:cubicBezTo>
                    <a:pt x="24" y="130"/>
                    <a:pt x="24" y="130"/>
                    <a:pt x="24" y="130"/>
                  </a:cubicBezTo>
                  <a:cubicBezTo>
                    <a:pt x="24" y="130"/>
                    <a:pt x="24" y="130"/>
                    <a:pt x="24" y="130"/>
                  </a:cubicBezTo>
                  <a:cubicBezTo>
                    <a:pt x="24" y="130"/>
                    <a:pt x="24" y="130"/>
                    <a:pt x="25" y="130"/>
                  </a:cubicBezTo>
                  <a:cubicBezTo>
                    <a:pt x="25" y="130"/>
                    <a:pt x="25" y="130"/>
                    <a:pt x="25" y="130"/>
                  </a:cubicBezTo>
                  <a:cubicBezTo>
                    <a:pt x="25" y="130"/>
                    <a:pt x="25" y="131"/>
                    <a:pt x="25" y="131"/>
                  </a:cubicBezTo>
                  <a:cubicBezTo>
                    <a:pt x="25" y="131"/>
                    <a:pt x="25" y="131"/>
                    <a:pt x="25" y="131"/>
                  </a:cubicBezTo>
                  <a:cubicBezTo>
                    <a:pt x="24" y="132"/>
                    <a:pt x="24" y="132"/>
                    <a:pt x="23" y="133"/>
                  </a:cubicBezTo>
                  <a:cubicBezTo>
                    <a:pt x="23" y="133"/>
                    <a:pt x="22" y="134"/>
                    <a:pt x="22" y="134"/>
                  </a:cubicBezTo>
                  <a:cubicBezTo>
                    <a:pt x="22" y="135"/>
                    <a:pt x="21" y="135"/>
                    <a:pt x="20" y="136"/>
                  </a:cubicBezTo>
                  <a:cubicBezTo>
                    <a:pt x="20" y="136"/>
                    <a:pt x="20" y="136"/>
                    <a:pt x="19" y="137"/>
                  </a:cubicBezTo>
                  <a:cubicBezTo>
                    <a:pt x="19" y="137"/>
                    <a:pt x="19" y="137"/>
                    <a:pt x="19" y="137"/>
                  </a:cubicBezTo>
                  <a:cubicBezTo>
                    <a:pt x="19" y="137"/>
                    <a:pt x="18" y="138"/>
                    <a:pt x="18" y="137"/>
                  </a:cubicBezTo>
                  <a:cubicBezTo>
                    <a:pt x="18" y="137"/>
                    <a:pt x="18" y="137"/>
                    <a:pt x="18" y="137"/>
                  </a:cubicBezTo>
                  <a:cubicBezTo>
                    <a:pt x="18" y="137"/>
                    <a:pt x="18" y="137"/>
                    <a:pt x="18" y="137"/>
                  </a:cubicBezTo>
                  <a:cubicBezTo>
                    <a:pt x="18" y="136"/>
                    <a:pt x="17" y="136"/>
                    <a:pt x="17" y="136"/>
                  </a:cubicBezTo>
                  <a:cubicBezTo>
                    <a:pt x="17" y="136"/>
                    <a:pt x="17" y="136"/>
                    <a:pt x="17" y="136"/>
                  </a:cubicBezTo>
                  <a:cubicBezTo>
                    <a:pt x="17" y="136"/>
                    <a:pt x="17" y="135"/>
                    <a:pt x="16" y="135"/>
                  </a:cubicBezTo>
                  <a:cubicBezTo>
                    <a:pt x="16" y="135"/>
                    <a:pt x="16" y="135"/>
                    <a:pt x="16" y="135"/>
                  </a:cubicBezTo>
                  <a:cubicBezTo>
                    <a:pt x="16" y="135"/>
                    <a:pt x="16" y="136"/>
                    <a:pt x="16" y="136"/>
                  </a:cubicBezTo>
                  <a:cubicBezTo>
                    <a:pt x="16" y="136"/>
                    <a:pt x="15" y="135"/>
                    <a:pt x="15" y="135"/>
                  </a:cubicBezTo>
                  <a:cubicBezTo>
                    <a:pt x="15" y="135"/>
                    <a:pt x="16" y="135"/>
                    <a:pt x="16" y="134"/>
                  </a:cubicBezTo>
                  <a:cubicBezTo>
                    <a:pt x="16" y="134"/>
                    <a:pt x="16" y="134"/>
                    <a:pt x="16" y="134"/>
                  </a:cubicBezTo>
                  <a:cubicBezTo>
                    <a:pt x="16" y="134"/>
                    <a:pt x="16" y="134"/>
                    <a:pt x="16" y="134"/>
                  </a:cubicBezTo>
                  <a:cubicBezTo>
                    <a:pt x="16" y="133"/>
                    <a:pt x="16" y="133"/>
                    <a:pt x="16" y="133"/>
                  </a:cubicBezTo>
                  <a:cubicBezTo>
                    <a:pt x="16" y="133"/>
                    <a:pt x="16" y="133"/>
                    <a:pt x="16" y="133"/>
                  </a:cubicBezTo>
                  <a:cubicBezTo>
                    <a:pt x="16" y="133"/>
                    <a:pt x="16" y="133"/>
                    <a:pt x="16" y="133"/>
                  </a:cubicBezTo>
                  <a:cubicBezTo>
                    <a:pt x="16" y="133"/>
                    <a:pt x="16" y="134"/>
                    <a:pt x="15" y="134"/>
                  </a:cubicBezTo>
                  <a:cubicBezTo>
                    <a:pt x="15" y="134"/>
                    <a:pt x="15" y="134"/>
                    <a:pt x="15" y="134"/>
                  </a:cubicBezTo>
                  <a:cubicBezTo>
                    <a:pt x="15" y="134"/>
                    <a:pt x="15" y="134"/>
                    <a:pt x="15" y="135"/>
                  </a:cubicBezTo>
                  <a:cubicBezTo>
                    <a:pt x="15" y="135"/>
                    <a:pt x="15" y="135"/>
                    <a:pt x="15" y="135"/>
                  </a:cubicBezTo>
                  <a:cubicBezTo>
                    <a:pt x="14" y="135"/>
                    <a:pt x="14" y="135"/>
                    <a:pt x="14" y="135"/>
                  </a:cubicBezTo>
                  <a:cubicBezTo>
                    <a:pt x="14" y="135"/>
                    <a:pt x="14" y="134"/>
                    <a:pt x="14" y="134"/>
                  </a:cubicBezTo>
                  <a:cubicBezTo>
                    <a:pt x="13" y="134"/>
                    <a:pt x="13" y="134"/>
                    <a:pt x="13" y="134"/>
                  </a:cubicBezTo>
                  <a:cubicBezTo>
                    <a:pt x="13" y="134"/>
                    <a:pt x="12" y="134"/>
                    <a:pt x="12" y="134"/>
                  </a:cubicBezTo>
                  <a:cubicBezTo>
                    <a:pt x="12" y="134"/>
                    <a:pt x="11" y="134"/>
                    <a:pt x="11" y="134"/>
                  </a:cubicBezTo>
                  <a:cubicBezTo>
                    <a:pt x="11" y="133"/>
                    <a:pt x="10" y="133"/>
                    <a:pt x="10" y="133"/>
                  </a:cubicBezTo>
                  <a:cubicBezTo>
                    <a:pt x="10" y="133"/>
                    <a:pt x="9" y="132"/>
                    <a:pt x="9" y="132"/>
                  </a:cubicBezTo>
                  <a:cubicBezTo>
                    <a:pt x="9" y="132"/>
                    <a:pt x="9" y="131"/>
                    <a:pt x="9" y="131"/>
                  </a:cubicBezTo>
                  <a:cubicBezTo>
                    <a:pt x="9" y="130"/>
                    <a:pt x="9" y="130"/>
                    <a:pt x="8" y="130"/>
                  </a:cubicBezTo>
                  <a:cubicBezTo>
                    <a:pt x="8" y="129"/>
                    <a:pt x="8" y="129"/>
                    <a:pt x="7" y="129"/>
                  </a:cubicBezTo>
                  <a:cubicBezTo>
                    <a:pt x="7" y="129"/>
                    <a:pt x="7" y="128"/>
                    <a:pt x="7" y="128"/>
                  </a:cubicBezTo>
                  <a:cubicBezTo>
                    <a:pt x="7" y="128"/>
                    <a:pt x="7" y="128"/>
                    <a:pt x="7" y="127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7" y="127"/>
                    <a:pt x="8" y="127"/>
                    <a:pt x="8" y="127"/>
                  </a:cubicBezTo>
                  <a:cubicBezTo>
                    <a:pt x="8" y="127"/>
                    <a:pt x="8" y="127"/>
                    <a:pt x="9" y="127"/>
                  </a:cubicBezTo>
                  <a:cubicBezTo>
                    <a:pt x="9" y="127"/>
                    <a:pt x="9" y="127"/>
                    <a:pt x="9" y="127"/>
                  </a:cubicBezTo>
                  <a:cubicBezTo>
                    <a:pt x="10" y="127"/>
                    <a:pt x="10" y="127"/>
                    <a:pt x="10" y="127"/>
                  </a:cubicBezTo>
                  <a:cubicBezTo>
                    <a:pt x="10" y="127"/>
                    <a:pt x="11" y="127"/>
                    <a:pt x="11" y="127"/>
                  </a:cubicBezTo>
                  <a:cubicBezTo>
                    <a:pt x="11" y="127"/>
                    <a:pt x="11" y="127"/>
                    <a:pt x="11" y="127"/>
                  </a:cubicBezTo>
                  <a:cubicBezTo>
                    <a:pt x="11" y="127"/>
                    <a:pt x="12" y="127"/>
                    <a:pt x="12" y="128"/>
                  </a:cubicBezTo>
                  <a:cubicBezTo>
                    <a:pt x="12" y="128"/>
                    <a:pt x="12" y="128"/>
                    <a:pt x="13" y="128"/>
                  </a:cubicBezTo>
                  <a:cubicBezTo>
                    <a:pt x="13" y="129"/>
                    <a:pt x="13" y="129"/>
                    <a:pt x="13" y="129"/>
                  </a:cubicBezTo>
                  <a:cubicBezTo>
                    <a:pt x="13" y="129"/>
                    <a:pt x="14" y="129"/>
                    <a:pt x="14" y="129"/>
                  </a:cubicBezTo>
                  <a:cubicBezTo>
                    <a:pt x="14" y="129"/>
                    <a:pt x="14" y="129"/>
                    <a:pt x="14" y="129"/>
                  </a:cubicBezTo>
                  <a:cubicBezTo>
                    <a:pt x="13" y="128"/>
                    <a:pt x="13" y="128"/>
                    <a:pt x="13" y="128"/>
                  </a:cubicBezTo>
                  <a:cubicBezTo>
                    <a:pt x="13" y="128"/>
                    <a:pt x="13" y="128"/>
                    <a:pt x="13" y="128"/>
                  </a:cubicBezTo>
                  <a:cubicBezTo>
                    <a:pt x="13" y="128"/>
                    <a:pt x="12" y="127"/>
                    <a:pt x="12" y="127"/>
                  </a:cubicBezTo>
                  <a:cubicBezTo>
                    <a:pt x="12" y="127"/>
                    <a:pt x="12" y="127"/>
                    <a:pt x="12" y="127"/>
                  </a:cubicBezTo>
                  <a:cubicBezTo>
                    <a:pt x="12" y="127"/>
                    <a:pt x="12" y="126"/>
                    <a:pt x="12" y="126"/>
                  </a:cubicBezTo>
                  <a:cubicBezTo>
                    <a:pt x="12" y="126"/>
                    <a:pt x="12" y="126"/>
                    <a:pt x="13" y="126"/>
                  </a:cubicBezTo>
                  <a:cubicBezTo>
                    <a:pt x="13" y="126"/>
                    <a:pt x="13" y="126"/>
                    <a:pt x="14" y="126"/>
                  </a:cubicBezTo>
                  <a:cubicBezTo>
                    <a:pt x="14" y="126"/>
                    <a:pt x="14" y="126"/>
                    <a:pt x="15" y="125"/>
                  </a:cubicBezTo>
                  <a:cubicBezTo>
                    <a:pt x="15" y="125"/>
                    <a:pt x="15" y="125"/>
                    <a:pt x="15" y="125"/>
                  </a:cubicBezTo>
                  <a:cubicBezTo>
                    <a:pt x="15" y="125"/>
                    <a:pt x="16" y="125"/>
                    <a:pt x="16" y="124"/>
                  </a:cubicBezTo>
                  <a:cubicBezTo>
                    <a:pt x="16" y="124"/>
                    <a:pt x="16" y="124"/>
                    <a:pt x="16" y="125"/>
                  </a:cubicBezTo>
                  <a:cubicBezTo>
                    <a:pt x="17" y="125"/>
                    <a:pt x="17" y="125"/>
                    <a:pt x="17" y="125"/>
                  </a:cubicBezTo>
                  <a:cubicBezTo>
                    <a:pt x="17" y="125"/>
                    <a:pt x="18" y="125"/>
                    <a:pt x="18" y="125"/>
                  </a:cubicBezTo>
                  <a:cubicBezTo>
                    <a:pt x="19" y="126"/>
                    <a:pt x="19" y="126"/>
                    <a:pt x="20" y="126"/>
                  </a:cubicBezTo>
                  <a:cubicBezTo>
                    <a:pt x="20" y="126"/>
                    <a:pt x="21" y="126"/>
                    <a:pt x="21" y="126"/>
                  </a:cubicBezTo>
                  <a:cubicBezTo>
                    <a:pt x="22" y="126"/>
                    <a:pt x="22" y="126"/>
                    <a:pt x="22" y="126"/>
                  </a:cubicBezTo>
                  <a:cubicBezTo>
                    <a:pt x="23" y="125"/>
                    <a:pt x="23" y="125"/>
                    <a:pt x="23" y="125"/>
                  </a:cubicBezTo>
                  <a:cubicBezTo>
                    <a:pt x="23" y="125"/>
                    <a:pt x="23" y="125"/>
                    <a:pt x="23" y="125"/>
                  </a:cubicBezTo>
                  <a:cubicBezTo>
                    <a:pt x="23" y="125"/>
                    <a:pt x="23" y="125"/>
                    <a:pt x="22" y="125"/>
                  </a:cubicBezTo>
                  <a:cubicBezTo>
                    <a:pt x="22" y="125"/>
                    <a:pt x="22" y="125"/>
                    <a:pt x="22" y="125"/>
                  </a:cubicBezTo>
                  <a:cubicBezTo>
                    <a:pt x="21" y="125"/>
                    <a:pt x="21" y="125"/>
                    <a:pt x="20" y="125"/>
                  </a:cubicBezTo>
                  <a:cubicBezTo>
                    <a:pt x="20" y="125"/>
                    <a:pt x="19" y="125"/>
                    <a:pt x="19" y="125"/>
                  </a:cubicBezTo>
                  <a:cubicBezTo>
                    <a:pt x="19" y="125"/>
                    <a:pt x="19" y="125"/>
                    <a:pt x="18" y="125"/>
                  </a:cubicBezTo>
                  <a:cubicBezTo>
                    <a:pt x="18" y="124"/>
                    <a:pt x="18" y="124"/>
                    <a:pt x="17" y="124"/>
                  </a:cubicBezTo>
                  <a:cubicBezTo>
                    <a:pt x="17" y="124"/>
                    <a:pt x="17" y="124"/>
                    <a:pt x="17" y="124"/>
                  </a:cubicBezTo>
                  <a:cubicBezTo>
                    <a:pt x="17" y="124"/>
                    <a:pt x="16" y="124"/>
                    <a:pt x="16" y="124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6" y="123"/>
                    <a:pt x="16" y="123"/>
                    <a:pt x="15" y="123"/>
                  </a:cubicBezTo>
                  <a:cubicBezTo>
                    <a:pt x="15" y="123"/>
                    <a:pt x="15" y="124"/>
                    <a:pt x="15" y="124"/>
                  </a:cubicBezTo>
                  <a:cubicBezTo>
                    <a:pt x="15" y="124"/>
                    <a:pt x="15" y="124"/>
                    <a:pt x="15" y="124"/>
                  </a:cubicBezTo>
                  <a:cubicBezTo>
                    <a:pt x="15" y="124"/>
                    <a:pt x="15" y="124"/>
                    <a:pt x="15" y="124"/>
                  </a:cubicBezTo>
                  <a:cubicBezTo>
                    <a:pt x="15" y="125"/>
                    <a:pt x="14" y="125"/>
                    <a:pt x="14" y="125"/>
                  </a:cubicBezTo>
                  <a:cubicBezTo>
                    <a:pt x="14" y="125"/>
                    <a:pt x="14" y="125"/>
                    <a:pt x="14" y="125"/>
                  </a:cubicBezTo>
                  <a:cubicBezTo>
                    <a:pt x="13" y="125"/>
                    <a:pt x="13" y="125"/>
                    <a:pt x="13" y="125"/>
                  </a:cubicBezTo>
                  <a:cubicBezTo>
                    <a:pt x="13" y="125"/>
                    <a:pt x="13" y="125"/>
                    <a:pt x="12" y="125"/>
                  </a:cubicBezTo>
                  <a:cubicBezTo>
                    <a:pt x="12" y="125"/>
                    <a:pt x="12" y="125"/>
                    <a:pt x="12" y="125"/>
                  </a:cubicBezTo>
                  <a:cubicBezTo>
                    <a:pt x="12" y="125"/>
                    <a:pt x="11" y="125"/>
                    <a:pt x="11" y="125"/>
                  </a:cubicBezTo>
                  <a:cubicBezTo>
                    <a:pt x="11" y="125"/>
                    <a:pt x="11" y="125"/>
                    <a:pt x="10" y="125"/>
                  </a:cubicBezTo>
                  <a:cubicBezTo>
                    <a:pt x="10" y="125"/>
                    <a:pt x="10" y="125"/>
                    <a:pt x="10" y="125"/>
                  </a:cubicBezTo>
                  <a:cubicBezTo>
                    <a:pt x="10" y="125"/>
                    <a:pt x="10" y="125"/>
                    <a:pt x="10" y="125"/>
                  </a:cubicBezTo>
                  <a:cubicBezTo>
                    <a:pt x="9" y="125"/>
                    <a:pt x="9" y="125"/>
                    <a:pt x="9" y="125"/>
                  </a:cubicBezTo>
                  <a:cubicBezTo>
                    <a:pt x="9" y="125"/>
                    <a:pt x="8" y="125"/>
                    <a:pt x="8" y="125"/>
                  </a:cubicBezTo>
                  <a:cubicBezTo>
                    <a:pt x="8" y="125"/>
                    <a:pt x="8" y="125"/>
                    <a:pt x="8" y="125"/>
                  </a:cubicBezTo>
                  <a:cubicBezTo>
                    <a:pt x="7" y="125"/>
                    <a:pt x="7" y="125"/>
                    <a:pt x="6" y="125"/>
                  </a:cubicBezTo>
                  <a:cubicBezTo>
                    <a:pt x="6" y="125"/>
                    <a:pt x="6" y="124"/>
                    <a:pt x="6" y="124"/>
                  </a:cubicBezTo>
                  <a:cubicBezTo>
                    <a:pt x="6" y="124"/>
                    <a:pt x="5" y="124"/>
                    <a:pt x="5" y="124"/>
                  </a:cubicBezTo>
                  <a:cubicBezTo>
                    <a:pt x="5" y="124"/>
                    <a:pt x="5" y="124"/>
                    <a:pt x="5" y="124"/>
                  </a:cubicBezTo>
                  <a:cubicBezTo>
                    <a:pt x="5" y="124"/>
                    <a:pt x="4" y="124"/>
                    <a:pt x="4" y="124"/>
                  </a:cubicBezTo>
                  <a:cubicBezTo>
                    <a:pt x="4" y="124"/>
                    <a:pt x="4" y="124"/>
                    <a:pt x="4" y="124"/>
                  </a:cubicBezTo>
                  <a:cubicBezTo>
                    <a:pt x="4" y="124"/>
                    <a:pt x="4" y="124"/>
                    <a:pt x="4" y="124"/>
                  </a:cubicBezTo>
                  <a:cubicBezTo>
                    <a:pt x="4" y="124"/>
                    <a:pt x="3" y="124"/>
                    <a:pt x="3" y="124"/>
                  </a:cubicBezTo>
                  <a:cubicBezTo>
                    <a:pt x="3" y="124"/>
                    <a:pt x="3" y="124"/>
                    <a:pt x="3" y="124"/>
                  </a:cubicBezTo>
                  <a:cubicBezTo>
                    <a:pt x="3" y="124"/>
                    <a:pt x="3" y="124"/>
                    <a:pt x="3" y="124"/>
                  </a:cubicBezTo>
                  <a:cubicBezTo>
                    <a:pt x="2" y="124"/>
                    <a:pt x="2" y="124"/>
                    <a:pt x="2" y="124"/>
                  </a:cubicBezTo>
                  <a:cubicBezTo>
                    <a:pt x="1" y="124"/>
                    <a:pt x="1" y="124"/>
                    <a:pt x="1" y="124"/>
                  </a:cubicBezTo>
                  <a:cubicBezTo>
                    <a:pt x="1" y="124"/>
                    <a:pt x="0" y="124"/>
                    <a:pt x="0" y="123"/>
                  </a:cubicBezTo>
                  <a:cubicBezTo>
                    <a:pt x="0" y="123"/>
                    <a:pt x="0" y="122"/>
                    <a:pt x="0" y="122"/>
                  </a:cubicBezTo>
                  <a:cubicBezTo>
                    <a:pt x="0" y="122"/>
                    <a:pt x="0" y="121"/>
                    <a:pt x="0" y="121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21"/>
                    <a:pt x="1" y="121"/>
                    <a:pt x="1" y="121"/>
                  </a:cubicBezTo>
                  <a:cubicBezTo>
                    <a:pt x="1" y="121"/>
                    <a:pt x="1" y="121"/>
                    <a:pt x="1" y="121"/>
                  </a:cubicBezTo>
                  <a:cubicBezTo>
                    <a:pt x="1" y="121"/>
                    <a:pt x="1" y="121"/>
                    <a:pt x="1" y="121"/>
                  </a:cubicBezTo>
                  <a:cubicBezTo>
                    <a:pt x="1" y="121"/>
                    <a:pt x="1" y="121"/>
                    <a:pt x="1" y="121"/>
                  </a:cubicBezTo>
                  <a:cubicBezTo>
                    <a:pt x="1" y="120"/>
                    <a:pt x="1" y="120"/>
                    <a:pt x="1" y="120"/>
                  </a:cubicBezTo>
                  <a:cubicBezTo>
                    <a:pt x="1" y="120"/>
                    <a:pt x="1" y="120"/>
                    <a:pt x="1" y="120"/>
                  </a:cubicBezTo>
                  <a:cubicBezTo>
                    <a:pt x="1" y="120"/>
                    <a:pt x="2" y="120"/>
                    <a:pt x="2" y="120"/>
                  </a:cubicBezTo>
                  <a:cubicBezTo>
                    <a:pt x="2" y="120"/>
                    <a:pt x="2" y="120"/>
                    <a:pt x="2" y="120"/>
                  </a:cubicBezTo>
                  <a:cubicBezTo>
                    <a:pt x="2" y="120"/>
                    <a:pt x="2" y="120"/>
                    <a:pt x="3" y="120"/>
                  </a:cubicBezTo>
                  <a:cubicBezTo>
                    <a:pt x="3" y="120"/>
                    <a:pt x="3" y="120"/>
                    <a:pt x="3" y="120"/>
                  </a:cubicBezTo>
                  <a:cubicBezTo>
                    <a:pt x="3" y="120"/>
                    <a:pt x="3" y="119"/>
                    <a:pt x="3" y="119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4" y="119"/>
                    <a:pt x="5" y="119"/>
                  </a:cubicBezTo>
                  <a:cubicBezTo>
                    <a:pt x="5" y="119"/>
                    <a:pt x="5" y="119"/>
                    <a:pt x="5" y="119"/>
                  </a:cubicBezTo>
                  <a:cubicBezTo>
                    <a:pt x="5" y="119"/>
                    <a:pt x="5" y="120"/>
                    <a:pt x="6" y="120"/>
                  </a:cubicBezTo>
                  <a:cubicBezTo>
                    <a:pt x="6" y="120"/>
                    <a:pt x="6" y="120"/>
                    <a:pt x="7" y="120"/>
                  </a:cubicBezTo>
                  <a:cubicBezTo>
                    <a:pt x="7" y="120"/>
                    <a:pt x="7" y="120"/>
                    <a:pt x="7" y="119"/>
                  </a:cubicBezTo>
                  <a:cubicBezTo>
                    <a:pt x="7" y="119"/>
                    <a:pt x="8" y="119"/>
                    <a:pt x="8" y="119"/>
                  </a:cubicBezTo>
                  <a:cubicBezTo>
                    <a:pt x="8" y="119"/>
                    <a:pt x="9" y="119"/>
                    <a:pt x="9" y="119"/>
                  </a:cubicBezTo>
                  <a:cubicBezTo>
                    <a:pt x="9" y="119"/>
                    <a:pt x="9" y="118"/>
                    <a:pt x="9" y="118"/>
                  </a:cubicBezTo>
                  <a:cubicBezTo>
                    <a:pt x="9" y="118"/>
                    <a:pt x="9" y="118"/>
                    <a:pt x="9" y="118"/>
                  </a:cubicBezTo>
                  <a:cubicBezTo>
                    <a:pt x="9" y="118"/>
                    <a:pt x="9" y="118"/>
                    <a:pt x="9" y="118"/>
                  </a:cubicBezTo>
                  <a:cubicBezTo>
                    <a:pt x="9" y="118"/>
                    <a:pt x="10" y="118"/>
                    <a:pt x="10" y="119"/>
                  </a:cubicBezTo>
                  <a:cubicBezTo>
                    <a:pt x="10" y="119"/>
                    <a:pt x="10" y="119"/>
                    <a:pt x="11" y="120"/>
                  </a:cubicBezTo>
                  <a:cubicBezTo>
                    <a:pt x="11" y="120"/>
                    <a:pt x="11" y="120"/>
                    <a:pt x="11" y="121"/>
                  </a:cubicBezTo>
                  <a:cubicBezTo>
                    <a:pt x="11" y="121"/>
                    <a:pt x="11" y="121"/>
                    <a:pt x="11" y="121"/>
                  </a:cubicBezTo>
                  <a:cubicBezTo>
                    <a:pt x="11" y="120"/>
                    <a:pt x="11" y="120"/>
                    <a:pt x="11" y="120"/>
                  </a:cubicBezTo>
                  <a:cubicBezTo>
                    <a:pt x="11" y="120"/>
                    <a:pt x="11" y="120"/>
                    <a:pt x="12" y="120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12" y="120"/>
                    <a:pt x="12" y="120"/>
                    <a:pt x="12" y="121"/>
                  </a:cubicBezTo>
                  <a:cubicBezTo>
                    <a:pt x="12" y="121"/>
                    <a:pt x="12" y="121"/>
                    <a:pt x="12" y="121"/>
                  </a:cubicBezTo>
                  <a:cubicBezTo>
                    <a:pt x="12" y="121"/>
                    <a:pt x="12" y="121"/>
                    <a:pt x="12" y="121"/>
                  </a:cubicBezTo>
                  <a:cubicBezTo>
                    <a:pt x="12" y="121"/>
                    <a:pt x="12" y="121"/>
                    <a:pt x="12" y="121"/>
                  </a:cubicBezTo>
                  <a:cubicBezTo>
                    <a:pt x="12" y="121"/>
                    <a:pt x="12" y="121"/>
                    <a:pt x="12" y="121"/>
                  </a:cubicBezTo>
                  <a:cubicBezTo>
                    <a:pt x="12" y="121"/>
                    <a:pt x="13" y="121"/>
                    <a:pt x="13" y="121"/>
                  </a:cubicBezTo>
                  <a:cubicBezTo>
                    <a:pt x="13" y="121"/>
                    <a:pt x="13" y="121"/>
                    <a:pt x="13" y="121"/>
                  </a:cubicBezTo>
                  <a:cubicBezTo>
                    <a:pt x="13" y="120"/>
                    <a:pt x="13" y="120"/>
                    <a:pt x="13" y="120"/>
                  </a:cubicBezTo>
                  <a:cubicBezTo>
                    <a:pt x="13" y="120"/>
                    <a:pt x="12" y="120"/>
                    <a:pt x="12" y="120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12" y="120"/>
                    <a:pt x="12" y="120"/>
                    <a:pt x="12" y="119"/>
                  </a:cubicBezTo>
                  <a:cubicBezTo>
                    <a:pt x="12" y="119"/>
                    <a:pt x="12" y="119"/>
                    <a:pt x="12" y="119"/>
                  </a:cubicBezTo>
                  <a:cubicBezTo>
                    <a:pt x="12" y="119"/>
                    <a:pt x="12" y="119"/>
                    <a:pt x="12" y="118"/>
                  </a:cubicBezTo>
                  <a:cubicBezTo>
                    <a:pt x="12" y="118"/>
                    <a:pt x="12" y="118"/>
                    <a:pt x="12" y="118"/>
                  </a:cubicBezTo>
                  <a:cubicBezTo>
                    <a:pt x="12" y="118"/>
                    <a:pt x="12" y="118"/>
                    <a:pt x="12" y="118"/>
                  </a:cubicBezTo>
                  <a:cubicBezTo>
                    <a:pt x="13" y="119"/>
                    <a:pt x="13" y="119"/>
                    <a:pt x="13" y="119"/>
                  </a:cubicBezTo>
                  <a:cubicBezTo>
                    <a:pt x="13" y="119"/>
                    <a:pt x="13" y="119"/>
                    <a:pt x="13" y="119"/>
                  </a:cubicBezTo>
                  <a:cubicBezTo>
                    <a:pt x="13" y="119"/>
                    <a:pt x="13" y="119"/>
                    <a:pt x="13" y="119"/>
                  </a:cubicBezTo>
                  <a:cubicBezTo>
                    <a:pt x="13" y="119"/>
                    <a:pt x="13" y="119"/>
                    <a:pt x="13" y="119"/>
                  </a:cubicBezTo>
                  <a:cubicBezTo>
                    <a:pt x="14" y="119"/>
                    <a:pt x="14" y="119"/>
                    <a:pt x="14" y="119"/>
                  </a:cubicBezTo>
                  <a:cubicBezTo>
                    <a:pt x="14" y="119"/>
                    <a:pt x="14" y="119"/>
                    <a:pt x="14" y="119"/>
                  </a:cubicBezTo>
                  <a:cubicBezTo>
                    <a:pt x="14" y="119"/>
                    <a:pt x="14" y="118"/>
                    <a:pt x="14" y="118"/>
                  </a:cubicBezTo>
                  <a:cubicBezTo>
                    <a:pt x="14" y="118"/>
                    <a:pt x="15" y="118"/>
                    <a:pt x="15" y="118"/>
                  </a:cubicBezTo>
                  <a:cubicBezTo>
                    <a:pt x="15" y="118"/>
                    <a:pt x="15" y="118"/>
                    <a:pt x="16" y="118"/>
                  </a:cubicBezTo>
                  <a:cubicBezTo>
                    <a:pt x="16" y="118"/>
                    <a:pt x="16" y="118"/>
                    <a:pt x="16" y="118"/>
                  </a:cubicBezTo>
                  <a:cubicBezTo>
                    <a:pt x="16" y="118"/>
                    <a:pt x="16" y="118"/>
                    <a:pt x="16" y="118"/>
                  </a:cubicBezTo>
                  <a:cubicBezTo>
                    <a:pt x="16" y="118"/>
                    <a:pt x="16" y="118"/>
                    <a:pt x="16" y="118"/>
                  </a:cubicBezTo>
                  <a:cubicBezTo>
                    <a:pt x="16" y="118"/>
                    <a:pt x="16" y="118"/>
                    <a:pt x="16" y="118"/>
                  </a:cubicBezTo>
                  <a:cubicBezTo>
                    <a:pt x="15" y="117"/>
                    <a:pt x="15" y="117"/>
                    <a:pt x="14" y="117"/>
                  </a:cubicBezTo>
                  <a:cubicBezTo>
                    <a:pt x="14" y="117"/>
                    <a:pt x="14" y="117"/>
                    <a:pt x="14" y="117"/>
                  </a:cubicBezTo>
                  <a:cubicBezTo>
                    <a:pt x="14" y="117"/>
                    <a:pt x="13" y="117"/>
                    <a:pt x="13" y="117"/>
                  </a:cubicBezTo>
                  <a:cubicBezTo>
                    <a:pt x="13" y="116"/>
                    <a:pt x="13" y="116"/>
                    <a:pt x="13" y="116"/>
                  </a:cubicBezTo>
                  <a:cubicBezTo>
                    <a:pt x="13" y="116"/>
                    <a:pt x="12" y="116"/>
                    <a:pt x="12" y="116"/>
                  </a:cubicBezTo>
                  <a:cubicBezTo>
                    <a:pt x="12" y="116"/>
                    <a:pt x="12" y="116"/>
                    <a:pt x="12" y="115"/>
                  </a:cubicBezTo>
                  <a:cubicBezTo>
                    <a:pt x="12" y="115"/>
                    <a:pt x="13" y="115"/>
                    <a:pt x="13" y="115"/>
                  </a:cubicBezTo>
                  <a:cubicBezTo>
                    <a:pt x="13" y="115"/>
                    <a:pt x="13" y="115"/>
                    <a:pt x="14" y="115"/>
                  </a:cubicBezTo>
                  <a:cubicBezTo>
                    <a:pt x="14" y="115"/>
                    <a:pt x="14" y="115"/>
                    <a:pt x="14" y="115"/>
                  </a:cubicBezTo>
                  <a:cubicBezTo>
                    <a:pt x="14" y="115"/>
                    <a:pt x="14" y="115"/>
                    <a:pt x="14" y="115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6" y="115"/>
                    <a:pt x="16" y="115"/>
                  </a:cubicBezTo>
                  <a:cubicBezTo>
                    <a:pt x="16" y="115"/>
                    <a:pt x="17" y="115"/>
                    <a:pt x="17" y="115"/>
                  </a:cubicBezTo>
                  <a:cubicBezTo>
                    <a:pt x="17" y="115"/>
                    <a:pt x="18" y="115"/>
                    <a:pt x="18" y="115"/>
                  </a:cubicBezTo>
                  <a:cubicBezTo>
                    <a:pt x="18" y="115"/>
                    <a:pt x="18" y="114"/>
                    <a:pt x="18" y="114"/>
                  </a:cubicBezTo>
                  <a:cubicBezTo>
                    <a:pt x="18" y="114"/>
                    <a:pt x="18" y="114"/>
                    <a:pt x="19" y="114"/>
                  </a:cubicBezTo>
                  <a:cubicBezTo>
                    <a:pt x="19" y="114"/>
                    <a:pt x="19" y="113"/>
                    <a:pt x="19" y="113"/>
                  </a:cubicBezTo>
                  <a:cubicBezTo>
                    <a:pt x="19" y="113"/>
                    <a:pt x="19" y="113"/>
                    <a:pt x="19" y="113"/>
                  </a:cubicBezTo>
                  <a:cubicBezTo>
                    <a:pt x="19" y="113"/>
                    <a:pt x="19" y="113"/>
                    <a:pt x="19" y="113"/>
                  </a:cubicBezTo>
                  <a:cubicBezTo>
                    <a:pt x="19" y="113"/>
                    <a:pt x="19" y="113"/>
                    <a:pt x="19" y="113"/>
                  </a:cubicBezTo>
                  <a:cubicBezTo>
                    <a:pt x="19" y="113"/>
                    <a:pt x="19" y="113"/>
                    <a:pt x="18" y="113"/>
                  </a:cubicBezTo>
                  <a:cubicBezTo>
                    <a:pt x="18" y="113"/>
                    <a:pt x="18" y="114"/>
                    <a:pt x="18" y="114"/>
                  </a:cubicBezTo>
                  <a:cubicBezTo>
                    <a:pt x="18" y="114"/>
                    <a:pt x="18" y="114"/>
                    <a:pt x="18" y="114"/>
                  </a:cubicBezTo>
                  <a:cubicBezTo>
                    <a:pt x="17" y="114"/>
                    <a:pt x="17" y="114"/>
                    <a:pt x="17" y="114"/>
                  </a:cubicBezTo>
                  <a:cubicBezTo>
                    <a:pt x="17" y="114"/>
                    <a:pt x="16" y="114"/>
                    <a:pt x="16" y="114"/>
                  </a:cubicBezTo>
                  <a:cubicBezTo>
                    <a:pt x="16" y="114"/>
                    <a:pt x="16" y="114"/>
                    <a:pt x="15" y="114"/>
                  </a:cubicBezTo>
                  <a:cubicBezTo>
                    <a:pt x="15" y="114"/>
                    <a:pt x="15" y="113"/>
                    <a:pt x="15" y="113"/>
                  </a:cubicBezTo>
                  <a:cubicBezTo>
                    <a:pt x="15" y="113"/>
                    <a:pt x="16" y="113"/>
                    <a:pt x="16" y="113"/>
                  </a:cubicBezTo>
                  <a:cubicBezTo>
                    <a:pt x="16" y="113"/>
                    <a:pt x="16" y="113"/>
                    <a:pt x="16" y="113"/>
                  </a:cubicBezTo>
                  <a:cubicBezTo>
                    <a:pt x="16" y="113"/>
                    <a:pt x="17" y="113"/>
                    <a:pt x="17" y="113"/>
                  </a:cubicBezTo>
                  <a:cubicBezTo>
                    <a:pt x="17" y="112"/>
                    <a:pt x="17" y="112"/>
                    <a:pt x="16" y="112"/>
                  </a:cubicBezTo>
                  <a:cubicBezTo>
                    <a:pt x="16" y="112"/>
                    <a:pt x="16" y="112"/>
                    <a:pt x="16" y="112"/>
                  </a:cubicBezTo>
                  <a:cubicBezTo>
                    <a:pt x="16" y="112"/>
                    <a:pt x="15" y="112"/>
                    <a:pt x="15" y="112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4" y="112"/>
                    <a:pt x="14" y="112"/>
                    <a:pt x="14" y="112"/>
                  </a:cubicBezTo>
                  <a:cubicBezTo>
                    <a:pt x="13" y="113"/>
                    <a:pt x="13" y="113"/>
                    <a:pt x="13" y="113"/>
                  </a:cubicBezTo>
                  <a:cubicBezTo>
                    <a:pt x="12" y="113"/>
                    <a:pt x="12" y="113"/>
                    <a:pt x="12" y="113"/>
                  </a:cubicBezTo>
                  <a:cubicBezTo>
                    <a:pt x="11" y="113"/>
                    <a:pt x="11" y="112"/>
                    <a:pt x="11" y="112"/>
                  </a:cubicBezTo>
                  <a:cubicBezTo>
                    <a:pt x="11" y="112"/>
                    <a:pt x="10" y="112"/>
                    <a:pt x="10" y="112"/>
                  </a:cubicBezTo>
                  <a:cubicBezTo>
                    <a:pt x="10" y="112"/>
                    <a:pt x="11" y="112"/>
                    <a:pt x="11" y="112"/>
                  </a:cubicBezTo>
                  <a:cubicBezTo>
                    <a:pt x="11" y="112"/>
                    <a:pt x="11" y="112"/>
                    <a:pt x="11" y="112"/>
                  </a:cubicBezTo>
                  <a:cubicBezTo>
                    <a:pt x="11" y="112"/>
                    <a:pt x="11" y="111"/>
                    <a:pt x="11" y="111"/>
                  </a:cubicBezTo>
                  <a:cubicBezTo>
                    <a:pt x="11" y="111"/>
                    <a:pt x="12" y="111"/>
                    <a:pt x="12" y="111"/>
                  </a:cubicBezTo>
                  <a:cubicBezTo>
                    <a:pt x="12" y="111"/>
                    <a:pt x="12" y="111"/>
                    <a:pt x="12" y="111"/>
                  </a:cubicBezTo>
                  <a:cubicBezTo>
                    <a:pt x="12" y="111"/>
                    <a:pt x="12" y="112"/>
                    <a:pt x="12" y="112"/>
                  </a:cubicBezTo>
                  <a:cubicBezTo>
                    <a:pt x="12" y="112"/>
                    <a:pt x="13" y="112"/>
                    <a:pt x="13" y="112"/>
                  </a:cubicBezTo>
                  <a:cubicBezTo>
                    <a:pt x="13" y="112"/>
                    <a:pt x="13" y="111"/>
                    <a:pt x="13" y="111"/>
                  </a:cubicBezTo>
                  <a:cubicBezTo>
                    <a:pt x="13" y="111"/>
                    <a:pt x="13" y="111"/>
                    <a:pt x="13" y="111"/>
                  </a:cubicBezTo>
                  <a:cubicBezTo>
                    <a:pt x="13" y="111"/>
                    <a:pt x="12" y="111"/>
                    <a:pt x="12" y="111"/>
                  </a:cubicBezTo>
                  <a:cubicBezTo>
                    <a:pt x="12" y="111"/>
                    <a:pt x="12" y="111"/>
                    <a:pt x="12" y="110"/>
                  </a:cubicBezTo>
                  <a:cubicBezTo>
                    <a:pt x="12" y="110"/>
                    <a:pt x="12" y="110"/>
                    <a:pt x="12" y="110"/>
                  </a:cubicBezTo>
                  <a:cubicBezTo>
                    <a:pt x="12" y="110"/>
                    <a:pt x="12" y="110"/>
                    <a:pt x="13" y="110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13" y="109"/>
                    <a:pt x="13" y="108"/>
                    <a:pt x="13" y="108"/>
                  </a:cubicBezTo>
                  <a:cubicBezTo>
                    <a:pt x="13" y="108"/>
                    <a:pt x="13" y="108"/>
                    <a:pt x="13" y="107"/>
                  </a:cubicBezTo>
                  <a:cubicBezTo>
                    <a:pt x="14" y="107"/>
                    <a:pt x="14" y="107"/>
                    <a:pt x="14" y="107"/>
                  </a:cubicBezTo>
                  <a:cubicBezTo>
                    <a:pt x="14" y="107"/>
                    <a:pt x="14" y="107"/>
                    <a:pt x="14" y="107"/>
                  </a:cubicBezTo>
                  <a:cubicBezTo>
                    <a:pt x="14" y="107"/>
                    <a:pt x="14" y="107"/>
                    <a:pt x="14" y="107"/>
                  </a:cubicBezTo>
                  <a:cubicBezTo>
                    <a:pt x="14" y="107"/>
                    <a:pt x="14" y="107"/>
                    <a:pt x="14" y="106"/>
                  </a:cubicBezTo>
                  <a:cubicBezTo>
                    <a:pt x="14" y="106"/>
                    <a:pt x="14" y="106"/>
                    <a:pt x="14" y="106"/>
                  </a:cubicBezTo>
                  <a:cubicBezTo>
                    <a:pt x="14" y="106"/>
                    <a:pt x="14" y="105"/>
                    <a:pt x="14" y="105"/>
                  </a:cubicBezTo>
                  <a:cubicBezTo>
                    <a:pt x="14" y="105"/>
                    <a:pt x="14" y="105"/>
                    <a:pt x="14" y="105"/>
                  </a:cubicBezTo>
                  <a:cubicBezTo>
                    <a:pt x="14" y="104"/>
                    <a:pt x="15" y="104"/>
                    <a:pt x="15" y="104"/>
                  </a:cubicBezTo>
                  <a:cubicBezTo>
                    <a:pt x="15" y="104"/>
                    <a:pt x="15" y="104"/>
                    <a:pt x="16" y="104"/>
                  </a:cubicBezTo>
                  <a:cubicBezTo>
                    <a:pt x="16" y="104"/>
                    <a:pt x="17" y="104"/>
                    <a:pt x="17" y="104"/>
                  </a:cubicBezTo>
                  <a:cubicBezTo>
                    <a:pt x="17" y="104"/>
                    <a:pt x="17" y="104"/>
                    <a:pt x="18" y="104"/>
                  </a:cubicBezTo>
                  <a:cubicBezTo>
                    <a:pt x="18" y="104"/>
                    <a:pt x="18" y="104"/>
                    <a:pt x="18" y="104"/>
                  </a:cubicBezTo>
                  <a:cubicBezTo>
                    <a:pt x="18" y="104"/>
                    <a:pt x="18" y="105"/>
                    <a:pt x="18" y="105"/>
                  </a:cubicBezTo>
                  <a:cubicBezTo>
                    <a:pt x="18" y="105"/>
                    <a:pt x="19" y="105"/>
                    <a:pt x="19" y="106"/>
                  </a:cubicBezTo>
                  <a:cubicBezTo>
                    <a:pt x="19" y="106"/>
                    <a:pt x="19" y="106"/>
                    <a:pt x="19" y="106"/>
                  </a:cubicBezTo>
                  <a:cubicBezTo>
                    <a:pt x="20" y="106"/>
                    <a:pt x="20" y="107"/>
                    <a:pt x="21" y="107"/>
                  </a:cubicBezTo>
                  <a:cubicBezTo>
                    <a:pt x="21" y="107"/>
                    <a:pt x="21" y="107"/>
                    <a:pt x="21" y="107"/>
                  </a:cubicBezTo>
                  <a:cubicBezTo>
                    <a:pt x="22" y="107"/>
                    <a:pt x="22" y="106"/>
                    <a:pt x="22" y="106"/>
                  </a:cubicBezTo>
                  <a:cubicBezTo>
                    <a:pt x="22" y="106"/>
                    <a:pt x="23" y="106"/>
                    <a:pt x="23" y="106"/>
                  </a:cubicBezTo>
                  <a:cubicBezTo>
                    <a:pt x="23" y="106"/>
                    <a:pt x="24" y="106"/>
                    <a:pt x="24" y="106"/>
                  </a:cubicBezTo>
                  <a:cubicBezTo>
                    <a:pt x="24" y="106"/>
                    <a:pt x="24" y="106"/>
                    <a:pt x="24" y="106"/>
                  </a:cubicBezTo>
                  <a:cubicBezTo>
                    <a:pt x="25" y="106"/>
                    <a:pt x="25" y="105"/>
                    <a:pt x="25" y="105"/>
                  </a:cubicBezTo>
                  <a:cubicBezTo>
                    <a:pt x="25" y="105"/>
                    <a:pt x="25" y="105"/>
                    <a:pt x="25" y="105"/>
                  </a:cubicBezTo>
                  <a:cubicBezTo>
                    <a:pt x="25" y="105"/>
                    <a:pt x="25" y="105"/>
                    <a:pt x="24" y="105"/>
                  </a:cubicBezTo>
                  <a:cubicBezTo>
                    <a:pt x="24" y="105"/>
                    <a:pt x="24" y="105"/>
                    <a:pt x="24" y="105"/>
                  </a:cubicBezTo>
                  <a:cubicBezTo>
                    <a:pt x="24" y="105"/>
                    <a:pt x="24" y="105"/>
                    <a:pt x="23" y="105"/>
                  </a:cubicBezTo>
                  <a:cubicBezTo>
                    <a:pt x="23" y="105"/>
                    <a:pt x="22" y="106"/>
                    <a:pt x="22" y="106"/>
                  </a:cubicBezTo>
                  <a:cubicBezTo>
                    <a:pt x="22" y="106"/>
                    <a:pt x="21" y="106"/>
                    <a:pt x="21" y="106"/>
                  </a:cubicBezTo>
                  <a:cubicBezTo>
                    <a:pt x="21" y="106"/>
                    <a:pt x="20" y="106"/>
                    <a:pt x="20" y="106"/>
                  </a:cubicBezTo>
                  <a:cubicBezTo>
                    <a:pt x="20" y="106"/>
                    <a:pt x="20" y="105"/>
                    <a:pt x="19" y="105"/>
                  </a:cubicBezTo>
                  <a:cubicBezTo>
                    <a:pt x="19" y="105"/>
                    <a:pt x="19" y="104"/>
                    <a:pt x="19" y="104"/>
                  </a:cubicBezTo>
                  <a:cubicBezTo>
                    <a:pt x="19" y="104"/>
                    <a:pt x="19" y="104"/>
                    <a:pt x="19" y="104"/>
                  </a:cubicBezTo>
                  <a:cubicBezTo>
                    <a:pt x="19" y="104"/>
                    <a:pt x="19" y="104"/>
                    <a:pt x="19" y="104"/>
                  </a:cubicBezTo>
                  <a:cubicBezTo>
                    <a:pt x="19" y="104"/>
                    <a:pt x="20" y="104"/>
                    <a:pt x="20" y="104"/>
                  </a:cubicBezTo>
                  <a:cubicBezTo>
                    <a:pt x="20" y="104"/>
                    <a:pt x="20" y="103"/>
                    <a:pt x="20" y="103"/>
                  </a:cubicBezTo>
                  <a:cubicBezTo>
                    <a:pt x="20" y="103"/>
                    <a:pt x="19" y="103"/>
                    <a:pt x="19" y="103"/>
                  </a:cubicBezTo>
                  <a:cubicBezTo>
                    <a:pt x="19" y="103"/>
                    <a:pt x="19" y="103"/>
                    <a:pt x="19" y="103"/>
                  </a:cubicBezTo>
                  <a:cubicBezTo>
                    <a:pt x="19" y="103"/>
                    <a:pt x="19" y="103"/>
                    <a:pt x="19" y="103"/>
                  </a:cubicBezTo>
                  <a:cubicBezTo>
                    <a:pt x="19" y="103"/>
                    <a:pt x="18" y="103"/>
                    <a:pt x="18" y="102"/>
                  </a:cubicBezTo>
                  <a:cubicBezTo>
                    <a:pt x="18" y="102"/>
                    <a:pt x="18" y="102"/>
                    <a:pt x="18" y="103"/>
                  </a:cubicBezTo>
                  <a:cubicBezTo>
                    <a:pt x="18" y="103"/>
                    <a:pt x="18" y="103"/>
                    <a:pt x="18" y="103"/>
                  </a:cubicBezTo>
                  <a:cubicBezTo>
                    <a:pt x="18" y="103"/>
                    <a:pt x="17" y="103"/>
                    <a:pt x="17" y="103"/>
                  </a:cubicBezTo>
                  <a:cubicBezTo>
                    <a:pt x="17" y="103"/>
                    <a:pt x="17" y="103"/>
                    <a:pt x="17" y="103"/>
                  </a:cubicBezTo>
                  <a:cubicBezTo>
                    <a:pt x="17" y="103"/>
                    <a:pt x="17" y="102"/>
                    <a:pt x="17" y="102"/>
                  </a:cubicBezTo>
                  <a:cubicBezTo>
                    <a:pt x="16" y="102"/>
                    <a:pt x="16" y="102"/>
                    <a:pt x="16" y="102"/>
                  </a:cubicBezTo>
                  <a:cubicBezTo>
                    <a:pt x="16" y="102"/>
                    <a:pt x="16" y="102"/>
                    <a:pt x="16" y="102"/>
                  </a:cubicBezTo>
                  <a:cubicBezTo>
                    <a:pt x="16" y="102"/>
                    <a:pt x="16" y="102"/>
                    <a:pt x="16" y="102"/>
                  </a:cubicBezTo>
                  <a:cubicBezTo>
                    <a:pt x="16" y="102"/>
                    <a:pt x="16" y="102"/>
                    <a:pt x="16" y="102"/>
                  </a:cubicBezTo>
                  <a:cubicBezTo>
                    <a:pt x="16" y="102"/>
                    <a:pt x="16" y="102"/>
                    <a:pt x="16" y="102"/>
                  </a:cubicBezTo>
                  <a:cubicBezTo>
                    <a:pt x="16" y="102"/>
                    <a:pt x="16" y="101"/>
                    <a:pt x="16" y="101"/>
                  </a:cubicBezTo>
                  <a:cubicBezTo>
                    <a:pt x="16" y="101"/>
                    <a:pt x="16" y="101"/>
                    <a:pt x="16" y="100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16" y="100"/>
                    <a:pt x="17" y="100"/>
                    <a:pt x="17" y="100"/>
                  </a:cubicBezTo>
                  <a:cubicBezTo>
                    <a:pt x="17" y="100"/>
                    <a:pt x="17" y="99"/>
                    <a:pt x="17" y="99"/>
                  </a:cubicBezTo>
                  <a:cubicBezTo>
                    <a:pt x="17" y="99"/>
                    <a:pt x="18" y="99"/>
                    <a:pt x="18" y="99"/>
                  </a:cubicBezTo>
                  <a:cubicBezTo>
                    <a:pt x="18" y="99"/>
                    <a:pt x="18" y="98"/>
                    <a:pt x="18" y="98"/>
                  </a:cubicBezTo>
                  <a:cubicBezTo>
                    <a:pt x="18" y="98"/>
                    <a:pt x="18" y="98"/>
                    <a:pt x="19" y="98"/>
                  </a:cubicBezTo>
                  <a:cubicBezTo>
                    <a:pt x="19" y="98"/>
                    <a:pt x="19" y="98"/>
                    <a:pt x="19" y="98"/>
                  </a:cubicBezTo>
                  <a:cubicBezTo>
                    <a:pt x="20" y="98"/>
                    <a:pt x="20" y="98"/>
                    <a:pt x="20" y="98"/>
                  </a:cubicBezTo>
                  <a:cubicBezTo>
                    <a:pt x="21" y="98"/>
                    <a:pt x="21" y="98"/>
                    <a:pt x="22" y="98"/>
                  </a:cubicBezTo>
                  <a:cubicBezTo>
                    <a:pt x="22" y="98"/>
                    <a:pt x="22" y="98"/>
                    <a:pt x="22" y="98"/>
                  </a:cubicBezTo>
                  <a:cubicBezTo>
                    <a:pt x="22" y="99"/>
                    <a:pt x="23" y="99"/>
                    <a:pt x="23" y="99"/>
                  </a:cubicBezTo>
                  <a:cubicBezTo>
                    <a:pt x="23" y="99"/>
                    <a:pt x="23" y="100"/>
                    <a:pt x="23" y="100"/>
                  </a:cubicBezTo>
                  <a:cubicBezTo>
                    <a:pt x="24" y="100"/>
                    <a:pt x="24" y="100"/>
                    <a:pt x="24" y="100"/>
                  </a:cubicBezTo>
                  <a:cubicBezTo>
                    <a:pt x="24" y="100"/>
                    <a:pt x="25" y="100"/>
                    <a:pt x="25" y="100"/>
                  </a:cubicBezTo>
                  <a:cubicBezTo>
                    <a:pt x="25" y="100"/>
                    <a:pt x="25" y="100"/>
                    <a:pt x="25" y="100"/>
                  </a:cubicBezTo>
                  <a:cubicBezTo>
                    <a:pt x="26" y="100"/>
                    <a:pt x="26" y="100"/>
                    <a:pt x="26" y="100"/>
                  </a:cubicBezTo>
                  <a:cubicBezTo>
                    <a:pt x="27" y="100"/>
                    <a:pt x="27" y="99"/>
                    <a:pt x="28" y="99"/>
                  </a:cubicBezTo>
                  <a:cubicBezTo>
                    <a:pt x="28" y="99"/>
                    <a:pt x="28" y="99"/>
                    <a:pt x="28" y="99"/>
                  </a:cubicBezTo>
                  <a:cubicBezTo>
                    <a:pt x="28" y="99"/>
                    <a:pt x="29" y="99"/>
                    <a:pt x="29" y="99"/>
                  </a:cubicBezTo>
                  <a:cubicBezTo>
                    <a:pt x="29" y="99"/>
                    <a:pt x="29" y="99"/>
                    <a:pt x="29" y="99"/>
                  </a:cubicBezTo>
                  <a:cubicBezTo>
                    <a:pt x="29" y="99"/>
                    <a:pt x="29" y="99"/>
                    <a:pt x="29" y="99"/>
                  </a:cubicBezTo>
                  <a:cubicBezTo>
                    <a:pt x="29" y="99"/>
                    <a:pt x="29" y="99"/>
                    <a:pt x="29" y="99"/>
                  </a:cubicBezTo>
                  <a:cubicBezTo>
                    <a:pt x="29" y="99"/>
                    <a:pt x="29" y="99"/>
                    <a:pt x="29" y="99"/>
                  </a:cubicBezTo>
                  <a:cubicBezTo>
                    <a:pt x="29" y="98"/>
                    <a:pt x="28" y="98"/>
                    <a:pt x="28" y="98"/>
                  </a:cubicBezTo>
                  <a:cubicBezTo>
                    <a:pt x="28" y="99"/>
                    <a:pt x="28" y="99"/>
                    <a:pt x="27" y="99"/>
                  </a:cubicBezTo>
                  <a:cubicBezTo>
                    <a:pt x="27" y="99"/>
                    <a:pt x="27" y="99"/>
                    <a:pt x="26" y="99"/>
                  </a:cubicBezTo>
                  <a:cubicBezTo>
                    <a:pt x="26" y="99"/>
                    <a:pt x="26" y="99"/>
                    <a:pt x="25" y="99"/>
                  </a:cubicBezTo>
                  <a:cubicBezTo>
                    <a:pt x="25" y="99"/>
                    <a:pt x="25" y="99"/>
                    <a:pt x="24" y="99"/>
                  </a:cubicBezTo>
                  <a:cubicBezTo>
                    <a:pt x="24" y="99"/>
                    <a:pt x="24" y="99"/>
                    <a:pt x="24" y="99"/>
                  </a:cubicBezTo>
                  <a:cubicBezTo>
                    <a:pt x="24" y="99"/>
                    <a:pt x="23" y="98"/>
                    <a:pt x="23" y="98"/>
                  </a:cubicBezTo>
                  <a:cubicBezTo>
                    <a:pt x="23" y="98"/>
                    <a:pt x="23" y="98"/>
                    <a:pt x="23" y="97"/>
                  </a:cubicBezTo>
                  <a:cubicBezTo>
                    <a:pt x="23" y="97"/>
                    <a:pt x="22" y="97"/>
                    <a:pt x="22" y="97"/>
                  </a:cubicBezTo>
                  <a:cubicBezTo>
                    <a:pt x="22" y="97"/>
                    <a:pt x="22" y="97"/>
                    <a:pt x="21" y="97"/>
                  </a:cubicBezTo>
                  <a:cubicBezTo>
                    <a:pt x="21" y="97"/>
                    <a:pt x="21" y="97"/>
                    <a:pt x="20" y="97"/>
                  </a:cubicBezTo>
                  <a:cubicBezTo>
                    <a:pt x="20" y="97"/>
                    <a:pt x="20" y="96"/>
                    <a:pt x="20" y="96"/>
                  </a:cubicBezTo>
                  <a:cubicBezTo>
                    <a:pt x="20" y="96"/>
                    <a:pt x="19" y="96"/>
                    <a:pt x="19" y="95"/>
                  </a:cubicBezTo>
                  <a:cubicBezTo>
                    <a:pt x="19" y="95"/>
                    <a:pt x="19" y="95"/>
                    <a:pt x="19" y="94"/>
                  </a:cubicBezTo>
                  <a:cubicBezTo>
                    <a:pt x="19" y="94"/>
                    <a:pt x="19" y="94"/>
                    <a:pt x="19" y="94"/>
                  </a:cubicBezTo>
                  <a:cubicBezTo>
                    <a:pt x="19" y="94"/>
                    <a:pt x="20" y="94"/>
                    <a:pt x="20" y="94"/>
                  </a:cubicBezTo>
                  <a:cubicBezTo>
                    <a:pt x="20" y="94"/>
                    <a:pt x="20" y="94"/>
                    <a:pt x="21" y="93"/>
                  </a:cubicBezTo>
                  <a:cubicBezTo>
                    <a:pt x="21" y="93"/>
                    <a:pt x="21" y="93"/>
                    <a:pt x="21" y="93"/>
                  </a:cubicBezTo>
                  <a:cubicBezTo>
                    <a:pt x="21" y="92"/>
                    <a:pt x="21" y="92"/>
                    <a:pt x="21" y="92"/>
                  </a:cubicBezTo>
                  <a:cubicBezTo>
                    <a:pt x="21" y="92"/>
                    <a:pt x="21" y="92"/>
                    <a:pt x="21" y="91"/>
                  </a:cubicBezTo>
                  <a:cubicBezTo>
                    <a:pt x="21" y="91"/>
                    <a:pt x="21" y="91"/>
                    <a:pt x="21" y="91"/>
                  </a:cubicBezTo>
                  <a:cubicBezTo>
                    <a:pt x="21" y="91"/>
                    <a:pt x="21" y="91"/>
                    <a:pt x="21" y="91"/>
                  </a:cubicBezTo>
                  <a:cubicBezTo>
                    <a:pt x="21" y="90"/>
                    <a:pt x="21" y="90"/>
                    <a:pt x="21" y="90"/>
                  </a:cubicBezTo>
                  <a:cubicBezTo>
                    <a:pt x="21" y="90"/>
                    <a:pt x="21" y="90"/>
                    <a:pt x="22" y="90"/>
                  </a:cubicBezTo>
                  <a:cubicBezTo>
                    <a:pt x="22" y="90"/>
                    <a:pt x="22" y="90"/>
                    <a:pt x="22" y="90"/>
                  </a:cubicBezTo>
                  <a:cubicBezTo>
                    <a:pt x="22" y="90"/>
                    <a:pt x="23" y="90"/>
                    <a:pt x="23" y="90"/>
                  </a:cubicBezTo>
                  <a:cubicBezTo>
                    <a:pt x="23" y="90"/>
                    <a:pt x="24" y="90"/>
                    <a:pt x="24" y="89"/>
                  </a:cubicBezTo>
                  <a:cubicBezTo>
                    <a:pt x="24" y="89"/>
                    <a:pt x="24" y="89"/>
                    <a:pt x="24" y="89"/>
                  </a:cubicBezTo>
                  <a:cubicBezTo>
                    <a:pt x="24" y="89"/>
                    <a:pt x="25" y="89"/>
                    <a:pt x="25" y="89"/>
                  </a:cubicBezTo>
                  <a:cubicBezTo>
                    <a:pt x="25" y="89"/>
                    <a:pt x="25" y="90"/>
                    <a:pt x="26" y="90"/>
                  </a:cubicBezTo>
                  <a:cubicBezTo>
                    <a:pt x="26" y="90"/>
                    <a:pt x="26" y="91"/>
                    <a:pt x="26" y="91"/>
                  </a:cubicBezTo>
                  <a:cubicBezTo>
                    <a:pt x="27" y="91"/>
                    <a:pt x="27" y="92"/>
                    <a:pt x="27" y="92"/>
                  </a:cubicBezTo>
                  <a:cubicBezTo>
                    <a:pt x="27" y="92"/>
                    <a:pt x="28" y="92"/>
                    <a:pt x="28" y="92"/>
                  </a:cubicBezTo>
                  <a:cubicBezTo>
                    <a:pt x="28" y="92"/>
                    <a:pt x="28" y="92"/>
                    <a:pt x="28" y="92"/>
                  </a:cubicBezTo>
                  <a:cubicBezTo>
                    <a:pt x="28" y="92"/>
                    <a:pt x="28" y="92"/>
                    <a:pt x="29" y="92"/>
                  </a:cubicBezTo>
                  <a:cubicBezTo>
                    <a:pt x="29" y="92"/>
                    <a:pt x="29" y="92"/>
                    <a:pt x="29" y="92"/>
                  </a:cubicBezTo>
                  <a:cubicBezTo>
                    <a:pt x="29" y="92"/>
                    <a:pt x="29" y="92"/>
                    <a:pt x="29" y="92"/>
                  </a:cubicBezTo>
                  <a:cubicBezTo>
                    <a:pt x="29" y="92"/>
                    <a:pt x="30" y="92"/>
                    <a:pt x="30" y="92"/>
                  </a:cubicBezTo>
                  <a:cubicBezTo>
                    <a:pt x="30" y="92"/>
                    <a:pt x="30" y="92"/>
                    <a:pt x="30" y="92"/>
                  </a:cubicBezTo>
                  <a:cubicBezTo>
                    <a:pt x="30" y="92"/>
                    <a:pt x="30" y="91"/>
                    <a:pt x="30" y="91"/>
                  </a:cubicBezTo>
                  <a:cubicBezTo>
                    <a:pt x="30" y="91"/>
                    <a:pt x="29" y="91"/>
                    <a:pt x="29" y="91"/>
                  </a:cubicBezTo>
                  <a:cubicBezTo>
                    <a:pt x="29" y="91"/>
                    <a:pt x="29" y="91"/>
                    <a:pt x="29" y="91"/>
                  </a:cubicBezTo>
                  <a:cubicBezTo>
                    <a:pt x="29" y="91"/>
                    <a:pt x="29" y="91"/>
                    <a:pt x="28" y="91"/>
                  </a:cubicBezTo>
                  <a:cubicBezTo>
                    <a:pt x="28" y="91"/>
                    <a:pt x="28" y="91"/>
                    <a:pt x="28" y="91"/>
                  </a:cubicBezTo>
                  <a:cubicBezTo>
                    <a:pt x="28" y="91"/>
                    <a:pt x="27" y="91"/>
                    <a:pt x="27" y="91"/>
                  </a:cubicBezTo>
                  <a:cubicBezTo>
                    <a:pt x="27" y="91"/>
                    <a:pt x="27" y="91"/>
                    <a:pt x="27" y="90"/>
                  </a:cubicBezTo>
                  <a:cubicBezTo>
                    <a:pt x="27" y="90"/>
                    <a:pt x="26" y="90"/>
                    <a:pt x="26" y="90"/>
                  </a:cubicBezTo>
                  <a:cubicBezTo>
                    <a:pt x="26" y="90"/>
                    <a:pt x="26" y="89"/>
                    <a:pt x="26" y="89"/>
                  </a:cubicBezTo>
                  <a:cubicBezTo>
                    <a:pt x="25" y="89"/>
                    <a:pt x="25" y="89"/>
                    <a:pt x="25" y="89"/>
                  </a:cubicBezTo>
                  <a:cubicBezTo>
                    <a:pt x="25" y="89"/>
                    <a:pt x="25" y="88"/>
                    <a:pt x="25" y="88"/>
                  </a:cubicBezTo>
                  <a:cubicBezTo>
                    <a:pt x="25" y="88"/>
                    <a:pt x="25" y="88"/>
                    <a:pt x="25" y="88"/>
                  </a:cubicBezTo>
                  <a:cubicBezTo>
                    <a:pt x="26" y="88"/>
                    <a:pt x="26" y="88"/>
                    <a:pt x="26" y="87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6" y="87"/>
                    <a:pt x="27" y="86"/>
                    <a:pt x="27" y="86"/>
                  </a:cubicBezTo>
                  <a:cubicBezTo>
                    <a:pt x="27" y="86"/>
                    <a:pt x="27" y="86"/>
                    <a:pt x="27" y="86"/>
                  </a:cubicBezTo>
                  <a:cubicBezTo>
                    <a:pt x="27" y="86"/>
                    <a:pt x="27" y="86"/>
                    <a:pt x="27" y="86"/>
                  </a:cubicBezTo>
                  <a:cubicBezTo>
                    <a:pt x="27" y="86"/>
                    <a:pt x="26" y="86"/>
                    <a:pt x="26" y="86"/>
                  </a:cubicBezTo>
                  <a:cubicBezTo>
                    <a:pt x="26" y="86"/>
                    <a:pt x="26" y="87"/>
                    <a:pt x="26" y="87"/>
                  </a:cubicBezTo>
                  <a:cubicBezTo>
                    <a:pt x="26" y="87"/>
                    <a:pt x="26" y="87"/>
                    <a:pt x="25" y="87"/>
                  </a:cubicBezTo>
                  <a:cubicBezTo>
                    <a:pt x="25" y="88"/>
                    <a:pt x="25" y="88"/>
                    <a:pt x="25" y="88"/>
                  </a:cubicBezTo>
                  <a:cubicBezTo>
                    <a:pt x="24" y="89"/>
                    <a:pt x="24" y="89"/>
                    <a:pt x="24" y="89"/>
                  </a:cubicBezTo>
                  <a:cubicBezTo>
                    <a:pt x="24" y="89"/>
                    <a:pt x="24" y="89"/>
                    <a:pt x="24" y="89"/>
                  </a:cubicBezTo>
                  <a:cubicBezTo>
                    <a:pt x="23" y="89"/>
                    <a:pt x="23" y="89"/>
                    <a:pt x="23" y="89"/>
                  </a:cubicBezTo>
                  <a:cubicBezTo>
                    <a:pt x="23" y="89"/>
                    <a:pt x="23" y="89"/>
                    <a:pt x="23" y="89"/>
                  </a:cubicBezTo>
                  <a:cubicBezTo>
                    <a:pt x="23" y="89"/>
                    <a:pt x="22" y="89"/>
                    <a:pt x="22" y="89"/>
                  </a:cubicBezTo>
                  <a:cubicBezTo>
                    <a:pt x="22" y="89"/>
                    <a:pt x="23" y="89"/>
                    <a:pt x="23" y="89"/>
                  </a:cubicBezTo>
                  <a:cubicBezTo>
                    <a:pt x="23" y="89"/>
                    <a:pt x="23" y="89"/>
                    <a:pt x="23" y="89"/>
                  </a:cubicBezTo>
                  <a:cubicBezTo>
                    <a:pt x="23" y="88"/>
                    <a:pt x="22" y="88"/>
                    <a:pt x="22" y="88"/>
                  </a:cubicBezTo>
                  <a:cubicBezTo>
                    <a:pt x="22" y="88"/>
                    <a:pt x="22" y="89"/>
                    <a:pt x="22" y="89"/>
                  </a:cubicBezTo>
                  <a:cubicBezTo>
                    <a:pt x="22" y="89"/>
                    <a:pt x="22" y="89"/>
                    <a:pt x="22" y="89"/>
                  </a:cubicBezTo>
                  <a:cubicBezTo>
                    <a:pt x="22" y="89"/>
                    <a:pt x="21" y="89"/>
                    <a:pt x="21" y="88"/>
                  </a:cubicBezTo>
                  <a:cubicBezTo>
                    <a:pt x="21" y="88"/>
                    <a:pt x="21" y="88"/>
                    <a:pt x="21" y="88"/>
                  </a:cubicBezTo>
                  <a:cubicBezTo>
                    <a:pt x="21" y="88"/>
                    <a:pt x="21" y="88"/>
                    <a:pt x="21" y="88"/>
                  </a:cubicBezTo>
                  <a:cubicBezTo>
                    <a:pt x="21" y="88"/>
                    <a:pt x="21" y="88"/>
                    <a:pt x="20" y="88"/>
                  </a:cubicBezTo>
                  <a:cubicBezTo>
                    <a:pt x="20" y="88"/>
                    <a:pt x="20" y="88"/>
                    <a:pt x="20" y="88"/>
                  </a:cubicBezTo>
                  <a:cubicBezTo>
                    <a:pt x="20" y="88"/>
                    <a:pt x="19" y="88"/>
                    <a:pt x="19" y="88"/>
                  </a:cubicBezTo>
                  <a:cubicBezTo>
                    <a:pt x="19" y="88"/>
                    <a:pt x="18" y="88"/>
                    <a:pt x="18" y="88"/>
                  </a:cubicBezTo>
                  <a:cubicBezTo>
                    <a:pt x="18" y="88"/>
                    <a:pt x="18" y="88"/>
                    <a:pt x="18" y="88"/>
                  </a:cubicBezTo>
                  <a:cubicBezTo>
                    <a:pt x="18" y="88"/>
                    <a:pt x="18" y="87"/>
                    <a:pt x="18" y="87"/>
                  </a:cubicBezTo>
                  <a:cubicBezTo>
                    <a:pt x="18" y="87"/>
                    <a:pt x="18" y="87"/>
                    <a:pt x="18" y="87"/>
                  </a:cubicBezTo>
                  <a:cubicBezTo>
                    <a:pt x="18" y="87"/>
                    <a:pt x="18" y="87"/>
                    <a:pt x="18" y="86"/>
                  </a:cubicBezTo>
                  <a:cubicBezTo>
                    <a:pt x="18" y="86"/>
                    <a:pt x="18" y="86"/>
                    <a:pt x="18" y="86"/>
                  </a:cubicBezTo>
                  <a:cubicBezTo>
                    <a:pt x="18" y="86"/>
                    <a:pt x="18" y="85"/>
                    <a:pt x="19" y="85"/>
                  </a:cubicBezTo>
                  <a:cubicBezTo>
                    <a:pt x="19" y="85"/>
                    <a:pt x="19" y="85"/>
                    <a:pt x="19" y="85"/>
                  </a:cubicBezTo>
                  <a:cubicBezTo>
                    <a:pt x="19" y="85"/>
                    <a:pt x="19" y="85"/>
                    <a:pt x="19" y="85"/>
                  </a:cubicBezTo>
                  <a:cubicBezTo>
                    <a:pt x="20" y="85"/>
                    <a:pt x="19" y="85"/>
                    <a:pt x="19" y="85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1" y="84"/>
                    <a:pt x="21" y="84"/>
                    <a:pt x="21" y="84"/>
                  </a:cubicBezTo>
                  <a:cubicBezTo>
                    <a:pt x="21" y="84"/>
                    <a:pt x="21" y="84"/>
                    <a:pt x="21" y="84"/>
                  </a:cubicBezTo>
                  <a:cubicBezTo>
                    <a:pt x="22" y="84"/>
                    <a:pt x="22" y="84"/>
                    <a:pt x="22" y="84"/>
                  </a:cubicBezTo>
                  <a:cubicBezTo>
                    <a:pt x="22" y="84"/>
                    <a:pt x="22" y="84"/>
                    <a:pt x="23" y="84"/>
                  </a:cubicBezTo>
                  <a:cubicBezTo>
                    <a:pt x="23" y="84"/>
                    <a:pt x="24" y="84"/>
                    <a:pt x="24" y="83"/>
                  </a:cubicBezTo>
                  <a:cubicBezTo>
                    <a:pt x="24" y="83"/>
                    <a:pt x="25" y="83"/>
                    <a:pt x="25" y="83"/>
                  </a:cubicBezTo>
                  <a:cubicBezTo>
                    <a:pt x="26" y="82"/>
                    <a:pt x="26" y="82"/>
                    <a:pt x="26" y="82"/>
                  </a:cubicBezTo>
                  <a:cubicBezTo>
                    <a:pt x="27" y="81"/>
                    <a:pt x="27" y="81"/>
                    <a:pt x="27" y="81"/>
                  </a:cubicBezTo>
                  <a:cubicBezTo>
                    <a:pt x="27" y="80"/>
                    <a:pt x="28" y="80"/>
                    <a:pt x="28" y="80"/>
                  </a:cubicBezTo>
                  <a:cubicBezTo>
                    <a:pt x="28" y="80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cubicBezTo>
                    <a:pt x="27" y="80"/>
                    <a:pt x="26" y="81"/>
                    <a:pt x="26" y="81"/>
                  </a:cubicBezTo>
                  <a:cubicBezTo>
                    <a:pt x="26" y="81"/>
                    <a:pt x="25" y="82"/>
                    <a:pt x="25" y="82"/>
                  </a:cubicBezTo>
                  <a:cubicBezTo>
                    <a:pt x="25" y="82"/>
                    <a:pt x="24" y="82"/>
                    <a:pt x="24" y="82"/>
                  </a:cubicBezTo>
                  <a:cubicBezTo>
                    <a:pt x="24" y="83"/>
                    <a:pt x="23" y="83"/>
                    <a:pt x="23" y="83"/>
                  </a:cubicBezTo>
                  <a:cubicBezTo>
                    <a:pt x="23" y="83"/>
                    <a:pt x="22" y="83"/>
                    <a:pt x="22" y="83"/>
                  </a:cubicBezTo>
                  <a:cubicBezTo>
                    <a:pt x="22" y="83"/>
                    <a:pt x="22" y="84"/>
                    <a:pt x="22" y="84"/>
                  </a:cubicBezTo>
                  <a:cubicBezTo>
                    <a:pt x="22" y="83"/>
                    <a:pt x="22" y="83"/>
                    <a:pt x="22" y="83"/>
                  </a:cubicBezTo>
                  <a:cubicBezTo>
                    <a:pt x="22" y="83"/>
                    <a:pt x="22" y="83"/>
                    <a:pt x="22" y="83"/>
                  </a:cubicBezTo>
                  <a:cubicBezTo>
                    <a:pt x="22" y="83"/>
                    <a:pt x="22" y="83"/>
                    <a:pt x="22" y="83"/>
                  </a:cubicBezTo>
                  <a:cubicBezTo>
                    <a:pt x="22" y="83"/>
                    <a:pt x="22" y="83"/>
                    <a:pt x="22" y="83"/>
                  </a:cubicBezTo>
                  <a:cubicBezTo>
                    <a:pt x="22" y="83"/>
                    <a:pt x="21" y="83"/>
                    <a:pt x="21" y="82"/>
                  </a:cubicBezTo>
                  <a:cubicBezTo>
                    <a:pt x="21" y="82"/>
                    <a:pt x="21" y="82"/>
                    <a:pt x="21" y="82"/>
                  </a:cubicBezTo>
                  <a:cubicBezTo>
                    <a:pt x="21" y="82"/>
                    <a:pt x="21" y="82"/>
                    <a:pt x="21" y="82"/>
                  </a:cubicBezTo>
                  <a:cubicBezTo>
                    <a:pt x="21" y="82"/>
                    <a:pt x="22" y="82"/>
                    <a:pt x="22" y="82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22" y="81"/>
                    <a:pt x="22" y="80"/>
                    <a:pt x="22" y="80"/>
                  </a:cubicBezTo>
                  <a:cubicBezTo>
                    <a:pt x="22" y="80"/>
                    <a:pt x="22" y="80"/>
                    <a:pt x="22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21" y="81"/>
                    <a:pt x="20" y="82"/>
                    <a:pt x="20" y="82"/>
                  </a:cubicBezTo>
                  <a:cubicBezTo>
                    <a:pt x="20" y="82"/>
                    <a:pt x="19" y="83"/>
                    <a:pt x="18" y="83"/>
                  </a:cubicBezTo>
                  <a:cubicBezTo>
                    <a:pt x="18" y="83"/>
                    <a:pt x="17" y="84"/>
                    <a:pt x="17" y="84"/>
                  </a:cubicBezTo>
                  <a:cubicBezTo>
                    <a:pt x="17" y="84"/>
                    <a:pt x="16" y="84"/>
                    <a:pt x="16" y="84"/>
                  </a:cubicBezTo>
                  <a:cubicBezTo>
                    <a:pt x="16" y="84"/>
                    <a:pt x="16" y="83"/>
                    <a:pt x="16" y="83"/>
                  </a:cubicBezTo>
                  <a:cubicBezTo>
                    <a:pt x="16" y="83"/>
                    <a:pt x="16" y="83"/>
                    <a:pt x="16" y="83"/>
                  </a:cubicBezTo>
                  <a:cubicBezTo>
                    <a:pt x="16" y="83"/>
                    <a:pt x="15" y="83"/>
                    <a:pt x="15" y="83"/>
                  </a:cubicBezTo>
                  <a:cubicBezTo>
                    <a:pt x="15" y="82"/>
                    <a:pt x="15" y="82"/>
                    <a:pt x="15" y="81"/>
                  </a:cubicBezTo>
                  <a:cubicBezTo>
                    <a:pt x="15" y="81"/>
                    <a:pt x="14" y="81"/>
                    <a:pt x="15" y="81"/>
                  </a:cubicBezTo>
                  <a:cubicBezTo>
                    <a:pt x="15" y="81"/>
                    <a:pt x="15" y="81"/>
                    <a:pt x="15" y="81"/>
                  </a:cubicBezTo>
                  <a:cubicBezTo>
                    <a:pt x="15" y="81"/>
                    <a:pt x="15" y="81"/>
                    <a:pt x="15" y="81"/>
                  </a:cubicBezTo>
                  <a:cubicBezTo>
                    <a:pt x="15" y="81"/>
                    <a:pt x="15" y="81"/>
                    <a:pt x="15" y="81"/>
                  </a:cubicBezTo>
                  <a:cubicBezTo>
                    <a:pt x="15" y="81"/>
                    <a:pt x="15" y="80"/>
                    <a:pt x="15" y="80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5" y="80"/>
                    <a:pt x="16" y="80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79"/>
                    <a:pt x="16" y="79"/>
                    <a:pt x="16" y="79"/>
                  </a:cubicBezTo>
                  <a:cubicBezTo>
                    <a:pt x="16" y="79"/>
                    <a:pt x="15" y="79"/>
                    <a:pt x="15" y="79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5" y="78"/>
                    <a:pt x="15" y="78"/>
                  </a:cubicBezTo>
                  <a:cubicBezTo>
                    <a:pt x="15" y="78"/>
                    <a:pt x="15" y="78"/>
                    <a:pt x="15" y="78"/>
                  </a:cubicBezTo>
                  <a:cubicBezTo>
                    <a:pt x="15" y="78"/>
                    <a:pt x="15" y="78"/>
                    <a:pt x="15" y="78"/>
                  </a:cubicBezTo>
                  <a:cubicBezTo>
                    <a:pt x="15" y="77"/>
                    <a:pt x="15" y="77"/>
                    <a:pt x="15" y="77"/>
                  </a:cubicBezTo>
                  <a:cubicBezTo>
                    <a:pt x="15" y="77"/>
                    <a:pt x="14" y="77"/>
                    <a:pt x="14" y="77"/>
                  </a:cubicBezTo>
                  <a:cubicBezTo>
                    <a:pt x="14" y="77"/>
                    <a:pt x="14" y="77"/>
                    <a:pt x="14" y="77"/>
                  </a:cubicBezTo>
                  <a:cubicBezTo>
                    <a:pt x="14" y="77"/>
                    <a:pt x="14" y="76"/>
                    <a:pt x="14" y="76"/>
                  </a:cubicBezTo>
                  <a:cubicBezTo>
                    <a:pt x="14" y="76"/>
                    <a:pt x="13" y="76"/>
                    <a:pt x="13" y="75"/>
                  </a:cubicBezTo>
                  <a:cubicBezTo>
                    <a:pt x="13" y="75"/>
                    <a:pt x="13" y="75"/>
                    <a:pt x="13" y="75"/>
                  </a:cubicBezTo>
                  <a:cubicBezTo>
                    <a:pt x="13" y="74"/>
                    <a:pt x="13" y="73"/>
                    <a:pt x="14" y="73"/>
                  </a:cubicBezTo>
                  <a:cubicBezTo>
                    <a:pt x="14" y="73"/>
                    <a:pt x="14" y="72"/>
                    <a:pt x="14" y="72"/>
                  </a:cubicBezTo>
                  <a:cubicBezTo>
                    <a:pt x="14" y="72"/>
                    <a:pt x="14" y="72"/>
                    <a:pt x="14" y="71"/>
                  </a:cubicBezTo>
                  <a:cubicBezTo>
                    <a:pt x="14" y="71"/>
                    <a:pt x="14" y="71"/>
                    <a:pt x="14" y="71"/>
                  </a:cubicBezTo>
                  <a:cubicBezTo>
                    <a:pt x="14" y="71"/>
                    <a:pt x="14" y="70"/>
                    <a:pt x="14" y="70"/>
                  </a:cubicBezTo>
                  <a:cubicBezTo>
                    <a:pt x="14" y="70"/>
                    <a:pt x="14" y="70"/>
                    <a:pt x="14" y="70"/>
                  </a:cubicBezTo>
                  <a:cubicBezTo>
                    <a:pt x="14" y="70"/>
                    <a:pt x="15" y="70"/>
                    <a:pt x="15" y="70"/>
                  </a:cubicBezTo>
                  <a:cubicBezTo>
                    <a:pt x="15" y="70"/>
                    <a:pt x="15" y="69"/>
                    <a:pt x="15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8"/>
                    <a:pt x="16" y="68"/>
                  </a:cubicBezTo>
                  <a:cubicBezTo>
                    <a:pt x="16" y="68"/>
                    <a:pt x="16" y="68"/>
                    <a:pt x="16" y="68"/>
                  </a:cubicBezTo>
                  <a:cubicBezTo>
                    <a:pt x="16" y="68"/>
                    <a:pt x="16" y="69"/>
                    <a:pt x="16" y="69"/>
                  </a:cubicBezTo>
                  <a:cubicBezTo>
                    <a:pt x="16" y="69"/>
                    <a:pt x="17" y="69"/>
                    <a:pt x="17" y="69"/>
                  </a:cubicBezTo>
                  <a:cubicBezTo>
                    <a:pt x="17" y="69"/>
                    <a:pt x="17" y="69"/>
                    <a:pt x="17" y="69"/>
                  </a:cubicBezTo>
                  <a:cubicBezTo>
                    <a:pt x="17" y="69"/>
                    <a:pt x="17" y="70"/>
                    <a:pt x="17" y="70"/>
                  </a:cubicBezTo>
                  <a:cubicBezTo>
                    <a:pt x="17" y="70"/>
                    <a:pt x="17" y="70"/>
                    <a:pt x="17" y="70"/>
                  </a:cubicBezTo>
                  <a:cubicBezTo>
                    <a:pt x="18" y="70"/>
                    <a:pt x="18" y="70"/>
                    <a:pt x="18" y="70"/>
                  </a:cubicBezTo>
                  <a:cubicBezTo>
                    <a:pt x="18" y="71"/>
                    <a:pt x="18" y="71"/>
                    <a:pt x="18" y="71"/>
                  </a:cubicBezTo>
                  <a:cubicBezTo>
                    <a:pt x="18" y="71"/>
                    <a:pt x="18" y="71"/>
                    <a:pt x="19" y="71"/>
                  </a:cubicBezTo>
                  <a:cubicBezTo>
                    <a:pt x="19" y="71"/>
                    <a:pt x="19" y="71"/>
                    <a:pt x="19" y="71"/>
                  </a:cubicBezTo>
                  <a:cubicBezTo>
                    <a:pt x="19" y="71"/>
                    <a:pt x="19" y="70"/>
                    <a:pt x="19" y="70"/>
                  </a:cubicBezTo>
                  <a:cubicBezTo>
                    <a:pt x="19" y="70"/>
                    <a:pt x="19" y="70"/>
                    <a:pt x="19" y="70"/>
                  </a:cubicBezTo>
                  <a:cubicBezTo>
                    <a:pt x="19" y="70"/>
                    <a:pt x="19" y="70"/>
                    <a:pt x="19" y="70"/>
                  </a:cubicBezTo>
                  <a:cubicBezTo>
                    <a:pt x="19" y="71"/>
                    <a:pt x="19" y="71"/>
                    <a:pt x="19" y="71"/>
                  </a:cubicBezTo>
                  <a:cubicBezTo>
                    <a:pt x="19" y="71"/>
                    <a:pt x="20" y="72"/>
                    <a:pt x="20" y="72"/>
                  </a:cubicBezTo>
                  <a:cubicBezTo>
                    <a:pt x="20" y="72"/>
                    <a:pt x="20" y="72"/>
                    <a:pt x="20" y="73"/>
                  </a:cubicBezTo>
                  <a:cubicBezTo>
                    <a:pt x="20" y="73"/>
                    <a:pt x="21" y="73"/>
                    <a:pt x="21" y="73"/>
                  </a:cubicBezTo>
                  <a:cubicBezTo>
                    <a:pt x="21" y="73"/>
                    <a:pt x="21" y="73"/>
                    <a:pt x="21" y="72"/>
                  </a:cubicBezTo>
                  <a:cubicBezTo>
                    <a:pt x="21" y="72"/>
                    <a:pt x="21" y="72"/>
                    <a:pt x="21" y="72"/>
                  </a:cubicBezTo>
                  <a:cubicBezTo>
                    <a:pt x="21" y="72"/>
                    <a:pt x="21" y="72"/>
                    <a:pt x="21" y="72"/>
                  </a:cubicBezTo>
                  <a:cubicBezTo>
                    <a:pt x="21" y="72"/>
                    <a:pt x="21" y="72"/>
                    <a:pt x="21" y="72"/>
                  </a:cubicBezTo>
                  <a:cubicBezTo>
                    <a:pt x="21" y="72"/>
                    <a:pt x="21" y="72"/>
                    <a:pt x="22" y="72"/>
                  </a:cubicBezTo>
                  <a:cubicBezTo>
                    <a:pt x="22" y="72"/>
                    <a:pt x="22" y="72"/>
                    <a:pt x="22" y="72"/>
                  </a:cubicBezTo>
                  <a:cubicBezTo>
                    <a:pt x="22" y="72"/>
                    <a:pt x="22" y="72"/>
                    <a:pt x="22" y="72"/>
                  </a:cubicBezTo>
                  <a:cubicBezTo>
                    <a:pt x="22" y="72"/>
                    <a:pt x="22" y="72"/>
                    <a:pt x="23" y="72"/>
                  </a:cubicBezTo>
                  <a:cubicBezTo>
                    <a:pt x="23" y="72"/>
                    <a:pt x="23" y="72"/>
                    <a:pt x="23" y="72"/>
                  </a:cubicBezTo>
                  <a:cubicBezTo>
                    <a:pt x="23" y="72"/>
                    <a:pt x="24" y="72"/>
                    <a:pt x="24" y="72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25" y="72"/>
                    <a:pt x="25" y="72"/>
                    <a:pt x="25" y="72"/>
                  </a:cubicBezTo>
                  <a:cubicBezTo>
                    <a:pt x="25" y="72"/>
                    <a:pt x="25" y="72"/>
                    <a:pt x="26" y="72"/>
                  </a:cubicBezTo>
                  <a:cubicBezTo>
                    <a:pt x="26" y="72"/>
                    <a:pt x="26" y="71"/>
                    <a:pt x="26" y="71"/>
                  </a:cubicBezTo>
                  <a:cubicBezTo>
                    <a:pt x="26" y="71"/>
                    <a:pt x="25" y="71"/>
                    <a:pt x="25" y="71"/>
                  </a:cubicBezTo>
                  <a:cubicBezTo>
                    <a:pt x="25" y="71"/>
                    <a:pt x="25" y="71"/>
                    <a:pt x="24" y="71"/>
                  </a:cubicBezTo>
                  <a:cubicBezTo>
                    <a:pt x="24" y="71"/>
                    <a:pt x="24" y="71"/>
                    <a:pt x="23" y="70"/>
                  </a:cubicBezTo>
                  <a:cubicBezTo>
                    <a:pt x="23" y="70"/>
                    <a:pt x="23" y="70"/>
                    <a:pt x="22" y="70"/>
                  </a:cubicBezTo>
                  <a:cubicBezTo>
                    <a:pt x="22" y="70"/>
                    <a:pt x="22" y="70"/>
                    <a:pt x="22" y="70"/>
                  </a:cubicBezTo>
                  <a:cubicBezTo>
                    <a:pt x="21" y="71"/>
                    <a:pt x="21" y="71"/>
                    <a:pt x="21" y="71"/>
                  </a:cubicBezTo>
                  <a:cubicBezTo>
                    <a:pt x="21" y="71"/>
                    <a:pt x="21" y="71"/>
                    <a:pt x="21" y="71"/>
                  </a:cubicBezTo>
                  <a:cubicBezTo>
                    <a:pt x="20" y="71"/>
                    <a:pt x="20" y="70"/>
                    <a:pt x="20" y="70"/>
                  </a:cubicBezTo>
                  <a:cubicBezTo>
                    <a:pt x="20" y="70"/>
                    <a:pt x="20" y="70"/>
                    <a:pt x="20" y="70"/>
                  </a:cubicBezTo>
                  <a:cubicBezTo>
                    <a:pt x="20" y="70"/>
                    <a:pt x="19" y="70"/>
                    <a:pt x="19" y="70"/>
                  </a:cubicBezTo>
                  <a:cubicBezTo>
                    <a:pt x="19" y="69"/>
                    <a:pt x="19" y="69"/>
                    <a:pt x="19" y="69"/>
                  </a:cubicBezTo>
                  <a:cubicBezTo>
                    <a:pt x="19" y="69"/>
                    <a:pt x="20" y="69"/>
                    <a:pt x="20" y="69"/>
                  </a:cubicBezTo>
                  <a:cubicBezTo>
                    <a:pt x="20" y="69"/>
                    <a:pt x="20" y="69"/>
                    <a:pt x="20" y="69"/>
                  </a:cubicBezTo>
                  <a:cubicBezTo>
                    <a:pt x="20" y="69"/>
                    <a:pt x="20" y="69"/>
                    <a:pt x="20" y="69"/>
                  </a:cubicBezTo>
                  <a:cubicBezTo>
                    <a:pt x="20" y="69"/>
                    <a:pt x="20" y="69"/>
                    <a:pt x="19" y="69"/>
                  </a:cubicBezTo>
                  <a:cubicBezTo>
                    <a:pt x="19" y="69"/>
                    <a:pt x="19" y="69"/>
                    <a:pt x="19" y="68"/>
                  </a:cubicBezTo>
                  <a:cubicBezTo>
                    <a:pt x="19" y="68"/>
                    <a:pt x="19" y="68"/>
                    <a:pt x="18" y="68"/>
                  </a:cubicBezTo>
                  <a:cubicBezTo>
                    <a:pt x="18" y="68"/>
                    <a:pt x="18" y="67"/>
                    <a:pt x="18" y="67"/>
                  </a:cubicBezTo>
                  <a:cubicBezTo>
                    <a:pt x="18" y="67"/>
                    <a:pt x="18" y="67"/>
                    <a:pt x="18" y="66"/>
                  </a:cubicBezTo>
                  <a:cubicBezTo>
                    <a:pt x="18" y="66"/>
                    <a:pt x="17" y="65"/>
                    <a:pt x="17" y="65"/>
                  </a:cubicBezTo>
                  <a:cubicBezTo>
                    <a:pt x="17" y="65"/>
                    <a:pt x="17" y="65"/>
                    <a:pt x="17" y="65"/>
                  </a:cubicBezTo>
                  <a:cubicBezTo>
                    <a:pt x="16" y="65"/>
                    <a:pt x="16" y="65"/>
                    <a:pt x="16" y="65"/>
                  </a:cubicBezTo>
                  <a:cubicBezTo>
                    <a:pt x="16" y="65"/>
                    <a:pt x="16" y="64"/>
                    <a:pt x="16" y="64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16" y="63"/>
                    <a:pt x="16" y="63"/>
                    <a:pt x="17" y="62"/>
                  </a:cubicBezTo>
                  <a:cubicBezTo>
                    <a:pt x="17" y="62"/>
                    <a:pt x="17" y="62"/>
                    <a:pt x="17" y="61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7" y="60"/>
                    <a:pt x="18" y="60"/>
                    <a:pt x="18" y="60"/>
                  </a:cubicBezTo>
                  <a:cubicBezTo>
                    <a:pt x="18" y="60"/>
                    <a:pt x="19" y="60"/>
                    <a:pt x="19" y="60"/>
                  </a:cubicBezTo>
                  <a:cubicBezTo>
                    <a:pt x="19" y="60"/>
                    <a:pt x="19" y="60"/>
                    <a:pt x="19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20" y="61"/>
                    <a:pt x="20" y="61"/>
                    <a:pt x="20" y="61"/>
                  </a:cubicBezTo>
                  <a:cubicBezTo>
                    <a:pt x="20" y="62"/>
                    <a:pt x="20" y="61"/>
                    <a:pt x="20" y="61"/>
                  </a:cubicBezTo>
                  <a:cubicBezTo>
                    <a:pt x="20" y="61"/>
                    <a:pt x="20" y="61"/>
                    <a:pt x="20" y="61"/>
                  </a:cubicBezTo>
                  <a:cubicBezTo>
                    <a:pt x="20" y="61"/>
                    <a:pt x="20" y="61"/>
                    <a:pt x="20" y="61"/>
                  </a:cubicBezTo>
                  <a:cubicBezTo>
                    <a:pt x="20" y="61"/>
                    <a:pt x="20" y="61"/>
                    <a:pt x="20" y="60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20" y="59"/>
                    <a:pt x="19" y="59"/>
                    <a:pt x="19" y="59"/>
                  </a:cubicBezTo>
                  <a:cubicBezTo>
                    <a:pt x="19" y="59"/>
                    <a:pt x="19" y="59"/>
                    <a:pt x="19" y="59"/>
                  </a:cubicBezTo>
                  <a:cubicBezTo>
                    <a:pt x="19" y="59"/>
                    <a:pt x="19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8" y="59"/>
                    <a:pt x="18" y="59"/>
                    <a:pt x="17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8"/>
                    <a:pt x="16" y="58"/>
                    <a:pt x="16" y="58"/>
                  </a:cubicBezTo>
                  <a:cubicBezTo>
                    <a:pt x="16" y="58"/>
                    <a:pt x="16" y="57"/>
                    <a:pt x="16" y="57"/>
                  </a:cubicBezTo>
                  <a:cubicBezTo>
                    <a:pt x="16" y="57"/>
                    <a:pt x="16" y="56"/>
                    <a:pt x="16" y="56"/>
                  </a:cubicBezTo>
                  <a:cubicBezTo>
                    <a:pt x="16" y="56"/>
                    <a:pt x="16" y="55"/>
                    <a:pt x="16" y="55"/>
                  </a:cubicBezTo>
                  <a:cubicBezTo>
                    <a:pt x="16" y="54"/>
                    <a:pt x="16" y="54"/>
                    <a:pt x="16" y="53"/>
                  </a:cubicBezTo>
                  <a:cubicBezTo>
                    <a:pt x="16" y="53"/>
                    <a:pt x="16" y="53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1"/>
                    <a:pt x="16" y="51"/>
                  </a:cubicBezTo>
                  <a:cubicBezTo>
                    <a:pt x="16" y="51"/>
                    <a:pt x="16" y="51"/>
                    <a:pt x="16" y="51"/>
                  </a:cubicBezTo>
                  <a:cubicBezTo>
                    <a:pt x="16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8" y="50"/>
                    <a:pt x="18" y="50"/>
                  </a:cubicBezTo>
                  <a:cubicBezTo>
                    <a:pt x="18" y="50"/>
                    <a:pt x="18" y="50"/>
                    <a:pt x="18" y="50"/>
                  </a:cubicBezTo>
                  <a:cubicBezTo>
                    <a:pt x="18" y="50"/>
                    <a:pt x="19" y="51"/>
                    <a:pt x="19" y="51"/>
                  </a:cubicBezTo>
                  <a:cubicBezTo>
                    <a:pt x="19" y="51"/>
                    <a:pt x="19" y="50"/>
                    <a:pt x="19" y="50"/>
                  </a:cubicBezTo>
                  <a:cubicBezTo>
                    <a:pt x="20" y="50"/>
                    <a:pt x="20" y="51"/>
                    <a:pt x="20" y="51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20" y="51"/>
                    <a:pt x="20" y="52"/>
                    <a:pt x="20" y="52"/>
                  </a:cubicBezTo>
                  <a:cubicBezTo>
                    <a:pt x="20" y="52"/>
                    <a:pt x="20" y="52"/>
                    <a:pt x="21" y="52"/>
                  </a:cubicBezTo>
                  <a:cubicBezTo>
                    <a:pt x="21" y="52"/>
                    <a:pt x="21" y="53"/>
                    <a:pt x="21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1" y="53"/>
                    <a:pt x="21" y="54"/>
                    <a:pt x="21" y="54"/>
                  </a:cubicBezTo>
                  <a:cubicBezTo>
                    <a:pt x="21" y="54"/>
                    <a:pt x="21" y="54"/>
                    <a:pt x="21" y="55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1" y="56"/>
                    <a:pt x="22" y="56"/>
                    <a:pt x="22" y="56"/>
                  </a:cubicBezTo>
                  <a:cubicBezTo>
                    <a:pt x="22" y="57"/>
                    <a:pt x="23" y="57"/>
                    <a:pt x="23" y="57"/>
                  </a:cubicBezTo>
                  <a:cubicBezTo>
                    <a:pt x="23" y="57"/>
                    <a:pt x="23" y="57"/>
                    <a:pt x="23" y="57"/>
                  </a:cubicBezTo>
                  <a:cubicBezTo>
                    <a:pt x="23" y="57"/>
                    <a:pt x="23" y="56"/>
                    <a:pt x="23" y="56"/>
                  </a:cubicBezTo>
                  <a:cubicBezTo>
                    <a:pt x="23" y="56"/>
                    <a:pt x="23" y="56"/>
                    <a:pt x="23" y="56"/>
                  </a:cubicBezTo>
                  <a:cubicBezTo>
                    <a:pt x="23" y="56"/>
                    <a:pt x="23" y="56"/>
                    <a:pt x="23" y="55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3" y="56"/>
                    <a:pt x="23" y="56"/>
                    <a:pt x="23" y="56"/>
                  </a:cubicBezTo>
                  <a:cubicBezTo>
                    <a:pt x="23" y="56"/>
                    <a:pt x="24" y="56"/>
                    <a:pt x="24" y="56"/>
                  </a:cubicBezTo>
                  <a:cubicBezTo>
                    <a:pt x="24" y="56"/>
                    <a:pt x="24" y="55"/>
                    <a:pt x="24" y="55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5"/>
                    <a:pt x="23" y="55"/>
                    <a:pt x="23" y="55"/>
                  </a:cubicBezTo>
                  <a:cubicBezTo>
                    <a:pt x="23" y="55"/>
                    <a:pt x="23" y="54"/>
                    <a:pt x="23" y="54"/>
                  </a:cubicBezTo>
                  <a:cubicBezTo>
                    <a:pt x="23" y="54"/>
                    <a:pt x="23" y="54"/>
                    <a:pt x="24" y="54"/>
                  </a:cubicBezTo>
                  <a:cubicBezTo>
                    <a:pt x="24" y="54"/>
                    <a:pt x="24" y="54"/>
                    <a:pt x="24" y="53"/>
                  </a:cubicBezTo>
                  <a:cubicBezTo>
                    <a:pt x="24" y="53"/>
                    <a:pt x="24" y="53"/>
                    <a:pt x="24" y="53"/>
                  </a:cubicBezTo>
                  <a:cubicBezTo>
                    <a:pt x="24" y="52"/>
                    <a:pt x="23" y="52"/>
                    <a:pt x="23" y="52"/>
                  </a:cubicBezTo>
                  <a:cubicBezTo>
                    <a:pt x="23" y="52"/>
                    <a:pt x="23" y="52"/>
                    <a:pt x="22" y="51"/>
                  </a:cubicBezTo>
                  <a:cubicBezTo>
                    <a:pt x="22" y="51"/>
                    <a:pt x="22" y="51"/>
                    <a:pt x="22" y="51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2" y="49"/>
                    <a:pt x="22" y="49"/>
                    <a:pt x="22" y="49"/>
                  </a:cubicBezTo>
                  <a:cubicBezTo>
                    <a:pt x="22" y="48"/>
                    <a:pt x="22" y="48"/>
                    <a:pt x="22" y="48"/>
                  </a:cubicBezTo>
                  <a:cubicBezTo>
                    <a:pt x="22" y="48"/>
                    <a:pt x="22" y="48"/>
                    <a:pt x="22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3" y="47"/>
                    <a:pt x="23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4" y="47"/>
                    <a:pt x="24" y="47"/>
                    <a:pt x="24" y="48"/>
                  </a:cubicBezTo>
                  <a:cubicBezTo>
                    <a:pt x="24" y="48"/>
                    <a:pt x="25" y="48"/>
                    <a:pt x="25" y="48"/>
                  </a:cubicBezTo>
                  <a:cubicBezTo>
                    <a:pt x="25" y="49"/>
                    <a:pt x="25" y="49"/>
                    <a:pt x="25" y="49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5" y="51"/>
                    <a:pt x="25" y="51"/>
                    <a:pt x="26" y="51"/>
                  </a:cubicBezTo>
                  <a:cubicBezTo>
                    <a:pt x="26" y="51"/>
                    <a:pt x="26" y="52"/>
                    <a:pt x="27" y="52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27" y="52"/>
                    <a:pt x="28" y="52"/>
                    <a:pt x="28" y="52"/>
                  </a:cubicBezTo>
                  <a:cubicBezTo>
                    <a:pt x="28" y="52"/>
                    <a:pt x="28" y="52"/>
                    <a:pt x="28" y="51"/>
                  </a:cubicBezTo>
                  <a:cubicBezTo>
                    <a:pt x="28" y="51"/>
                    <a:pt x="28" y="51"/>
                    <a:pt x="28" y="51"/>
                  </a:cubicBezTo>
                  <a:cubicBezTo>
                    <a:pt x="28" y="51"/>
                    <a:pt x="28" y="51"/>
                    <a:pt x="28" y="51"/>
                  </a:cubicBezTo>
                  <a:cubicBezTo>
                    <a:pt x="29" y="51"/>
                    <a:pt x="29" y="51"/>
                    <a:pt x="29" y="51"/>
                  </a:cubicBezTo>
                  <a:cubicBezTo>
                    <a:pt x="29" y="51"/>
                    <a:pt x="29" y="50"/>
                    <a:pt x="29" y="50"/>
                  </a:cubicBezTo>
                  <a:cubicBezTo>
                    <a:pt x="29" y="50"/>
                    <a:pt x="29" y="50"/>
                    <a:pt x="29" y="50"/>
                  </a:cubicBezTo>
                  <a:cubicBezTo>
                    <a:pt x="29" y="50"/>
                    <a:pt x="29" y="49"/>
                    <a:pt x="29" y="49"/>
                  </a:cubicBezTo>
                  <a:cubicBezTo>
                    <a:pt x="29" y="49"/>
                    <a:pt x="29" y="49"/>
                    <a:pt x="29" y="49"/>
                  </a:cubicBezTo>
                  <a:cubicBezTo>
                    <a:pt x="29" y="49"/>
                    <a:pt x="30" y="49"/>
                    <a:pt x="30" y="49"/>
                  </a:cubicBezTo>
                  <a:cubicBezTo>
                    <a:pt x="30" y="49"/>
                    <a:pt x="30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49"/>
                    <a:pt x="32" y="50"/>
                    <a:pt x="32" y="50"/>
                  </a:cubicBezTo>
                  <a:cubicBezTo>
                    <a:pt x="32" y="50"/>
                    <a:pt x="32" y="51"/>
                    <a:pt x="32" y="51"/>
                  </a:cubicBezTo>
                  <a:cubicBezTo>
                    <a:pt x="32" y="51"/>
                    <a:pt x="33" y="52"/>
                    <a:pt x="33" y="52"/>
                  </a:cubicBezTo>
                  <a:cubicBezTo>
                    <a:pt x="33" y="52"/>
                    <a:pt x="33" y="52"/>
                    <a:pt x="34" y="52"/>
                  </a:cubicBezTo>
                  <a:cubicBezTo>
                    <a:pt x="34" y="52"/>
                    <a:pt x="34" y="52"/>
                    <a:pt x="35" y="52"/>
                  </a:cubicBezTo>
                  <a:cubicBezTo>
                    <a:pt x="35" y="52"/>
                    <a:pt x="35" y="53"/>
                    <a:pt x="35" y="53"/>
                  </a:cubicBezTo>
                  <a:cubicBezTo>
                    <a:pt x="35" y="52"/>
                    <a:pt x="35" y="52"/>
                    <a:pt x="35" y="52"/>
                  </a:cubicBezTo>
                  <a:cubicBezTo>
                    <a:pt x="35" y="52"/>
                    <a:pt x="35" y="52"/>
                    <a:pt x="35" y="52"/>
                  </a:cubicBezTo>
                  <a:cubicBezTo>
                    <a:pt x="34" y="51"/>
                    <a:pt x="34" y="51"/>
                    <a:pt x="34" y="51"/>
                  </a:cubicBezTo>
                  <a:cubicBezTo>
                    <a:pt x="34" y="51"/>
                    <a:pt x="33" y="51"/>
                    <a:pt x="33" y="50"/>
                  </a:cubicBezTo>
                  <a:cubicBezTo>
                    <a:pt x="33" y="50"/>
                    <a:pt x="33" y="50"/>
                    <a:pt x="33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2" y="49"/>
                    <a:pt x="31" y="49"/>
                    <a:pt x="31" y="48"/>
                  </a:cubicBezTo>
                  <a:cubicBezTo>
                    <a:pt x="31" y="48"/>
                    <a:pt x="30" y="48"/>
                    <a:pt x="30" y="48"/>
                  </a:cubicBezTo>
                  <a:cubicBezTo>
                    <a:pt x="30" y="48"/>
                    <a:pt x="30" y="48"/>
                    <a:pt x="30" y="47"/>
                  </a:cubicBezTo>
                  <a:cubicBezTo>
                    <a:pt x="30" y="47"/>
                    <a:pt x="30" y="47"/>
                    <a:pt x="30" y="47"/>
                  </a:cubicBezTo>
                  <a:cubicBezTo>
                    <a:pt x="30" y="47"/>
                    <a:pt x="30" y="47"/>
                    <a:pt x="31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1" y="46"/>
                    <a:pt x="31" y="46"/>
                  </a:cubicBezTo>
                  <a:cubicBezTo>
                    <a:pt x="32" y="46"/>
                    <a:pt x="32" y="47"/>
                    <a:pt x="32" y="47"/>
                  </a:cubicBezTo>
                  <a:cubicBezTo>
                    <a:pt x="32" y="47"/>
                    <a:pt x="32" y="47"/>
                    <a:pt x="32" y="48"/>
                  </a:cubicBezTo>
                  <a:cubicBezTo>
                    <a:pt x="32" y="48"/>
                    <a:pt x="32" y="48"/>
                    <a:pt x="33" y="48"/>
                  </a:cubicBezTo>
                  <a:cubicBezTo>
                    <a:pt x="33" y="48"/>
                    <a:pt x="33" y="49"/>
                    <a:pt x="33" y="49"/>
                  </a:cubicBezTo>
                  <a:cubicBezTo>
                    <a:pt x="33" y="49"/>
                    <a:pt x="34" y="48"/>
                    <a:pt x="34" y="48"/>
                  </a:cubicBezTo>
                  <a:cubicBezTo>
                    <a:pt x="34" y="48"/>
                    <a:pt x="35" y="48"/>
                    <a:pt x="35" y="48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6" y="48"/>
                    <a:pt x="36" y="49"/>
                    <a:pt x="36" y="49"/>
                  </a:cubicBezTo>
                  <a:cubicBezTo>
                    <a:pt x="36" y="49"/>
                    <a:pt x="36" y="50"/>
                    <a:pt x="37" y="50"/>
                  </a:cubicBezTo>
                  <a:cubicBezTo>
                    <a:pt x="37" y="50"/>
                    <a:pt x="38" y="50"/>
                    <a:pt x="38" y="51"/>
                  </a:cubicBezTo>
                  <a:cubicBezTo>
                    <a:pt x="38" y="51"/>
                    <a:pt x="38" y="51"/>
                    <a:pt x="39" y="51"/>
                  </a:cubicBezTo>
                  <a:cubicBezTo>
                    <a:pt x="39" y="51"/>
                    <a:pt x="39" y="51"/>
                    <a:pt x="39" y="51"/>
                  </a:cubicBezTo>
                  <a:cubicBezTo>
                    <a:pt x="39" y="51"/>
                    <a:pt x="39" y="52"/>
                    <a:pt x="39" y="52"/>
                  </a:cubicBezTo>
                  <a:cubicBezTo>
                    <a:pt x="39" y="52"/>
                    <a:pt x="40" y="52"/>
                    <a:pt x="40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3"/>
                    <a:pt x="41" y="54"/>
                    <a:pt x="41" y="54"/>
                  </a:cubicBezTo>
                  <a:cubicBezTo>
                    <a:pt x="41" y="54"/>
                    <a:pt x="41" y="53"/>
                    <a:pt x="41" y="53"/>
                  </a:cubicBezTo>
                  <a:cubicBezTo>
                    <a:pt x="41" y="53"/>
                    <a:pt x="40" y="53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39" y="51"/>
                    <a:pt x="39" y="50"/>
                    <a:pt x="39" y="50"/>
                  </a:cubicBezTo>
                  <a:cubicBezTo>
                    <a:pt x="38" y="50"/>
                    <a:pt x="38" y="49"/>
                    <a:pt x="37" y="49"/>
                  </a:cubicBezTo>
                  <a:cubicBezTo>
                    <a:pt x="37" y="49"/>
                    <a:pt x="37" y="48"/>
                    <a:pt x="36" y="48"/>
                  </a:cubicBezTo>
                  <a:cubicBezTo>
                    <a:pt x="36" y="48"/>
                    <a:pt x="36" y="48"/>
                    <a:pt x="36" y="47"/>
                  </a:cubicBezTo>
                  <a:cubicBezTo>
                    <a:pt x="36" y="47"/>
                    <a:pt x="36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7"/>
                    <a:pt x="38" y="47"/>
                    <a:pt x="38" y="46"/>
                  </a:cubicBezTo>
                  <a:cubicBezTo>
                    <a:pt x="38" y="46"/>
                    <a:pt x="38" y="46"/>
                    <a:pt x="38" y="46"/>
                  </a:cubicBezTo>
                  <a:cubicBezTo>
                    <a:pt x="38" y="46"/>
                    <a:pt x="38" y="46"/>
                    <a:pt x="38" y="46"/>
                  </a:cubicBezTo>
                  <a:cubicBezTo>
                    <a:pt x="38" y="45"/>
                    <a:pt x="38" y="45"/>
                    <a:pt x="38" y="45"/>
                  </a:cubicBezTo>
                  <a:cubicBezTo>
                    <a:pt x="38" y="45"/>
                    <a:pt x="38" y="46"/>
                    <a:pt x="38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5"/>
                    <a:pt x="37" y="45"/>
                  </a:cubicBezTo>
                  <a:cubicBezTo>
                    <a:pt x="36" y="45"/>
                    <a:pt x="36" y="45"/>
                    <a:pt x="36" y="45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35" y="45"/>
                    <a:pt x="35" y="44"/>
                    <a:pt x="34" y="44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3" y="44"/>
                    <a:pt x="33" y="44"/>
                    <a:pt x="33" y="4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3" y="43"/>
                    <a:pt x="32" y="43"/>
                    <a:pt x="32" y="43"/>
                  </a:cubicBezTo>
                  <a:cubicBezTo>
                    <a:pt x="32" y="43"/>
                    <a:pt x="32" y="43"/>
                    <a:pt x="32" y="43"/>
                  </a:cubicBezTo>
                  <a:cubicBezTo>
                    <a:pt x="32" y="43"/>
                    <a:pt x="32" y="43"/>
                    <a:pt x="32" y="43"/>
                  </a:cubicBezTo>
                  <a:cubicBezTo>
                    <a:pt x="32" y="42"/>
                    <a:pt x="31" y="42"/>
                    <a:pt x="31" y="42"/>
                  </a:cubicBezTo>
                  <a:cubicBezTo>
                    <a:pt x="31" y="42"/>
                    <a:pt x="32" y="42"/>
                    <a:pt x="32" y="42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2" y="42"/>
                    <a:pt x="32" y="41"/>
                    <a:pt x="31" y="41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41"/>
                    <a:pt x="31" y="41"/>
                    <a:pt x="31" y="40"/>
                  </a:cubicBezTo>
                  <a:cubicBezTo>
                    <a:pt x="30" y="40"/>
                    <a:pt x="30" y="41"/>
                    <a:pt x="30" y="40"/>
                  </a:cubicBezTo>
                  <a:cubicBezTo>
                    <a:pt x="30" y="40"/>
                    <a:pt x="29" y="40"/>
                    <a:pt x="29" y="40"/>
                  </a:cubicBezTo>
                  <a:cubicBezTo>
                    <a:pt x="29" y="40"/>
                    <a:pt x="30" y="40"/>
                    <a:pt x="30" y="40"/>
                  </a:cubicBezTo>
                  <a:cubicBezTo>
                    <a:pt x="30" y="40"/>
                    <a:pt x="30" y="39"/>
                    <a:pt x="30" y="39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39"/>
                    <a:pt x="29" y="38"/>
                    <a:pt x="29" y="38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8" y="37"/>
                    <a:pt x="29" y="37"/>
                    <a:pt x="29" y="37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29" y="37"/>
                    <a:pt x="29" y="36"/>
                    <a:pt x="29" y="36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9" y="36"/>
                    <a:pt x="30" y="36"/>
                    <a:pt x="30" y="36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30" y="36"/>
                    <a:pt x="31" y="37"/>
                    <a:pt x="31" y="37"/>
                  </a:cubicBezTo>
                  <a:cubicBezTo>
                    <a:pt x="31" y="37"/>
                    <a:pt x="31" y="38"/>
                    <a:pt x="31" y="38"/>
                  </a:cubicBezTo>
                  <a:cubicBezTo>
                    <a:pt x="31" y="38"/>
                    <a:pt x="31" y="39"/>
                    <a:pt x="31" y="39"/>
                  </a:cubicBezTo>
                  <a:cubicBezTo>
                    <a:pt x="31" y="39"/>
                    <a:pt x="32" y="39"/>
                    <a:pt x="32" y="39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32" y="39"/>
                    <a:pt x="32" y="39"/>
                    <a:pt x="32" y="38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33" y="38"/>
                    <a:pt x="33" y="38"/>
                    <a:pt x="33" y="38"/>
                  </a:cubicBezTo>
                  <a:cubicBezTo>
                    <a:pt x="33" y="38"/>
                    <a:pt x="33" y="38"/>
                    <a:pt x="33" y="38"/>
                  </a:cubicBezTo>
                  <a:cubicBezTo>
                    <a:pt x="33" y="39"/>
                    <a:pt x="33" y="39"/>
                    <a:pt x="33" y="39"/>
                  </a:cubicBezTo>
                  <a:cubicBezTo>
                    <a:pt x="33" y="39"/>
                    <a:pt x="33" y="39"/>
                    <a:pt x="33" y="39"/>
                  </a:cubicBezTo>
                  <a:cubicBezTo>
                    <a:pt x="33" y="39"/>
                    <a:pt x="33" y="38"/>
                    <a:pt x="34" y="38"/>
                  </a:cubicBezTo>
                  <a:cubicBezTo>
                    <a:pt x="34" y="38"/>
                    <a:pt x="34" y="38"/>
                    <a:pt x="34" y="38"/>
                  </a:cubicBezTo>
                  <a:cubicBezTo>
                    <a:pt x="34" y="38"/>
                    <a:pt x="34" y="37"/>
                    <a:pt x="34" y="37"/>
                  </a:cubicBezTo>
                  <a:cubicBezTo>
                    <a:pt x="34" y="37"/>
                    <a:pt x="35" y="37"/>
                    <a:pt x="35" y="37"/>
                  </a:cubicBezTo>
                  <a:cubicBezTo>
                    <a:pt x="35" y="36"/>
                    <a:pt x="35" y="36"/>
                    <a:pt x="35" y="36"/>
                  </a:cubicBezTo>
                  <a:cubicBezTo>
                    <a:pt x="35" y="36"/>
                    <a:pt x="34" y="36"/>
                    <a:pt x="34" y="36"/>
                  </a:cubicBezTo>
                  <a:cubicBezTo>
                    <a:pt x="34" y="36"/>
                    <a:pt x="34" y="35"/>
                    <a:pt x="34" y="35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34" y="35"/>
                    <a:pt x="34" y="35"/>
                    <a:pt x="35" y="35"/>
                  </a:cubicBezTo>
                  <a:cubicBezTo>
                    <a:pt x="35" y="35"/>
                    <a:pt x="35" y="34"/>
                    <a:pt x="35" y="34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5" y="33"/>
                    <a:pt x="34" y="33"/>
                    <a:pt x="34" y="33"/>
                  </a:cubicBezTo>
                  <a:cubicBezTo>
                    <a:pt x="34" y="33"/>
                    <a:pt x="34" y="33"/>
                    <a:pt x="34" y="33"/>
                  </a:cubicBezTo>
                  <a:cubicBezTo>
                    <a:pt x="34" y="33"/>
                    <a:pt x="34" y="33"/>
                    <a:pt x="33" y="33"/>
                  </a:cubicBezTo>
                  <a:cubicBezTo>
                    <a:pt x="33" y="33"/>
                    <a:pt x="34" y="32"/>
                    <a:pt x="34" y="32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34" y="32"/>
                    <a:pt x="35" y="32"/>
                    <a:pt x="35" y="32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35" y="32"/>
                    <a:pt x="35" y="31"/>
                    <a:pt x="35" y="31"/>
                  </a:cubicBezTo>
                  <a:cubicBezTo>
                    <a:pt x="34" y="31"/>
                    <a:pt x="34" y="31"/>
                    <a:pt x="34" y="32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34" y="32"/>
                    <a:pt x="33" y="32"/>
                    <a:pt x="33" y="32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33" y="32"/>
                    <a:pt x="33" y="32"/>
                    <a:pt x="33" y="31"/>
                  </a:cubicBezTo>
                  <a:cubicBezTo>
                    <a:pt x="34" y="31"/>
                    <a:pt x="33" y="31"/>
                    <a:pt x="33" y="31"/>
                  </a:cubicBezTo>
                  <a:cubicBezTo>
                    <a:pt x="33" y="31"/>
                    <a:pt x="33" y="31"/>
                    <a:pt x="33" y="31"/>
                  </a:cubicBezTo>
                  <a:cubicBezTo>
                    <a:pt x="33" y="31"/>
                    <a:pt x="33" y="31"/>
                    <a:pt x="33" y="31"/>
                  </a:cubicBezTo>
                  <a:cubicBezTo>
                    <a:pt x="33" y="31"/>
                    <a:pt x="33" y="31"/>
                    <a:pt x="33" y="31"/>
                  </a:cubicBezTo>
                  <a:cubicBezTo>
                    <a:pt x="32" y="31"/>
                    <a:pt x="32" y="30"/>
                    <a:pt x="32" y="30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32" y="30"/>
                    <a:pt x="32" y="30"/>
                    <a:pt x="32" y="29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32" y="28"/>
                    <a:pt x="31" y="28"/>
                    <a:pt x="31" y="28"/>
                  </a:cubicBezTo>
                  <a:cubicBezTo>
                    <a:pt x="31" y="28"/>
                    <a:pt x="30" y="28"/>
                    <a:pt x="30" y="28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1" y="27"/>
                    <a:pt x="31" y="27"/>
                    <a:pt x="31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1" y="26"/>
                    <a:pt x="32" y="26"/>
                    <a:pt x="32" y="26"/>
                  </a:cubicBezTo>
                  <a:cubicBezTo>
                    <a:pt x="32" y="26"/>
                    <a:pt x="31" y="26"/>
                    <a:pt x="31" y="26"/>
                  </a:cubicBezTo>
                  <a:cubicBezTo>
                    <a:pt x="31" y="26"/>
                    <a:pt x="32" y="27"/>
                    <a:pt x="32" y="27"/>
                  </a:cubicBezTo>
                  <a:cubicBezTo>
                    <a:pt x="32" y="27"/>
                    <a:pt x="32" y="26"/>
                    <a:pt x="32" y="26"/>
                  </a:cubicBezTo>
                  <a:cubicBezTo>
                    <a:pt x="32" y="26"/>
                    <a:pt x="32" y="27"/>
                    <a:pt x="32" y="27"/>
                  </a:cubicBezTo>
                  <a:cubicBezTo>
                    <a:pt x="32" y="27"/>
                    <a:pt x="32" y="27"/>
                    <a:pt x="33" y="27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3" y="27"/>
                    <a:pt x="33" y="28"/>
                    <a:pt x="33" y="28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33" y="28"/>
                    <a:pt x="34" y="28"/>
                    <a:pt x="34" y="28"/>
                  </a:cubicBezTo>
                  <a:cubicBezTo>
                    <a:pt x="34" y="28"/>
                    <a:pt x="34" y="28"/>
                    <a:pt x="34" y="28"/>
                  </a:cubicBezTo>
                  <a:cubicBezTo>
                    <a:pt x="34" y="28"/>
                    <a:pt x="34" y="27"/>
                    <a:pt x="34" y="27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27"/>
                    <a:pt x="36" y="27"/>
                    <a:pt x="36" y="27"/>
                  </a:cubicBezTo>
                  <a:cubicBezTo>
                    <a:pt x="36" y="27"/>
                    <a:pt x="36" y="26"/>
                    <a:pt x="36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7" y="26"/>
                    <a:pt x="37" y="27"/>
                    <a:pt x="37" y="27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8" y="27"/>
                    <a:pt x="38" y="27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6"/>
                    <a:pt x="39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39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0" y="26"/>
                    <a:pt x="41" y="26"/>
                    <a:pt x="41" y="26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2" y="27"/>
                    <a:pt x="42" y="27"/>
                  </a:cubicBezTo>
                  <a:cubicBezTo>
                    <a:pt x="42" y="27"/>
                    <a:pt x="42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3" y="27"/>
                    <a:pt x="43" y="28"/>
                    <a:pt x="44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5" y="29"/>
                    <a:pt x="45" y="29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6" y="29"/>
                    <a:pt x="45" y="29"/>
                    <a:pt x="45" y="29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5" y="28"/>
                    <a:pt x="45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4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6" y="27"/>
                    <a:pt x="46" y="27"/>
                  </a:cubicBezTo>
                  <a:cubicBezTo>
                    <a:pt x="46" y="27"/>
                    <a:pt x="46" y="26"/>
                    <a:pt x="46" y="26"/>
                  </a:cubicBezTo>
                  <a:cubicBezTo>
                    <a:pt x="46" y="26"/>
                    <a:pt x="45" y="26"/>
                    <a:pt x="45" y="26"/>
                  </a:cubicBezTo>
                  <a:cubicBezTo>
                    <a:pt x="45" y="26"/>
                    <a:pt x="44" y="26"/>
                    <a:pt x="44" y="26"/>
                  </a:cubicBezTo>
                  <a:cubicBezTo>
                    <a:pt x="44" y="26"/>
                    <a:pt x="43" y="26"/>
                    <a:pt x="43" y="26"/>
                  </a:cubicBezTo>
                  <a:cubicBezTo>
                    <a:pt x="43" y="26"/>
                    <a:pt x="42" y="27"/>
                    <a:pt x="42" y="27"/>
                  </a:cubicBezTo>
                  <a:cubicBezTo>
                    <a:pt x="42" y="26"/>
                    <a:pt x="42" y="26"/>
                    <a:pt x="41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1" y="25"/>
                    <a:pt x="40" y="25"/>
                    <a:pt x="40" y="25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39" y="24"/>
                    <a:pt x="39" y="24"/>
                    <a:pt x="39" y="24"/>
                  </a:cubicBezTo>
                  <a:cubicBezTo>
                    <a:pt x="39" y="24"/>
                    <a:pt x="39" y="23"/>
                    <a:pt x="39" y="23"/>
                  </a:cubicBezTo>
                  <a:cubicBezTo>
                    <a:pt x="39" y="23"/>
                    <a:pt x="40" y="23"/>
                    <a:pt x="40" y="23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40" y="22"/>
                    <a:pt x="39" y="23"/>
                    <a:pt x="39" y="23"/>
                  </a:cubicBezTo>
                  <a:cubicBezTo>
                    <a:pt x="39" y="23"/>
                    <a:pt x="39" y="23"/>
                    <a:pt x="39" y="23"/>
                  </a:cubicBezTo>
                  <a:cubicBezTo>
                    <a:pt x="39" y="23"/>
                    <a:pt x="39" y="23"/>
                    <a:pt x="39" y="23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39" y="22"/>
                    <a:pt x="38" y="22"/>
                    <a:pt x="38" y="22"/>
                  </a:cubicBezTo>
                  <a:cubicBezTo>
                    <a:pt x="38" y="22"/>
                    <a:pt x="39" y="21"/>
                    <a:pt x="39" y="21"/>
                  </a:cubicBezTo>
                  <a:cubicBezTo>
                    <a:pt x="39" y="21"/>
                    <a:pt x="38" y="21"/>
                    <a:pt x="38" y="21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38" y="21"/>
                    <a:pt x="38" y="20"/>
                    <a:pt x="38" y="20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8" y="20"/>
                    <a:pt x="38" y="20"/>
                    <a:pt x="39" y="19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9" y="19"/>
                    <a:pt x="39" y="19"/>
                    <a:pt x="39" y="18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17"/>
                    <a:pt x="39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0" y="17"/>
                    <a:pt x="40" y="18"/>
                    <a:pt x="40" y="18"/>
                  </a:cubicBezTo>
                  <a:cubicBezTo>
                    <a:pt x="40" y="18"/>
                    <a:pt x="41" y="18"/>
                    <a:pt x="41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2" y="18"/>
                    <a:pt x="42" y="19"/>
                    <a:pt x="42" y="19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42" y="19"/>
                    <a:pt x="43" y="19"/>
                    <a:pt x="43" y="19"/>
                  </a:cubicBezTo>
                  <a:cubicBezTo>
                    <a:pt x="43" y="19"/>
                    <a:pt x="43" y="19"/>
                    <a:pt x="43" y="19"/>
                  </a:cubicBezTo>
                  <a:cubicBezTo>
                    <a:pt x="43" y="19"/>
                    <a:pt x="43" y="19"/>
                    <a:pt x="43" y="19"/>
                  </a:cubicBezTo>
                  <a:cubicBezTo>
                    <a:pt x="43" y="18"/>
                    <a:pt x="43" y="18"/>
                    <a:pt x="43" y="18"/>
                  </a:cubicBezTo>
                  <a:cubicBezTo>
                    <a:pt x="43" y="18"/>
                    <a:pt x="42" y="18"/>
                    <a:pt x="42" y="18"/>
                  </a:cubicBezTo>
                  <a:cubicBezTo>
                    <a:pt x="42" y="18"/>
                    <a:pt x="42" y="17"/>
                    <a:pt x="42" y="17"/>
                  </a:cubicBezTo>
                  <a:cubicBezTo>
                    <a:pt x="42" y="17"/>
                    <a:pt x="42" y="17"/>
                    <a:pt x="42" y="17"/>
                  </a:cubicBezTo>
                  <a:cubicBezTo>
                    <a:pt x="42" y="17"/>
                    <a:pt x="42" y="17"/>
                    <a:pt x="42" y="17"/>
                  </a:cubicBezTo>
                  <a:cubicBezTo>
                    <a:pt x="42" y="17"/>
                    <a:pt x="42" y="17"/>
                    <a:pt x="42" y="17"/>
                  </a:cubicBezTo>
                  <a:cubicBezTo>
                    <a:pt x="42" y="17"/>
                    <a:pt x="41" y="18"/>
                    <a:pt x="41" y="17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1" y="17"/>
                    <a:pt x="41" y="17"/>
                    <a:pt x="41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6"/>
                    <a:pt x="41" y="15"/>
                    <a:pt x="41" y="15"/>
                  </a:cubicBezTo>
                  <a:cubicBezTo>
                    <a:pt x="41" y="15"/>
                    <a:pt x="41" y="15"/>
                    <a:pt x="41" y="15"/>
                  </a:cubicBezTo>
                  <a:cubicBezTo>
                    <a:pt x="41" y="15"/>
                    <a:pt x="42" y="15"/>
                    <a:pt x="42" y="15"/>
                  </a:cubicBezTo>
                  <a:cubicBezTo>
                    <a:pt x="41" y="15"/>
                    <a:pt x="41" y="15"/>
                    <a:pt x="41" y="15"/>
                  </a:cubicBezTo>
                  <a:cubicBezTo>
                    <a:pt x="41" y="15"/>
                    <a:pt x="41" y="15"/>
                    <a:pt x="42" y="14"/>
                  </a:cubicBezTo>
                  <a:cubicBezTo>
                    <a:pt x="42" y="14"/>
                    <a:pt x="42" y="14"/>
                    <a:pt x="42" y="14"/>
                  </a:cubicBezTo>
                  <a:cubicBezTo>
                    <a:pt x="42" y="14"/>
                    <a:pt x="42" y="15"/>
                    <a:pt x="43" y="15"/>
                  </a:cubicBezTo>
                  <a:cubicBezTo>
                    <a:pt x="43" y="15"/>
                    <a:pt x="43" y="15"/>
                    <a:pt x="43" y="15"/>
                  </a:cubicBezTo>
                  <a:cubicBezTo>
                    <a:pt x="43" y="15"/>
                    <a:pt x="43" y="15"/>
                    <a:pt x="43" y="15"/>
                  </a:cubicBezTo>
                  <a:cubicBezTo>
                    <a:pt x="43" y="15"/>
                    <a:pt x="44" y="15"/>
                    <a:pt x="44" y="15"/>
                  </a:cubicBezTo>
                  <a:cubicBezTo>
                    <a:pt x="44" y="15"/>
                    <a:pt x="44" y="16"/>
                    <a:pt x="44" y="16"/>
                  </a:cubicBezTo>
                  <a:cubicBezTo>
                    <a:pt x="44" y="16"/>
                    <a:pt x="44" y="16"/>
                    <a:pt x="44" y="16"/>
                  </a:cubicBezTo>
                  <a:cubicBezTo>
                    <a:pt x="44" y="16"/>
                    <a:pt x="44" y="16"/>
                    <a:pt x="44" y="16"/>
                  </a:cubicBezTo>
                  <a:cubicBezTo>
                    <a:pt x="44" y="16"/>
                    <a:pt x="44" y="16"/>
                    <a:pt x="44" y="16"/>
                  </a:cubicBezTo>
                  <a:cubicBezTo>
                    <a:pt x="44" y="16"/>
                    <a:pt x="44" y="15"/>
                    <a:pt x="44" y="15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5"/>
                    <a:pt x="44" y="15"/>
                    <a:pt x="44" y="14"/>
                  </a:cubicBezTo>
                  <a:cubicBezTo>
                    <a:pt x="44" y="14"/>
                    <a:pt x="44" y="14"/>
                    <a:pt x="44" y="14"/>
                  </a:cubicBezTo>
                  <a:cubicBezTo>
                    <a:pt x="44" y="14"/>
                    <a:pt x="43" y="14"/>
                    <a:pt x="43" y="14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3" y="14"/>
                    <a:pt x="42" y="14"/>
                    <a:pt x="42" y="14"/>
                  </a:cubicBezTo>
                  <a:cubicBezTo>
                    <a:pt x="42" y="14"/>
                    <a:pt x="42" y="14"/>
                    <a:pt x="42" y="14"/>
                  </a:cubicBezTo>
                  <a:cubicBezTo>
                    <a:pt x="42" y="14"/>
                    <a:pt x="42" y="14"/>
                    <a:pt x="42" y="14"/>
                  </a:cubicBezTo>
                  <a:cubicBezTo>
                    <a:pt x="42" y="14"/>
                    <a:pt x="42" y="14"/>
                    <a:pt x="42" y="14"/>
                  </a:cubicBezTo>
                  <a:cubicBezTo>
                    <a:pt x="42" y="14"/>
                    <a:pt x="42" y="14"/>
                    <a:pt x="42" y="13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3"/>
                    <a:pt x="42" y="13"/>
                    <a:pt x="41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0" y="13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1"/>
                    <a:pt x="40" y="11"/>
                    <a:pt x="40" y="11"/>
                  </a:cubicBezTo>
                  <a:cubicBezTo>
                    <a:pt x="41" y="11"/>
                    <a:pt x="41" y="10"/>
                    <a:pt x="41" y="10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1" y="9"/>
                    <a:pt x="41" y="9"/>
                    <a:pt x="42" y="9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8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43" y="8"/>
                    <a:pt x="43" y="8"/>
                    <a:pt x="43" y="7"/>
                  </a:cubicBezTo>
                  <a:cubicBezTo>
                    <a:pt x="43" y="7"/>
                    <a:pt x="44" y="7"/>
                    <a:pt x="44" y="7"/>
                  </a:cubicBezTo>
                  <a:cubicBezTo>
                    <a:pt x="44" y="6"/>
                    <a:pt x="44" y="5"/>
                    <a:pt x="44" y="5"/>
                  </a:cubicBezTo>
                  <a:cubicBezTo>
                    <a:pt x="44" y="5"/>
                    <a:pt x="44" y="4"/>
                    <a:pt x="44" y="4"/>
                  </a:cubicBezTo>
                  <a:cubicBezTo>
                    <a:pt x="44" y="4"/>
                    <a:pt x="44" y="3"/>
                    <a:pt x="44" y="3"/>
                  </a:cubicBezTo>
                  <a:cubicBezTo>
                    <a:pt x="44" y="3"/>
                    <a:pt x="45" y="3"/>
                    <a:pt x="45" y="3"/>
                  </a:cubicBezTo>
                  <a:cubicBezTo>
                    <a:pt x="45" y="3"/>
                    <a:pt x="45" y="4"/>
                    <a:pt x="45" y="4"/>
                  </a:cubicBezTo>
                  <a:cubicBezTo>
                    <a:pt x="45" y="4"/>
                    <a:pt x="46" y="4"/>
                    <a:pt x="46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7" y="4"/>
                    <a:pt x="47" y="4"/>
                    <a:pt x="47" y="4"/>
                  </a:cubicBezTo>
                  <a:cubicBezTo>
                    <a:pt x="47" y="4"/>
                    <a:pt x="47" y="4"/>
                    <a:pt x="47" y="4"/>
                  </a:cubicBezTo>
                  <a:cubicBezTo>
                    <a:pt x="47" y="4"/>
                    <a:pt x="48" y="4"/>
                    <a:pt x="48" y="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49" y="5"/>
                    <a:pt x="50" y="6"/>
                    <a:pt x="50" y="6"/>
                  </a:cubicBezTo>
                  <a:cubicBezTo>
                    <a:pt x="50" y="6"/>
                    <a:pt x="50" y="6"/>
                    <a:pt x="50" y="7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50" y="7"/>
                    <a:pt x="50" y="8"/>
                    <a:pt x="50" y="8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50" y="8"/>
                    <a:pt x="51" y="8"/>
                    <a:pt x="51" y="8"/>
                  </a:cubicBezTo>
                  <a:cubicBezTo>
                    <a:pt x="51" y="8"/>
                    <a:pt x="51" y="9"/>
                    <a:pt x="51" y="9"/>
                  </a:cubicBezTo>
                  <a:cubicBezTo>
                    <a:pt x="51" y="9"/>
                    <a:pt x="50" y="9"/>
                    <a:pt x="50" y="9"/>
                  </a:cubicBezTo>
                  <a:cubicBezTo>
                    <a:pt x="50" y="9"/>
                    <a:pt x="50" y="10"/>
                    <a:pt x="50" y="10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50" y="10"/>
                    <a:pt x="50" y="11"/>
                    <a:pt x="50" y="11"/>
                  </a:cubicBezTo>
                  <a:cubicBezTo>
                    <a:pt x="50" y="11"/>
                    <a:pt x="50" y="10"/>
                    <a:pt x="50" y="10"/>
                  </a:cubicBezTo>
                  <a:cubicBezTo>
                    <a:pt x="50" y="10"/>
                    <a:pt x="51" y="10"/>
                    <a:pt x="51" y="10"/>
                  </a:cubicBezTo>
                  <a:cubicBezTo>
                    <a:pt x="51" y="10"/>
                    <a:pt x="51" y="9"/>
                    <a:pt x="51" y="9"/>
                  </a:cubicBezTo>
                  <a:cubicBezTo>
                    <a:pt x="51" y="9"/>
                    <a:pt x="51" y="9"/>
                    <a:pt x="51" y="8"/>
                  </a:cubicBezTo>
                  <a:cubicBezTo>
                    <a:pt x="51" y="8"/>
                    <a:pt x="51" y="8"/>
                    <a:pt x="51" y="8"/>
                  </a:cubicBezTo>
                  <a:cubicBezTo>
                    <a:pt x="51" y="8"/>
                    <a:pt x="51" y="8"/>
                    <a:pt x="51" y="8"/>
                  </a:cubicBezTo>
                  <a:cubicBezTo>
                    <a:pt x="50" y="8"/>
                    <a:pt x="50" y="7"/>
                    <a:pt x="51" y="7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1" y="6"/>
                    <a:pt x="51" y="7"/>
                    <a:pt x="51" y="6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51" y="5"/>
                    <a:pt x="51" y="5"/>
                    <a:pt x="51" y="5"/>
                  </a:cubicBezTo>
                  <a:cubicBezTo>
                    <a:pt x="51" y="5"/>
                    <a:pt x="51" y="5"/>
                    <a:pt x="51" y="5"/>
                  </a:cubicBezTo>
                  <a:cubicBezTo>
                    <a:pt x="51" y="5"/>
                    <a:pt x="52" y="6"/>
                    <a:pt x="52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2" y="7"/>
                    <a:pt x="53" y="7"/>
                    <a:pt x="53" y="7"/>
                  </a:cubicBezTo>
                  <a:cubicBezTo>
                    <a:pt x="53" y="7"/>
                    <a:pt x="53" y="7"/>
                    <a:pt x="53" y="7"/>
                  </a:cubicBezTo>
                  <a:cubicBezTo>
                    <a:pt x="53" y="7"/>
                    <a:pt x="53" y="7"/>
                    <a:pt x="53" y="7"/>
                  </a:cubicBezTo>
                  <a:cubicBezTo>
                    <a:pt x="53" y="7"/>
                    <a:pt x="54" y="7"/>
                    <a:pt x="54" y="8"/>
                  </a:cubicBezTo>
                  <a:cubicBezTo>
                    <a:pt x="54" y="8"/>
                    <a:pt x="54" y="8"/>
                    <a:pt x="54" y="8"/>
                  </a:cubicBezTo>
                  <a:cubicBezTo>
                    <a:pt x="54" y="8"/>
                    <a:pt x="54" y="8"/>
                    <a:pt x="54" y="8"/>
                  </a:cubicBezTo>
                  <a:cubicBezTo>
                    <a:pt x="55" y="8"/>
                    <a:pt x="55" y="8"/>
                    <a:pt x="55" y="8"/>
                  </a:cubicBezTo>
                  <a:cubicBezTo>
                    <a:pt x="55" y="9"/>
                    <a:pt x="55" y="8"/>
                    <a:pt x="55" y="8"/>
                  </a:cubicBezTo>
                  <a:cubicBezTo>
                    <a:pt x="55" y="8"/>
                    <a:pt x="56" y="8"/>
                    <a:pt x="56" y="9"/>
                  </a:cubicBezTo>
                  <a:cubicBezTo>
                    <a:pt x="56" y="9"/>
                    <a:pt x="56" y="9"/>
                    <a:pt x="56" y="9"/>
                  </a:cubicBezTo>
                  <a:cubicBezTo>
                    <a:pt x="56" y="9"/>
                    <a:pt x="56" y="9"/>
                    <a:pt x="56" y="9"/>
                  </a:cubicBezTo>
                  <a:cubicBezTo>
                    <a:pt x="56" y="9"/>
                    <a:pt x="56" y="10"/>
                    <a:pt x="55" y="10"/>
                  </a:cubicBezTo>
                  <a:cubicBezTo>
                    <a:pt x="55" y="10"/>
                    <a:pt x="55" y="10"/>
                    <a:pt x="55" y="10"/>
                  </a:cubicBezTo>
                  <a:cubicBezTo>
                    <a:pt x="55" y="11"/>
                    <a:pt x="54" y="11"/>
                    <a:pt x="54" y="11"/>
                  </a:cubicBezTo>
                  <a:cubicBezTo>
                    <a:pt x="54" y="12"/>
                    <a:pt x="53" y="12"/>
                    <a:pt x="53" y="12"/>
                  </a:cubicBezTo>
                  <a:cubicBezTo>
                    <a:pt x="53" y="12"/>
                    <a:pt x="53" y="13"/>
                    <a:pt x="53" y="13"/>
                  </a:cubicBezTo>
                  <a:cubicBezTo>
                    <a:pt x="53" y="13"/>
                    <a:pt x="53" y="13"/>
                    <a:pt x="53" y="13"/>
                  </a:cubicBezTo>
                  <a:cubicBezTo>
                    <a:pt x="53" y="14"/>
                    <a:pt x="53" y="14"/>
                    <a:pt x="52" y="14"/>
                  </a:cubicBezTo>
                  <a:cubicBezTo>
                    <a:pt x="52" y="14"/>
                    <a:pt x="52" y="14"/>
                    <a:pt x="52" y="14"/>
                  </a:cubicBezTo>
                  <a:cubicBezTo>
                    <a:pt x="52" y="14"/>
                    <a:pt x="52" y="15"/>
                    <a:pt x="52" y="15"/>
                  </a:cubicBezTo>
                  <a:cubicBezTo>
                    <a:pt x="52" y="15"/>
                    <a:pt x="52" y="15"/>
                    <a:pt x="52" y="15"/>
                  </a:cubicBezTo>
                  <a:cubicBezTo>
                    <a:pt x="52" y="15"/>
                    <a:pt x="52" y="15"/>
                    <a:pt x="52" y="15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54" y="14"/>
                    <a:pt x="54" y="14"/>
                    <a:pt x="54" y="13"/>
                  </a:cubicBezTo>
                  <a:cubicBezTo>
                    <a:pt x="54" y="13"/>
                    <a:pt x="54" y="13"/>
                    <a:pt x="54" y="13"/>
                  </a:cubicBezTo>
                  <a:cubicBezTo>
                    <a:pt x="54" y="13"/>
                    <a:pt x="55" y="13"/>
                    <a:pt x="55" y="13"/>
                  </a:cubicBezTo>
                  <a:cubicBezTo>
                    <a:pt x="55" y="13"/>
                    <a:pt x="55" y="13"/>
                    <a:pt x="55" y="13"/>
                  </a:cubicBezTo>
                  <a:cubicBezTo>
                    <a:pt x="55" y="13"/>
                    <a:pt x="55" y="13"/>
                    <a:pt x="55" y="12"/>
                  </a:cubicBezTo>
                  <a:cubicBezTo>
                    <a:pt x="56" y="12"/>
                    <a:pt x="56" y="12"/>
                    <a:pt x="56" y="12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56" y="11"/>
                    <a:pt x="56" y="10"/>
                    <a:pt x="57" y="10"/>
                  </a:cubicBezTo>
                  <a:cubicBezTo>
                    <a:pt x="57" y="10"/>
                    <a:pt x="57" y="11"/>
                    <a:pt x="57" y="11"/>
                  </a:cubicBezTo>
                  <a:cubicBezTo>
                    <a:pt x="57" y="11"/>
                    <a:pt x="57" y="11"/>
                    <a:pt x="57" y="11"/>
                  </a:cubicBezTo>
                  <a:cubicBezTo>
                    <a:pt x="57" y="12"/>
                    <a:pt x="57" y="12"/>
                    <a:pt x="57" y="12"/>
                  </a:cubicBezTo>
                  <a:cubicBezTo>
                    <a:pt x="57" y="12"/>
                    <a:pt x="57" y="12"/>
                    <a:pt x="57" y="13"/>
                  </a:cubicBezTo>
                  <a:cubicBezTo>
                    <a:pt x="57" y="13"/>
                    <a:pt x="57" y="13"/>
                    <a:pt x="56" y="13"/>
                  </a:cubicBezTo>
                  <a:cubicBezTo>
                    <a:pt x="56" y="14"/>
                    <a:pt x="56" y="14"/>
                    <a:pt x="56" y="14"/>
                  </a:cubicBezTo>
                  <a:cubicBezTo>
                    <a:pt x="56" y="14"/>
                    <a:pt x="56" y="14"/>
                    <a:pt x="56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15"/>
                    <a:pt x="56" y="15"/>
                    <a:pt x="56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16"/>
                    <a:pt x="56" y="16"/>
                    <a:pt x="56" y="17"/>
                  </a:cubicBezTo>
                  <a:cubicBezTo>
                    <a:pt x="56" y="17"/>
                    <a:pt x="56" y="17"/>
                    <a:pt x="56" y="17"/>
                  </a:cubicBezTo>
                  <a:cubicBezTo>
                    <a:pt x="56" y="17"/>
                    <a:pt x="56" y="17"/>
                    <a:pt x="56" y="17"/>
                  </a:cubicBezTo>
                  <a:cubicBezTo>
                    <a:pt x="56" y="17"/>
                    <a:pt x="56" y="17"/>
                    <a:pt x="56" y="17"/>
                  </a:cubicBezTo>
                  <a:cubicBezTo>
                    <a:pt x="56" y="17"/>
                    <a:pt x="56" y="17"/>
                    <a:pt x="56" y="17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16"/>
                    <a:pt x="56" y="15"/>
                    <a:pt x="56" y="15"/>
                  </a:cubicBezTo>
                  <a:cubicBezTo>
                    <a:pt x="56" y="15"/>
                    <a:pt x="57" y="15"/>
                    <a:pt x="57" y="15"/>
                  </a:cubicBezTo>
                  <a:cubicBezTo>
                    <a:pt x="57" y="15"/>
                    <a:pt x="57" y="14"/>
                    <a:pt x="57" y="14"/>
                  </a:cubicBezTo>
                  <a:cubicBezTo>
                    <a:pt x="57" y="14"/>
                    <a:pt x="57" y="13"/>
                    <a:pt x="57" y="13"/>
                  </a:cubicBezTo>
                  <a:cubicBezTo>
                    <a:pt x="57" y="13"/>
                    <a:pt x="57" y="13"/>
                    <a:pt x="57" y="12"/>
                  </a:cubicBezTo>
                  <a:cubicBezTo>
                    <a:pt x="57" y="12"/>
                    <a:pt x="57" y="12"/>
                    <a:pt x="57" y="12"/>
                  </a:cubicBezTo>
                  <a:cubicBezTo>
                    <a:pt x="57" y="11"/>
                    <a:pt x="57" y="11"/>
                    <a:pt x="57" y="11"/>
                  </a:cubicBezTo>
                  <a:cubicBezTo>
                    <a:pt x="57" y="11"/>
                    <a:pt x="57" y="11"/>
                    <a:pt x="57" y="10"/>
                  </a:cubicBezTo>
                  <a:cubicBezTo>
                    <a:pt x="57" y="10"/>
                    <a:pt x="57" y="10"/>
                    <a:pt x="57" y="10"/>
                  </a:cubicBezTo>
                  <a:cubicBezTo>
                    <a:pt x="58" y="10"/>
                    <a:pt x="58" y="10"/>
                    <a:pt x="58" y="10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8" y="9"/>
                    <a:pt x="57" y="9"/>
                    <a:pt x="57" y="9"/>
                  </a:cubicBezTo>
                  <a:cubicBezTo>
                    <a:pt x="57" y="8"/>
                    <a:pt x="57" y="8"/>
                    <a:pt x="57" y="8"/>
                  </a:cubicBezTo>
                  <a:cubicBezTo>
                    <a:pt x="57" y="8"/>
                    <a:pt x="57" y="8"/>
                    <a:pt x="57" y="8"/>
                  </a:cubicBezTo>
                  <a:cubicBezTo>
                    <a:pt x="57" y="7"/>
                    <a:pt x="57" y="7"/>
                    <a:pt x="58" y="7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9" y="7"/>
                    <a:pt x="59" y="7"/>
                    <a:pt x="59" y="7"/>
                  </a:cubicBezTo>
                  <a:cubicBezTo>
                    <a:pt x="59" y="7"/>
                    <a:pt x="60" y="7"/>
                    <a:pt x="60" y="7"/>
                  </a:cubicBezTo>
                  <a:cubicBezTo>
                    <a:pt x="60" y="7"/>
                    <a:pt x="61" y="7"/>
                    <a:pt x="61" y="7"/>
                  </a:cubicBezTo>
                  <a:cubicBezTo>
                    <a:pt x="61" y="7"/>
                    <a:pt x="61" y="8"/>
                    <a:pt x="62" y="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2" y="8"/>
                    <a:pt x="62" y="9"/>
                    <a:pt x="62" y="9"/>
                  </a:cubicBezTo>
                  <a:cubicBezTo>
                    <a:pt x="62" y="9"/>
                    <a:pt x="62" y="8"/>
                    <a:pt x="63" y="8"/>
                  </a:cubicBezTo>
                  <a:cubicBezTo>
                    <a:pt x="63" y="8"/>
                    <a:pt x="63" y="8"/>
                    <a:pt x="63" y="9"/>
                  </a:cubicBezTo>
                  <a:cubicBezTo>
                    <a:pt x="63" y="9"/>
                    <a:pt x="63" y="9"/>
                    <a:pt x="63" y="9"/>
                  </a:cubicBezTo>
                  <a:cubicBezTo>
                    <a:pt x="63" y="9"/>
                    <a:pt x="63" y="10"/>
                    <a:pt x="63" y="10"/>
                  </a:cubicBezTo>
                  <a:cubicBezTo>
                    <a:pt x="63" y="10"/>
                    <a:pt x="64" y="10"/>
                    <a:pt x="64" y="11"/>
                  </a:cubicBezTo>
                  <a:cubicBezTo>
                    <a:pt x="64" y="11"/>
                    <a:pt x="63" y="11"/>
                    <a:pt x="63" y="11"/>
                  </a:cubicBezTo>
                  <a:cubicBezTo>
                    <a:pt x="63" y="11"/>
                    <a:pt x="63" y="12"/>
                    <a:pt x="63" y="12"/>
                  </a:cubicBezTo>
                  <a:cubicBezTo>
                    <a:pt x="62" y="12"/>
                    <a:pt x="62" y="13"/>
                    <a:pt x="62" y="13"/>
                  </a:cubicBezTo>
                  <a:cubicBezTo>
                    <a:pt x="62" y="13"/>
                    <a:pt x="62" y="13"/>
                    <a:pt x="62" y="14"/>
                  </a:cubicBezTo>
                  <a:cubicBezTo>
                    <a:pt x="62" y="14"/>
                    <a:pt x="62" y="14"/>
                    <a:pt x="62" y="14"/>
                  </a:cubicBezTo>
                  <a:cubicBezTo>
                    <a:pt x="62" y="14"/>
                    <a:pt x="61" y="14"/>
                    <a:pt x="61" y="14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62" y="15"/>
                    <a:pt x="62" y="15"/>
                    <a:pt x="62" y="15"/>
                  </a:cubicBezTo>
                  <a:cubicBezTo>
                    <a:pt x="62" y="15"/>
                    <a:pt x="62" y="14"/>
                    <a:pt x="62" y="14"/>
                  </a:cubicBezTo>
                  <a:cubicBezTo>
                    <a:pt x="63" y="14"/>
                    <a:pt x="63" y="14"/>
                    <a:pt x="63" y="14"/>
                  </a:cubicBezTo>
                  <a:cubicBezTo>
                    <a:pt x="63" y="13"/>
                    <a:pt x="63" y="13"/>
                    <a:pt x="63" y="13"/>
                  </a:cubicBezTo>
                  <a:cubicBezTo>
                    <a:pt x="63" y="13"/>
                    <a:pt x="63" y="13"/>
                    <a:pt x="63" y="13"/>
                  </a:cubicBezTo>
                  <a:cubicBezTo>
                    <a:pt x="63" y="13"/>
                    <a:pt x="63" y="12"/>
                    <a:pt x="63" y="12"/>
                  </a:cubicBezTo>
                  <a:cubicBezTo>
                    <a:pt x="63" y="12"/>
                    <a:pt x="64" y="12"/>
                    <a:pt x="64" y="12"/>
                  </a:cubicBezTo>
                  <a:cubicBezTo>
                    <a:pt x="64" y="12"/>
                    <a:pt x="64" y="11"/>
                    <a:pt x="64" y="11"/>
                  </a:cubicBezTo>
                  <a:cubicBezTo>
                    <a:pt x="64" y="11"/>
                    <a:pt x="65" y="11"/>
                    <a:pt x="65" y="11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66" y="9"/>
                    <a:pt x="66" y="9"/>
                    <a:pt x="66" y="9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67" y="9"/>
                    <a:pt x="68" y="9"/>
                    <a:pt x="68" y="9"/>
                  </a:cubicBezTo>
                  <a:cubicBezTo>
                    <a:pt x="68" y="9"/>
                    <a:pt x="68" y="10"/>
                    <a:pt x="68" y="10"/>
                  </a:cubicBezTo>
                  <a:cubicBezTo>
                    <a:pt x="68" y="10"/>
                    <a:pt x="68" y="10"/>
                    <a:pt x="68" y="10"/>
                  </a:cubicBezTo>
                  <a:cubicBezTo>
                    <a:pt x="68" y="11"/>
                    <a:pt x="69" y="10"/>
                    <a:pt x="69" y="10"/>
                  </a:cubicBezTo>
                  <a:cubicBezTo>
                    <a:pt x="69" y="10"/>
                    <a:pt x="69" y="10"/>
                    <a:pt x="69" y="10"/>
                  </a:cubicBezTo>
                  <a:cubicBezTo>
                    <a:pt x="69" y="10"/>
                    <a:pt x="69" y="10"/>
                    <a:pt x="69" y="9"/>
                  </a:cubicBezTo>
                  <a:cubicBezTo>
                    <a:pt x="69" y="9"/>
                    <a:pt x="69" y="9"/>
                    <a:pt x="69" y="10"/>
                  </a:cubicBezTo>
                  <a:cubicBezTo>
                    <a:pt x="70" y="10"/>
                    <a:pt x="70" y="10"/>
                    <a:pt x="70" y="10"/>
                  </a:cubicBezTo>
                  <a:cubicBezTo>
                    <a:pt x="70" y="10"/>
                    <a:pt x="70" y="10"/>
                    <a:pt x="70" y="10"/>
                  </a:cubicBezTo>
                  <a:cubicBezTo>
                    <a:pt x="70" y="10"/>
                    <a:pt x="70" y="10"/>
                    <a:pt x="70" y="10"/>
                  </a:cubicBezTo>
                  <a:cubicBezTo>
                    <a:pt x="70" y="10"/>
                    <a:pt x="70" y="9"/>
                    <a:pt x="70" y="9"/>
                  </a:cubicBezTo>
                  <a:cubicBezTo>
                    <a:pt x="70" y="9"/>
                    <a:pt x="70" y="9"/>
                    <a:pt x="70" y="9"/>
                  </a:cubicBezTo>
                  <a:cubicBezTo>
                    <a:pt x="70" y="9"/>
                    <a:pt x="70" y="9"/>
                    <a:pt x="70" y="8"/>
                  </a:cubicBezTo>
                  <a:cubicBezTo>
                    <a:pt x="70" y="8"/>
                    <a:pt x="70" y="8"/>
                    <a:pt x="70" y="8"/>
                  </a:cubicBezTo>
                  <a:cubicBezTo>
                    <a:pt x="70" y="8"/>
                    <a:pt x="71" y="8"/>
                    <a:pt x="71" y="8"/>
                  </a:cubicBezTo>
                  <a:cubicBezTo>
                    <a:pt x="71" y="8"/>
                    <a:pt x="71" y="9"/>
                    <a:pt x="71" y="9"/>
                  </a:cubicBezTo>
                  <a:cubicBezTo>
                    <a:pt x="71" y="9"/>
                    <a:pt x="71" y="9"/>
                    <a:pt x="71" y="9"/>
                  </a:cubicBezTo>
                  <a:cubicBezTo>
                    <a:pt x="72" y="9"/>
                    <a:pt x="72" y="9"/>
                    <a:pt x="72" y="9"/>
                  </a:cubicBezTo>
                  <a:cubicBezTo>
                    <a:pt x="72" y="8"/>
                    <a:pt x="72" y="8"/>
                    <a:pt x="72" y="8"/>
                  </a:cubicBezTo>
                  <a:cubicBezTo>
                    <a:pt x="72" y="8"/>
                    <a:pt x="72" y="8"/>
                    <a:pt x="72" y="7"/>
                  </a:cubicBezTo>
                  <a:cubicBezTo>
                    <a:pt x="72" y="7"/>
                    <a:pt x="73" y="7"/>
                    <a:pt x="73" y="7"/>
                  </a:cubicBezTo>
                  <a:cubicBezTo>
                    <a:pt x="73" y="7"/>
                    <a:pt x="73" y="8"/>
                    <a:pt x="73" y="8"/>
                  </a:cubicBezTo>
                  <a:cubicBezTo>
                    <a:pt x="73" y="8"/>
                    <a:pt x="74" y="8"/>
                    <a:pt x="74" y="8"/>
                  </a:cubicBezTo>
                  <a:cubicBezTo>
                    <a:pt x="74" y="8"/>
                    <a:pt x="74" y="8"/>
                    <a:pt x="74" y="8"/>
                  </a:cubicBezTo>
                  <a:cubicBezTo>
                    <a:pt x="74" y="8"/>
                    <a:pt x="74" y="9"/>
                    <a:pt x="74" y="8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75" y="8"/>
                    <a:pt x="75" y="7"/>
                    <a:pt x="75" y="7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5" y="7"/>
                    <a:pt x="75" y="6"/>
                    <a:pt x="75" y="6"/>
                  </a:cubicBezTo>
                  <a:cubicBezTo>
                    <a:pt x="75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5"/>
                  </a:cubicBezTo>
                  <a:cubicBezTo>
                    <a:pt x="76" y="5"/>
                    <a:pt x="76" y="5"/>
                    <a:pt x="76" y="5"/>
                  </a:cubicBezTo>
                  <a:cubicBezTo>
                    <a:pt x="76" y="5"/>
                    <a:pt x="76" y="5"/>
                    <a:pt x="76" y="5"/>
                  </a:cubicBezTo>
                  <a:cubicBezTo>
                    <a:pt x="76" y="5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7"/>
                    <a:pt x="77" y="7"/>
                    <a:pt x="77" y="7"/>
                  </a:cubicBezTo>
                  <a:cubicBezTo>
                    <a:pt x="77" y="7"/>
                    <a:pt x="76" y="8"/>
                    <a:pt x="76" y="8"/>
                  </a:cubicBezTo>
                  <a:cubicBezTo>
                    <a:pt x="77" y="8"/>
                    <a:pt x="77" y="8"/>
                    <a:pt x="77" y="8"/>
                  </a:cubicBezTo>
                  <a:cubicBezTo>
                    <a:pt x="77" y="8"/>
                    <a:pt x="77" y="8"/>
                    <a:pt x="77" y="8"/>
                  </a:cubicBezTo>
                  <a:cubicBezTo>
                    <a:pt x="78" y="8"/>
                    <a:pt x="78" y="7"/>
                    <a:pt x="78" y="7"/>
                  </a:cubicBezTo>
                  <a:cubicBezTo>
                    <a:pt x="78" y="7"/>
                    <a:pt x="78" y="7"/>
                    <a:pt x="78" y="7"/>
                  </a:cubicBezTo>
                  <a:cubicBezTo>
                    <a:pt x="78" y="7"/>
                    <a:pt x="78" y="8"/>
                    <a:pt x="78" y="8"/>
                  </a:cubicBezTo>
                  <a:cubicBezTo>
                    <a:pt x="79" y="8"/>
                    <a:pt x="79" y="8"/>
                    <a:pt x="79" y="8"/>
                  </a:cubicBezTo>
                  <a:cubicBezTo>
                    <a:pt x="79" y="8"/>
                    <a:pt x="79" y="8"/>
                    <a:pt x="80" y="8"/>
                  </a:cubicBezTo>
                  <a:cubicBezTo>
                    <a:pt x="80" y="8"/>
                    <a:pt x="80" y="9"/>
                    <a:pt x="80" y="9"/>
                  </a:cubicBezTo>
                  <a:cubicBezTo>
                    <a:pt x="80" y="9"/>
                    <a:pt x="80" y="9"/>
                    <a:pt x="80" y="9"/>
                  </a:cubicBezTo>
                  <a:cubicBezTo>
                    <a:pt x="80" y="9"/>
                    <a:pt x="80" y="8"/>
                    <a:pt x="80" y="8"/>
                  </a:cubicBezTo>
                  <a:cubicBezTo>
                    <a:pt x="80" y="8"/>
                    <a:pt x="81" y="8"/>
                    <a:pt x="81" y="8"/>
                  </a:cubicBezTo>
                  <a:cubicBezTo>
                    <a:pt x="81" y="8"/>
                    <a:pt x="81" y="7"/>
                    <a:pt x="81" y="7"/>
                  </a:cubicBezTo>
                  <a:cubicBezTo>
                    <a:pt x="81" y="7"/>
                    <a:pt x="82" y="8"/>
                    <a:pt x="82" y="8"/>
                  </a:cubicBezTo>
                  <a:cubicBezTo>
                    <a:pt x="82" y="8"/>
                    <a:pt x="82" y="8"/>
                    <a:pt x="82" y="8"/>
                  </a:cubicBezTo>
                  <a:cubicBezTo>
                    <a:pt x="83" y="7"/>
                    <a:pt x="83" y="7"/>
                    <a:pt x="83" y="7"/>
                  </a:cubicBezTo>
                  <a:cubicBezTo>
                    <a:pt x="83" y="7"/>
                    <a:pt x="83" y="7"/>
                    <a:pt x="84" y="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84" y="8"/>
                    <a:pt x="84" y="7"/>
                    <a:pt x="84" y="7"/>
                  </a:cubicBezTo>
                  <a:cubicBezTo>
                    <a:pt x="84" y="7"/>
                    <a:pt x="85" y="7"/>
                    <a:pt x="85" y="7"/>
                  </a:cubicBezTo>
                  <a:cubicBezTo>
                    <a:pt x="85" y="7"/>
                    <a:pt x="86" y="7"/>
                    <a:pt x="86" y="6"/>
                  </a:cubicBezTo>
                  <a:cubicBezTo>
                    <a:pt x="86" y="6"/>
                    <a:pt x="86" y="6"/>
                    <a:pt x="86" y="6"/>
                  </a:cubicBezTo>
                  <a:cubicBezTo>
                    <a:pt x="86" y="6"/>
                    <a:pt x="86" y="5"/>
                    <a:pt x="86" y="5"/>
                  </a:cubicBezTo>
                  <a:cubicBezTo>
                    <a:pt x="86" y="5"/>
                    <a:pt x="87" y="5"/>
                    <a:pt x="87" y="5"/>
                  </a:cubicBezTo>
                  <a:cubicBezTo>
                    <a:pt x="87" y="5"/>
                    <a:pt x="87" y="5"/>
                    <a:pt x="87" y="5"/>
                  </a:cubicBezTo>
                  <a:cubicBezTo>
                    <a:pt x="88" y="5"/>
                    <a:pt x="88" y="5"/>
                    <a:pt x="88" y="4"/>
                  </a:cubicBezTo>
                  <a:cubicBezTo>
                    <a:pt x="88" y="4"/>
                    <a:pt x="88" y="4"/>
                    <a:pt x="88" y="4"/>
                  </a:cubicBezTo>
                  <a:cubicBezTo>
                    <a:pt x="88" y="4"/>
                    <a:pt x="88" y="4"/>
                    <a:pt x="88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89" y="4"/>
                    <a:pt x="90" y="4"/>
                    <a:pt x="90" y="4"/>
                  </a:cubicBezTo>
                  <a:cubicBezTo>
                    <a:pt x="90" y="4"/>
                    <a:pt x="91" y="3"/>
                    <a:pt x="91" y="3"/>
                  </a:cubicBezTo>
                  <a:cubicBezTo>
                    <a:pt x="91" y="3"/>
                    <a:pt x="91" y="3"/>
                    <a:pt x="92" y="3"/>
                  </a:cubicBezTo>
                  <a:cubicBezTo>
                    <a:pt x="92" y="3"/>
                    <a:pt x="92" y="3"/>
                    <a:pt x="92" y="3"/>
                  </a:cubicBezTo>
                  <a:cubicBezTo>
                    <a:pt x="92" y="3"/>
                    <a:pt x="92" y="4"/>
                    <a:pt x="92" y="4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2" y="4"/>
                    <a:pt x="92" y="5"/>
                    <a:pt x="92" y="5"/>
                  </a:cubicBezTo>
                  <a:cubicBezTo>
                    <a:pt x="92" y="5"/>
                    <a:pt x="92" y="5"/>
                    <a:pt x="93" y="5"/>
                  </a:cubicBezTo>
                  <a:cubicBezTo>
                    <a:pt x="93" y="5"/>
                    <a:pt x="93" y="5"/>
                    <a:pt x="93" y="5"/>
                  </a:cubicBezTo>
                  <a:cubicBezTo>
                    <a:pt x="93" y="5"/>
                    <a:pt x="93" y="5"/>
                    <a:pt x="94" y="5"/>
                  </a:cubicBezTo>
                  <a:cubicBezTo>
                    <a:pt x="94" y="4"/>
                    <a:pt x="94" y="4"/>
                    <a:pt x="94" y="4"/>
                  </a:cubicBezTo>
                  <a:cubicBezTo>
                    <a:pt x="94" y="4"/>
                    <a:pt x="95" y="4"/>
                    <a:pt x="95" y="4"/>
                  </a:cubicBezTo>
                  <a:cubicBezTo>
                    <a:pt x="95" y="4"/>
                    <a:pt x="95" y="4"/>
                    <a:pt x="96" y="4"/>
                  </a:cubicBezTo>
                  <a:cubicBezTo>
                    <a:pt x="96" y="4"/>
                    <a:pt x="96" y="5"/>
                    <a:pt x="96" y="5"/>
                  </a:cubicBezTo>
                  <a:cubicBezTo>
                    <a:pt x="96" y="5"/>
                    <a:pt x="96" y="5"/>
                    <a:pt x="97" y="5"/>
                  </a:cubicBezTo>
                  <a:cubicBezTo>
                    <a:pt x="97" y="5"/>
                    <a:pt x="97" y="5"/>
                    <a:pt x="97" y="5"/>
                  </a:cubicBezTo>
                  <a:cubicBezTo>
                    <a:pt x="97" y="5"/>
                    <a:pt x="97" y="5"/>
                    <a:pt x="97" y="5"/>
                  </a:cubicBezTo>
                  <a:cubicBezTo>
                    <a:pt x="97" y="6"/>
                    <a:pt x="98" y="5"/>
                    <a:pt x="98" y="5"/>
                  </a:cubicBezTo>
                  <a:cubicBezTo>
                    <a:pt x="98" y="5"/>
                    <a:pt x="98" y="5"/>
                    <a:pt x="98" y="5"/>
                  </a:cubicBezTo>
                  <a:cubicBezTo>
                    <a:pt x="98" y="4"/>
                    <a:pt x="98" y="4"/>
                    <a:pt x="98" y="4"/>
                  </a:cubicBezTo>
                  <a:cubicBezTo>
                    <a:pt x="98" y="4"/>
                    <a:pt x="98" y="4"/>
                    <a:pt x="98" y="4"/>
                  </a:cubicBezTo>
                  <a:cubicBezTo>
                    <a:pt x="98" y="4"/>
                    <a:pt x="98" y="3"/>
                    <a:pt x="97" y="3"/>
                  </a:cubicBezTo>
                  <a:cubicBezTo>
                    <a:pt x="97" y="3"/>
                    <a:pt x="97" y="3"/>
                    <a:pt x="97" y="3"/>
                  </a:cubicBezTo>
                  <a:cubicBezTo>
                    <a:pt x="97" y="3"/>
                    <a:pt x="96" y="2"/>
                    <a:pt x="96" y="2"/>
                  </a:cubicBezTo>
                  <a:cubicBezTo>
                    <a:pt x="96" y="2"/>
                    <a:pt x="96" y="1"/>
                    <a:pt x="96" y="1"/>
                  </a:cubicBezTo>
                  <a:cubicBezTo>
                    <a:pt x="96" y="1"/>
                    <a:pt x="96" y="1"/>
                    <a:pt x="96" y="1"/>
                  </a:cubicBezTo>
                  <a:cubicBezTo>
                    <a:pt x="97" y="1"/>
                    <a:pt x="97" y="0"/>
                    <a:pt x="97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7" y="0"/>
                    <a:pt x="98" y="1"/>
                    <a:pt x="98" y="1"/>
                  </a:cubicBezTo>
                  <a:cubicBezTo>
                    <a:pt x="98" y="1"/>
                    <a:pt x="98" y="1"/>
                    <a:pt x="98" y="2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8" y="2"/>
                    <a:pt x="99" y="2"/>
                    <a:pt x="99" y="2"/>
                  </a:cubicBezTo>
                  <a:cubicBezTo>
                    <a:pt x="99" y="2"/>
                    <a:pt x="100" y="2"/>
                    <a:pt x="100" y="2"/>
                  </a:cubicBezTo>
                  <a:cubicBezTo>
                    <a:pt x="100" y="2"/>
                    <a:pt x="100" y="1"/>
                    <a:pt x="101" y="1"/>
                  </a:cubicBezTo>
                  <a:cubicBezTo>
                    <a:pt x="101" y="1"/>
                    <a:pt x="101" y="1"/>
                    <a:pt x="101" y="1"/>
                  </a:cubicBezTo>
                  <a:cubicBezTo>
                    <a:pt x="102" y="1"/>
                    <a:pt x="102" y="1"/>
                    <a:pt x="102" y="1"/>
                  </a:cubicBezTo>
                  <a:cubicBezTo>
                    <a:pt x="102" y="1"/>
                    <a:pt x="103" y="1"/>
                    <a:pt x="103" y="0"/>
                  </a:cubicBezTo>
                  <a:cubicBezTo>
                    <a:pt x="103" y="0"/>
                    <a:pt x="104" y="0"/>
                    <a:pt x="104" y="0"/>
                  </a:cubicBezTo>
                  <a:cubicBezTo>
                    <a:pt x="104" y="0"/>
                    <a:pt x="104" y="0"/>
                    <a:pt x="104" y="1"/>
                  </a:cubicBezTo>
                  <a:cubicBezTo>
                    <a:pt x="104" y="1"/>
                    <a:pt x="104" y="1"/>
                    <a:pt x="104" y="1"/>
                  </a:cubicBezTo>
                  <a:cubicBezTo>
                    <a:pt x="104" y="1"/>
                    <a:pt x="104" y="1"/>
                    <a:pt x="104" y="1"/>
                  </a:cubicBezTo>
                  <a:cubicBezTo>
                    <a:pt x="104" y="2"/>
                    <a:pt x="105" y="2"/>
                    <a:pt x="105" y="2"/>
                  </a:cubicBezTo>
                  <a:cubicBezTo>
                    <a:pt x="105" y="2"/>
                    <a:pt x="105" y="2"/>
                    <a:pt x="106" y="2"/>
                  </a:cubicBezTo>
                  <a:cubicBezTo>
                    <a:pt x="106" y="2"/>
                    <a:pt x="106" y="2"/>
                    <a:pt x="107" y="1"/>
                  </a:cubicBezTo>
                  <a:cubicBezTo>
                    <a:pt x="107" y="1"/>
                    <a:pt x="107" y="1"/>
                    <a:pt x="108" y="1"/>
                  </a:cubicBezTo>
                  <a:cubicBezTo>
                    <a:pt x="108" y="1"/>
                    <a:pt x="108" y="1"/>
                    <a:pt x="108" y="1"/>
                  </a:cubicBezTo>
                  <a:cubicBezTo>
                    <a:pt x="108" y="2"/>
                    <a:pt x="109" y="2"/>
                    <a:pt x="109" y="2"/>
                  </a:cubicBezTo>
                  <a:cubicBezTo>
                    <a:pt x="109" y="2"/>
                    <a:pt x="108" y="2"/>
                    <a:pt x="108" y="3"/>
                  </a:cubicBezTo>
                  <a:cubicBezTo>
                    <a:pt x="108" y="3"/>
                    <a:pt x="108" y="3"/>
                    <a:pt x="108" y="4"/>
                  </a:cubicBezTo>
                  <a:cubicBezTo>
                    <a:pt x="108" y="4"/>
                    <a:pt x="108" y="4"/>
                    <a:pt x="108" y="4"/>
                  </a:cubicBezTo>
                  <a:cubicBezTo>
                    <a:pt x="108" y="5"/>
                    <a:pt x="108" y="5"/>
                    <a:pt x="108" y="5"/>
                  </a:cubicBezTo>
                  <a:cubicBezTo>
                    <a:pt x="108" y="5"/>
                    <a:pt x="108" y="6"/>
                    <a:pt x="108" y="6"/>
                  </a:cubicBezTo>
                  <a:cubicBezTo>
                    <a:pt x="107" y="6"/>
                    <a:pt x="108" y="6"/>
                    <a:pt x="108" y="7"/>
                  </a:cubicBezTo>
                  <a:cubicBezTo>
                    <a:pt x="108" y="7"/>
                    <a:pt x="107" y="7"/>
                    <a:pt x="107" y="8"/>
                  </a:cubicBezTo>
                  <a:cubicBezTo>
                    <a:pt x="107" y="8"/>
                    <a:pt x="107" y="8"/>
                    <a:pt x="107" y="8"/>
                  </a:cubicBezTo>
                  <a:cubicBezTo>
                    <a:pt x="107" y="9"/>
                    <a:pt x="106" y="10"/>
                    <a:pt x="106" y="10"/>
                  </a:cubicBezTo>
                  <a:cubicBezTo>
                    <a:pt x="106" y="10"/>
                    <a:pt x="106" y="11"/>
                    <a:pt x="106" y="11"/>
                  </a:cubicBezTo>
                  <a:cubicBezTo>
                    <a:pt x="106" y="11"/>
                    <a:pt x="106" y="12"/>
                    <a:pt x="106" y="12"/>
                  </a:cubicBezTo>
                  <a:cubicBezTo>
                    <a:pt x="106" y="12"/>
                    <a:pt x="106" y="12"/>
                    <a:pt x="106" y="12"/>
                  </a:cubicBezTo>
                  <a:cubicBezTo>
                    <a:pt x="106" y="13"/>
                    <a:pt x="107" y="13"/>
                    <a:pt x="107" y="13"/>
                  </a:cubicBezTo>
                  <a:cubicBezTo>
                    <a:pt x="107" y="13"/>
                    <a:pt x="107" y="13"/>
                    <a:pt x="108" y="13"/>
                  </a:cubicBezTo>
                  <a:cubicBezTo>
                    <a:pt x="108" y="13"/>
                    <a:pt x="108" y="12"/>
                    <a:pt x="108" y="12"/>
                  </a:cubicBezTo>
                  <a:cubicBezTo>
                    <a:pt x="108" y="12"/>
                    <a:pt x="108" y="13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08" y="15"/>
                    <a:pt x="107" y="15"/>
                    <a:pt x="107" y="15"/>
                  </a:cubicBezTo>
                  <a:cubicBezTo>
                    <a:pt x="107" y="15"/>
                    <a:pt x="108" y="15"/>
                    <a:pt x="108" y="15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8" y="16"/>
                    <a:pt x="108" y="17"/>
                    <a:pt x="107" y="17"/>
                  </a:cubicBezTo>
                  <a:cubicBezTo>
                    <a:pt x="107" y="17"/>
                    <a:pt x="107" y="18"/>
                    <a:pt x="107" y="18"/>
                  </a:cubicBezTo>
                  <a:cubicBezTo>
                    <a:pt x="107" y="18"/>
                    <a:pt x="107" y="19"/>
                    <a:pt x="107" y="19"/>
                  </a:cubicBezTo>
                  <a:cubicBezTo>
                    <a:pt x="106" y="20"/>
                    <a:pt x="105" y="21"/>
                    <a:pt x="105" y="22"/>
                  </a:cubicBezTo>
                  <a:cubicBezTo>
                    <a:pt x="105" y="22"/>
                    <a:pt x="104" y="23"/>
                    <a:pt x="103" y="24"/>
                  </a:cubicBezTo>
                  <a:cubicBezTo>
                    <a:pt x="103" y="24"/>
                    <a:pt x="103" y="24"/>
                    <a:pt x="103" y="24"/>
                  </a:cubicBezTo>
                  <a:cubicBezTo>
                    <a:pt x="102" y="24"/>
                    <a:pt x="101" y="24"/>
                    <a:pt x="101" y="24"/>
                  </a:cubicBezTo>
                  <a:cubicBezTo>
                    <a:pt x="101" y="25"/>
                    <a:pt x="100" y="25"/>
                    <a:pt x="100" y="25"/>
                  </a:cubicBezTo>
                  <a:cubicBezTo>
                    <a:pt x="99" y="25"/>
                    <a:pt x="99" y="26"/>
                    <a:pt x="98" y="26"/>
                  </a:cubicBezTo>
                  <a:cubicBezTo>
                    <a:pt x="98" y="26"/>
                    <a:pt x="97" y="27"/>
                    <a:pt x="97" y="27"/>
                  </a:cubicBezTo>
                  <a:cubicBezTo>
                    <a:pt x="97" y="27"/>
                    <a:pt x="96" y="28"/>
                    <a:pt x="96" y="28"/>
                  </a:cubicBezTo>
                  <a:cubicBezTo>
                    <a:pt x="96" y="28"/>
                    <a:pt x="95" y="30"/>
                    <a:pt x="95" y="30"/>
                  </a:cubicBezTo>
                  <a:cubicBezTo>
                    <a:pt x="95" y="31"/>
                    <a:pt x="94" y="32"/>
                    <a:pt x="93" y="32"/>
                  </a:cubicBezTo>
                  <a:cubicBezTo>
                    <a:pt x="93" y="33"/>
                    <a:pt x="92" y="34"/>
                    <a:pt x="91" y="34"/>
                  </a:cubicBezTo>
                  <a:cubicBezTo>
                    <a:pt x="91" y="35"/>
                    <a:pt x="89" y="36"/>
                    <a:pt x="89" y="36"/>
                  </a:cubicBezTo>
                  <a:cubicBezTo>
                    <a:pt x="88" y="37"/>
                    <a:pt x="87" y="38"/>
                    <a:pt x="87" y="38"/>
                  </a:cubicBezTo>
                  <a:cubicBezTo>
                    <a:pt x="87" y="38"/>
                    <a:pt x="86" y="39"/>
                    <a:pt x="86" y="39"/>
                  </a:cubicBezTo>
                  <a:cubicBezTo>
                    <a:pt x="86" y="39"/>
                    <a:pt x="85" y="40"/>
                    <a:pt x="85" y="40"/>
                  </a:cubicBezTo>
                  <a:cubicBezTo>
                    <a:pt x="85" y="40"/>
                    <a:pt x="84" y="40"/>
                    <a:pt x="84" y="40"/>
                  </a:cubicBezTo>
                  <a:cubicBezTo>
                    <a:pt x="84" y="40"/>
                    <a:pt x="84" y="40"/>
                    <a:pt x="84" y="40"/>
                  </a:cubicBezTo>
                  <a:cubicBezTo>
                    <a:pt x="84" y="41"/>
                    <a:pt x="83" y="41"/>
                    <a:pt x="83" y="41"/>
                  </a:cubicBezTo>
                  <a:cubicBezTo>
                    <a:pt x="83" y="41"/>
                    <a:pt x="83" y="42"/>
                    <a:pt x="83" y="42"/>
                  </a:cubicBezTo>
                  <a:cubicBezTo>
                    <a:pt x="83" y="43"/>
                    <a:pt x="83" y="43"/>
                    <a:pt x="82" y="44"/>
                  </a:cubicBezTo>
                  <a:cubicBezTo>
                    <a:pt x="82" y="44"/>
                    <a:pt x="82" y="45"/>
                    <a:pt x="82" y="45"/>
                  </a:cubicBezTo>
                  <a:cubicBezTo>
                    <a:pt x="82" y="45"/>
                    <a:pt x="81" y="45"/>
                    <a:pt x="81" y="45"/>
                  </a:cubicBezTo>
                  <a:cubicBezTo>
                    <a:pt x="81" y="45"/>
                    <a:pt x="80" y="45"/>
                    <a:pt x="80" y="45"/>
                  </a:cubicBezTo>
                  <a:cubicBezTo>
                    <a:pt x="79" y="45"/>
                    <a:pt x="79" y="45"/>
                    <a:pt x="78" y="45"/>
                  </a:cubicBezTo>
                  <a:cubicBezTo>
                    <a:pt x="78" y="45"/>
                    <a:pt x="78" y="46"/>
                    <a:pt x="77" y="46"/>
                  </a:cubicBezTo>
                  <a:cubicBezTo>
                    <a:pt x="77" y="46"/>
                    <a:pt x="77" y="47"/>
                    <a:pt x="77" y="47"/>
                  </a:cubicBezTo>
                  <a:cubicBezTo>
                    <a:pt x="77" y="47"/>
                    <a:pt x="77" y="48"/>
                    <a:pt x="77" y="48"/>
                  </a:cubicBezTo>
                  <a:cubicBezTo>
                    <a:pt x="77" y="48"/>
                    <a:pt x="76" y="48"/>
                    <a:pt x="76" y="48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76" y="48"/>
                    <a:pt x="76" y="47"/>
                    <a:pt x="76" y="47"/>
                  </a:cubicBezTo>
                  <a:cubicBezTo>
                    <a:pt x="76" y="47"/>
                    <a:pt x="76" y="47"/>
                    <a:pt x="76" y="47"/>
                  </a:cubicBezTo>
                  <a:cubicBezTo>
                    <a:pt x="76" y="47"/>
                    <a:pt x="76" y="47"/>
                    <a:pt x="75" y="47"/>
                  </a:cubicBezTo>
                  <a:cubicBezTo>
                    <a:pt x="75" y="47"/>
                    <a:pt x="75" y="47"/>
                    <a:pt x="75" y="47"/>
                  </a:cubicBezTo>
                  <a:cubicBezTo>
                    <a:pt x="75" y="47"/>
                    <a:pt x="75" y="47"/>
                    <a:pt x="75" y="47"/>
                  </a:cubicBezTo>
                  <a:cubicBezTo>
                    <a:pt x="75" y="47"/>
                    <a:pt x="75" y="47"/>
                    <a:pt x="75" y="47"/>
                  </a:cubicBezTo>
                  <a:cubicBezTo>
                    <a:pt x="75" y="47"/>
                    <a:pt x="75" y="48"/>
                    <a:pt x="75" y="48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75" y="49"/>
                    <a:pt x="76" y="49"/>
                    <a:pt x="76" y="49"/>
                  </a:cubicBezTo>
                  <a:cubicBezTo>
                    <a:pt x="76" y="49"/>
                    <a:pt x="77" y="49"/>
                    <a:pt x="77" y="49"/>
                  </a:cubicBezTo>
                  <a:cubicBezTo>
                    <a:pt x="77" y="49"/>
                    <a:pt x="77" y="50"/>
                    <a:pt x="77" y="50"/>
                  </a:cubicBezTo>
                  <a:cubicBezTo>
                    <a:pt x="77" y="50"/>
                    <a:pt x="77" y="50"/>
                    <a:pt x="77" y="50"/>
                  </a:cubicBezTo>
                  <a:cubicBezTo>
                    <a:pt x="77" y="50"/>
                    <a:pt x="77" y="51"/>
                    <a:pt x="76" y="51"/>
                  </a:cubicBezTo>
                  <a:cubicBezTo>
                    <a:pt x="76" y="51"/>
                    <a:pt x="76" y="52"/>
                    <a:pt x="76" y="52"/>
                  </a:cubicBezTo>
                  <a:cubicBezTo>
                    <a:pt x="76" y="52"/>
                    <a:pt x="76" y="52"/>
                    <a:pt x="76" y="52"/>
                  </a:cubicBezTo>
                  <a:cubicBezTo>
                    <a:pt x="76" y="52"/>
                    <a:pt x="76" y="53"/>
                    <a:pt x="75" y="53"/>
                  </a:cubicBezTo>
                  <a:cubicBezTo>
                    <a:pt x="75" y="53"/>
                    <a:pt x="75" y="52"/>
                    <a:pt x="75" y="52"/>
                  </a:cubicBezTo>
                  <a:cubicBezTo>
                    <a:pt x="75" y="52"/>
                    <a:pt x="74" y="52"/>
                    <a:pt x="74" y="53"/>
                  </a:cubicBezTo>
                  <a:cubicBezTo>
                    <a:pt x="74" y="53"/>
                    <a:pt x="73" y="53"/>
                    <a:pt x="73" y="53"/>
                  </a:cubicBezTo>
                  <a:cubicBezTo>
                    <a:pt x="73" y="53"/>
                    <a:pt x="73" y="53"/>
                    <a:pt x="72" y="53"/>
                  </a:cubicBezTo>
                  <a:cubicBezTo>
                    <a:pt x="72" y="53"/>
                    <a:pt x="72" y="53"/>
                    <a:pt x="72" y="53"/>
                  </a:cubicBezTo>
                  <a:cubicBezTo>
                    <a:pt x="72" y="53"/>
                    <a:pt x="72" y="53"/>
                    <a:pt x="72" y="52"/>
                  </a:cubicBezTo>
                  <a:cubicBezTo>
                    <a:pt x="72" y="52"/>
                    <a:pt x="72" y="52"/>
                    <a:pt x="72" y="52"/>
                  </a:cubicBezTo>
                  <a:cubicBezTo>
                    <a:pt x="72" y="52"/>
                    <a:pt x="72" y="52"/>
                    <a:pt x="72" y="52"/>
                  </a:cubicBezTo>
                  <a:cubicBezTo>
                    <a:pt x="72" y="52"/>
                    <a:pt x="72" y="52"/>
                    <a:pt x="72" y="52"/>
                  </a:cubicBezTo>
                  <a:cubicBezTo>
                    <a:pt x="72" y="52"/>
                    <a:pt x="71" y="52"/>
                    <a:pt x="71" y="52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70" y="52"/>
                    <a:pt x="70" y="52"/>
                    <a:pt x="70" y="52"/>
                  </a:cubicBezTo>
                  <a:cubicBezTo>
                    <a:pt x="70" y="52"/>
                    <a:pt x="69" y="52"/>
                    <a:pt x="69" y="52"/>
                  </a:cubicBezTo>
                  <a:cubicBezTo>
                    <a:pt x="69" y="52"/>
                    <a:pt x="68" y="52"/>
                    <a:pt x="68" y="52"/>
                  </a:cubicBezTo>
                  <a:cubicBezTo>
                    <a:pt x="68" y="52"/>
                    <a:pt x="68" y="52"/>
                    <a:pt x="67" y="52"/>
                  </a:cubicBezTo>
                  <a:cubicBezTo>
                    <a:pt x="67" y="52"/>
                    <a:pt x="67" y="52"/>
                    <a:pt x="67" y="52"/>
                  </a:cubicBezTo>
                  <a:cubicBezTo>
                    <a:pt x="67" y="52"/>
                    <a:pt x="67" y="52"/>
                    <a:pt x="67" y="52"/>
                  </a:cubicBezTo>
                  <a:cubicBezTo>
                    <a:pt x="66" y="52"/>
                    <a:pt x="66" y="51"/>
                    <a:pt x="66" y="51"/>
                  </a:cubicBezTo>
                  <a:cubicBezTo>
                    <a:pt x="66" y="51"/>
                    <a:pt x="66" y="51"/>
                    <a:pt x="66" y="51"/>
                  </a:cubicBezTo>
                  <a:cubicBezTo>
                    <a:pt x="66" y="51"/>
                    <a:pt x="65" y="51"/>
                    <a:pt x="65" y="50"/>
                  </a:cubicBezTo>
                  <a:cubicBezTo>
                    <a:pt x="65" y="50"/>
                    <a:pt x="65" y="50"/>
                    <a:pt x="65" y="50"/>
                  </a:cubicBezTo>
                  <a:cubicBezTo>
                    <a:pt x="65" y="50"/>
                    <a:pt x="64" y="50"/>
                    <a:pt x="64" y="49"/>
                  </a:cubicBezTo>
                  <a:cubicBezTo>
                    <a:pt x="64" y="49"/>
                    <a:pt x="64" y="49"/>
                    <a:pt x="64" y="49"/>
                  </a:cubicBezTo>
                  <a:cubicBezTo>
                    <a:pt x="64" y="49"/>
                    <a:pt x="64" y="49"/>
                    <a:pt x="64" y="49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50"/>
                    <a:pt x="65" y="51"/>
                    <a:pt x="65" y="51"/>
                  </a:cubicBezTo>
                  <a:cubicBezTo>
                    <a:pt x="65" y="51"/>
                    <a:pt x="65" y="51"/>
                    <a:pt x="65" y="51"/>
                  </a:cubicBezTo>
                  <a:cubicBezTo>
                    <a:pt x="65" y="51"/>
                    <a:pt x="65" y="51"/>
                    <a:pt x="66" y="52"/>
                  </a:cubicBezTo>
                  <a:cubicBezTo>
                    <a:pt x="66" y="52"/>
                    <a:pt x="66" y="52"/>
                    <a:pt x="66" y="52"/>
                  </a:cubicBezTo>
                  <a:cubicBezTo>
                    <a:pt x="66" y="52"/>
                    <a:pt x="66" y="53"/>
                    <a:pt x="67" y="53"/>
                  </a:cubicBezTo>
                  <a:cubicBezTo>
                    <a:pt x="67" y="53"/>
                    <a:pt x="67" y="53"/>
                    <a:pt x="67" y="53"/>
                  </a:cubicBezTo>
                  <a:cubicBezTo>
                    <a:pt x="67" y="53"/>
                    <a:pt x="68" y="53"/>
                    <a:pt x="68" y="53"/>
                  </a:cubicBezTo>
                  <a:cubicBezTo>
                    <a:pt x="68" y="53"/>
                    <a:pt x="68" y="53"/>
                    <a:pt x="69" y="53"/>
                  </a:cubicBezTo>
                  <a:cubicBezTo>
                    <a:pt x="69" y="53"/>
                    <a:pt x="69" y="52"/>
                    <a:pt x="69" y="52"/>
                  </a:cubicBezTo>
                  <a:cubicBezTo>
                    <a:pt x="70" y="52"/>
                    <a:pt x="70" y="53"/>
                    <a:pt x="70" y="53"/>
                  </a:cubicBezTo>
                  <a:cubicBezTo>
                    <a:pt x="71" y="53"/>
                    <a:pt x="71" y="53"/>
                    <a:pt x="71" y="53"/>
                  </a:cubicBezTo>
                  <a:cubicBezTo>
                    <a:pt x="71" y="53"/>
                    <a:pt x="71" y="54"/>
                    <a:pt x="71" y="54"/>
                  </a:cubicBezTo>
                  <a:cubicBezTo>
                    <a:pt x="71" y="54"/>
                    <a:pt x="72" y="53"/>
                    <a:pt x="72" y="53"/>
                  </a:cubicBezTo>
                  <a:cubicBezTo>
                    <a:pt x="72" y="53"/>
                    <a:pt x="72" y="53"/>
                    <a:pt x="72" y="53"/>
                  </a:cubicBezTo>
                  <a:cubicBezTo>
                    <a:pt x="72" y="53"/>
                    <a:pt x="73" y="53"/>
                    <a:pt x="73" y="53"/>
                  </a:cubicBezTo>
                  <a:cubicBezTo>
                    <a:pt x="73" y="53"/>
                    <a:pt x="73" y="54"/>
                    <a:pt x="74" y="54"/>
                  </a:cubicBezTo>
                  <a:cubicBezTo>
                    <a:pt x="74" y="54"/>
                    <a:pt x="74" y="55"/>
                    <a:pt x="74" y="55"/>
                  </a:cubicBezTo>
                  <a:cubicBezTo>
                    <a:pt x="75" y="55"/>
                    <a:pt x="75" y="55"/>
                    <a:pt x="75" y="55"/>
                  </a:cubicBezTo>
                  <a:cubicBezTo>
                    <a:pt x="75" y="55"/>
                    <a:pt x="76" y="55"/>
                    <a:pt x="76" y="55"/>
                  </a:cubicBezTo>
                  <a:cubicBezTo>
                    <a:pt x="76" y="55"/>
                    <a:pt x="76" y="54"/>
                    <a:pt x="76" y="54"/>
                  </a:cubicBezTo>
                  <a:cubicBezTo>
                    <a:pt x="76" y="54"/>
                    <a:pt x="77" y="54"/>
                    <a:pt x="77" y="53"/>
                  </a:cubicBezTo>
                  <a:cubicBezTo>
                    <a:pt x="77" y="53"/>
                    <a:pt x="78" y="53"/>
                    <a:pt x="78" y="53"/>
                  </a:cubicBezTo>
                  <a:cubicBezTo>
                    <a:pt x="78" y="53"/>
                    <a:pt x="78" y="54"/>
                    <a:pt x="78" y="54"/>
                  </a:cubicBezTo>
                  <a:cubicBezTo>
                    <a:pt x="78" y="54"/>
                    <a:pt x="79" y="54"/>
                    <a:pt x="79" y="54"/>
                  </a:cubicBezTo>
                  <a:cubicBezTo>
                    <a:pt x="79" y="54"/>
                    <a:pt x="79" y="54"/>
                    <a:pt x="79" y="54"/>
                  </a:cubicBezTo>
                  <a:cubicBezTo>
                    <a:pt x="79" y="55"/>
                    <a:pt x="78" y="55"/>
                    <a:pt x="78" y="55"/>
                  </a:cubicBezTo>
                  <a:cubicBezTo>
                    <a:pt x="78" y="55"/>
                    <a:pt x="78" y="55"/>
                    <a:pt x="78" y="55"/>
                  </a:cubicBezTo>
                  <a:cubicBezTo>
                    <a:pt x="78" y="55"/>
                    <a:pt x="78" y="55"/>
                    <a:pt x="78" y="55"/>
                  </a:cubicBezTo>
                  <a:cubicBezTo>
                    <a:pt x="79" y="55"/>
                    <a:pt x="79" y="55"/>
                    <a:pt x="79" y="55"/>
                  </a:cubicBezTo>
                  <a:cubicBezTo>
                    <a:pt x="79" y="55"/>
                    <a:pt x="79" y="55"/>
                    <a:pt x="80" y="55"/>
                  </a:cubicBezTo>
                  <a:cubicBezTo>
                    <a:pt x="80" y="55"/>
                    <a:pt x="80" y="54"/>
                    <a:pt x="80" y="54"/>
                  </a:cubicBezTo>
                  <a:cubicBezTo>
                    <a:pt x="80" y="54"/>
                    <a:pt x="81" y="54"/>
                    <a:pt x="81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3" y="53"/>
                    <a:pt x="83" y="53"/>
                    <a:pt x="83" y="53"/>
                  </a:cubicBezTo>
                  <a:cubicBezTo>
                    <a:pt x="83" y="53"/>
                    <a:pt x="83" y="52"/>
                    <a:pt x="84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4" y="52"/>
                    <a:pt x="85" y="52"/>
                    <a:pt x="85" y="52"/>
                  </a:cubicBezTo>
                  <a:cubicBezTo>
                    <a:pt x="85" y="53"/>
                    <a:pt x="84" y="53"/>
                    <a:pt x="84" y="53"/>
                  </a:cubicBezTo>
                  <a:cubicBezTo>
                    <a:pt x="84" y="53"/>
                    <a:pt x="84" y="54"/>
                    <a:pt x="84" y="54"/>
                  </a:cubicBezTo>
                  <a:cubicBezTo>
                    <a:pt x="83" y="54"/>
                    <a:pt x="83" y="55"/>
                    <a:pt x="83" y="55"/>
                  </a:cubicBezTo>
                  <a:cubicBezTo>
                    <a:pt x="83" y="56"/>
                    <a:pt x="82" y="57"/>
                    <a:pt x="82" y="57"/>
                  </a:cubicBezTo>
                  <a:cubicBezTo>
                    <a:pt x="82" y="58"/>
                    <a:pt x="82" y="58"/>
                    <a:pt x="81" y="59"/>
                  </a:cubicBezTo>
                  <a:cubicBezTo>
                    <a:pt x="81" y="59"/>
                    <a:pt x="80" y="59"/>
                    <a:pt x="80" y="60"/>
                  </a:cubicBezTo>
                  <a:cubicBezTo>
                    <a:pt x="80" y="60"/>
                    <a:pt x="79" y="60"/>
                    <a:pt x="79" y="60"/>
                  </a:cubicBezTo>
                  <a:cubicBezTo>
                    <a:pt x="79" y="61"/>
                    <a:pt x="79" y="61"/>
                    <a:pt x="78" y="62"/>
                  </a:cubicBezTo>
                  <a:cubicBezTo>
                    <a:pt x="78" y="62"/>
                    <a:pt x="78" y="63"/>
                    <a:pt x="78" y="63"/>
                  </a:cubicBezTo>
                  <a:cubicBezTo>
                    <a:pt x="78" y="63"/>
                    <a:pt x="77" y="63"/>
                    <a:pt x="77" y="63"/>
                  </a:cubicBezTo>
                  <a:cubicBezTo>
                    <a:pt x="77" y="63"/>
                    <a:pt x="77" y="63"/>
                    <a:pt x="76" y="63"/>
                  </a:cubicBezTo>
                  <a:cubicBezTo>
                    <a:pt x="76" y="63"/>
                    <a:pt x="76" y="63"/>
                    <a:pt x="76" y="63"/>
                  </a:cubicBezTo>
                  <a:cubicBezTo>
                    <a:pt x="76" y="62"/>
                    <a:pt x="76" y="62"/>
                    <a:pt x="76" y="62"/>
                  </a:cubicBezTo>
                  <a:cubicBezTo>
                    <a:pt x="76" y="62"/>
                    <a:pt x="76" y="61"/>
                    <a:pt x="76" y="61"/>
                  </a:cubicBezTo>
                  <a:cubicBezTo>
                    <a:pt x="76" y="61"/>
                    <a:pt x="76" y="61"/>
                    <a:pt x="76" y="61"/>
                  </a:cubicBezTo>
                  <a:cubicBezTo>
                    <a:pt x="76" y="61"/>
                    <a:pt x="76" y="60"/>
                    <a:pt x="76" y="60"/>
                  </a:cubicBezTo>
                  <a:cubicBezTo>
                    <a:pt x="76" y="60"/>
                    <a:pt x="75" y="61"/>
                    <a:pt x="75" y="61"/>
                  </a:cubicBezTo>
                  <a:cubicBezTo>
                    <a:pt x="75" y="61"/>
                    <a:pt x="75" y="61"/>
                    <a:pt x="75" y="61"/>
                  </a:cubicBezTo>
                  <a:cubicBezTo>
                    <a:pt x="74" y="61"/>
                    <a:pt x="74" y="61"/>
                    <a:pt x="74" y="61"/>
                  </a:cubicBezTo>
                  <a:cubicBezTo>
                    <a:pt x="74" y="61"/>
                    <a:pt x="73" y="62"/>
                    <a:pt x="73" y="62"/>
                  </a:cubicBezTo>
                  <a:cubicBezTo>
                    <a:pt x="73" y="62"/>
                    <a:pt x="73" y="62"/>
                    <a:pt x="72" y="63"/>
                  </a:cubicBezTo>
                  <a:cubicBezTo>
                    <a:pt x="72" y="63"/>
                    <a:pt x="72" y="63"/>
                    <a:pt x="72" y="63"/>
                  </a:cubicBezTo>
                  <a:cubicBezTo>
                    <a:pt x="71" y="63"/>
                    <a:pt x="71" y="63"/>
                    <a:pt x="71" y="63"/>
                  </a:cubicBezTo>
                  <a:cubicBezTo>
                    <a:pt x="71" y="63"/>
                    <a:pt x="70" y="63"/>
                    <a:pt x="70" y="63"/>
                  </a:cubicBezTo>
                  <a:cubicBezTo>
                    <a:pt x="70" y="63"/>
                    <a:pt x="70" y="63"/>
                    <a:pt x="70" y="63"/>
                  </a:cubicBezTo>
                  <a:cubicBezTo>
                    <a:pt x="70" y="63"/>
                    <a:pt x="69" y="63"/>
                    <a:pt x="69" y="63"/>
                  </a:cubicBezTo>
                  <a:cubicBezTo>
                    <a:pt x="69" y="63"/>
                    <a:pt x="68" y="63"/>
                    <a:pt x="68" y="63"/>
                  </a:cubicBezTo>
                  <a:cubicBezTo>
                    <a:pt x="68" y="63"/>
                    <a:pt x="68" y="64"/>
                    <a:pt x="67" y="64"/>
                  </a:cubicBezTo>
                  <a:cubicBezTo>
                    <a:pt x="67" y="64"/>
                    <a:pt x="67" y="65"/>
                    <a:pt x="67" y="65"/>
                  </a:cubicBezTo>
                  <a:cubicBezTo>
                    <a:pt x="67" y="65"/>
                    <a:pt x="67" y="65"/>
                    <a:pt x="66" y="65"/>
                  </a:cubicBezTo>
                  <a:cubicBezTo>
                    <a:pt x="66" y="65"/>
                    <a:pt x="66" y="66"/>
                    <a:pt x="66" y="66"/>
                  </a:cubicBezTo>
                  <a:cubicBezTo>
                    <a:pt x="66" y="66"/>
                    <a:pt x="66" y="66"/>
                    <a:pt x="66" y="66"/>
                  </a:cubicBezTo>
                  <a:cubicBezTo>
                    <a:pt x="66" y="66"/>
                    <a:pt x="65" y="67"/>
                    <a:pt x="65" y="67"/>
                  </a:cubicBezTo>
                  <a:cubicBezTo>
                    <a:pt x="65" y="67"/>
                    <a:pt x="65" y="67"/>
                    <a:pt x="64" y="67"/>
                  </a:cubicBezTo>
                  <a:cubicBezTo>
                    <a:pt x="64" y="67"/>
                    <a:pt x="64" y="68"/>
                    <a:pt x="64" y="68"/>
                  </a:cubicBezTo>
                  <a:cubicBezTo>
                    <a:pt x="64" y="68"/>
                    <a:pt x="64" y="68"/>
                    <a:pt x="64" y="69"/>
                  </a:cubicBezTo>
                  <a:cubicBezTo>
                    <a:pt x="64" y="69"/>
                    <a:pt x="64" y="69"/>
                    <a:pt x="63" y="69"/>
                  </a:cubicBezTo>
                  <a:cubicBezTo>
                    <a:pt x="63" y="70"/>
                    <a:pt x="63" y="70"/>
                    <a:pt x="63" y="70"/>
                  </a:cubicBezTo>
                  <a:cubicBezTo>
                    <a:pt x="63" y="70"/>
                    <a:pt x="63" y="70"/>
                    <a:pt x="63" y="70"/>
                  </a:cubicBezTo>
                  <a:cubicBezTo>
                    <a:pt x="63" y="70"/>
                    <a:pt x="63" y="70"/>
                    <a:pt x="63" y="70"/>
                  </a:cubicBezTo>
                  <a:cubicBezTo>
                    <a:pt x="63" y="70"/>
                    <a:pt x="64" y="70"/>
                    <a:pt x="64" y="70"/>
                  </a:cubicBezTo>
                  <a:cubicBezTo>
                    <a:pt x="64" y="69"/>
                    <a:pt x="64" y="69"/>
                    <a:pt x="64" y="69"/>
                  </a:cubicBezTo>
                  <a:cubicBezTo>
                    <a:pt x="65" y="69"/>
                    <a:pt x="65" y="69"/>
                    <a:pt x="65" y="68"/>
                  </a:cubicBezTo>
                  <a:cubicBezTo>
                    <a:pt x="65" y="68"/>
                    <a:pt x="65" y="68"/>
                    <a:pt x="65" y="68"/>
                  </a:cubicBezTo>
                  <a:cubicBezTo>
                    <a:pt x="65" y="68"/>
                    <a:pt x="65" y="68"/>
                    <a:pt x="66" y="67"/>
                  </a:cubicBezTo>
                  <a:cubicBezTo>
                    <a:pt x="66" y="67"/>
                    <a:pt x="67" y="66"/>
                    <a:pt x="67" y="66"/>
                  </a:cubicBezTo>
                  <a:cubicBezTo>
                    <a:pt x="68" y="66"/>
                    <a:pt x="69" y="65"/>
                    <a:pt x="69" y="65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70" y="64"/>
                    <a:pt x="70" y="65"/>
                    <a:pt x="70" y="65"/>
                  </a:cubicBezTo>
                  <a:cubicBezTo>
                    <a:pt x="70" y="65"/>
                    <a:pt x="70" y="65"/>
                    <a:pt x="70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71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3" y="65"/>
                    <a:pt x="73" y="65"/>
                    <a:pt x="73" y="65"/>
                  </a:cubicBezTo>
                  <a:cubicBezTo>
                    <a:pt x="73" y="65"/>
                    <a:pt x="74" y="65"/>
                    <a:pt x="74" y="65"/>
                  </a:cubicBezTo>
                  <a:cubicBezTo>
                    <a:pt x="74" y="65"/>
                    <a:pt x="75" y="64"/>
                    <a:pt x="75" y="64"/>
                  </a:cubicBezTo>
                  <a:cubicBezTo>
                    <a:pt x="75" y="64"/>
                    <a:pt x="76" y="64"/>
                    <a:pt x="76" y="64"/>
                  </a:cubicBezTo>
                  <a:cubicBezTo>
                    <a:pt x="76" y="64"/>
                    <a:pt x="76" y="63"/>
                    <a:pt x="76" y="63"/>
                  </a:cubicBezTo>
                  <a:cubicBezTo>
                    <a:pt x="76" y="63"/>
                    <a:pt x="77" y="63"/>
                    <a:pt x="77" y="63"/>
                  </a:cubicBezTo>
                  <a:cubicBezTo>
                    <a:pt x="77" y="64"/>
                    <a:pt x="77" y="64"/>
                    <a:pt x="77" y="64"/>
                  </a:cubicBezTo>
                  <a:cubicBezTo>
                    <a:pt x="77" y="64"/>
                    <a:pt x="77" y="64"/>
                    <a:pt x="77" y="64"/>
                  </a:cubicBezTo>
                  <a:cubicBezTo>
                    <a:pt x="77" y="65"/>
                    <a:pt x="77" y="65"/>
                    <a:pt x="76" y="65"/>
                  </a:cubicBezTo>
                  <a:cubicBezTo>
                    <a:pt x="76" y="65"/>
                    <a:pt x="76" y="66"/>
                    <a:pt x="76" y="66"/>
                  </a:cubicBezTo>
                  <a:cubicBezTo>
                    <a:pt x="76" y="66"/>
                    <a:pt x="75" y="67"/>
                    <a:pt x="75" y="67"/>
                  </a:cubicBezTo>
                  <a:cubicBezTo>
                    <a:pt x="75" y="67"/>
                    <a:pt x="74" y="68"/>
                    <a:pt x="74" y="68"/>
                  </a:cubicBezTo>
                  <a:cubicBezTo>
                    <a:pt x="74" y="69"/>
                    <a:pt x="73" y="69"/>
                    <a:pt x="73" y="70"/>
                  </a:cubicBezTo>
                  <a:cubicBezTo>
                    <a:pt x="73" y="70"/>
                    <a:pt x="73" y="70"/>
                    <a:pt x="73" y="70"/>
                  </a:cubicBezTo>
                  <a:cubicBezTo>
                    <a:pt x="73" y="71"/>
                    <a:pt x="74" y="71"/>
                    <a:pt x="73" y="71"/>
                  </a:cubicBezTo>
                  <a:cubicBezTo>
                    <a:pt x="73" y="71"/>
                    <a:pt x="73" y="71"/>
                    <a:pt x="73" y="71"/>
                  </a:cubicBezTo>
                  <a:cubicBezTo>
                    <a:pt x="73" y="71"/>
                    <a:pt x="73" y="71"/>
                    <a:pt x="73" y="71"/>
                  </a:cubicBezTo>
                  <a:cubicBezTo>
                    <a:pt x="72" y="71"/>
                    <a:pt x="72" y="71"/>
                    <a:pt x="72" y="71"/>
                  </a:cubicBezTo>
                  <a:cubicBezTo>
                    <a:pt x="72" y="71"/>
                    <a:pt x="72" y="71"/>
                    <a:pt x="71" y="71"/>
                  </a:cubicBezTo>
                  <a:cubicBezTo>
                    <a:pt x="71" y="71"/>
                    <a:pt x="71" y="72"/>
                    <a:pt x="71" y="72"/>
                  </a:cubicBezTo>
                  <a:cubicBezTo>
                    <a:pt x="71" y="72"/>
                    <a:pt x="70" y="72"/>
                    <a:pt x="70" y="72"/>
                  </a:cubicBezTo>
                  <a:cubicBezTo>
                    <a:pt x="70" y="72"/>
                    <a:pt x="70" y="71"/>
                    <a:pt x="69" y="71"/>
                  </a:cubicBezTo>
                  <a:cubicBezTo>
                    <a:pt x="69" y="71"/>
                    <a:pt x="69" y="71"/>
                    <a:pt x="69" y="71"/>
                  </a:cubicBezTo>
                  <a:cubicBezTo>
                    <a:pt x="69" y="71"/>
                    <a:pt x="69" y="71"/>
                    <a:pt x="69" y="72"/>
                  </a:cubicBezTo>
                  <a:cubicBezTo>
                    <a:pt x="69" y="72"/>
                    <a:pt x="69" y="72"/>
                    <a:pt x="69" y="72"/>
                  </a:cubicBezTo>
                  <a:cubicBezTo>
                    <a:pt x="69" y="72"/>
                    <a:pt x="69" y="72"/>
                    <a:pt x="69" y="72"/>
                  </a:cubicBezTo>
                  <a:cubicBezTo>
                    <a:pt x="69" y="72"/>
                    <a:pt x="70" y="72"/>
                    <a:pt x="70" y="72"/>
                  </a:cubicBezTo>
                  <a:cubicBezTo>
                    <a:pt x="70" y="72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4"/>
                    <a:pt x="70" y="74"/>
                  </a:cubicBezTo>
                  <a:cubicBezTo>
                    <a:pt x="70" y="74"/>
                    <a:pt x="69" y="74"/>
                    <a:pt x="69" y="74"/>
                  </a:cubicBezTo>
                  <a:cubicBezTo>
                    <a:pt x="69" y="74"/>
                    <a:pt x="69" y="74"/>
                    <a:pt x="68" y="74"/>
                  </a:cubicBezTo>
                  <a:cubicBezTo>
                    <a:pt x="68" y="74"/>
                    <a:pt x="68" y="74"/>
                    <a:pt x="67" y="74"/>
                  </a:cubicBezTo>
                  <a:cubicBezTo>
                    <a:pt x="67" y="74"/>
                    <a:pt x="67" y="74"/>
                    <a:pt x="66" y="74"/>
                  </a:cubicBezTo>
                  <a:cubicBezTo>
                    <a:pt x="66" y="74"/>
                    <a:pt x="66" y="74"/>
                    <a:pt x="66" y="74"/>
                  </a:cubicBezTo>
                  <a:cubicBezTo>
                    <a:pt x="65" y="74"/>
                    <a:pt x="65" y="74"/>
                    <a:pt x="65" y="74"/>
                  </a:cubicBezTo>
                  <a:cubicBezTo>
                    <a:pt x="65" y="74"/>
                    <a:pt x="65" y="74"/>
                    <a:pt x="64" y="74"/>
                  </a:cubicBezTo>
                  <a:cubicBezTo>
                    <a:pt x="64" y="74"/>
                    <a:pt x="64" y="74"/>
                    <a:pt x="64" y="74"/>
                  </a:cubicBezTo>
                  <a:cubicBezTo>
                    <a:pt x="64" y="74"/>
                    <a:pt x="63" y="74"/>
                    <a:pt x="63" y="74"/>
                  </a:cubicBezTo>
                  <a:cubicBezTo>
                    <a:pt x="63" y="74"/>
                    <a:pt x="63" y="74"/>
                    <a:pt x="62" y="75"/>
                  </a:cubicBezTo>
                  <a:cubicBezTo>
                    <a:pt x="62" y="75"/>
                    <a:pt x="62" y="75"/>
                    <a:pt x="62" y="75"/>
                  </a:cubicBezTo>
                  <a:cubicBezTo>
                    <a:pt x="62" y="75"/>
                    <a:pt x="61" y="75"/>
                    <a:pt x="61" y="76"/>
                  </a:cubicBezTo>
                  <a:cubicBezTo>
                    <a:pt x="61" y="76"/>
                    <a:pt x="61" y="76"/>
                    <a:pt x="61" y="76"/>
                  </a:cubicBezTo>
                  <a:cubicBezTo>
                    <a:pt x="62" y="76"/>
                    <a:pt x="62" y="76"/>
                    <a:pt x="62" y="76"/>
                  </a:cubicBezTo>
                  <a:cubicBezTo>
                    <a:pt x="62" y="76"/>
                    <a:pt x="62" y="75"/>
                    <a:pt x="62" y="75"/>
                  </a:cubicBezTo>
                  <a:cubicBezTo>
                    <a:pt x="62" y="75"/>
                    <a:pt x="63" y="75"/>
                    <a:pt x="63" y="75"/>
                  </a:cubicBezTo>
                  <a:cubicBezTo>
                    <a:pt x="63" y="75"/>
                    <a:pt x="63" y="75"/>
                    <a:pt x="63" y="75"/>
                  </a:cubicBezTo>
                  <a:cubicBezTo>
                    <a:pt x="63" y="75"/>
                    <a:pt x="64" y="75"/>
                    <a:pt x="64" y="75"/>
                  </a:cubicBezTo>
                  <a:cubicBezTo>
                    <a:pt x="64" y="75"/>
                    <a:pt x="64" y="75"/>
                    <a:pt x="64" y="75"/>
                  </a:cubicBezTo>
                  <a:cubicBezTo>
                    <a:pt x="64" y="75"/>
                    <a:pt x="64" y="75"/>
                    <a:pt x="65" y="75"/>
                  </a:cubicBezTo>
                  <a:cubicBezTo>
                    <a:pt x="65" y="75"/>
                    <a:pt x="65" y="75"/>
                    <a:pt x="66" y="75"/>
                  </a:cubicBezTo>
                  <a:cubicBezTo>
                    <a:pt x="66" y="75"/>
                    <a:pt x="66" y="75"/>
                    <a:pt x="66" y="75"/>
                  </a:cubicBezTo>
                  <a:cubicBezTo>
                    <a:pt x="66" y="75"/>
                    <a:pt x="67" y="75"/>
                    <a:pt x="67" y="75"/>
                  </a:cubicBezTo>
                  <a:cubicBezTo>
                    <a:pt x="67" y="75"/>
                    <a:pt x="68" y="75"/>
                    <a:pt x="68" y="75"/>
                  </a:cubicBezTo>
                  <a:cubicBezTo>
                    <a:pt x="68" y="75"/>
                    <a:pt x="69" y="75"/>
                    <a:pt x="69" y="75"/>
                  </a:cubicBezTo>
                  <a:cubicBezTo>
                    <a:pt x="69" y="75"/>
                    <a:pt x="69" y="75"/>
                    <a:pt x="70" y="75"/>
                  </a:cubicBezTo>
                  <a:cubicBezTo>
                    <a:pt x="70" y="75"/>
                    <a:pt x="70" y="75"/>
                    <a:pt x="70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4"/>
                    <a:pt x="71" y="74"/>
                  </a:cubicBezTo>
                  <a:cubicBezTo>
                    <a:pt x="72" y="74"/>
                    <a:pt x="72" y="74"/>
                    <a:pt x="72" y="74"/>
                  </a:cubicBezTo>
                  <a:cubicBezTo>
                    <a:pt x="72" y="74"/>
                    <a:pt x="73" y="74"/>
                    <a:pt x="73" y="74"/>
                  </a:cubicBezTo>
                  <a:cubicBezTo>
                    <a:pt x="73" y="74"/>
                    <a:pt x="73" y="73"/>
                    <a:pt x="73" y="73"/>
                  </a:cubicBezTo>
                  <a:cubicBezTo>
                    <a:pt x="73" y="73"/>
                    <a:pt x="73" y="73"/>
                    <a:pt x="74" y="72"/>
                  </a:cubicBezTo>
                  <a:cubicBezTo>
                    <a:pt x="74" y="72"/>
                    <a:pt x="74" y="72"/>
                    <a:pt x="74" y="72"/>
                  </a:cubicBezTo>
                  <a:cubicBezTo>
                    <a:pt x="74" y="72"/>
                    <a:pt x="75" y="71"/>
                    <a:pt x="75" y="71"/>
                  </a:cubicBezTo>
                  <a:cubicBezTo>
                    <a:pt x="75" y="71"/>
                    <a:pt x="75" y="71"/>
                    <a:pt x="75" y="71"/>
                  </a:cubicBezTo>
                  <a:cubicBezTo>
                    <a:pt x="75" y="70"/>
                    <a:pt x="75" y="70"/>
                    <a:pt x="75" y="70"/>
                  </a:cubicBezTo>
                  <a:cubicBezTo>
                    <a:pt x="74" y="70"/>
                    <a:pt x="74" y="70"/>
                    <a:pt x="74" y="70"/>
                  </a:cubicBezTo>
                  <a:cubicBezTo>
                    <a:pt x="74" y="70"/>
                    <a:pt x="74" y="69"/>
                    <a:pt x="74" y="69"/>
                  </a:cubicBezTo>
                  <a:cubicBezTo>
                    <a:pt x="74" y="69"/>
                    <a:pt x="74" y="69"/>
                    <a:pt x="74" y="69"/>
                  </a:cubicBezTo>
                  <a:cubicBezTo>
                    <a:pt x="75" y="69"/>
                    <a:pt x="75" y="69"/>
                    <a:pt x="75" y="69"/>
                  </a:cubicBezTo>
                  <a:cubicBezTo>
                    <a:pt x="75" y="69"/>
                    <a:pt x="76" y="69"/>
                    <a:pt x="76" y="69"/>
                  </a:cubicBezTo>
                  <a:cubicBezTo>
                    <a:pt x="76" y="68"/>
                    <a:pt x="77" y="68"/>
                    <a:pt x="77" y="69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8" y="69"/>
                    <a:pt x="78" y="69"/>
                    <a:pt x="79" y="70"/>
                  </a:cubicBezTo>
                  <a:cubicBezTo>
                    <a:pt x="79" y="70"/>
                    <a:pt x="80" y="70"/>
                    <a:pt x="81" y="70"/>
                  </a:cubicBezTo>
                  <a:cubicBezTo>
                    <a:pt x="81" y="70"/>
                    <a:pt x="82" y="69"/>
                    <a:pt x="82" y="69"/>
                  </a:cubicBezTo>
                  <a:cubicBezTo>
                    <a:pt x="82" y="69"/>
                    <a:pt x="83" y="68"/>
                    <a:pt x="83" y="68"/>
                  </a:cubicBezTo>
                  <a:cubicBezTo>
                    <a:pt x="83" y="68"/>
                    <a:pt x="83" y="68"/>
                    <a:pt x="84" y="67"/>
                  </a:cubicBezTo>
                  <a:cubicBezTo>
                    <a:pt x="84" y="67"/>
                    <a:pt x="85" y="67"/>
                    <a:pt x="85" y="66"/>
                  </a:cubicBezTo>
                  <a:cubicBezTo>
                    <a:pt x="86" y="66"/>
                    <a:pt x="86" y="65"/>
                    <a:pt x="87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7" y="64"/>
                    <a:pt x="88" y="64"/>
                    <a:pt x="88" y="64"/>
                  </a:cubicBezTo>
                  <a:cubicBezTo>
                    <a:pt x="88" y="64"/>
                    <a:pt x="89" y="64"/>
                    <a:pt x="89" y="64"/>
                  </a:cubicBezTo>
                  <a:cubicBezTo>
                    <a:pt x="89" y="64"/>
                    <a:pt x="89" y="65"/>
                    <a:pt x="89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9" y="65"/>
                    <a:pt x="89" y="66"/>
                  </a:cubicBezTo>
                  <a:cubicBezTo>
                    <a:pt x="89" y="66"/>
                    <a:pt x="89" y="66"/>
                    <a:pt x="89" y="66"/>
                  </a:cubicBezTo>
                  <a:cubicBezTo>
                    <a:pt x="89" y="66"/>
                    <a:pt x="90" y="66"/>
                    <a:pt x="90" y="66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66"/>
                    <a:pt x="91" y="66"/>
                    <a:pt x="91" y="65"/>
                  </a:cubicBezTo>
                  <a:cubicBezTo>
                    <a:pt x="91" y="65"/>
                    <a:pt x="90" y="65"/>
                    <a:pt x="90" y="65"/>
                  </a:cubicBezTo>
                  <a:cubicBezTo>
                    <a:pt x="90" y="65"/>
                    <a:pt x="90" y="64"/>
                    <a:pt x="90" y="64"/>
                  </a:cubicBezTo>
                  <a:cubicBezTo>
                    <a:pt x="90" y="64"/>
                    <a:pt x="90" y="64"/>
                    <a:pt x="90" y="64"/>
                  </a:cubicBezTo>
                  <a:cubicBezTo>
                    <a:pt x="90" y="64"/>
                    <a:pt x="90" y="64"/>
                    <a:pt x="90" y="64"/>
                  </a:cubicBezTo>
                  <a:cubicBezTo>
                    <a:pt x="91" y="64"/>
                    <a:pt x="91" y="64"/>
                    <a:pt x="92" y="64"/>
                  </a:cubicBezTo>
                  <a:cubicBezTo>
                    <a:pt x="92" y="64"/>
                    <a:pt x="93" y="64"/>
                    <a:pt x="93" y="64"/>
                  </a:cubicBezTo>
                  <a:cubicBezTo>
                    <a:pt x="93" y="64"/>
                    <a:pt x="93" y="63"/>
                    <a:pt x="93" y="63"/>
                  </a:cubicBezTo>
                  <a:cubicBezTo>
                    <a:pt x="94" y="63"/>
                    <a:pt x="94" y="63"/>
                    <a:pt x="94" y="63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4" y="61"/>
                    <a:pt x="95" y="62"/>
                    <a:pt x="95" y="62"/>
                  </a:cubicBezTo>
                  <a:cubicBezTo>
                    <a:pt x="95" y="62"/>
                    <a:pt x="96" y="61"/>
                    <a:pt x="96" y="61"/>
                  </a:cubicBezTo>
                  <a:cubicBezTo>
                    <a:pt x="96" y="61"/>
                    <a:pt x="97" y="61"/>
                    <a:pt x="97" y="61"/>
                  </a:cubicBezTo>
                  <a:cubicBezTo>
                    <a:pt x="98" y="61"/>
                    <a:pt x="98" y="60"/>
                    <a:pt x="99" y="60"/>
                  </a:cubicBezTo>
                  <a:cubicBezTo>
                    <a:pt x="99" y="60"/>
                    <a:pt x="100" y="60"/>
                    <a:pt x="100" y="60"/>
                  </a:cubicBezTo>
                  <a:cubicBezTo>
                    <a:pt x="100" y="60"/>
                    <a:pt x="101" y="61"/>
                    <a:pt x="101" y="61"/>
                  </a:cubicBezTo>
                  <a:cubicBezTo>
                    <a:pt x="101" y="61"/>
                    <a:pt x="102" y="62"/>
                    <a:pt x="102" y="62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4" y="62"/>
                    <a:pt x="104" y="62"/>
                    <a:pt x="105" y="62"/>
                  </a:cubicBezTo>
                  <a:cubicBezTo>
                    <a:pt x="105" y="62"/>
                    <a:pt x="106" y="63"/>
                    <a:pt x="107" y="63"/>
                  </a:cubicBezTo>
                  <a:cubicBezTo>
                    <a:pt x="107" y="63"/>
                    <a:pt x="108" y="63"/>
                    <a:pt x="109" y="63"/>
                  </a:cubicBezTo>
                  <a:cubicBezTo>
                    <a:pt x="109" y="63"/>
                    <a:pt x="110" y="64"/>
                    <a:pt x="110" y="64"/>
                  </a:cubicBezTo>
                  <a:cubicBezTo>
                    <a:pt x="110" y="64"/>
                    <a:pt x="111" y="64"/>
                    <a:pt x="111" y="64"/>
                  </a:cubicBezTo>
                  <a:cubicBezTo>
                    <a:pt x="111" y="63"/>
                    <a:pt x="112" y="63"/>
                    <a:pt x="113" y="62"/>
                  </a:cubicBezTo>
                  <a:cubicBezTo>
                    <a:pt x="113" y="62"/>
                    <a:pt x="114" y="62"/>
                    <a:pt x="114" y="61"/>
                  </a:cubicBezTo>
                  <a:cubicBezTo>
                    <a:pt x="115" y="61"/>
                    <a:pt x="115" y="61"/>
                    <a:pt x="115" y="61"/>
                  </a:cubicBezTo>
                  <a:cubicBezTo>
                    <a:pt x="115" y="61"/>
                    <a:pt x="115" y="61"/>
                    <a:pt x="115" y="61"/>
                  </a:cubicBezTo>
                  <a:cubicBezTo>
                    <a:pt x="116" y="61"/>
                    <a:pt x="116" y="62"/>
                    <a:pt x="116" y="62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116" y="62"/>
                    <a:pt x="117" y="62"/>
                    <a:pt x="117" y="62"/>
                  </a:cubicBezTo>
                  <a:cubicBezTo>
                    <a:pt x="117" y="62"/>
                    <a:pt x="117" y="62"/>
                    <a:pt x="117" y="62"/>
                  </a:cubicBezTo>
                  <a:cubicBezTo>
                    <a:pt x="118" y="62"/>
                    <a:pt x="118" y="62"/>
                    <a:pt x="118" y="62"/>
                  </a:cubicBezTo>
                  <a:cubicBezTo>
                    <a:pt x="118" y="62"/>
                    <a:pt x="119" y="62"/>
                    <a:pt x="119" y="62"/>
                  </a:cubicBezTo>
                  <a:cubicBezTo>
                    <a:pt x="119" y="63"/>
                    <a:pt x="120" y="62"/>
                    <a:pt x="120" y="62"/>
                  </a:cubicBezTo>
                  <a:cubicBezTo>
                    <a:pt x="120" y="62"/>
                    <a:pt x="121" y="62"/>
                    <a:pt x="121" y="62"/>
                  </a:cubicBezTo>
                  <a:cubicBezTo>
                    <a:pt x="121" y="62"/>
                    <a:pt x="122" y="63"/>
                    <a:pt x="122" y="63"/>
                  </a:cubicBezTo>
                  <a:cubicBezTo>
                    <a:pt x="122" y="63"/>
                    <a:pt x="123" y="63"/>
                    <a:pt x="123" y="63"/>
                  </a:cubicBezTo>
                  <a:cubicBezTo>
                    <a:pt x="123" y="63"/>
                    <a:pt x="123" y="63"/>
                    <a:pt x="123" y="63"/>
                  </a:cubicBezTo>
                  <a:cubicBezTo>
                    <a:pt x="124" y="63"/>
                    <a:pt x="124" y="63"/>
                    <a:pt x="124" y="63"/>
                  </a:cubicBezTo>
                  <a:cubicBezTo>
                    <a:pt x="124" y="63"/>
                    <a:pt x="125" y="63"/>
                    <a:pt x="125" y="63"/>
                  </a:cubicBezTo>
                  <a:cubicBezTo>
                    <a:pt x="125" y="63"/>
                    <a:pt x="125" y="63"/>
                    <a:pt x="126" y="63"/>
                  </a:cubicBezTo>
                  <a:cubicBezTo>
                    <a:pt x="126" y="63"/>
                    <a:pt x="126" y="64"/>
                    <a:pt x="126" y="64"/>
                  </a:cubicBezTo>
                  <a:cubicBezTo>
                    <a:pt x="127" y="64"/>
                    <a:pt x="127" y="64"/>
                    <a:pt x="127" y="64"/>
                  </a:cubicBezTo>
                  <a:cubicBezTo>
                    <a:pt x="127" y="64"/>
                    <a:pt x="128" y="63"/>
                    <a:pt x="128" y="63"/>
                  </a:cubicBezTo>
                  <a:cubicBezTo>
                    <a:pt x="128" y="63"/>
                    <a:pt x="129" y="63"/>
                    <a:pt x="130" y="63"/>
                  </a:cubicBezTo>
                  <a:cubicBezTo>
                    <a:pt x="130" y="63"/>
                    <a:pt x="131" y="63"/>
                    <a:pt x="131" y="63"/>
                  </a:cubicBezTo>
                  <a:cubicBezTo>
                    <a:pt x="131" y="63"/>
                    <a:pt x="132" y="63"/>
                    <a:pt x="132" y="63"/>
                  </a:cubicBezTo>
                  <a:cubicBezTo>
                    <a:pt x="132" y="63"/>
                    <a:pt x="133" y="63"/>
                    <a:pt x="133" y="63"/>
                  </a:cubicBezTo>
                  <a:cubicBezTo>
                    <a:pt x="133" y="62"/>
                    <a:pt x="133" y="62"/>
                    <a:pt x="133" y="62"/>
                  </a:cubicBezTo>
                  <a:cubicBezTo>
                    <a:pt x="133" y="62"/>
                    <a:pt x="133" y="62"/>
                    <a:pt x="133" y="62"/>
                  </a:cubicBezTo>
                  <a:cubicBezTo>
                    <a:pt x="133" y="61"/>
                    <a:pt x="134" y="61"/>
                    <a:pt x="134" y="61"/>
                  </a:cubicBezTo>
                  <a:cubicBezTo>
                    <a:pt x="134" y="61"/>
                    <a:pt x="134" y="62"/>
                    <a:pt x="134" y="62"/>
                  </a:cubicBezTo>
                  <a:cubicBezTo>
                    <a:pt x="134" y="62"/>
                    <a:pt x="134" y="62"/>
                    <a:pt x="134" y="62"/>
                  </a:cubicBezTo>
                  <a:cubicBezTo>
                    <a:pt x="134" y="62"/>
                    <a:pt x="135" y="62"/>
                    <a:pt x="135" y="62"/>
                  </a:cubicBezTo>
                  <a:cubicBezTo>
                    <a:pt x="135" y="62"/>
                    <a:pt x="136" y="62"/>
                    <a:pt x="136" y="62"/>
                  </a:cubicBezTo>
                  <a:cubicBezTo>
                    <a:pt x="136" y="62"/>
                    <a:pt x="136" y="63"/>
                    <a:pt x="136" y="63"/>
                  </a:cubicBezTo>
                  <a:cubicBezTo>
                    <a:pt x="137" y="63"/>
                    <a:pt x="137" y="63"/>
                    <a:pt x="137" y="63"/>
                  </a:cubicBezTo>
                  <a:cubicBezTo>
                    <a:pt x="138" y="63"/>
                    <a:pt x="138" y="63"/>
                    <a:pt x="138" y="62"/>
                  </a:cubicBezTo>
                  <a:cubicBezTo>
                    <a:pt x="138" y="62"/>
                    <a:pt x="139" y="62"/>
                    <a:pt x="139" y="62"/>
                  </a:cubicBezTo>
                  <a:cubicBezTo>
                    <a:pt x="139" y="62"/>
                    <a:pt x="139" y="61"/>
                    <a:pt x="140" y="61"/>
                  </a:cubicBezTo>
                  <a:cubicBezTo>
                    <a:pt x="140" y="61"/>
                    <a:pt x="140" y="61"/>
                    <a:pt x="140" y="61"/>
                  </a:cubicBezTo>
                  <a:cubicBezTo>
                    <a:pt x="141" y="61"/>
                    <a:pt x="141" y="61"/>
                    <a:pt x="141" y="61"/>
                  </a:cubicBezTo>
                  <a:cubicBezTo>
                    <a:pt x="142" y="61"/>
                    <a:pt x="142" y="61"/>
                    <a:pt x="142" y="61"/>
                  </a:cubicBezTo>
                  <a:cubicBezTo>
                    <a:pt x="143" y="61"/>
                    <a:pt x="143" y="61"/>
                    <a:pt x="143" y="61"/>
                  </a:cubicBezTo>
                  <a:cubicBezTo>
                    <a:pt x="143" y="61"/>
                    <a:pt x="144" y="61"/>
                    <a:pt x="144" y="61"/>
                  </a:cubicBezTo>
                  <a:cubicBezTo>
                    <a:pt x="144" y="61"/>
                    <a:pt x="144" y="62"/>
                    <a:pt x="144" y="62"/>
                  </a:cubicBezTo>
                  <a:cubicBezTo>
                    <a:pt x="144" y="62"/>
                    <a:pt x="144" y="62"/>
                    <a:pt x="144" y="62"/>
                  </a:cubicBezTo>
                  <a:cubicBezTo>
                    <a:pt x="144" y="62"/>
                    <a:pt x="145" y="63"/>
                    <a:pt x="145" y="63"/>
                  </a:cubicBezTo>
                  <a:cubicBezTo>
                    <a:pt x="145" y="63"/>
                    <a:pt x="146" y="63"/>
                    <a:pt x="146" y="63"/>
                  </a:cubicBezTo>
                  <a:cubicBezTo>
                    <a:pt x="146" y="63"/>
                    <a:pt x="146" y="63"/>
                    <a:pt x="146" y="63"/>
                  </a:cubicBezTo>
                  <a:cubicBezTo>
                    <a:pt x="147" y="63"/>
                    <a:pt x="147" y="63"/>
                    <a:pt x="147" y="63"/>
                  </a:cubicBezTo>
                  <a:cubicBezTo>
                    <a:pt x="147" y="64"/>
                    <a:pt x="147" y="64"/>
                    <a:pt x="147" y="64"/>
                  </a:cubicBezTo>
                  <a:cubicBezTo>
                    <a:pt x="148" y="64"/>
                    <a:pt x="148" y="65"/>
                    <a:pt x="148" y="65"/>
                  </a:cubicBezTo>
                  <a:cubicBezTo>
                    <a:pt x="148" y="65"/>
                    <a:pt x="148" y="66"/>
                    <a:pt x="149" y="66"/>
                  </a:cubicBezTo>
                  <a:cubicBezTo>
                    <a:pt x="149" y="66"/>
                    <a:pt x="149" y="66"/>
                    <a:pt x="150" y="67"/>
                  </a:cubicBezTo>
                  <a:cubicBezTo>
                    <a:pt x="150" y="67"/>
                    <a:pt x="150" y="67"/>
                    <a:pt x="150" y="67"/>
                  </a:cubicBezTo>
                  <a:cubicBezTo>
                    <a:pt x="150" y="67"/>
                    <a:pt x="150" y="68"/>
                    <a:pt x="150" y="68"/>
                  </a:cubicBezTo>
                  <a:cubicBezTo>
                    <a:pt x="150" y="68"/>
                    <a:pt x="150" y="69"/>
                    <a:pt x="150" y="69"/>
                  </a:cubicBezTo>
                  <a:cubicBezTo>
                    <a:pt x="150" y="69"/>
                    <a:pt x="150" y="70"/>
                    <a:pt x="150" y="70"/>
                  </a:cubicBezTo>
                  <a:cubicBezTo>
                    <a:pt x="150" y="70"/>
                    <a:pt x="151" y="71"/>
                    <a:pt x="151" y="71"/>
                  </a:cubicBezTo>
                  <a:cubicBezTo>
                    <a:pt x="151" y="71"/>
                    <a:pt x="151" y="72"/>
                    <a:pt x="151" y="72"/>
                  </a:cubicBezTo>
                  <a:cubicBezTo>
                    <a:pt x="151" y="72"/>
                    <a:pt x="152" y="72"/>
                    <a:pt x="152" y="73"/>
                  </a:cubicBezTo>
                  <a:cubicBezTo>
                    <a:pt x="152" y="73"/>
                    <a:pt x="152" y="73"/>
                    <a:pt x="152" y="74"/>
                  </a:cubicBezTo>
                  <a:cubicBezTo>
                    <a:pt x="152" y="74"/>
                    <a:pt x="152" y="74"/>
                    <a:pt x="152" y="74"/>
                  </a:cubicBezTo>
                  <a:cubicBezTo>
                    <a:pt x="152" y="74"/>
                    <a:pt x="151" y="74"/>
                    <a:pt x="151" y="74"/>
                  </a:cubicBezTo>
                  <a:cubicBezTo>
                    <a:pt x="151" y="74"/>
                    <a:pt x="151" y="75"/>
                    <a:pt x="151" y="75"/>
                  </a:cubicBezTo>
                  <a:cubicBezTo>
                    <a:pt x="151" y="75"/>
                    <a:pt x="152" y="75"/>
                    <a:pt x="152" y="75"/>
                  </a:cubicBezTo>
                  <a:cubicBezTo>
                    <a:pt x="152" y="75"/>
                    <a:pt x="152" y="75"/>
                    <a:pt x="152" y="75"/>
                  </a:cubicBezTo>
                  <a:cubicBezTo>
                    <a:pt x="151" y="75"/>
                    <a:pt x="152" y="76"/>
                    <a:pt x="152" y="76"/>
                  </a:cubicBezTo>
                  <a:cubicBezTo>
                    <a:pt x="152" y="76"/>
                    <a:pt x="152" y="76"/>
                    <a:pt x="152" y="76"/>
                  </a:cubicBezTo>
                  <a:cubicBezTo>
                    <a:pt x="152" y="76"/>
                    <a:pt x="152" y="77"/>
                    <a:pt x="151" y="77"/>
                  </a:cubicBezTo>
                  <a:cubicBezTo>
                    <a:pt x="151" y="77"/>
                    <a:pt x="151" y="78"/>
                    <a:pt x="151" y="78"/>
                  </a:cubicBezTo>
                  <a:cubicBezTo>
                    <a:pt x="151" y="79"/>
                    <a:pt x="150" y="80"/>
                    <a:pt x="150" y="80"/>
                  </a:cubicBezTo>
                  <a:cubicBezTo>
                    <a:pt x="150" y="80"/>
                    <a:pt x="149" y="81"/>
                    <a:pt x="148" y="82"/>
                  </a:cubicBezTo>
                  <a:cubicBezTo>
                    <a:pt x="148" y="82"/>
                    <a:pt x="147" y="83"/>
                    <a:pt x="146" y="84"/>
                  </a:cubicBezTo>
                  <a:cubicBezTo>
                    <a:pt x="146" y="84"/>
                    <a:pt x="146" y="85"/>
                    <a:pt x="145" y="86"/>
                  </a:cubicBezTo>
                  <a:cubicBezTo>
                    <a:pt x="145" y="86"/>
                    <a:pt x="145" y="86"/>
                    <a:pt x="145" y="86"/>
                  </a:cubicBezTo>
                  <a:cubicBezTo>
                    <a:pt x="145" y="86"/>
                    <a:pt x="145" y="85"/>
                    <a:pt x="145" y="85"/>
                  </a:cubicBezTo>
                  <a:cubicBezTo>
                    <a:pt x="145" y="85"/>
                    <a:pt x="145" y="84"/>
                    <a:pt x="145" y="84"/>
                  </a:cubicBezTo>
                  <a:cubicBezTo>
                    <a:pt x="145" y="84"/>
                    <a:pt x="145" y="84"/>
                    <a:pt x="144" y="84"/>
                  </a:cubicBezTo>
                  <a:cubicBezTo>
                    <a:pt x="144" y="84"/>
                    <a:pt x="144" y="84"/>
                    <a:pt x="144" y="84"/>
                  </a:cubicBezTo>
                  <a:cubicBezTo>
                    <a:pt x="144" y="84"/>
                    <a:pt x="144" y="84"/>
                    <a:pt x="144" y="85"/>
                  </a:cubicBezTo>
                  <a:cubicBezTo>
                    <a:pt x="144" y="85"/>
                    <a:pt x="144" y="85"/>
                    <a:pt x="144" y="85"/>
                  </a:cubicBezTo>
                  <a:cubicBezTo>
                    <a:pt x="144" y="85"/>
                    <a:pt x="144" y="86"/>
                    <a:pt x="144" y="86"/>
                  </a:cubicBezTo>
                  <a:cubicBezTo>
                    <a:pt x="144" y="86"/>
                    <a:pt x="145" y="86"/>
                    <a:pt x="145" y="86"/>
                  </a:cubicBezTo>
                  <a:cubicBezTo>
                    <a:pt x="145" y="87"/>
                    <a:pt x="145" y="87"/>
                    <a:pt x="144" y="88"/>
                  </a:cubicBezTo>
                  <a:cubicBezTo>
                    <a:pt x="144" y="88"/>
                    <a:pt x="144" y="89"/>
                    <a:pt x="144" y="90"/>
                  </a:cubicBezTo>
                  <a:cubicBezTo>
                    <a:pt x="144" y="90"/>
                    <a:pt x="143" y="92"/>
                    <a:pt x="143" y="93"/>
                  </a:cubicBezTo>
                  <a:cubicBezTo>
                    <a:pt x="143" y="93"/>
                    <a:pt x="142" y="94"/>
                    <a:pt x="142" y="95"/>
                  </a:cubicBezTo>
                  <a:cubicBezTo>
                    <a:pt x="142" y="95"/>
                    <a:pt x="142" y="95"/>
                    <a:pt x="142" y="95"/>
                  </a:cubicBezTo>
                  <a:cubicBezTo>
                    <a:pt x="143" y="96"/>
                    <a:pt x="143" y="96"/>
                    <a:pt x="143" y="96"/>
                  </a:cubicBezTo>
                  <a:cubicBezTo>
                    <a:pt x="143" y="96"/>
                    <a:pt x="143" y="96"/>
                    <a:pt x="143" y="96"/>
                  </a:cubicBezTo>
                  <a:cubicBezTo>
                    <a:pt x="143" y="97"/>
                    <a:pt x="144" y="97"/>
                    <a:pt x="144" y="97"/>
                  </a:cubicBezTo>
                  <a:cubicBezTo>
                    <a:pt x="144" y="98"/>
                    <a:pt x="143" y="98"/>
                    <a:pt x="143" y="99"/>
                  </a:cubicBezTo>
                  <a:cubicBezTo>
                    <a:pt x="143" y="99"/>
                    <a:pt x="142" y="101"/>
                    <a:pt x="142" y="101"/>
                  </a:cubicBezTo>
                  <a:cubicBezTo>
                    <a:pt x="142" y="102"/>
                    <a:pt x="141" y="104"/>
                    <a:pt x="140" y="104"/>
                  </a:cubicBezTo>
                  <a:cubicBezTo>
                    <a:pt x="140" y="105"/>
                    <a:pt x="140" y="106"/>
                    <a:pt x="139" y="107"/>
                  </a:cubicBezTo>
                  <a:cubicBezTo>
                    <a:pt x="139" y="107"/>
                    <a:pt x="139" y="107"/>
                    <a:pt x="139" y="108"/>
                  </a:cubicBezTo>
                  <a:cubicBezTo>
                    <a:pt x="139" y="108"/>
                    <a:pt x="139" y="108"/>
                    <a:pt x="139" y="108"/>
                  </a:cubicBezTo>
                  <a:cubicBezTo>
                    <a:pt x="139" y="109"/>
                    <a:pt x="139" y="109"/>
                    <a:pt x="139" y="110"/>
                  </a:cubicBezTo>
                  <a:cubicBezTo>
                    <a:pt x="139" y="110"/>
                    <a:pt x="139" y="111"/>
                    <a:pt x="138" y="112"/>
                  </a:cubicBezTo>
                  <a:cubicBezTo>
                    <a:pt x="138" y="113"/>
                    <a:pt x="138" y="114"/>
                    <a:pt x="137" y="114"/>
                  </a:cubicBezTo>
                  <a:cubicBezTo>
                    <a:pt x="137" y="115"/>
                    <a:pt x="136" y="116"/>
                    <a:pt x="136" y="117"/>
                  </a:cubicBezTo>
                  <a:cubicBezTo>
                    <a:pt x="135" y="117"/>
                    <a:pt x="135" y="118"/>
                    <a:pt x="134" y="119"/>
                  </a:cubicBezTo>
                  <a:cubicBezTo>
                    <a:pt x="134" y="119"/>
                    <a:pt x="134" y="120"/>
                    <a:pt x="134" y="120"/>
                  </a:cubicBezTo>
                  <a:cubicBezTo>
                    <a:pt x="133" y="120"/>
                    <a:pt x="133" y="120"/>
                    <a:pt x="133" y="121"/>
                  </a:cubicBezTo>
                  <a:cubicBezTo>
                    <a:pt x="133" y="121"/>
                    <a:pt x="132" y="121"/>
                    <a:pt x="132" y="121"/>
                  </a:cubicBezTo>
                  <a:cubicBezTo>
                    <a:pt x="131" y="121"/>
                    <a:pt x="131" y="122"/>
                    <a:pt x="131" y="122"/>
                  </a:cubicBezTo>
                  <a:cubicBezTo>
                    <a:pt x="131" y="122"/>
                    <a:pt x="131" y="123"/>
                    <a:pt x="131" y="123"/>
                  </a:cubicBezTo>
                  <a:cubicBezTo>
                    <a:pt x="130" y="123"/>
                    <a:pt x="130" y="124"/>
                    <a:pt x="130" y="124"/>
                  </a:cubicBezTo>
                  <a:cubicBezTo>
                    <a:pt x="130" y="124"/>
                    <a:pt x="130" y="125"/>
                    <a:pt x="130" y="125"/>
                  </a:cubicBezTo>
                  <a:cubicBezTo>
                    <a:pt x="130" y="125"/>
                    <a:pt x="129" y="125"/>
                    <a:pt x="129" y="125"/>
                  </a:cubicBezTo>
                  <a:cubicBezTo>
                    <a:pt x="129" y="125"/>
                    <a:pt x="129" y="125"/>
                    <a:pt x="129" y="124"/>
                  </a:cubicBezTo>
                  <a:cubicBezTo>
                    <a:pt x="129" y="124"/>
                    <a:pt x="128" y="124"/>
                    <a:pt x="128" y="124"/>
                  </a:cubicBezTo>
                  <a:cubicBezTo>
                    <a:pt x="128" y="124"/>
                    <a:pt x="128" y="124"/>
                    <a:pt x="128" y="124"/>
                  </a:cubicBezTo>
                  <a:cubicBezTo>
                    <a:pt x="128" y="124"/>
                    <a:pt x="127" y="125"/>
                    <a:pt x="127" y="125"/>
                  </a:cubicBezTo>
                  <a:cubicBezTo>
                    <a:pt x="127" y="125"/>
                    <a:pt x="128" y="125"/>
                    <a:pt x="128" y="125"/>
                  </a:cubicBezTo>
                  <a:cubicBezTo>
                    <a:pt x="128" y="126"/>
                    <a:pt x="128" y="126"/>
                    <a:pt x="128" y="126"/>
                  </a:cubicBezTo>
                  <a:cubicBezTo>
                    <a:pt x="129" y="126"/>
                    <a:pt x="129" y="125"/>
                    <a:pt x="129" y="125"/>
                  </a:cubicBezTo>
                  <a:cubicBezTo>
                    <a:pt x="130" y="125"/>
                    <a:pt x="130" y="125"/>
                    <a:pt x="130" y="125"/>
                  </a:cubicBezTo>
                  <a:cubicBezTo>
                    <a:pt x="130" y="125"/>
                    <a:pt x="130" y="126"/>
                    <a:pt x="130" y="126"/>
                  </a:cubicBezTo>
                  <a:cubicBezTo>
                    <a:pt x="130" y="126"/>
                    <a:pt x="130" y="126"/>
                    <a:pt x="130" y="126"/>
                  </a:cubicBezTo>
                  <a:cubicBezTo>
                    <a:pt x="130" y="127"/>
                    <a:pt x="129" y="127"/>
                    <a:pt x="129" y="127"/>
                  </a:cubicBezTo>
                  <a:cubicBezTo>
                    <a:pt x="129" y="128"/>
                    <a:pt x="128" y="128"/>
                    <a:pt x="128" y="128"/>
                  </a:cubicBezTo>
                  <a:cubicBezTo>
                    <a:pt x="128" y="128"/>
                    <a:pt x="128" y="129"/>
                    <a:pt x="128" y="129"/>
                  </a:cubicBezTo>
                  <a:cubicBezTo>
                    <a:pt x="128" y="129"/>
                    <a:pt x="129" y="129"/>
                    <a:pt x="129" y="129"/>
                  </a:cubicBezTo>
                  <a:cubicBezTo>
                    <a:pt x="129" y="130"/>
                    <a:pt x="129" y="130"/>
                    <a:pt x="129" y="130"/>
                  </a:cubicBezTo>
                  <a:cubicBezTo>
                    <a:pt x="129" y="131"/>
                    <a:pt x="128" y="131"/>
                    <a:pt x="128" y="132"/>
                  </a:cubicBezTo>
                  <a:cubicBezTo>
                    <a:pt x="128" y="132"/>
                    <a:pt x="128" y="133"/>
                    <a:pt x="127" y="133"/>
                  </a:cubicBezTo>
                  <a:cubicBezTo>
                    <a:pt x="127" y="134"/>
                    <a:pt x="127" y="134"/>
                    <a:pt x="127" y="134"/>
                  </a:cubicBezTo>
                  <a:cubicBezTo>
                    <a:pt x="126" y="134"/>
                    <a:pt x="126" y="134"/>
                    <a:pt x="126" y="135"/>
                  </a:cubicBezTo>
                  <a:cubicBezTo>
                    <a:pt x="125" y="135"/>
                    <a:pt x="125" y="135"/>
                    <a:pt x="125" y="136"/>
                  </a:cubicBezTo>
                  <a:cubicBezTo>
                    <a:pt x="125" y="136"/>
                    <a:pt x="124" y="136"/>
                    <a:pt x="124" y="137"/>
                  </a:cubicBezTo>
                  <a:cubicBezTo>
                    <a:pt x="124" y="137"/>
                    <a:pt x="123" y="137"/>
                    <a:pt x="122" y="138"/>
                  </a:cubicBezTo>
                  <a:cubicBezTo>
                    <a:pt x="122" y="138"/>
                    <a:pt x="121" y="138"/>
                    <a:pt x="121" y="138"/>
                  </a:cubicBezTo>
                  <a:cubicBezTo>
                    <a:pt x="121" y="138"/>
                    <a:pt x="121" y="139"/>
                    <a:pt x="121" y="139"/>
                  </a:cubicBezTo>
                  <a:cubicBezTo>
                    <a:pt x="121" y="139"/>
                    <a:pt x="121" y="140"/>
                    <a:pt x="121" y="140"/>
                  </a:cubicBezTo>
                  <a:cubicBezTo>
                    <a:pt x="120" y="140"/>
                    <a:pt x="120" y="140"/>
                    <a:pt x="120" y="140"/>
                  </a:cubicBezTo>
                  <a:cubicBezTo>
                    <a:pt x="120" y="140"/>
                    <a:pt x="119" y="140"/>
                    <a:pt x="119" y="140"/>
                  </a:cubicBezTo>
                  <a:cubicBezTo>
                    <a:pt x="119" y="140"/>
                    <a:pt x="118" y="140"/>
                    <a:pt x="118" y="140"/>
                  </a:cubicBezTo>
                  <a:cubicBezTo>
                    <a:pt x="118" y="140"/>
                    <a:pt x="117" y="140"/>
                    <a:pt x="117" y="140"/>
                  </a:cubicBezTo>
                  <a:cubicBezTo>
                    <a:pt x="117" y="140"/>
                    <a:pt x="117" y="140"/>
                    <a:pt x="116" y="140"/>
                  </a:cubicBezTo>
                  <a:cubicBezTo>
                    <a:pt x="116" y="141"/>
                    <a:pt x="116" y="140"/>
                    <a:pt x="115" y="140"/>
                  </a:cubicBezTo>
                  <a:cubicBezTo>
                    <a:pt x="115" y="140"/>
                    <a:pt x="114" y="140"/>
                    <a:pt x="114" y="140"/>
                  </a:cubicBezTo>
                  <a:cubicBezTo>
                    <a:pt x="114" y="140"/>
                    <a:pt x="113" y="141"/>
                    <a:pt x="113" y="141"/>
                  </a:cubicBezTo>
                  <a:cubicBezTo>
                    <a:pt x="112" y="141"/>
                    <a:pt x="112" y="141"/>
                    <a:pt x="112" y="141"/>
                  </a:cubicBezTo>
                  <a:cubicBezTo>
                    <a:pt x="111" y="141"/>
                    <a:pt x="110" y="141"/>
                    <a:pt x="110" y="141"/>
                  </a:cubicBezTo>
                  <a:cubicBezTo>
                    <a:pt x="110" y="141"/>
                    <a:pt x="109" y="141"/>
                    <a:pt x="109" y="141"/>
                  </a:cubicBezTo>
                  <a:cubicBezTo>
                    <a:pt x="108" y="141"/>
                    <a:pt x="107" y="142"/>
                    <a:pt x="107" y="142"/>
                  </a:cubicBezTo>
                  <a:cubicBezTo>
                    <a:pt x="106" y="142"/>
                    <a:pt x="106" y="143"/>
                    <a:pt x="105" y="144"/>
                  </a:cubicBezTo>
                  <a:cubicBezTo>
                    <a:pt x="105" y="144"/>
                    <a:pt x="104" y="145"/>
                    <a:pt x="103" y="146"/>
                  </a:cubicBezTo>
                  <a:cubicBezTo>
                    <a:pt x="103" y="146"/>
                    <a:pt x="102" y="146"/>
                    <a:pt x="101" y="147"/>
                  </a:cubicBezTo>
                  <a:cubicBezTo>
                    <a:pt x="101" y="147"/>
                    <a:pt x="101" y="146"/>
                    <a:pt x="100" y="146"/>
                  </a:cubicBezTo>
                  <a:cubicBezTo>
                    <a:pt x="100" y="146"/>
                    <a:pt x="100" y="146"/>
                    <a:pt x="100" y="146"/>
                  </a:cubicBezTo>
                  <a:cubicBezTo>
                    <a:pt x="100" y="146"/>
                    <a:pt x="100" y="146"/>
                    <a:pt x="100" y="146"/>
                  </a:cubicBezTo>
                  <a:cubicBezTo>
                    <a:pt x="99" y="146"/>
                    <a:pt x="100" y="147"/>
                    <a:pt x="100" y="147"/>
                  </a:cubicBezTo>
                  <a:cubicBezTo>
                    <a:pt x="100" y="147"/>
                    <a:pt x="100" y="147"/>
                    <a:pt x="100" y="147"/>
                  </a:cubicBezTo>
                  <a:cubicBezTo>
                    <a:pt x="100" y="147"/>
                    <a:pt x="101" y="147"/>
                    <a:pt x="101" y="147"/>
                  </a:cubicBezTo>
                  <a:cubicBezTo>
                    <a:pt x="102" y="147"/>
                    <a:pt x="102" y="147"/>
                    <a:pt x="102" y="147"/>
                  </a:cubicBezTo>
                  <a:cubicBezTo>
                    <a:pt x="103" y="147"/>
                    <a:pt x="103" y="146"/>
                    <a:pt x="104" y="146"/>
                  </a:cubicBezTo>
                  <a:cubicBezTo>
                    <a:pt x="104" y="146"/>
                    <a:pt x="105" y="146"/>
                    <a:pt x="105" y="145"/>
                  </a:cubicBezTo>
                  <a:cubicBezTo>
                    <a:pt x="105" y="145"/>
                    <a:pt x="106" y="145"/>
                    <a:pt x="107" y="144"/>
                  </a:cubicBezTo>
                  <a:cubicBezTo>
                    <a:pt x="107" y="144"/>
                    <a:pt x="108" y="144"/>
                    <a:pt x="108" y="144"/>
                  </a:cubicBezTo>
                  <a:cubicBezTo>
                    <a:pt x="109" y="143"/>
                    <a:pt x="109" y="143"/>
                    <a:pt x="110" y="143"/>
                  </a:cubicBezTo>
                  <a:cubicBezTo>
                    <a:pt x="110" y="143"/>
                    <a:pt x="111" y="142"/>
                    <a:pt x="111" y="142"/>
                  </a:cubicBezTo>
                  <a:cubicBezTo>
                    <a:pt x="112" y="142"/>
                    <a:pt x="112" y="142"/>
                    <a:pt x="112" y="142"/>
                  </a:cubicBezTo>
                  <a:cubicBezTo>
                    <a:pt x="113" y="142"/>
                    <a:pt x="113" y="142"/>
                    <a:pt x="113" y="141"/>
                  </a:cubicBezTo>
                  <a:cubicBezTo>
                    <a:pt x="113" y="141"/>
                    <a:pt x="114" y="141"/>
                    <a:pt x="114" y="141"/>
                  </a:cubicBezTo>
                  <a:cubicBezTo>
                    <a:pt x="114" y="141"/>
                    <a:pt x="115" y="141"/>
                    <a:pt x="115" y="141"/>
                  </a:cubicBezTo>
                  <a:cubicBezTo>
                    <a:pt x="115" y="141"/>
                    <a:pt x="116" y="141"/>
                    <a:pt x="116" y="141"/>
                  </a:cubicBezTo>
                  <a:cubicBezTo>
                    <a:pt x="116" y="141"/>
                    <a:pt x="117" y="141"/>
                    <a:pt x="117" y="141"/>
                  </a:cubicBezTo>
                  <a:cubicBezTo>
                    <a:pt x="117" y="141"/>
                    <a:pt x="118" y="141"/>
                    <a:pt x="118" y="142"/>
                  </a:cubicBezTo>
                  <a:cubicBezTo>
                    <a:pt x="118" y="142"/>
                    <a:pt x="118" y="142"/>
                    <a:pt x="118" y="143"/>
                  </a:cubicBezTo>
                  <a:cubicBezTo>
                    <a:pt x="118" y="143"/>
                    <a:pt x="118" y="144"/>
                    <a:pt x="118" y="144"/>
                  </a:cubicBezTo>
                  <a:cubicBezTo>
                    <a:pt x="118" y="144"/>
                    <a:pt x="118" y="145"/>
                    <a:pt x="118" y="145"/>
                  </a:cubicBezTo>
                  <a:cubicBezTo>
                    <a:pt x="117" y="145"/>
                    <a:pt x="117" y="146"/>
                    <a:pt x="117" y="146"/>
                  </a:cubicBezTo>
                  <a:cubicBezTo>
                    <a:pt x="117" y="146"/>
                    <a:pt x="116" y="145"/>
                    <a:pt x="116" y="146"/>
                  </a:cubicBezTo>
                  <a:cubicBezTo>
                    <a:pt x="116" y="146"/>
                    <a:pt x="116" y="146"/>
                    <a:pt x="116" y="146"/>
                  </a:cubicBezTo>
                  <a:cubicBezTo>
                    <a:pt x="116" y="146"/>
                    <a:pt x="116" y="146"/>
                    <a:pt x="117" y="146"/>
                  </a:cubicBezTo>
                  <a:cubicBezTo>
                    <a:pt x="117" y="146"/>
                    <a:pt x="117" y="146"/>
                    <a:pt x="117" y="146"/>
                  </a:cubicBezTo>
                  <a:cubicBezTo>
                    <a:pt x="117" y="146"/>
                    <a:pt x="117" y="146"/>
                    <a:pt x="118" y="146"/>
                  </a:cubicBezTo>
                  <a:cubicBezTo>
                    <a:pt x="118" y="146"/>
                    <a:pt x="118" y="146"/>
                    <a:pt x="118" y="146"/>
                  </a:cubicBezTo>
                  <a:cubicBezTo>
                    <a:pt x="118" y="146"/>
                    <a:pt x="118" y="146"/>
                    <a:pt x="118" y="146"/>
                  </a:cubicBezTo>
                  <a:cubicBezTo>
                    <a:pt x="118" y="146"/>
                    <a:pt x="118" y="146"/>
                    <a:pt x="118" y="146"/>
                  </a:cubicBezTo>
                  <a:cubicBezTo>
                    <a:pt x="118" y="146"/>
                    <a:pt x="119" y="146"/>
                    <a:pt x="119" y="146"/>
                  </a:cubicBezTo>
                  <a:cubicBezTo>
                    <a:pt x="119" y="146"/>
                    <a:pt x="119" y="147"/>
                    <a:pt x="119" y="147"/>
                  </a:cubicBezTo>
                  <a:cubicBezTo>
                    <a:pt x="119" y="147"/>
                    <a:pt x="119" y="147"/>
                    <a:pt x="119" y="147"/>
                  </a:cubicBezTo>
                  <a:cubicBezTo>
                    <a:pt x="120" y="148"/>
                    <a:pt x="120" y="148"/>
                    <a:pt x="121" y="148"/>
                  </a:cubicBezTo>
                  <a:cubicBezTo>
                    <a:pt x="121" y="148"/>
                    <a:pt x="121" y="148"/>
                    <a:pt x="122" y="148"/>
                  </a:cubicBezTo>
                  <a:cubicBezTo>
                    <a:pt x="122" y="148"/>
                    <a:pt x="122" y="148"/>
                    <a:pt x="122" y="148"/>
                  </a:cubicBezTo>
                  <a:cubicBezTo>
                    <a:pt x="123" y="149"/>
                    <a:pt x="123" y="148"/>
                    <a:pt x="124" y="148"/>
                  </a:cubicBezTo>
                  <a:cubicBezTo>
                    <a:pt x="124" y="149"/>
                    <a:pt x="124" y="150"/>
                    <a:pt x="124" y="150"/>
                  </a:cubicBezTo>
                  <a:cubicBezTo>
                    <a:pt x="124" y="150"/>
                    <a:pt x="125" y="151"/>
                    <a:pt x="125" y="151"/>
                  </a:cubicBezTo>
                  <a:cubicBezTo>
                    <a:pt x="125" y="151"/>
                    <a:pt x="126" y="151"/>
                    <a:pt x="126" y="151"/>
                  </a:cubicBezTo>
                  <a:cubicBezTo>
                    <a:pt x="126" y="152"/>
                    <a:pt x="125" y="152"/>
                    <a:pt x="125" y="152"/>
                  </a:cubicBezTo>
                  <a:cubicBezTo>
                    <a:pt x="125" y="153"/>
                    <a:pt x="124" y="153"/>
                    <a:pt x="124" y="154"/>
                  </a:cubicBezTo>
                  <a:cubicBezTo>
                    <a:pt x="123" y="154"/>
                    <a:pt x="122" y="155"/>
                    <a:pt x="122" y="155"/>
                  </a:cubicBezTo>
                  <a:cubicBezTo>
                    <a:pt x="121" y="156"/>
                    <a:pt x="120" y="156"/>
                    <a:pt x="120" y="156"/>
                  </a:cubicBezTo>
                  <a:cubicBezTo>
                    <a:pt x="119" y="156"/>
                    <a:pt x="119" y="157"/>
                    <a:pt x="118" y="157"/>
                  </a:cubicBezTo>
                  <a:cubicBezTo>
                    <a:pt x="118" y="157"/>
                    <a:pt x="117" y="157"/>
                    <a:pt x="117" y="157"/>
                  </a:cubicBezTo>
                  <a:cubicBezTo>
                    <a:pt x="117" y="157"/>
                    <a:pt x="117" y="157"/>
                    <a:pt x="117" y="157"/>
                  </a:cubicBezTo>
                  <a:cubicBezTo>
                    <a:pt x="117" y="157"/>
                    <a:pt x="116" y="157"/>
                    <a:pt x="116" y="157"/>
                  </a:cubicBezTo>
                  <a:cubicBezTo>
                    <a:pt x="116" y="157"/>
                    <a:pt x="116" y="157"/>
                    <a:pt x="116" y="156"/>
                  </a:cubicBezTo>
                  <a:cubicBezTo>
                    <a:pt x="116" y="156"/>
                    <a:pt x="116" y="156"/>
                    <a:pt x="116" y="156"/>
                  </a:cubicBezTo>
                  <a:cubicBezTo>
                    <a:pt x="116" y="156"/>
                    <a:pt x="116" y="156"/>
                    <a:pt x="116" y="156"/>
                  </a:cubicBezTo>
                  <a:cubicBezTo>
                    <a:pt x="116" y="156"/>
                    <a:pt x="116" y="155"/>
                    <a:pt x="116" y="155"/>
                  </a:cubicBezTo>
                  <a:cubicBezTo>
                    <a:pt x="115" y="155"/>
                    <a:pt x="115" y="155"/>
                    <a:pt x="115" y="155"/>
                  </a:cubicBezTo>
                  <a:cubicBezTo>
                    <a:pt x="115" y="155"/>
                    <a:pt x="114" y="155"/>
                    <a:pt x="114" y="155"/>
                  </a:cubicBezTo>
                  <a:cubicBezTo>
                    <a:pt x="114" y="155"/>
                    <a:pt x="113" y="155"/>
                    <a:pt x="113" y="155"/>
                  </a:cubicBezTo>
                  <a:cubicBezTo>
                    <a:pt x="112" y="156"/>
                    <a:pt x="112" y="156"/>
                    <a:pt x="111" y="157"/>
                  </a:cubicBezTo>
                  <a:cubicBezTo>
                    <a:pt x="111" y="157"/>
                    <a:pt x="110" y="158"/>
                    <a:pt x="110" y="158"/>
                  </a:cubicBezTo>
                  <a:cubicBezTo>
                    <a:pt x="109" y="159"/>
                    <a:pt x="109" y="160"/>
                    <a:pt x="108" y="160"/>
                  </a:cubicBezTo>
                  <a:cubicBezTo>
                    <a:pt x="108" y="160"/>
                    <a:pt x="108" y="160"/>
                    <a:pt x="107" y="161"/>
                  </a:cubicBezTo>
                  <a:cubicBezTo>
                    <a:pt x="107" y="161"/>
                    <a:pt x="107" y="161"/>
                    <a:pt x="106" y="162"/>
                  </a:cubicBezTo>
                  <a:cubicBezTo>
                    <a:pt x="106" y="162"/>
                    <a:pt x="106" y="163"/>
                    <a:pt x="106" y="163"/>
                  </a:cubicBezTo>
                  <a:cubicBezTo>
                    <a:pt x="106" y="163"/>
                    <a:pt x="106" y="164"/>
                    <a:pt x="106" y="164"/>
                  </a:cubicBezTo>
                  <a:cubicBezTo>
                    <a:pt x="106" y="164"/>
                    <a:pt x="105" y="165"/>
                    <a:pt x="105" y="165"/>
                  </a:cubicBezTo>
                  <a:cubicBezTo>
                    <a:pt x="105" y="165"/>
                    <a:pt x="104" y="165"/>
                    <a:pt x="104" y="165"/>
                  </a:cubicBezTo>
                  <a:cubicBezTo>
                    <a:pt x="104" y="165"/>
                    <a:pt x="104" y="165"/>
                    <a:pt x="103" y="165"/>
                  </a:cubicBezTo>
                  <a:cubicBezTo>
                    <a:pt x="103" y="165"/>
                    <a:pt x="102" y="165"/>
                    <a:pt x="102" y="165"/>
                  </a:cubicBezTo>
                  <a:cubicBezTo>
                    <a:pt x="102" y="165"/>
                    <a:pt x="101" y="165"/>
                    <a:pt x="101" y="165"/>
                  </a:cubicBezTo>
                  <a:cubicBezTo>
                    <a:pt x="101" y="165"/>
                    <a:pt x="101" y="166"/>
                    <a:pt x="101" y="166"/>
                  </a:cubicBezTo>
                  <a:cubicBezTo>
                    <a:pt x="101" y="166"/>
                    <a:pt x="101" y="166"/>
                    <a:pt x="100" y="166"/>
                  </a:cubicBezTo>
                  <a:cubicBezTo>
                    <a:pt x="100" y="166"/>
                    <a:pt x="100" y="166"/>
                    <a:pt x="100" y="166"/>
                  </a:cubicBezTo>
                  <a:cubicBezTo>
                    <a:pt x="100" y="166"/>
                    <a:pt x="99" y="166"/>
                    <a:pt x="99" y="166"/>
                  </a:cubicBezTo>
                  <a:cubicBezTo>
                    <a:pt x="99" y="167"/>
                    <a:pt x="99" y="167"/>
                    <a:pt x="99" y="167"/>
                  </a:cubicBezTo>
                  <a:cubicBezTo>
                    <a:pt x="99" y="167"/>
                    <a:pt x="99" y="167"/>
                    <a:pt x="99" y="167"/>
                  </a:cubicBezTo>
                  <a:cubicBezTo>
                    <a:pt x="98" y="167"/>
                    <a:pt x="98" y="167"/>
                    <a:pt x="98" y="167"/>
                  </a:cubicBezTo>
                  <a:cubicBezTo>
                    <a:pt x="98" y="167"/>
                    <a:pt x="98" y="167"/>
                    <a:pt x="98" y="168"/>
                  </a:cubicBezTo>
                  <a:cubicBezTo>
                    <a:pt x="98" y="168"/>
                    <a:pt x="97" y="168"/>
                    <a:pt x="97" y="168"/>
                  </a:cubicBezTo>
                  <a:cubicBezTo>
                    <a:pt x="97" y="168"/>
                    <a:pt x="97" y="168"/>
                    <a:pt x="97" y="168"/>
                  </a:cubicBezTo>
                  <a:cubicBezTo>
                    <a:pt x="97" y="168"/>
                    <a:pt x="96" y="167"/>
                    <a:pt x="96" y="167"/>
                  </a:cubicBezTo>
                  <a:cubicBezTo>
                    <a:pt x="96" y="167"/>
                    <a:pt x="95" y="167"/>
                    <a:pt x="95" y="167"/>
                  </a:cubicBezTo>
                  <a:cubicBezTo>
                    <a:pt x="95" y="167"/>
                    <a:pt x="94" y="166"/>
                    <a:pt x="93" y="166"/>
                  </a:cubicBezTo>
                  <a:cubicBezTo>
                    <a:pt x="93" y="166"/>
                    <a:pt x="92" y="166"/>
                    <a:pt x="92" y="166"/>
                  </a:cubicBezTo>
                  <a:cubicBezTo>
                    <a:pt x="92" y="166"/>
                    <a:pt x="91" y="166"/>
                    <a:pt x="90" y="166"/>
                  </a:cubicBezTo>
                  <a:cubicBezTo>
                    <a:pt x="90" y="166"/>
                    <a:pt x="89" y="166"/>
                    <a:pt x="89" y="166"/>
                  </a:cubicBezTo>
                  <a:cubicBezTo>
                    <a:pt x="89" y="166"/>
                    <a:pt x="88" y="165"/>
                    <a:pt x="88" y="165"/>
                  </a:cubicBezTo>
                  <a:cubicBezTo>
                    <a:pt x="88" y="165"/>
                    <a:pt x="88" y="165"/>
                    <a:pt x="88" y="165"/>
                  </a:cubicBezTo>
                  <a:cubicBezTo>
                    <a:pt x="88" y="165"/>
                    <a:pt x="88" y="165"/>
                    <a:pt x="88" y="165"/>
                  </a:cubicBezTo>
                  <a:cubicBezTo>
                    <a:pt x="88" y="165"/>
                    <a:pt x="88" y="166"/>
                    <a:pt x="88" y="166"/>
                  </a:cubicBezTo>
                  <a:cubicBezTo>
                    <a:pt x="88" y="166"/>
                    <a:pt x="87" y="166"/>
                    <a:pt x="87" y="166"/>
                  </a:cubicBezTo>
                  <a:cubicBezTo>
                    <a:pt x="87" y="165"/>
                    <a:pt x="87" y="165"/>
                    <a:pt x="87" y="165"/>
                  </a:cubicBezTo>
                  <a:cubicBezTo>
                    <a:pt x="87" y="165"/>
                    <a:pt x="86" y="165"/>
                    <a:pt x="86" y="164"/>
                  </a:cubicBezTo>
                  <a:cubicBezTo>
                    <a:pt x="86" y="164"/>
                    <a:pt x="85" y="164"/>
                    <a:pt x="85" y="163"/>
                  </a:cubicBezTo>
                  <a:cubicBezTo>
                    <a:pt x="85" y="163"/>
                    <a:pt x="85" y="163"/>
                    <a:pt x="84" y="162"/>
                  </a:cubicBezTo>
                  <a:cubicBezTo>
                    <a:pt x="84" y="162"/>
                    <a:pt x="84" y="162"/>
                    <a:pt x="84" y="162"/>
                  </a:cubicBezTo>
                  <a:cubicBezTo>
                    <a:pt x="84" y="162"/>
                    <a:pt x="83" y="162"/>
                    <a:pt x="83" y="162"/>
                  </a:cubicBezTo>
                  <a:cubicBezTo>
                    <a:pt x="83" y="162"/>
                    <a:pt x="83" y="163"/>
                    <a:pt x="84" y="163"/>
                  </a:cubicBezTo>
                  <a:cubicBezTo>
                    <a:pt x="84" y="163"/>
                    <a:pt x="84" y="163"/>
                    <a:pt x="84" y="163"/>
                  </a:cubicBezTo>
                  <a:cubicBezTo>
                    <a:pt x="84" y="164"/>
                    <a:pt x="84" y="164"/>
                    <a:pt x="84" y="164"/>
                  </a:cubicBezTo>
                  <a:cubicBezTo>
                    <a:pt x="85" y="164"/>
                    <a:pt x="85" y="164"/>
                    <a:pt x="85" y="165"/>
                  </a:cubicBezTo>
                  <a:cubicBezTo>
                    <a:pt x="85" y="165"/>
                    <a:pt x="86" y="165"/>
                    <a:pt x="86" y="165"/>
                  </a:cubicBezTo>
                  <a:cubicBezTo>
                    <a:pt x="86" y="165"/>
                    <a:pt x="86" y="166"/>
                    <a:pt x="86" y="166"/>
                  </a:cubicBezTo>
                  <a:cubicBezTo>
                    <a:pt x="86" y="166"/>
                    <a:pt x="86" y="166"/>
                    <a:pt x="86" y="167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7"/>
                    <a:pt x="87" y="167"/>
                    <a:pt x="87" y="167"/>
                  </a:cubicBezTo>
                  <a:cubicBezTo>
                    <a:pt x="87" y="167"/>
                    <a:pt x="87" y="167"/>
                    <a:pt x="87" y="167"/>
                  </a:cubicBezTo>
                  <a:cubicBezTo>
                    <a:pt x="88" y="167"/>
                    <a:pt x="88" y="167"/>
                    <a:pt x="88" y="167"/>
                  </a:cubicBezTo>
                  <a:cubicBezTo>
                    <a:pt x="88" y="168"/>
                    <a:pt x="89" y="168"/>
                    <a:pt x="89" y="168"/>
                  </a:cubicBezTo>
                  <a:cubicBezTo>
                    <a:pt x="89" y="168"/>
                    <a:pt x="89" y="168"/>
                    <a:pt x="89" y="168"/>
                  </a:cubicBezTo>
                  <a:cubicBezTo>
                    <a:pt x="90" y="168"/>
                    <a:pt x="90" y="168"/>
                    <a:pt x="90" y="168"/>
                  </a:cubicBezTo>
                  <a:cubicBezTo>
                    <a:pt x="90" y="167"/>
                    <a:pt x="91" y="167"/>
                    <a:pt x="91" y="168"/>
                  </a:cubicBezTo>
                  <a:cubicBezTo>
                    <a:pt x="91" y="168"/>
                    <a:pt x="92" y="168"/>
                    <a:pt x="92" y="168"/>
                  </a:cubicBezTo>
                  <a:cubicBezTo>
                    <a:pt x="93" y="168"/>
                    <a:pt x="94" y="168"/>
                    <a:pt x="94" y="168"/>
                  </a:cubicBezTo>
                  <a:cubicBezTo>
                    <a:pt x="94" y="168"/>
                    <a:pt x="95" y="168"/>
                    <a:pt x="96" y="169"/>
                  </a:cubicBezTo>
                  <a:cubicBezTo>
                    <a:pt x="96" y="169"/>
                    <a:pt x="97" y="169"/>
                    <a:pt x="97" y="169"/>
                  </a:cubicBezTo>
                  <a:cubicBezTo>
                    <a:pt x="97" y="169"/>
                    <a:pt x="98" y="169"/>
                    <a:pt x="98" y="169"/>
                  </a:cubicBezTo>
                  <a:cubicBezTo>
                    <a:pt x="98" y="169"/>
                    <a:pt x="98" y="168"/>
                    <a:pt x="99" y="168"/>
                  </a:cubicBezTo>
                  <a:cubicBezTo>
                    <a:pt x="99" y="168"/>
                    <a:pt x="99" y="168"/>
                    <a:pt x="99" y="168"/>
                  </a:cubicBezTo>
                  <a:cubicBezTo>
                    <a:pt x="100" y="168"/>
                    <a:pt x="100" y="169"/>
                    <a:pt x="100" y="169"/>
                  </a:cubicBezTo>
                  <a:cubicBezTo>
                    <a:pt x="100" y="169"/>
                    <a:pt x="101" y="169"/>
                    <a:pt x="101" y="169"/>
                  </a:cubicBezTo>
                  <a:cubicBezTo>
                    <a:pt x="101" y="170"/>
                    <a:pt x="102" y="170"/>
                    <a:pt x="102" y="170"/>
                  </a:cubicBezTo>
                  <a:cubicBezTo>
                    <a:pt x="103" y="170"/>
                    <a:pt x="103" y="169"/>
                    <a:pt x="103" y="169"/>
                  </a:cubicBezTo>
                  <a:cubicBezTo>
                    <a:pt x="104" y="169"/>
                    <a:pt x="104" y="170"/>
                    <a:pt x="105" y="169"/>
                  </a:cubicBezTo>
                  <a:cubicBezTo>
                    <a:pt x="105" y="169"/>
                    <a:pt x="105" y="169"/>
                    <a:pt x="105" y="169"/>
                  </a:cubicBezTo>
                  <a:cubicBezTo>
                    <a:pt x="106" y="169"/>
                    <a:pt x="106" y="169"/>
                    <a:pt x="106" y="170"/>
                  </a:cubicBezTo>
                  <a:cubicBezTo>
                    <a:pt x="107" y="170"/>
                    <a:pt x="107" y="170"/>
                    <a:pt x="108" y="170"/>
                  </a:cubicBezTo>
                  <a:cubicBezTo>
                    <a:pt x="108" y="171"/>
                    <a:pt x="109" y="171"/>
                    <a:pt x="109" y="171"/>
                  </a:cubicBezTo>
                  <a:cubicBezTo>
                    <a:pt x="109" y="171"/>
                    <a:pt x="109" y="172"/>
                    <a:pt x="110" y="172"/>
                  </a:cubicBezTo>
                  <a:cubicBezTo>
                    <a:pt x="110" y="172"/>
                    <a:pt x="110" y="172"/>
                    <a:pt x="110" y="172"/>
                  </a:cubicBezTo>
                  <a:cubicBezTo>
                    <a:pt x="110" y="172"/>
                    <a:pt x="111" y="172"/>
                    <a:pt x="111" y="172"/>
                  </a:cubicBezTo>
                  <a:cubicBezTo>
                    <a:pt x="111" y="171"/>
                    <a:pt x="111" y="171"/>
                    <a:pt x="111" y="171"/>
                  </a:cubicBezTo>
                  <a:cubicBezTo>
                    <a:pt x="112" y="171"/>
                    <a:pt x="112" y="171"/>
                    <a:pt x="113" y="170"/>
                  </a:cubicBezTo>
                  <a:cubicBezTo>
                    <a:pt x="113" y="170"/>
                    <a:pt x="114" y="170"/>
                    <a:pt x="114" y="170"/>
                  </a:cubicBezTo>
                  <a:cubicBezTo>
                    <a:pt x="114" y="170"/>
                    <a:pt x="115" y="170"/>
                    <a:pt x="115" y="169"/>
                  </a:cubicBezTo>
                  <a:cubicBezTo>
                    <a:pt x="115" y="169"/>
                    <a:pt x="115" y="169"/>
                    <a:pt x="115" y="169"/>
                  </a:cubicBezTo>
                  <a:cubicBezTo>
                    <a:pt x="115" y="169"/>
                    <a:pt x="115" y="169"/>
                    <a:pt x="115" y="168"/>
                  </a:cubicBezTo>
                  <a:cubicBezTo>
                    <a:pt x="115" y="168"/>
                    <a:pt x="116" y="168"/>
                    <a:pt x="116" y="168"/>
                  </a:cubicBezTo>
                  <a:cubicBezTo>
                    <a:pt x="116" y="168"/>
                    <a:pt x="116" y="168"/>
                    <a:pt x="116" y="168"/>
                  </a:cubicBezTo>
                  <a:cubicBezTo>
                    <a:pt x="116" y="168"/>
                    <a:pt x="116" y="167"/>
                    <a:pt x="116" y="167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116" y="167"/>
                    <a:pt x="116" y="166"/>
                    <a:pt x="116" y="166"/>
                  </a:cubicBezTo>
                  <a:cubicBezTo>
                    <a:pt x="116" y="166"/>
                    <a:pt x="117" y="166"/>
                    <a:pt x="117" y="166"/>
                  </a:cubicBezTo>
                  <a:cubicBezTo>
                    <a:pt x="117" y="166"/>
                    <a:pt x="117" y="166"/>
                    <a:pt x="117" y="166"/>
                  </a:cubicBezTo>
                  <a:cubicBezTo>
                    <a:pt x="117" y="166"/>
                    <a:pt x="117" y="165"/>
                    <a:pt x="117" y="165"/>
                  </a:cubicBezTo>
                  <a:cubicBezTo>
                    <a:pt x="118" y="165"/>
                    <a:pt x="118" y="165"/>
                    <a:pt x="118" y="165"/>
                  </a:cubicBezTo>
                  <a:cubicBezTo>
                    <a:pt x="118" y="164"/>
                    <a:pt x="118" y="164"/>
                    <a:pt x="118" y="164"/>
                  </a:cubicBezTo>
                  <a:cubicBezTo>
                    <a:pt x="118" y="164"/>
                    <a:pt x="119" y="164"/>
                    <a:pt x="120" y="164"/>
                  </a:cubicBezTo>
                  <a:cubicBezTo>
                    <a:pt x="120" y="164"/>
                    <a:pt x="120" y="164"/>
                    <a:pt x="121" y="164"/>
                  </a:cubicBezTo>
                  <a:cubicBezTo>
                    <a:pt x="121" y="164"/>
                    <a:pt x="121" y="164"/>
                    <a:pt x="122" y="164"/>
                  </a:cubicBezTo>
                  <a:cubicBezTo>
                    <a:pt x="122" y="164"/>
                    <a:pt x="122" y="164"/>
                    <a:pt x="122" y="164"/>
                  </a:cubicBezTo>
                  <a:cubicBezTo>
                    <a:pt x="122" y="164"/>
                    <a:pt x="122" y="164"/>
                    <a:pt x="122" y="164"/>
                  </a:cubicBezTo>
                  <a:cubicBezTo>
                    <a:pt x="123" y="164"/>
                    <a:pt x="123" y="164"/>
                    <a:pt x="123" y="164"/>
                  </a:cubicBezTo>
                  <a:cubicBezTo>
                    <a:pt x="123" y="164"/>
                    <a:pt x="123" y="164"/>
                    <a:pt x="123" y="164"/>
                  </a:cubicBezTo>
                  <a:cubicBezTo>
                    <a:pt x="123" y="164"/>
                    <a:pt x="124" y="164"/>
                    <a:pt x="124" y="164"/>
                  </a:cubicBezTo>
                  <a:cubicBezTo>
                    <a:pt x="124" y="164"/>
                    <a:pt x="124" y="164"/>
                    <a:pt x="124" y="164"/>
                  </a:cubicBezTo>
                  <a:cubicBezTo>
                    <a:pt x="125" y="165"/>
                    <a:pt x="125" y="165"/>
                    <a:pt x="125" y="165"/>
                  </a:cubicBezTo>
                  <a:cubicBezTo>
                    <a:pt x="125" y="165"/>
                    <a:pt x="125" y="166"/>
                    <a:pt x="125" y="166"/>
                  </a:cubicBezTo>
                  <a:cubicBezTo>
                    <a:pt x="125" y="166"/>
                    <a:pt x="126" y="167"/>
                    <a:pt x="126" y="167"/>
                  </a:cubicBezTo>
                  <a:cubicBezTo>
                    <a:pt x="126" y="167"/>
                    <a:pt x="126" y="167"/>
                    <a:pt x="126" y="167"/>
                  </a:cubicBezTo>
                  <a:cubicBezTo>
                    <a:pt x="126" y="167"/>
                    <a:pt x="126" y="167"/>
                    <a:pt x="126" y="167"/>
                  </a:cubicBezTo>
                  <a:cubicBezTo>
                    <a:pt x="126" y="167"/>
                    <a:pt x="126" y="167"/>
                    <a:pt x="126" y="167"/>
                  </a:cubicBezTo>
                  <a:cubicBezTo>
                    <a:pt x="126" y="168"/>
                    <a:pt x="126" y="168"/>
                    <a:pt x="125" y="168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25" y="168"/>
                    <a:pt x="126" y="168"/>
                    <a:pt x="126" y="168"/>
                  </a:cubicBezTo>
                  <a:cubicBezTo>
                    <a:pt x="126" y="168"/>
                    <a:pt x="126" y="168"/>
                    <a:pt x="126" y="168"/>
                  </a:cubicBezTo>
                  <a:cubicBezTo>
                    <a:pt x="126" y="168"/>
                    <a:pt x="127" y="168"/>
                    <a:pt x="127" y="168"/>
                  </a:cubicBezTo>
                  <a:cubicBezTo>
                    <a:pt x="127" y="168"/>
                    <a:pt x="127" y="168"/>
                    <a:pt x="127" y="168"/>
                  </a:cubicBezTo>
                  <a:cubicBezTo>
                    <a:pt x="127" y="168"/>
                    <a:pt x="127" y="168"/>
                    <a:pt x="128" y="168"/>
                  </a:cubicBezTo>
                  <a:cubicBezTo>
                    <a:pt x="128" y="168"/>
                    <a:pt x="128" y="168"/>
                    <a:pt x="128" y="168"/>
                  </a:cubicBezTo>
                  <a:cubicBezTo>
                    <a:pt x="128" y="168"/>
                    <a:pt x="128" y="168"/>
                    <a:pt x="128" y="168"/>
                  </a:cubicBezTo>
                  <a:cubicBezTo>
                    <a:pt x="128" y="168"/>
                    <a:pt x="129" y="168"/>
                    <a:pt x="129" y="168"/>
                  </a:cubicBezTo>
                  <a:cubicBezTo>
                    <a:pt x="129" y="168"/>
                    <a:pt x="129" y="168"/>
                    <a:pt x="130" y="168"/>
                  </a:cubicBezTo>
                  <a:cubicBezTo>
                    <a:pt x="130" y="168"/>
                    <a:pt x="130" y="169"/>
                    <a:pt x="130" y="169"/>
                  </a:cubicBezTo>
                  <a:cubicBezTo>
                    <a:pt x="131" y="169"/>
                    <a:pt x="131" y="169"/>
                    <a:pt x="132" y="170"/>
                  </a:cubicBezTo>
                  <a:cubicBezTo>
                    <a:pt x="132" y="170"/>
                    <a:pt x="133" y="170"/>
                    <a:pt x="133" y="170"/>
                  </a:cubicBezTo>
                  <a:cubicBezTo>
                    <a:pt x="134" y="171"/>
                    <a:pt x="134" y="171"/>
                    <a:pt x="135" y="171"/>
                  </a:cubicBezTo>
                  <a:cubicBezTo>
                    <a:pt x="135" y="172"/>
                    <a:pt x="135" y="172"/>
                    <a:pt x="135" y="172"/>
                  </a:cubicBezTo>
                  <a:cubicBezTo>
                    <a:pt x="135" y="172"/>
                    <a:pt x="135" y="172"/>
                    <a:pt x="135" y="172"/>
                  </a:cubicBezTo>
                  <a:cubicBezTo>
                    <a:pt x="136" y="172"/>
                    <a:pt x="136" y="172"/>
                    <a:pt x="136" y="172"/>
                  </a:cubicBezTo>
                  <a:cubicBezTo>
                    <a:pt x="136" y="172"/>
                    <a:pt x="136" y="172"/>
                    <a:pt x="136" y="172"/>
                  </a:cubicBezTo>
                  <a:cubicBezTo>
                    <a:pt x="137" y="172"/>
                    <a:pt x="137" y="173"/>
                    <a:pt x="137" y="173"/>
                  </a:cubicBezTo>
                  <a:cubicBezTo>
                    <a:pt x="137" y="173"/>
                    <a:pt x="138" y="173"/>
                    <a:pt x="138" y="173"/>
                  </a:cubicBezTo>
                  <a:cubicBezTo>
                    <a:pt x="138" y="173"/>
                    <a:pt x="138" y="172"/>
                    <a:pt x="139" y="172"/>
                  </a:cubicBezTo>
                  <a:cubicBezTo>
                    <a:pt x="139" y="172"/>
                    <a:pt x="139" y="172"/>
                    <a:pt x="139" y="173"/>
                  </a:cubicBezTo>
                  <a:cubicBezTo>
                    <a:pt x="140" y="173"/>
                    <a:pt x="140" y="173"/>
                    <a:pt x="140" y="173"/>
                  </a:cubicBezTo>
                  <a:cubicBezTo>
                    <a:pt x="141" y="173"/>
                    <a:pt x="141" y="173"/>
                    <a:pt x="141" y="173"/>
                  </a:cubicBezTo>
                  <a:cubicBezTo>
                    <a:pt x="141" y="173"/>
                    <a:pt x="141" y="173"/>
                    <a:pt x="141" y="173"/>
                  </a:cubicBezTo>
                  <a:cubicBezTo>
                    <a:pt x="141" y="173"/>
                    <a:pt x="142" y="173"/>
                    <a:pt x="142" y="173"/>
                  </a:cubicBezTo>
                  <a:cubicBezTo>
                    <a:pt x="142" y="173"/>
                    <a:pt x="142" y="173"/>
                    <a:pt x="142" y="173"/>
                  </a:cubicBezTo>
                  <a:cubicBezTo>
                    <a:pt x="142" y="173"/>
                    <a:pt x="142" y="173"/>
                    <a:pt x="142" y="173"/>
                  </a:cubicBezTo>
                  <a:cubicBezTo>
                    <a:pt x="142" y="173"/>
                    <a:pt x="142" y="174"/>
                    <a:pt x="142" y="174"/>
                  </a:cubicBezTo>
                  <a:cubicBezTo>
                    <a:pt x="143" y="174"/>
                    <a:pt x="142" y="174"/>
                    <a:pt x="142" y="174"/>
                  </a:cubicBezTo>
                  <a:cubicBezTo>
                    <a:pt x="142" y="175"/>
                    <a:pt x="143" y="175"/>
                    <a:pt x="143" y="175"/>
                  </a:cubicBezTo>
                  <a:cubicBezTo>
                    <a:pt x="143" y="175"/>
                    <a:pt x="143" y="175"/>
                    <a:pt x="143" y="175"/>
                  </a:cubicBezTo>
                  <a:cubicBezTo>
                    <a:pt x="143" y="175"/>
                    <a:pt x="144" y="175"/>
                    <a:pt x="144" y="175"/>
                  </a:cubicBezTo>
                  <a:cubicBezTo>
                    <a:pt x="144" y="176"/>
                    <a:pt x="144" y="176"/>
                    <a:pt x="144" y="176"/>
                  </a:cubicBezTo>
                  <a:cubicBezTo>
                    <a:pt x="144" y="176"/>
                    <a:pt x="144" y="176"/>
                    <a:pt x="145" y="176"/>
                  </a:cubicBezTo>
                  <a:cubicBezTo>
                    <a:pt x="145" y="176"/>
                    <a:pt x="145" y="176"/>
                    <a:pt x="145" y="176"/>
                  </a:cubicBezTo>
                  <a:cubicBezTo>
                    <a:pt x="145" y="176"/>
                    <a:pt x="144" y="177"/>
                    <a:pt x="145" y="177"/>
                  </a:cubicBezTo>
                  <a:cubicBezTo>
                    <a:pt x="145" y="177"/>
                    <a:pt x="145" y="177"/>
                    <a:pt x="145" y="178"/>
                  </a:cubicBezTo>
                  <a:cubicBezTo>
                    <a:pt x="145" y="178"/>
                    <a:pt x="145" y="178"/>
                    <a:pt x="145" y="178"/>
                  </a:cubicBezTo>
                  <a:cubicBezTo>
                    <a:pt x="145" y="179"/>
                    <a:pt x="146" y="179"/>
                    <a:pt x="146" y="179"/>
                  </a:cubicBezTo>
                  <a:cubicBezTo>
                    <a:pt x="146" y="180"/>
                    <a:pt x="146" y="180"/>
                    <a:pt x="146" y="180"/>
                  </a:cubicBezTo>
                  <a:cubicBezTo>
                    <a:pt x="146" y="181"/>
                    <a:pt x="146" y="181"/>
                    <a:pt x="147" y="181"/>
                  </a:cubicBezTo>
                  <a:cubicBezTo>
                    <a:pt x="146" y="181"/>
                    <a:pt x="146" y="181"/>
                    <a:pt x="146" y="181"/>
                  </a:cubicBezTo>
                  <a:cubicBezTo>
                    <a:pt x="146" y="181"/>
                    <a:pt x="146" y="181"/>
                    <a:pt x="146" y="181"/>
                  </a:cubicBezTo>
                  <a:cubicBezTo>
                    <a:pt x="145" y="181"/>
                    <a:pt x="145" y="181"/>
                    <a:pt x="145" y="181"/>
                  </a:cubicBezTo>
                  <a:cubicBezTo>
                    <a:pt x="144" y="181"/>
                    <a:pt x="144" y="182"/>
                    <a:pt x="144" y="182"/>
                  </a:cubicBezTo>
                  <a:cubicBezTo>
                    <a:pt x="144" y="182"/>
                    <a:pt x="144" y="182"/>
                    <a:pt x="144" y="182"/>
                  </a:cubicBezTo>
                  <a:cubicBezTo>
                    <a:pt x="144" y="183"/>
                    <a:pt x="144" y="183"/>
                    <a:pt x="144" y="183"/>
                  </a:cubicBezTo>
                  <a:cubicBezTo>
                    <a:pt x="144" y="183"/>
                    <a:pt x="144" y="183"/>
                    <a:pt x="144" y="184"/>
                  </a:cubicBezTo>
                  <a:cubicBezTo>
                    <a:pt x="144" y="184"/>
                    <a:pt x="143" y="184"/>
                    <a:pt x="143" y="184"/>
                  </a:cubicBezTo>
                  <a:cubicBezTo>
                    <a:pt x="143" y="184"/>
                    <a:pt x="143" y="184"/>
                    <a:pt x="143" y="184"/>
                  </a:cubicBezTo>
                  <a:cubicBezTo>
                    <a:pt x="143" y="184"/>
                    <a:pt x="143" y="184"/>
                    <a:pt x="142" y="184"/>
                  </a:cubicBezTo>
                  <a:cubicBezTo>
                    <a:pt x="142" y="184"/>
                    <a:pt x="142" y="185"/>
                    <a:pt x="142" y="185"/>
                  </a:cubicBezTo>
                  <a:cubicBezTo>
                    <a:pt x="142" y="185"/>
                    <a:pt x="142" y="185"/>
                    <a:pt x="142" y="185"/>
                  </a:cubicBezTo>
                  <a:cubicBezTo>
                    <a:pt x="142" y="185"/>
                    <a:pt x="142" y="185"/>
                    <a:pt x="142" y="186"/>
                  </a:cubicBezTo>
                  <a:cubicBezTo>
                    <a:pt x="142" y="186"/>
                    <a:pt x="141" y="186"/>
                    <a:pt x="141" y="186"/>
                  </a:cubicBezTo>
                  <a:cubicBezTo>
                    <a:pt x="141" y="186"/>
                    <a:pt x="141" y="186"/>
                    <a:pt x="141" y="187"/>
                  </a:cubicBezTo>
                  <a:cubicBezTo>
                    <a:pt x="141" y="187"/>
                    <a:pt x="141" y="187"/>
                    <a:pt x="141" y="187"/>
                  </a:cubicBezTo>
                  <a:cubicBezTo>
                    <a:pt x="140" y="187"/>
                    <a:pt x="140" y="187"/>
                    <a:pt x="140" y="187"/>
                  </a:cubicBezTo>
                  <a:cubicBezTo>
                    <a:pt x="140" y="188"/>
                    <a:pt x="140" y="188"/>
                    <a:pt x="140" y="188"/>
                  </a:cubicBezTo>
                  <a:cubicBezTo>
                    <a:pt x="140" y="188"/>
                    <a:pt x="140" y="189"/>
                    <a:pt x="140" y="189"/>
                  </a:cubicBezTo>
                  <a:cubicBezTo>
                    <a:pt x="140" y="189"/>
                    <a:pt x="139" y="189"/>
                    <a:pt x="139" y="190"/>
                  </a:cubicBezTo>
                  <a:cubicBezTo>
                    <a:pt x="139" y="190"/>
                    <a:pt x="139" y="190"/>
                    <a:pt x="138" y="190"/>
                  </a:cubicBezTo>
                  <a:cubicBezTo>
                    <a:pt x="138" y="190"/>
                    <a:pt x="138" y="190"/>
                    <a:pt x="138" y="190"/>
                  </a:cubicBezTo>
                  <a:cubicBezTo>
                    <a:pt x="137" y="190"/>
                    <a:pt x="137" y="190"/>
                    <a:pt x="137" y="190"/>
                  </a:cubicBezTo>
                  <a:cubicBezTo>
                    <a:pt x="137" y="190"/>
                    <a:pt x="136" y="190"/>
                    <a:pt x="136" y="190"/>
                  </a:cubicBezTo>
                  <a:cubicBezTo>
                    <a:pt x="136" y="190"/>
                    <a:pt x="136" y="191"/>
                    <a:pt x="136" y="191"/>
                  </a:cubicBezTo>
                  <a:cubicBezTo>
                    <a:pt x="136" y="191"/>
                    <a:pt x="136" y="191"/>
                    <a:pt x="136" y="191"/>
                  </a:cubicBezTo>
                  <a:cubicBezTo>
                    <a:pt x="136" y="192"/>
                    <a:pt x="136" y="192"/>
                    <a:pt x="137" y="192"/>
                  </a:cubicBezTo>
                  <a:cubicBezTo>
                    <a:pt x="137" y="192"/>
                    <a:pt x="137" y="193"/>
                    <a:pt x="137" y="193"/>
                  </a:cubicBezTo>
                  <a:cubicBezTo>
                    <a:pt x="137" y="193"/>
                    <a:pt x="137" y="193"/>
                    <a:pt x="137" y="194"/>
                  </a:cubicBezTo>
                  <a:cubicBezTo>
                    <a:pt x="137" y="194"/>
                    <a:pt x="137" y="194"/>
                    <a:pt x="137" y="194"/>
                  </a:cubicBezTo>
                  <a:cubicBezTo>
                    <a:pt x="137" y="195"/>
                    <a:pt x="136" y="195"/>
                    <a:pt x="136" y="195"/>
                  </a:cubicBezTo>
                  <a:cubicBezTo>
                    <a:pt x="136" y="195"/>
                    <a:pt x="137" y="195"/>
                    <a:pt x="137" y="195"/>
                  </a:cubicBezTo>
                  <a:cubicBezTo>
                    <a:pt x="137" y="195"/>
                    <a:pt x="137" y="195"/>
                    <a:pt x="138" y="195"/>
                  </a:cubicBezTo>
                  <a:cubicBezTo>
                    <a:pt x="138" y="195"/>
                    <a:pt x="138" y="195"/>
                    <a:pt x="138" y="196"/>
                  </a:cubicBezTo>
                  <a:cubicBezTo>
                    <a:pt x="138" y="196"/>
                    <a:pt x="138" y="196"/>
                    <a:pt x="138" y="196"/>
                  </a:cubicBezTo>
                  <a:cubicBezTo>
                    <a:pt x="138" y="196"/>
                    <a:pt x="139" y="197"/>
                    <a:pt x="139" y="197"/>
                  </a:cubicBezTo>
                  <a:cubicBezTo>
                    <a:pt x="139" y="197"/>
                    <a:pt x="139" y="197"/>
                    <a:pt x="139" y="198"/>
                  </a:cubicBezTo>
                  <a:cubicBezTo>
                    <a:pt x="139" y="198"/>
                    <a:pt x="140" y="198"/>
                    <a:pt x="140" y="199"/>
                  </a:cubicBezTo>
                  <a:cubicBezTo>
                    <a:pt x="140" y="199"/>
                    <a:pt x="140" y="199"/>
                    <a:pt x="140" y="200"/>
                  </a:cubicBezTo>
                  <a:cubicBezTo>
                    <a:pt x="140" y="200"/>
                    <a:pt x="140" y="200"/>
                    <a:pt x="140" y="200"/>
                  </a:cubicBezTo>
                  <a:cubicBezTo>
                    <a:pt x="140" y="201"/>
                    <a:pt x="140" y="201"/>
                    <a:pt x="140" y="201"/>
                  </a:cubicBezTo>
                  <a:cubicBezTo>
                    <a:pt x="140" y="201"/>
                    <a:pt x="140" y="201"/>
                    <a:pt x="141" y="201"/>
                  </a:cubicBezTo>
                  <a:cubicBezTo>
                    <a:pt x="141" y="201"/>
                    <a:pt x="141" y="201"/>
                    <a:pt x="141" y="202"/>
                  </a:cubicBezTo>
                  <a:cubicBezTo>
                    <a:pt x="141" y="202"/>
                    <a:pt x="141" y="202"/>
                    <a:pt x="141" y="202"/>
                  </a:cubicBezTo>
                  <a:cubicBezTo>
                    <a:pt x="140" y="202"/>
                    <a:pt x="140" y="203"/>
                    <a:pt x="140" y="203"/>
                  </a:cubicBezTo>
                  <a:cubicBezTo>
                    <a:pt x="140" y="203"/>
                    <a:pt x="140" y="203"/>
                    <a:pt x="140" y="203"/>
                  </a:cubicBezTo>
                  <a:cubicBezTo>
                    <a:pt x="140" y="203"/>
                    <a:pt x="140" y="204"/>
                    <a:pt x="139" y="204"/>
                  </a:cubicBezTo>
                  <a:cubicBezTo>
                    <a:pt x="139" y="204"/>
                    <a:pt x="139" y="204"/>
                    <a:pt x="139" y="204"/>
                  </a:cubicBezTo>
                  <a:cubicBezTo>
                    <a:pt x="139" y="204"/>
                    <a:pt x="139" y="204"/>
                    <a:pt x="138" y="204"/>
                  </a:cubicBezTo>
                  <a:cubicBezTo>
                    <a:pt x="138" y="204"/>
                    <a:pt x="138" y="204"/>
                    <a:pt x="138" y="204"/>
                  </a:cubicBezTo>
                  <a:cubicBezTo>
                    <a:pt x="138" y="205"/>
                    <a:pt x="138" y="205"/>
                    <a:pt x="138" y="205"/>
                  </a:cubicBezTo>
                  <a:cubicBezTo>
                    <a:pt x="138" y="205"/>
                    <a:pt x="137" y="205"/>
                    <a:pt x="137" y="205"/>
                  </a:cubicBezTo>
                  <a:cubicBezTo>
                    <a:pt x="137" y="205"/>
                    <a:pt x="137" y="205"/>
                    <a:pt x="137" y="204"/>
                  </a:cubicBezTo>
                  <a:cubicBezTo>
                    <a:pt x="137" y="204"/>
                    <a:pt x="137" y="205"/>
                    <a:pt x="137" y="205"/>
                  </a:cubicBezTo>
                  <a:cubicBezTo>
                    <a:pt x="136" y="205"/>
                    <a:pt x="136" y="205"/>
                    <a:pt x="136" y="205"/>
                  </a:cubicBezTo>
                  <a:cubicBezTo>
                    <a:pt x="136" y="205"/>
                    <a:pt x="136" y="205"/>
                    <a:pt x="136" y="205"/>
                  </a:cubicBezTo>
                  <a:cubicBezTo>
                    <a:pt x="136" y="205"/>
                    <a:pt x="136" y="205"/>
                    <a:pt x="136" y="205"/>
                  </a:cubicBezTo>
                  <a:cubicBezTo>
                    <a:pt x="136" y="205"/>
                    <a:pt x="136" y="206"/>
                    <a:pt x="136" y="206"/>
                  </a:cubicBezTo>
                  <a:cubicBezTo>
                    <a:pt x="136" y="206"/>
                    <a:pt x="136" y="206"/>
                    <a:pt x="136" y="206"/>
                  </a:cubicBezTo>
                  <a:cubicBezTo>
                    <a:pt x="136" y="206"/>
                    <a:pt x="135" y="207"/>
                    <a:pt x="135" y="207"/>
                  </a:cubicBezTo>
                  <a:cubicBezTo>
                    <a:pt x="135" y="207"/>
                    <a:pt x="135" y="207"/>
                    <a:pt x="135" y="207"/>
                  </a:cubicBezTo>
                  <a:cubicBezTo>
                    <a:pt x="135" y="207"/>
                    <a:pt x="135" y="208"/>
                    <a:pt x="135" y="208"/>
                  </a:cubicBezTo>
                  <a:cubicBezTo>
                    <a:pt x="135" y="208"/>
                    <a:pt x="135" y="208"/>
                    <a:pt x="135" y="208"/>
                  </a:cubicBezTo>
                  <a:cubicBezTo>
                    <a:pt x="135" y="209"/>
                    <a:pt x="135" y="209"/>
                    <a:pt x="134" y="209"/>
                  </a:cubicBezTo>
                  <a:cubicBezTo>
                    <a:pt x="134" y="209"/>
                    <a:pt x="134" y="209"/>
                    <a:pt x="134" y="209"/>
                  </a:cubicBezTo>
                  <a:cubicBezTo>
                    <a:pt x="134" y="210"/>
                    <a:pt x="133" y="210"/>
                    <a:pt x="133" y="210"/>
                  </a:cubicBezTo>
                  <a:cubicBezTo>
                    <a:pt x="133" y="210"/>
                    <a:pt x="133" y="209"/>
                    <a:pt x="133" y="209"/>
                  </a:cubicBezTo>
                  <a:cubicBezTo>
                    <a:pt x="133" y="209"/>
                    <a:pt x="132" y="209"/>
                    <a:pt x="132" y="209"/>
                  </a:cubicBezTo>
                  <a:cubicBezTo>
                    <a:pt x="132" y="209"/>
                    <a:pt x="131" y="209"/>
                    <a:pt x="131" y="209"/>
                  </a:cubicBezTo>
                  <a:cubicBezTo>
                    <a:pt x="131" y="209"/>
                    <a:pt x="131" y="209"/>
                    <a:pt x="130" y="209"/>
                  </a:cubicBezTo>
                  <a:cubicBezTo>
                    <a:pt x="130" y="209"/>
                    <a:pt x="130" y="209"/>
                    <a:pt x="130" y="210"/>
                  </a:cubicBezTo>
                  <a:cubicBezTo>
                    <a:pt x="129" y="210"/>
                    <a:pt x="129" y="210"/>
                    <a:pt x="129" y="210"/>
                  </a:cubicBezTo>
                  <a:cubicBezTo>
                    <a:pt x="129" y="210"/>
                    <a:pt x="129" y="211"/>
                    <a:pt x="129" y="211"/>
                  </a:cubicBezTo>
                  <a:cubicBezTo>
                    <a:pt x="129" y="211"/>
                    <a:pt x="129" y="211"/>
                    <a:pt x="129" y="211"/>
                  </a:cubicBezTo>
                  <a:cubicBezTo>
                    <a:pt x="128" y="211"/>
                    <a:pt x="128" y="211"/>
                    <a:pt x="128" y="211"/>
                  </a:cubicBezTo>
                  <a:cubicBezTo>
                    <a:pt x="128" y="212"/>
                    <a:pt x="127" y="212"/>
                    <a:pt x="127" y="212"/>
                  </a:cubicBezTo>
                  <a:cubicBezTo>
                    <a:pt x="127" y="212"/>
                    <a:pt x="127" y="212"/>
                    <a:pt x="127" y="213"/>
                  </a:cubicBezTo>
                  <a:cubicBezTo>
                    <a:pt x="127" y="213"/>
                    <a:pt x="126" y="213"/>
                    <a:pt x="126" y="213"/>
                  </a:cubicBezTo>
                  <a:cubicBezTo>
                    <a:pt x="126" y="213"/>
                    <a:pt x="126" y="214"/>
                    <a:pt x="126" y="214"/>
                  </a:cubicBezTo>
                  <a:cubicBezTo>
                    <a:pt x="126" y="214"/>
                    <a:pt x="125" y="214"/>
                    <a:pt x="125" y="214"/>
                  </a:cubicBezTo>
                  <a:cubicBezTo>
                    <a:pt x="125" y="215"/>
                    <a:pt x="125" y="214"/>
                    <a:pt x="125" y="214"/>
                  </a:cubicBezTo>
                  <a:cubicBezTo>
                    <a:pt x="125" y="215"/>
                    <a:pt x="125" y="215"/>
                    <a:pt x="125" y="215"/>
                  </a:cubicBezTo>
                  <a:cubicBezTo>
                    <a:pt x="124" y="215"/>
                    <a:pt x="124" y="215"/>
                    <a:pt x="124" y="215"/>
                  </a:cubicBezTo>
                  <a:cubicBezTo>
                    <a:pt x="124" y="216"/>
                    <a:pt x="125" y="216"/>
                    <a:pt x="125" y="216"/>
                  </a:cubicBezTo>
                  <a:cubicBezTo>
                    <a:pt x="125" y="216"/>
                    <a:pt x="125" y="216"/>
                    <a:pt x="125" y="216"/>
                  </a:cubicBezTo>
                  <a:cubicBezTo>
                    <a:pt x="125" y="216"/>
                    <a:pt x="125" y="216"/>
                    <a:pt x="124" y="217"/>
                  </a:cubicBezTo>
                  <a:cubicBezTo>
                    <a:pt x="124" y="217"/>
                    <a:pt x="124" y="217"/>
                    <a:pt x="124" y="217"/>
                  </a:cubicBezTo>
                  <a:cubicBezTo>
                    <a:pt x="124" y="217"/>
                    <a:pt x="124" y="217"/>
                    <a:pt x="124" y="217"/>
                  </a:cubicBezTo>
                  <a:cubicBezTo>
                    <a:pt x="124" y="217"/>
                    <a:pt x="123" y="217"/>
                    <a:pt x="123" y="217"/>
                  </a:cubicBezTo>
                  <a:cubicBezTo>
                    <a:pt x="123" y="217"/>
                    <a:pt x="123" y="218"/>
                    <a:pt x="123" y="218"/>
                  </a:cubicBezTo>
                  <a:cubicBezTo>
                    <a:pt x="123" y="218"/>
                    <a:pt x="123" y="218"/>
                    <a:pt x="123" y="219"/>
                  </a:cubicBezTo>
                  <a:cubicBezTo>
                    <a:pt x="123" y="219"/>
                    <a:pt x="122" y="219"/>
                    <a:pt x="122" y="219"/>
                  </a:cubicBezTo>
                  <a:cubicBezTo>
                    <a:pt x="122" y="220"/>
                    <a:pt x="122" y="220"/>
                    <a:pt x="122" y="220"/>
                  </a:cubicBezTo>
                  <a:cubicBezTo>
                    <a:pt x="122" y="220"/>
                    <a:pt x="122" y="220"/>
                    <a:pt x="122" y="221"/>
                  </a:cubicBezTo>
                  <a:cubicBezTo>
                    <a:pt x="122" y="221"/>
                    <a:pt x="121" y="221"/>
                    <a:pt x="121" y="221"/>
                  </a:cubicBezTo>
                  <a:cubicBezTo>
                    <a:pt x="121" y="221"/>
                    <a:pt x="121" y="221"/>
                    <a:pt x="121" y="221"/>
                  </a:cubicBezTo>
                  <a:cubicBezTo>
                    <a:pt x="120" y="221"/>
                    <a:pt x="120" y="222"/>
                    <a:pt x="120" y="222"/>
                  </a:cubicBezTo>
                  <a:cubicBezTo>
                    <a:pt x="120" y="222"/>
                    <a:pt x="119" y="222"/>
                    <a:pt x="119" y="222"/>
                  </a:cubicBezTo>
                  <a:cubicBezTo>
                    <a:pt x="119" y="223"/>
                    <a:pt x="119" y="223"/>
                    <a:pt x="119" y="223"/>
                  </a:cubicBezTo>
                  <a:cubicBezTo>
                    <a:pt x="118" y="223"/>
                    <a:pt x="118" y="223"/>
                    <a:pt x="118" y="223"/>
                  </a:cubicBezTo>
                  <a:cubicBezTo>
                    <a:pt x="118" y="223"/>
                    <a:pt x="118" y="224"/>
                    <a:pt x="118" y="224"/>
                  </a:cubicBezTo>
                  <a:cubicBezTo>
                    <a:pt x="117" y="225"/>
                    <a:pt x="117" y="225"/>
                    <a:pt x="117" y="225"/>
                  </a:cubicBezTo>
                  <a:cubicBezTo>
                    <a:pt x="117" y="225"/>
                    <a:pt x="116" y="226"/>
                    <a:pt x="116" y="226"/>
                  </a:cubicBezTo>
                  <a:cubicBezTo>
                    <a:pt x="116" y="226"/>
                    <a:pt x="116" y="227"/>
                    <a:pt x="115" y="227"/>
                  </a:cubicBezTo>
                  <a:cubicBezTo>
                    <a:pt x="115" y="227"/>
                    <a:pt x="115" y="227"/>
                    <a:pt x="115" y="227"/>
                  </a:cubicBezTo>
                  <a:cubicBezTo>
                    <a:pt x="115" y="227"/>
                    <a:pt x="115" y="227"/>
                    <a:pt x="115" y="228"/>
                  </a:cubicBezTo>
                  <a:cubicBezTo>
                    <a:pt x="115" y="228"/>
                    <a:pt x="114" y="228"/>
                    <a:pt x="114" y="228"/>
                  </a:cubicBezTo>
                  <a:cubicBezTo>
                    <a:pt x="114" y="228"/>
                    <a:pt x="114" y="229"/>
                    <a:pt x="113" y="229"/>
                  </a:cubicBezTo>
                  <a:cubicBezTo>
                    <a:pt x="113" y="229"/>
                    <a:pt x="113" y="229"/>
                    <a:pt x="113" y="229"/>
                  </a:cubicBezTo>
                  <a:cubicBezTo>
                    <a:pt x="113" y="229"/>
                    <a:pt x="112" y="228"/>
                    <a:pt x="112" y="228"/>
                  </a:cubicBezTo>
                  <a:cubicBezTo>
                    <a:pt x="112" y="228"/>
                    <a:pt x="111" y="228"/>
                    <a:pt x="111" y="228"/>
                  </a:cubicBezTo>
                  <a:cubicBezTo>
                    <a:pt x="111" y="228"/>
                    <a:pt x="111" y="228"/>
                    <a:pt x="110" y="228"/>
                  </a:cubicBezTo>
                  <a:cubicBezTo>
                    <a:pt x="110" y="228"/>
                    <a:pt x="110" y="228"/>
                    <a:pt x="111" y="229"/>
                  </a:cubicBezTo>
                  <a:cubicBezTo>
                    <a:pt x="111" y="229"/>
                    <a:pt x="111" y="229"/>
                    <a:pt x="111" y="229"/>
                  </a:cubicBezTo>
                  <a:cubicBezTo>
                    <a:pt x="111" y="229"/>
                    <a:pt x="111" y="230"/>
                    <a:pt x="111" y="230"/>
                  </a:cubicBezTo>
                  <a:cubicBezTo>
                    <a:pt x="111" y="230"/>
                    <a:pt x="111" y="231"/>
                    <a:pt x="111" y="231"/>
                  </a:cubicBezTo>
                  <a:cubicBezTo>
                    <a:pt x="111" y="231"/>
                    <a:pt x="111" y="232"/>
                    <a:pt x="111" y="232"/>
                  </a:cubicBezTo>
                  <a:cubicBezTo>
                    <a:pt x="111" y="232"/>
                    <a:pt x="111" y="233"/>
                    <a:pt x="111" y="233"/>
                  </a:cubicBezTo>
                  <a:cubicBezTo>
                    <a:pt x="111" y="233"/>
                    <a:pt x="110" y="233"/>
                    <a:pt x="110" y="233"/>
                  </a:cubicBezTo>
                  <a:cubicBezTo>
                    <a:pt x="110" y="233"/>
                    <a:pt x="110" y="233"/>
                    <a:pt x="110" y="233"/>
                  </a:cubicBezTo>
                  <a:cubicBezTo>
                    <a:pt x="110" y="233"/>
                    <a:pt x="110" y="234"/>
                    <a:pt x="110" y="234"/>
                  </a:cubicBezTo>
                  <a:cubicBezTo>
                    <a:pt x="110" y="234"/>
                    <a:pt x="109" y="234"/>
                    <a:pt x="109" y="234"/>
                  </a:cubicBezTo>
                  <a:cubicBezTo>
                    <a:pt x="109" y="234"/>
                    <a:pt x="109" y="235"/>
                    <a:pt x="109" y="235"/>
                  </a:cubicBezTo>
                  <a:cubicBezTo>
                    <a:pt x="109" y="235"/>
                    <a:pt x="109" y="235"/>
                    <a:pt x="109" y="235"/>
                  </a:cubicBezTo>
                  <a:cubicBezTo>
                    <a:pt x="108" y="235"/>
                    <a:pt x="108" y="234"/>
                    <a:pt x="109" y="234"/>
                  </a:cubicBezTo>
                  <a:cubicBezTo>
                    <a:pt x="109" y="234"/>
                    <a:pt x="109" y="234"/>
                    <a:pt x="109" y="234"/>
                  </a:cubicBezTo>
                  <a:cubicBezTo>
                    <a:pt x="109" y="234"/>
                    <a:pt x="109" y="234"/>
                    <a:pt x="109" y="234"/>
                  </a:cubicBezTo>
                  <a:cubicBezTo>
                    <a:pt x="109" y="234"/>
                    <a:pt x="108" y="234"/>
                    <a:pt x="108" y="234"/>
                  </a:cubicBezTo>
                  <a:cubicBezTo>
                    <a:pt x="108" y="234"/>
                    <a:pt x="108" y="234"/>
                    <a:pt x="107" y="234"/>
                  </a:cubicBezTo>
                  <a:cubicBezTo>
                    <a:pt x="107" y="234"/>
                    <a:pt x="107" y="234"/>
                    <a:pt x="107" y="234"/>
                  </a:cubicBezTo>
                  <a:cubicBezTo>
                    <a:pt x="106" y="234"/>
                    <a:pt x="106" y="234"/>
                    <a:pt x="105" y="234"/>
                  </a:cubicBezTo>
                  <a:cubicBezTo>
                    <a:pt x="105" y="234"/>
                    <a:pt x="105" y="234"/>
                    <a:pt x="104" y="234"/>
                  </a:cubicBezTo>
                  <a:cubicBezTo>
                    <a:pt x="104" y="234"/>
                    <a:pt x="103" y="234"/>
                    <a:pt x="103" y="234"/>
                  </a:cubicBezTo>
                  <a:cubicBezTo>
                    <a:pt x="103" y="234"/>
                    <a:pt x="102" y="234"/>
                    <a:pt x="102" y="234"/>
                  </a:cubicBezTo>
                  <a:cubicBezTo>
                    <a:pt x="102" y="234"/>
                    <a:pt x="101" y="234"/>
                    <a:pt x="101" y="234"/>
                  </a:cubicBezTo>
                  <a:cubicBezTo>
                    <a:pt x="101" y="234"/>
                    <a:pt x="100" y="234"/>
                    <a:pt x="99" y="234"/>
                  </a:cubicBezTo>
                  <a:cubicBezTo>
                    <a:pt x="99" y="234"/>
                    <a:pt x="99" y="234"/>
                    <a:pt x="98" y="234"/>
                  </a:cubicBezTo>
                  <a:cubicBezTo>
                    <a:pt x="98" y="233"/>
                    <a:pt x="98" y="233"/>
                    <a:pt x="98" y="233"/>
                  </a:cubicBezTo>
                  <a:cubicBezTo>
                    <a:pt x="98" y="233"/>
                    <a:pt x="98" y="233"/>
                    <a:pt x="98" y="233"/>
                  </a:cubicBezTo>
                  <a:cubicBezTo>
                    <a:pt x="97" y="233"/>
                    <a:pt x="97" y="233"/>
                    <a:pt x="97" y="233"/>
                  </a:cubicBezTo>
                  <a:cubicBezTo>
                    <a:pt x="97" y="233"/>
                    <a:pt x="97" y="233"/>
                    <a:pt x="97" y="233"/>
                  </a:cubicBezTo>
                  <a:cubicBezTo>
                    <a:pt x="96" y="233"/>
                    <a:pt x="96" y="233"/>
                    <a:pt x="96" y="233"/>
                  </a:cubicBezTo>
                  <a:cubicBezTo>
                    <a:pt x="96" y="233"/>
                    <a:pt x="96" y="233"/>
                    <a:pt x="96" y="233"/>
                  </a:cubicBezTo>
                  <a:cubicBezTo>
                    <a:pt x="96" y="233"/>
                    <a:pt x="96" y="233"/>
                    <a:pt x="96" y="233"/>
                  </a:cubicBezTo>
                  <a:cubicBezTo>
                    <a:pt x="96" y="233"/>
                    <a:pt x="96" y="233"/>
                    <a:pt x="96" y="233"/>
                  </a:cubicBezTo>
                  <a:cubicBezTo>
                    <a:pt x="96" y="234"/>
                    <a:pt x="96" y="234"/>
                    <a:pt x="96" y="234"/>
                  </a:cubicBezTo>
                  <a:cubicBezTo>
                    <a:pt x="96" y="234"/>
                    <a:pt x="95" y="234"/>
                    <a:pt x="95" y="234"/>
                  </a:cubicBezTo>
                  <a:cubicBezTo>
                    <a:pt x="95" y="234"/>
                    <a:pt x="94" y="234"/>
                    <a:pt x="94" y="234"/>
                  </a:cubicBezTo>
                  <a:cubicBezTo>
                    <a:pt x="93" y="234"/>
                    <a:pt x="93" y="234"/>
                    <a:pt x="93" y="234"/>
                  </a:cubicBezTo>
                  <a:cubicBezTo>
                    <a:pt x="93" y="234"/>
                    <a:pt x="92" y="233"/>
                    <a:pt x="92" y="233"/>
                  </a:cubicBezTo>
                  <a:cubicBezTo>
                    <a:pt x="92" y="233"/>
                    <a:pt x="92" y="232"/>
                    <a:pt x="92" y="232"/>
                  </a:cubicBezTo>
                  <a:cubicBezTo>
                    <a:pt x="92" y="232"/>
                    <a:pt x="92" y="232"/>
                    <a:pt x="92" y="232"/>
                  </a:cubicBezTo>
                  <a:cubicBezTo>
                    <a:pt x="92" y="231"/>
                    <a:pt x="92" y="231"/>
                    <a:pt x="91" y="231"/>
                  </a:cubicBezTo>
                  <a:cubicBezTo>
                    <a:pt x="91" y="231"/>
                    <a:pt x="91" y="231"/>
                    <a:pt x="91" y="231"/>
                  </a:cubicBezTo>
                  <a:cubicBezTo>
                    <a:pt x="91" y="232"/>
                    <a:pt x="92" y="232"/>
                    <a:pt x="92" y="232"/>
                  </a:cubicBezTo>
                  <a:cubicBezTo>
                    <a:pt x="92" y="232"/>
                    <a:pt x="92" y="233"/>
                    <a:pt x="92" y="233"/>
                  </a:cubicBezTo>
                  <a:cubicBezTo>
                    <a:pt x="92" y="233"/>
                    <a:pt x="92" y="234"/>
                    <a:pt x="92" y="234"/>
                  </a:cubicBezTo>
                  <a:cubicBezTo>
                    <a:pt x="92" y="234"/>
                    <a:pt x="92" y="235"/>
                    <a:pt x="92" y="235"/>
                  </a:cubicBezTo>
                  <a:cubicBezTo>
                    <a:pt x="92" y="235"/>
                    <a:pt x="92" y="236"/>
                    <a:pt x="92" y="236"/>
                  </a:cubicBezTo>
                  <a:cubicBezTo>
                    <a:pt x="92" y="236"/>
                    <a:pt x="92" y="237"/>
                    <a:pt x="92" y="237"/>
                  </a:cubicBezTo>
                  <a:cubicBezTo>
                    <a:pt x="92" y="237"/>
                    <a:pt x="92" y="237"/>
                    <a:pt x="92" y="237"/>
                  </a:cubicBezTo>
                  <a:cubicBezTo>
                    <a:pt x="92" y="237"/>
                    <a:pt x="92" y="238"/>
                    <a:pt x="92" y="238"/>
                  </a:cubicBezTo>
                  <a:cubicBezTo>
                    <a:pt x="92" y="238"/>
                    <a:pt x="92" y="238"/>
                    <a:pt x="92" y="238"/>
                  </a:cubicBezTo>
                  <a:cubicBezTo>
                    <a:pt x="92" y="239"/>
                    <a:pt x="92" y="239"/>
                    <a:pt x="92" y="239"/>
                  </a:cubicBezTo>
                  <a:cubicBezTo>
                    <a:pt x="91" y="239"/>
                    <a:pt x="91" y="240"/>
                    <a:pt x="91" y="240"/>
                  </a:cubicBezTo>
                  <a:cubicBezTo>
                    <a:pt x="91" y="240"/>
                    <a:pt x="91" y="240"/>
                    <a:pt x="91" y="240"/>
                  </a:cubicBezTo>
                  <a:cubicBezTo>
                    <a:pt x="91" y="240"/>
                    <a:pt x="90" y="240"/>
                    <a:pt x="90" y="240"/>
                  </a:cubicBezTo>
                  <a:cubicBezTo>
                    <a:pt x="90" y="240"/>
                    <a:pt x="90" y="240"/>
                    <a:pt x="89" y="240"/>
                  </a:cubicBezTo>
                  <a:cubicBezTo>
                    <a:pt x="89" y="240"/>
                    <a:pt x="89" y="240"/>
                    <a:pt x="89" y="240"/>
                  </a:cubicBezTo>
                  <a:cubicBezTo>
                    <a:pt x="88" y="240"/>
                    <a:pt x="88" y="240"/>
                    <a:pt x="88" y="240"/>
                  </a:cubicBezTo>
                  <a:cubicBezTo>
                    <a:pt x="88" y="240"/>
                    <a:pt x="88" y="240"/>
                    <a:pt x="88" y="240"/>
                  </a:cubicBezTo>
                  <a:cubicBezTo>
                    <a:pt x="88" y="240"/>
                    <a:pt x="88" y="240"/>
                    <a:pt x="88" y="240"/>
                  </a:cubicBezTo>
                  <a:cubicBezTo>
                    <a:pt x="88" y="240"/>
                    <a:pt x="88" y="240"/>
                    <a:pt x="88" y="240"/>
                  </a:cubicBezTo>
                  <a:cubicBezTo>
                    <a:pt x="88" y="240"/>
                    <a:pt x="87" y="240"/>
                    <a:pt x="87" y="240"/>
                  </a:cubicBezTo>
                  <a:cubicBezTo>
                    <a:pt x="87" y="240"/>
                    <a:pt x="87" y="240"/>
                    <a:pt x="87" y="240"/>
                  </a:cubicBezTo>
                  <a:cubicBezTo>
                    <a:pt x="87" y="240"/>
                    <a:pt x="86" y="241"/>
                    <a:pt x="86" y="241"/>
                  </a:cubicBezTo>
                  <a:cubicBezTo>
                    <a:pt x="86" y="241"/>
                    <a:pt x="86" y="241"/>
                    <a:pt x="86" y="241"/>
                  </a:cubicBezTo>
                  <a:cubicBezTo>
                    <a:pt x="85" y="241"/>
                    <a:pt x="85" y="242"/>
                    <a:pt x="85" y="242"/>
                  </a:cubicBezTo>
                  <a:cubicBezTo>
                    <a:pt x="85" y="242"/>
                    <a:pt x="84" y="241"/>
                    <a:pt x="84" y="241"/>
                  </a:cubicBezTo>
                  <a:cubicBezTo>
                    <a:pt x="84" y="241"/>
                    <a:pt x="84" y="241"/>
                    <a:pt x="84" y="240"/>
                  </a:cubicBezTo>
                  <a:cubicBezTo>
                    <a:pt x="84" y="240"/>
                    <a:pt x="84" y="240"/>
                    <a:pt x="84" y="240"/>
                  </a:cubicBezTo>
                  <a:cubicBezTo>
                    <a:pt x="84" y="239"/>
                    <a:pt x="83" y="239"/>
                    <a:pt x="83" y="239"/>
                  </a:cubicBezTo>
                  <a:cubicBezTo>
                    <a:pt x="83" y="239"/>
                    <a:pt x="83" y="239"/>
                    <a:pt x="83" y="239"/>
                  </a:cubicBezTo>
                  <a:cubicBezTo>
                    <a:pt x="83" y="239"/>
                    <a:pt x="83" y="239"/>
                    <a:pt x="83" y="239"/>
                  </a:cubicBezTo>
                  <a:cubicBezTo>
                    <a:pt x="83" y="239"/>
                    <a:pt x="83" y="239"/>
                    <a:pt x="83" y="239"/>
                  </a:cubicBezTo>
                  <a:cubicBezTo>
                    <a:pt x="83" y="240"/>
                    <a:pt x="83" y="240"/>
                    <a:pt x="83" y="240"/>
                  </a:cubicBezTo>
                  <a:cubicBezTo>
                    <a:pt x="83" y="240"/>
                    <a:pt x="83" y="240"/>
                    <a:pt x="83" y="241"/>
                  </a:cubicBezTo>
                  <a:cubicBezTo>
                    <a:pt x="83" y="241"/>
                    <a:pt x="83" y="241"/>
                    <a:pt x="83" y="241"/>
                  </a:cubicBezTo>
                  <a:cubicBezTo>
                    <a:pt x="84" y="241"/>
                    <a:pt x="84" y="241"/>
                    <a:pt x="84" y="241"/>
                  </a:cubicBezTo>
                  <a:cubicBezTo>
                    <a:pt x="84" y="241"/>
                    <a:pt x="84" y="242"/>
                    <a:pt x="83" y="242"/>
                  </a:cubicBezTo>
                  <a:cubicBezTo>
                    <a:pt x="83" y="242"/>
                    <a:pt x="83" y="242"/>
                    <a:pt x="83" y="242"/>
                  </a:cubicBezTo>
                  <a:cubicBezTo>
                    <a:pt x="83" y="242"/>
                    <a:pt x="83" y="241"/>
                    <a:pt x="83" y="241"/>
                  </a:cubicBezTo>
                  <a:cubicBezTo>
                    <a:pt x="83" y="241"/>
                    <a:pt x="83" y="241"/>
                    <a:pt x="82" y="241"/>
                  </a:cubicBezTo>
                  <a:cubicBezTo>
                    <a:pt x="82" y="241"/>
                    <a:pt x="82" y="241"/>
                    <a:pt x="82" y="241"/>
                  </a:cubicBezTo>
                  <a:cubicBezTo>
                    <a:pt x="82" y="241"/>
                    <a:pt x="82" y="241"/>
                    <a:pt x="82" y="241"/>
                  </a:cubicBezTo>
                  <a:cubicBezTo>
                    <a:pt x="82" y="241"/>
                    <a:pt x="82" y="241"/>
                    <a:pt x="82" y="242"/>
                  </a:cubicBezTo>
                  <a:cubicBezTo>
                    <a:pt x="82" y="242"/>
                    <a:pt x="82" y="241"/>
                    <a:pt x="82" y="242"/>
                  </a:cubicBezTo>
                  <a:cubicBezTo>
                    <a:pt x="82" y="242"/>
                    <a:pt x="82" y="242"/>
                    <a:pt x="82" y="242"/>
                  </a:cubicBezTo>
                  <a:cubicBezTo>
                    <a:pt x="82" y="242"/>
                    <a:pt x="82" y="242"/>
                    <a:pt x="82" y="242"/>
                  </a:cubicBezTo>
                  <a:cubicBezTo>
                    <a:pt x="82" y="242"/>
                    <a:pt x="83" y="242"/>
                    <a:pt x="83" y="243"/>
                  </a:cubicBezTo>
                  <a:cubicBezTo>
                    <a:pt x="83" y="243"/>
                    <a:pt x="83" y="243"/>
                    <a:pt x="83" y="243"/>
                  </a:cubicBezTo>
                  <a:cubicBezTo>
                    <a:pt x="83" y="243"/>
                    <a:pt x="83" y="243"/>
                    <a:pt x="83" y="243"/>
                  </a:cubicBezTo>
                  <a:cubicBezTo>
                    <a:pt x="82" y="243"/>
                    <a:pt x="82" y="243"/>
                    <a:pt x="82" y="243"/>
                  </a:cubicBezTo>
                  <a:cubicBezTo>
                    <a:pt x="82" y="244"/>
                    <a:pt x="81" y="244"/>
                    <a:pt x="81" y="244"/>
                  </a:cubicBezTo>
                  <a:cubicBezTo>
                    <a:pt x="81" y="244"/>
                    <a:pt x="80" y="244"/>
                    <a:pt x="80" y="245"/>
                  </a:cubicBezTo>
                  <a:cubicBezTo>
                    <a:pt x="80" y="245"/>
                    <a:pt x="79" y="246"/>
                    <a:pt x="79" y="246"/>
                  </a:cubicBezTo>
                  <a:cubicBezTo>
                    <a:pt x="78" y="246"/>
                    <a:pt x="78" y="246"/>
                    <a:pt x="78" y="246"/>
                  </a:cubicBezTo>
                  <a:cubicBezTo>
                    <a:pt x="77" y="247"/>
                    <a:pt x="77" y="246"/>
                    <a:pt x="77" y="246"/>
                  </a:cubicBezTo>
                  <a:cubicBezTo>
                    <a:pt x="77" y="246"/>
                    <a:pt x="76" y="246"/>
                    <a:pt x="76" y="246"/>
                  </a:cubicBezTo>
                  <a:cubicBezTo>
                    <a:pt x="76" y="246"/>
                    <a:pt x="76" y="246"/>
                    <a:pt x="75" y="246"/>
                  </a:cubicBezTo>
                  <a:cubicBezTo>
                    <a:pt x="75" y="246"/>
                    <a:pt x="75" y="246"/>
                    <a:pt x="75" y="246"/>
                  </a:cubicBezTo>
                  <a:cubicBezTo>
                    <a:pt x="74" y="246"/>
                    <a:pt x="74" y="246"/>
                    <a:pt x="74" y="246"/>
                  </a:cubicBezTo>
                  <a:cubicBezTo>
                    <a:pt x="74" y="245"/>
                    <a:pt x="74" y="245"/>
                    <a:pt x="74" y="245"/>
                  </a:cubicBezTo>
                  <a:cubicBezTo>
                    <a:pt x="74" y="245"/>
                    <a:pt x="74" y="245"/>
                    <a:pt x="75" y="244"/>
                  </a:cubicBezTo>
                  <a:cubicBezTo>
                    <a:pt x="75" y="244"/>
                    <a:pt x="75" y="244"/>
                    <a:pt x="74" y="244"/>
                  </a:cubicBezTo>
                  <a:cubicBezTo>
                    <a:pt x="74" y="244"/>
                    <a:pt x="74" y="244"/>
                    <a:pt x="74" y="244"/>
                  </a:cubicBezTo>
                  <a:cubicBezTo>
                    <a:pt x="74" y="244"/>
                    <a:pt x="74" y="244"/>
                    <a:pt x="74" y="244"/>
                  </a:cubicBezTo>
                  <a:cubicBezTo>
                    <a:pt x="74" y="244"/>
                    <a:pt x="74" y="243"/>
                    <a:pt x="74" y="243"/>
                  </a:cubicBezTo>
                  <a:cubicBezTo>
                    <a:pt x="74" y="243"/>
                    <a:pt x="74" y="243"/>
                    <a:pt x="74" y="243"/>
                  </a:cubicBezTo>
                  <a:cubicBezTo>
                    <a:pt x="74" y="243"/>
                    <a:pt x="74" y="242"/>
                    <a:pt x="74" y="242"/>
                  </a:cubicBezTo>
                  <a:cubicBezTo>
                    <a:pt x="74" y="242"/>
                    <a:pt x="74" y="243"/>
                    <a:pt x="74" y="243"/>
                  </a:cubicBezTo>
                  <a:cubicBezTo>
                    <a:pt x="74" y="243"/>
                    <a:pt x="73" y="243"/>
                    <a:pt x="73" y="244"/>
                  </a:cubicBezTo>
                  <a:cubicBezTo>
                    <a:pt x="73" y="244"/>
                    <a:pt x="73" y="244"/>
                    <a:pt x="73" y="245"/>
                  </a:cubicBezTo>
                  <a:cubicBezTo>
                    <a:pt x="73" y="245"/>
                    <a:pt x="73" y="245"/>
                    <a:pt x="73" y="245"/>
                  </a:cubicBezTo>
                  <a:cubicBezTo>
                    <a:pt x="74" y="246"/>
                    <a:pt x="74" y="246"/>
                    <a:pt x="74" y="246"/>
                  </a:cubicBezTo>
                  <a:cubicBezTo>
                    <a:pt x="74" y="246"/>
                    <a:pt x="74" y="247"/>
                    <a:pt x="73" y="247"/>
                  </a:cubicBezTo>
                  <a:cubicBezTo>
                    <a:pt x="73" y="247"/>
                    <a:pt x="73" y="247"/>
                    <a:pt x="73" y="247"/>
                  </a:cubicBezTo>
                  <a:cubicBezTo>
                    <a:pt x="73" y="246"/>
                    <a:pt x="73" y="246"/>
                    <a:pt x="73" y="246"/>
                  </a:cubicBezTo>
                  <a:cubicBezTo>
                    <a:pt x="73" y="246"/>
                    <a:pt x="72" y="246"/>
                    <a:pt x="72" y="246"/>
                  </a:cubicBezTo>
                  <a:cubicBezTo>
                    <a:pt x="72" y="246"/>
                    <a:pt x="72" y="246"/>
                    <a:pt x="72" y="246"/>
                  </a:cubicBezTo>
                  <a:cubicBezTo>
                    <a:pt x="72" y="246"/>
                    <a:pt x="72" y="246"/>
                    <a:pt x="72" y="245"/>
                  </a:cubicBezTo>
                  <a:cubicBezTo>
                    <a:pt x="71" y="245"/>
                    <a:pt x="71" y="245"/>
                    <a:pt x="71" y="245"/>
                  </a:cubicBezTo>
                  <a:cubicBezTo>
                    <a:pt x="71" y="245"/>
                    <a:pt x="70" y="244"/>
                    <a:pt x="70" y="244"/>
                  </a:cubicBezTo>
                  <a:cubicBezTo>
                    <a:pt x="70" y="244"/>
                    <a:pt x="69" y="243"/>
                    <a:pt x="69" y="243"/>
                  </a:cubicBezTo>
                  <a:cubicBezTo>
                    <a:pt x="69" y="243"/>
                    <a:pt x="69" y="243"/>
                    <a:pt x="69" y="243"/>
                  </a:cubicBezTo>
                  <a:cubicBezTo>
                    <a:pt x="69" y="243"/>
                    <a:pt x="69" y="242"/>
                    <a:pt x="69" y="242"/>
                  </a:cubicBezTo>
                  <a:cubicBezTo>
                    <a:pt x="69" y="242"/>
                    <a:pt x="69" y="242"/>
                    <a:pt x="69" y="242"/>
                  </a:cubicBezTo>
                  <a:cubicBezTo>
                    <a:pt x="69" y="242"/>
                    <a:pt x="69" y="242"/>
                    <a:pt x="69" y="241"/>
                  </a:cubicBezTo>
                  <a:cubicBezTo>
                    <a:pt x="69" y="241"/>
                    <a:pt x="69" y="241"/>
                    <a:pt x="69" y="241"/>
                  </a:cubicBezTo>
                  <a:cubicBezTo>
                    <a:pt x="69" y="241"/>
                    <a:pt x="69" y="241"/>
                    <a:pt x="69" y="240"/>
                  </a:cubicBezTo>
                  <a:cubicBezTo>
                    <a:pt x="69" y="240"/>
                    <a:pt x="69" y="240"/>
                    <a:pt x="69" y="240"/>
                  </a:cubicBezTo>
                  <a:cubicBezTo>
                    <a:pt x="69" y="240"/>
                    <a:pt x="69" y="240"/>
                    <a:pt x="69" y="240"/>
                  </a:cubicBezTo>
                  <a:cubicBezTo>
                    <a:pt x="69" y="240"/>
                    <a:pt x="69" y="241"/>
                    <a:pt x="68" y="241"/>
                  </a:cubicBezTo>
                  <a:cubicBezTo>
                    <a:pt x="68" y="241"/>
                    <a:pt x="68" y="241"/>
                    <a:pt x="68" y="241"/>
                  </a:cubicBezTo>
                  <a:cubicBezTo>
                    <a:pt x="68" y="242"/>
                    <a:pt x="67" y="242"/>
                    <a:pt x="67" y="242"/>
                  </a:cubicBezTo>
                  <a:cubicBezTo>
                    <a:pt x="67" y="242"/>
                    <a:pt x="66" y="242"/>
                    <a:pt x="66" y="242"/>
                  </a:cubicBezTo>
                  <a:cubicBezTo>
                    <a:pt x="66" y="242"/>
                    <a:pt x="65" y="241"/>
                    <a:pt x="65" y="241"/>
                  </a:cubicBezTo>
                  <a:cubicBezTo>
                    <a:pt x="65" y="241"/>
                    <a:pt x="64" y="241"/>
                    <a:pt x="64" y="240"/>
                  </a:cubicBezTo>
                  <a:cubicBezTo>
                    <a:pt x="64" y="240"/>
                    <a:pt x="63" y="240"/>
                    <a:pt x="63" y="240"/>
                  </a:cubicBezTo>
                  <a:cubicBezTo>
                    <a:pt x="63" y="239"/>
                    <a:pt x="63" y="239"/>
                    <a:pt x="63" y="239"/>
                  </a:cubicBezTo>
                  <a:cubicBezTo>
                    <a:pt x="63" y="238"/>
                    <a:pt x="63" y="238"/>
                    <a:pt x="63" y="237"/>
                  </a:cubicBezTo>
                  <a:cubicBezTo>
                    <a:pt x="62" y="237"/>
                    <a:pt x="62" y="237"/>
                    <a:pt x="62" y="237"/>
                  </a:cubicBezTo>
                  <a:cubicBezTo>
                    <a:pt x="62" y="237"/>
                    <a:pt x="62" y="237"/>
                    <a:pt x="62" y="237"/>
                  </a:cubicBezTo>
                  <a:cubicBezTo>
                    <a:pt x="62" y="237"/>
                    <a:pt x="62" y="237"/>
                    <a:pt x="62" y="238"/>
                  </a:cubicBezTo>
                  <a:cubicBezTo>
                    <a:pt x="62" y="238"/>
                    <a:pt x="62" y="238"/>
                    <a:pt x="62" y="238"/>
                  </a:cubicBezTo>
                  <a:cubicBezTo>
                    <a:pt x="62" y="238"/>
                    <a:pt x="62" y="238"/>
                    <a:pt x="62" y="239"/>
                  </a:cubicBezTo>
                  <a:cubicBezTo>
                    <a:pt x="62" y="239"/>
                    <a:pt x="62" y="239"/>
                    <a:pt x="62" y="239"/>
                  </a:cubicBezTo>
                  <a:cubicBezTo>
                    <a:pt x="62" y="239"/>
                    <a:pt x="61" y="240"/>
                    <a:pt x="61" y="240"/>
                  </a:cubicBezTo>
                  <a:cubicBezTo>
                    <a:pt x="61" y="240"/>
                    <a:pt x="62" y="240"/>
                    <a:pt x="62" y="240"/>
                  </a:cubicBezTo>
                  <a:cubicBezTo>
                    <a:pt x="62" y="240"/>
                    <a:pt x="62" y="241"/>
                    <a:pt x="62" y="241"/>
                  </a:cubicBezTo>
                  <a:cubicBezTo>
                    <a:pt x="62" y="241"/>
                    <a:pt x="61" y="241"/>
                    <a:pt x="61" y="241"/>
                  </a:cubicBezTo>
                  <a:cubicBezTo>
                    <a:pt x="61" y="241"/>
                    <a:pt x="61" y="241"/>
                    <a:pt x="61" y="242"/>
                  </a:cubicBezTo>
                  <a:cubicBezTo>
                    <a:pt x="61" y="242"/>
                    <a:pt x="61" y="242"/>
                    <a:pt x="61" y="242"/>
                  </a:cubicBezTo>
                  <a:cubicBezTo>
                    <a:pt x="62" y="242"/>
                    <a:pt x="62" y="242"/>
                    <a:pt x="62" y="243"/>
                  </a:cubicBezTo>
                  <a:cubicBezTo>
                    <a:pt x="62" y="243"/>
                    <a:pt x="63" y="243"/>
                    <a:pt x="63" y="243"/>
                  </a:cubicBezTo>
                  <a:cubicBezTo>
                    <a:pt x="63" y="243"/>
                    <a:pt x="63" y="243"/>
                    <a:pt x="64" y="243"/>
                  </a:cubicBezTo>
                  <a:cubicBezTo>
                    <a:pt x="64" y="243"/>
                    <a:pt x="64" y="243"/>
                    <a:pt x="65" y="244"/>
                  </a:cubicBezTo>
                  <a:cubicBezTo>
                    <a:pt x="65" y="244"/>
                    <a:pt x="65" y="244"/>
                    <a:pt x="65" y="245"/>
                  </a:cubicBezTo>
                  <a:cubicBezTo>
                    <a:pt x="65" y="245"/>
                    <a:pt x="65" y="245"/>
                    <a:pt x="65" y="245"/>
                  </a:cubicBezTo>
                  <a:cubicBezTo>
                    <a:pt x="64" y="245"/>
                    <a:pt x="64" y="245"/>
                    <a:pt x="64" y="245"/>
                  </a:cubicBezTo>
                  <a:cubicBezTo>
                    <a:pt x="64" y="245"/>
                    <a:pt x="64" y="244"/>
                    <a:pt x="64" y="244"/>
                  </a:cubicBezTo>
                  <a:cubicBezTo>
                    <a:pt x="64" y="244"/>
                    <a:pt x="64" y="244"/>
                    <a:pt x="64" y="244"/>
                  </a:cubicBezTo>
                  <a:cubicBezTo>
                    <a:pt x="64" y="244"/>
                    <a:pt x="64" y="245"/>
                    <a:pt x="64" y="245"/>
                  </a:cubicBezTo>
                  <a:cubicBezTo>
                    <a:pt x="64" y="245"/>
                    <a:pt x="64" y="245"/>
                    <a:pt x="64" y="245"/>
                  </a:cubicBezTo>
                  <a:cubicBezTo>
                    <a:pt x="64" y="245"/>
                    <a:pt x="64" y="246"/>
                    <a:pt x="64" y="246"/>
                  </a:cubicBezTo>
                  <a:cubicBezTo>
                    <a:pt x="64" y="246"/>
                    <a:pt x="64" y="246"/>
                    <a:pt x="64" y="246"/>
                  </a:cubicBezTo>
                  <a:cubicBezTo>
                    <a:pt x="64" y="246"/>
                    <a:pt x="64" y="246"/>
                    <a:pt x="64" y="246"/>
                  </a:cubicBezTo>
                  <a:cubicBezTo>
                    <a:pt x="64" y="246"/>
                    <a:pt x="64" y="246"/>
                    <a:pt x="64" y="246"/>
                  </a:cubicBezTo>
                  <a:cubicBezTo>
                    <a:pt x="64" y="246"/>
                    <a:pt x="64" y="246"/>
                    <a:pt x="65" y="246"/>
                  </a:cubicBezTo>
                  <a:cubicBezTo>
                    <a:pt x="65" y="246"/>
                    <a:pt x="65" y="246"/>
                    <a:pt x="65" y="246"/>
                  </a:cubicBezTo>
                  <a:cubicBezTo>
                    <a:pt x="65" y="246"/>
                    <a:pt x="64" y="247"/>
                    <a:pt x="64" y="247"/>
                  </a:cubicBezTo>
                  <a:cubicBezTo>
                    <a:pt x="64" y="247"/>
                    <a:pt x="64" y="247"/>
                    <a:pt x="64" y="247"/>
                  </a:cubicBezTo>
                  <a:cubicBezTo>
                    <a:pt x="64" y="247"/>
                    <a:pt x="64" y="248"/>
                    <a:pt x="64" y="248"/>
                  </a:cubicBezTo>
                  <a:cubicBezTo>
                    <a:pt x="64" y="248"/>
                    <a:pt x="64" y="249"/>
                    <a:pt x="64" y="249"/>
                  </a:cubicBezTo>
                  <a:cubicBezTo>
                    <a:pt x="64" y="249"/>
                    <a:pt x="64" y="250"/>
                    <a:pt x="64" y="250"/>
                  </a:cubicBezTo>
                  <a:cubicBezTo>
                    <a:pt x="64" y="250"/>
                    <a:pt x="64" y="250"/>
                    <a:pt x="64" y="250"/>
                  </a:cubicBezTo>
                  <a:cubicBezTo>
                    <a:pt x="64" y="251"/>
                    <a:pt x="64" y="251"/>
                    <a:pt x="64" y="251"/>
                  </a:cubicBezTo>
                  <a:cubicBezTo>
                    <a:pt x="64" y="251"/>
                    <a:pt x="64" y="251"/>
                    <a:pt x="63" y="251"/>
                  </a:cubicBezTo>
                  <a:cubicBezTo>
                    <a:pt x="63" y="251"/>
                    <a:pt x="63" y="252"/>
                    <a:pt x="63" y="252"/>
                  </a:cubicBezTo>
                  <a:cubicBezTo>
                    <a:pt x="63" y="252"/>
                    <a:pt x="63" y="252"/>
                    <a:pt x="62" y="252"/>
                  </a:cubicBezTo>
                  <a:cubicBezTo>
                    <a:pt x="62" y="252"/>
                    <a:pt x="62" y="252"/>
                    <a:pt x="62" y="252"/>
                  </a:cubicBezTo>
                  <a:cubicBezTo>
                    <a:pt x="62" y="252"/>
                    <a:pt x="62" y="252"/>
                    <a:pt x="61" y="252"/>
                  </a:cubicBezTo>
                  <a:cubicBezTo>
                    <a:pt x="61" y="251"/>
                    <a:pt x="61" y="251"/>
                    <a:pt x="61" y="251"/>
                  </a:cubicBezTo>
                  <a:cubicBezTo>
                    <a:pt x="60" y="251"/>
                    <a:pt x="60" y="251"/>
                    <a:pt x="59" y="251"/>
                  </a:cubicBezTo>
                  <a:cubicBezTo>
                    <a:pt x="59" y="251"/>
                    <a:pt x="59" y="251"/>
                    <a:pt x="59" y="251"/>
                  </a:cubicBezTo>
                  <a:cubicBezTo>
                    <a:pt x="59" y="251"/>
                    <a:pt x="58" y="251"/>
                    <a:pt x="58" y="251"/>
                  </a:cubicBezTo>
                  <a:cubicBezTo>
                    <a:pt x="58" y="251"/>
                    <a:pt x="58" y="250"/>
                    <a:pt x="58" y="250"/>
                  </a:cubicBezTo>
                  <a:cubicBezTo>
                    <a:pt x="58" y="250"/>
                    <a:pt x="57" y="250"/>
                    <a:pt x="57" y="249"/>
                  </a:cubicBezTo>
                  <a:cubicBezTo>
                    <a:pt x="57" y="249"/>
                    <a:pt x="57" y="249"/>
                    <a:pt x="57" y="249"/>
                  </a:cubicBezTo>
                  <a:cubicBezTo>
                    <a:pt x="57" y="249"/>
                    <a:pt x="57" y="249"/>
                    <a:pt x="57" y="248"/>
                  </a:cubicBezTo>
                  <a:cubicBezTo>
                    <a:pt x="56" y="248"/>
                    <a:pt x="56" y="248"/>
                    <a:pt x="56" y="248"/>
                  </a:cubicBezTo>
                  <a:cubicBezTo>
                    <a:pt x="56" y="248"/>
                    <a:pt x="56" y="247"/>
                    <a:pt x="56" y="247"/>
                  </a:cubicBezTo>
                  <a:cubicBezTo>
                    <a:pt x="56" y="247"/>
                    <a:pt x="55" y="246"/>
                    <a:pt x="55" y="246"/>
                  </a:cubicBezTo>
                  <a:cubicBezTo>
                    <a:pt x="55" y="246"/>
                    <a:pt x="55" y="246"/>
                    <a:pt x="55" y="246"/>
                  </a:cubicBezTo>
                  <a:cubicBezTo>
                    <a:pt x="55" y="245"/>
                    <a:pt x="54" y="245"/>
                    <a:pt x="54" y="245"/>
                  </a:cubicBezTo>
                  <a:cubicBezTo>
                    <a:pt x="53" y="244"/>
                    <a:pt x="53" y="244"/>
                    <a:pt x="53" y="244"/>
                  </a:cubicBezTo>
                  <a:cubicBezTo>
                    <a:pt x="52" y="244"/>
                    <a:pt x="52" y="243"/>
                    <a:pt x="51" y="243"/>
                  </a:cubicBezTo>
                  <a:cubicBezTo>
                    <a:pt x="51" y="243"/>
                    <a:pt x="50" y="243"/>
                    <a:pt x="49" y="243"/>
                  </a:cubicBezTo>
                  <a:cubicBezTo>
                    <a:pt x="49" y="243"/>
                    <a:pt x="48" y="243"/>
                    <a:pt x="48" y="242"/>
                  </a:cubicBezTo>
                  <a:cubicBezTo>
                    <a:pt x="48" y="242"/>
                    <a:pt x="48" y="241"/>
                    <a:pt x="48" y="241"/>
                  </a:cubicBezTo>
                  <a:cubicBezTo>
                    <a:pt x="48" y="241"/>
                    <a:pt x="47" y="240"/>
                    <a:pt x="47" y="240"/>
                  </a:cubicBezTo>
                  <a:cubicBezTo>
                    <a:pt x="47" y="240"/>
                    <a:pt x="47" y="240"/>
                    <a:pt x="47" y="240"/>
                  </a:cubicBezTo>
                  <a:cubicBezTo>
                    <a:pt x="46" y="240"/>
                    <a:pt x="46" y="240"/>
                    <a:pt x="46" y="240"/>
                  </a:cubicBezTo>
                  <a:cubicBezTo>
                    <a:pt x="46" y="240"/>
                    <a:pt x="46" y="241"/>
                    <a:pt x="46" y="241"/>
                  </a:cubicBezTo>
                  <a:cubicBezTo>
                    <a:pt x="46" y="241"/>
                    <a:pt x="45" y="241"/>
                    <a:pt x="45" y="241"/>
                  </a:cubicBezTo>
                  <a:cubicBezTo>
                    <a:pt x="45" y="241"/>
                    <a:pt x="45" y="242"/>
                    <a:pt x="45" y="242"/>
                  </a:cubicBezTo>
                  <a:cubicBezTo>
                    <a:pt x="45" y="242"/>
                    <a:pt x="44" y="242"/>
                    <a:pt x="44" y="242"/>
                  </a:cubicBezTo>
                  <a:cubicBezTo>
                    <a:pt x="44" y="242"/>
                    <a:pt x="43" y="242"/>
                    <a:pt x="43" y="242"/>
                  </a:cubicBezTo>
                  <a:cubicBezTo>
                    <a:pt x="43" y="243"/>
                    <a:pt x="43" y="243"/>
                    <a:pt x="43" y="243"/>
                  </a:cubicBezTo>
                  <a:cubicBezTo>
                    <a:pt x="42" y="243"/>
                    <a:pt x="42" y="244"/>
                    <a:pt x="42" y="244"/>
                  </a:cubicBezTo>
                  <a:cubicBezTo>
                    <a:pt x="42" y="244"/>
                    <a:pt x="42" y="245"/>
                    <a:pt x="43" y="245"/>
                  </a:cubicBezTo>
                  <a:cubicBezTo>
                    <a:pt x="43" y="245"/>
                    <a:pt x="43" y="246"/>
                    <a:pt x="43" y="246"/>
                  </a:cubicBezTo>
                  <a:cubicBezTo>
                    <a:pt x="43" y="247"/>
                    <a:pt x="43" y="248"/>
                    <a:pt x="43" y="249"/>
                  </a:cubicBezTo>
                  <a:cubicBezTo>
                    <a:pt x="44" y="249"/>
                    <a:pt x="44" y="250"/>
                    <a:pt x="44" y="250"/>
                  </a:cubicBezTo>
                  <a:cubicBezTo>
                    <a:pt x="44" y="251"/>
                    <a:pt x="45" y="251"/>
                    <a:pt x="45" y="252"/>
                  </a:cubicBezTo>
                  <a:cubicBezTo>
                    <a:pt x="45" y="252"/>
                    <a:pt x="45" y="252"/>
                    <a:pt x="45" y="252"/>
                  </a:cubicBezTo>
                  <a:cubicBezTo>
                    <a:pt x="45" y="252"/>
                    <a:pt x="45" y="253"/>
                    <a:pt x="45" y="253"/>
                  </a:cubicBezTo>
                  <a:cubicBezTo>
                    <a:pt x="45" y="253"/>
                    <a:pt x="45" y="253"/>
                    <a:pt x="45" y="253"/>
                  </a:cubicBezTo>
                  <a:cubicBezTo>
                    <a:pt x="45" y="253"/>
                    <a:pt x="45" y="254"/>
                    <a:pt x="45" y="254"/>
                  </a:cubicBezTo>
                  <a:cubicBezTo>
                    <a:pt x="45" y="254"/>
                    <a:pt x="45" y="254"/>
                    <a:pt x="45" y="254"/>
                  </a:cubicBezTo>
                  <a:cubicBezTo>
                    <a:pt x="45" y="254"/>
                    <a:pt x="45" y="254"/>
                    <a:pt x="45" y="254"/>
                  </a:cubicBezTo>
                  <a:cubicBezTo>
                    <a:pt x="45" y="254"/>
                    <a:pt x="45" y="254"/>
                    <a:pt x="45" y="254"/>
                  </a:cubicBezTo>
                  <a:cubicBezTo>
                    <a:pt x="45" y="254"/>
                    <a:pt x="45" y="254"/>
                    <a:pt x="44" y="254"/>
                  </a:cubicBezTo>
                  <a:cubicBezTo>
                    <a:pt x="44" y="254"/>
                    <a:pt x="44" y="254"/>
                    <a:pt x="43" y="254"/>
                  </a:cubicBezTo>
                  <a:cubicBezTo>
                    <a:pt x="43" y="254"/>
                    <a:pt x="42" y="254"/>
                    <a:pt x="42" y="254"/>
                  </a:cubicBezTo>
                  <a:cubicBezTo>
                    <a:pt x="42" y="253"/>
                    <a:pt x="42" y="253"/>
                    <a:pt x="42" y="253"/>
                  </a:cubicBezTo>
                  <a:cubicBezTo>
                    <a:pt x="42" y="253"/>
                    <a:pt x="42" y="252"/>
                    <a:pt x="42" y="252"/>
                  </a:cubicBezTo>
                  <a:cubicBezTo>
                    <a:pt x="42" y="252"/>
                    <a:pt x="41" y="252"/>
                    <a:pt x="41" y="252"/>
                  </a:cubicBezTo>
                  <a:cubicBezTo>
                    <a:pt x="41" y="252"/>
                    <a:pt x="42" y="251"/>
                    <a:pt x="42" y="251"/>
                  </a:cubicBezTo>
                  <a:cubicBezTo>
                    <a:pt x="42" y="251"/>
                    <a:pt x="42" y="251"/>
                    <a:pt x="42" y="251"/>
                  </a:cubicBezTo>
                  <a:cubicBezTo>
                    <a:pt x="42" y="251"/>
                    <a:pt x="42" y="250"/>
                    <a:pt x="42" y="250"/>
                  </a:cubicBezTo>
                  <a:cubicBezTo>
                    <a:pt x="42" y="250"/>
                    <a:pt x="42" y="250"/>
                    <a:pt x="42" y="250"/>
                  </a:cubicBezTo>
                  <a:cubicBezTo>
                    <a:pt x="42" y="250"/>
                    <a:pt x="42" y="250"/>
                    <a:pt x="42" y="250"/>
                  </a:cubicBezTo>
                  <a:cubicBezTo>
                    <a:pt x="42" y="249"/>
                    <a:pt x="42" y="249"/>
                    <a:pt x="42" y="249"/>
                  </a:cubicBezTo>
                  <a:cubicBezTo>
                    <a:pt x="42" y="249"/>
                    <a:pt x="42" y="249"/>
                    <a:pt x="42" y="249"/>
                  </a:cubicBezTo>
                  <a:cubicBezTo>
                    <a:pt x="42" y="249"/>
                    <a:pt x="41" y="249"/>
                    <a:pt x="41" y="248"/>
                  </a:cubicBezTo>
                  <a:cubicBezTo>
                    <a:pt x="41" y="248"/>
                    <a:pt x="41" y="248"/>
                    <a:pt x="40" y="247"/>
                  </a:cubicBezTo>
                  <a:cubicBezTo>
                    <a:pt x="40" y="247"/>
                    <a:pt x="40" y="246"/>
                    <a:pt x="40" y="246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39" y="245"/>
                    <a:pt x="39" y="244"/>
                    <a:pt x="39" y="244"/>
                  </a:cubicBezTo>
                  <a:cubicBezTo>
                    <a:pt x="39" y="244"/>
                    <a:pt x="39" y="244"/>
                    <a:pt x="39" y="244"/>
                  </a:cubicBezTo>
                  <a:cubicBezTo>
                    <a:pt x="38" y="243"/>
                    <a:pt x="38" y="243"/>
                    <a:pt x="37" y="243"/>
                  </a:cubicBezTo>
                  <a:cubicBezTo>
                    <a:pt x="37" y="243"/>
                    <a:pt x="37" y="242"/>
                    <a:pt x="37" y="242"/>
                  </a:cubicBezTo>
                  <a:cubicBezTo>
                    <a:pt x="36" y="242"/>
                    <a:pt x="36" y="242"/>
                    <a:pt x="36" y="242"/>
                  </a:cubicBezTo>
                  <a:cubicBezTo>
                    <a:pt x="36" y="241"/>
                    <a:pt x="35" y="241"/>
                    <a:pt x="35" y="241"/>
                  </a:cubicBezTo>
                  <a:cubicBezTo>
                    <a:pt x="35" y="240"/>
                    <a:pt x="35" y="239"/>
                    <a:pt x="35" y="239"/>
                  </a:cubicBezTo>
                  <a:cubicBezTo>
                    <a:pt x="35" y="239"/>
                    <a:pt x="34" y="238"/>
                    <a:pt x="34" y="238"/>
                  </a:cubicBezTo>
                  <a:cubicBezTo>
                    <a:pt x="34" y="238"/>
                    <a:pt x="34" y="237"/>
                    <a:pt x="34" y="237"/>
                  </a:cubicBezTo>
                  <a:cubicBezTo>
                    <a:pt x="34" y="237"/>
                    <a:pt x="34" y="237"/>
                    <a:pt x="34" y="236"/>
                  </a:cubicBezTo>
                  <a:cubicBezTo>
                    <a:pt x="34" y="236"/>
                    <a:pt x="34" y="236"/>
                    <a:pt x="34" y="236"/>
                  </a:cubicBezTo>
                  <a:cubicBezTo>
                    <a:pt x="34" y="235"/>
                    <a:pt x="34" y="235"/>
                    <a:pt x="34" y="234"/>
                  </a:cubicBezTo>
                  <a:cubicBezTo>
                    <a:pt x="34" y="234"/>
                    <a:pt x="34" y="233"/>
                    <a:pt x="34" y="233"/>
                  </a:cubicBezTo>
                  <a:cubicBezTo>
                    <a:pt x="34" y="233"/>
                    <a:pt x="34" y="232"/>
                    <a:pt x="34" y="232"/>
                  </a:cubicBezTo>
                  <a:cubicBezTo>
                    <a:pt x="34" y="232"/>
                    <a:pt x="34" y="231"/>
                    <a:pt x="34" y="231"/>
                  </a:cubicBezTo>
                  <a:cubicBezTo>
                    <a:pt x="34" y="231"/>
                    <a:pt x="35" y="231"/>
                    <a:pt x="35" y="231"/>
                  </a:cubicBezTo>
                  <a:cubicBezTo>
                    <a:pt x="35" y="231"/>
                    <a:pt x="35" y="231"/>
                    <a:pt x="35" y="231"/>
                  </a:cubicBezTo>
                  <a:cubicBezTo>
                    <a:pt x="35" y="231"/>
                    <a:pt x="36" y="231"/>
                    <a:pt x="36" y="231"/>
                  </a:cubicBezTo>
                  <a:cubicBezTo>
                    <a:pt x="36" y="231"/>
                    <a:pt x="36" y="231"/>
                    <a:pt x="36" y="231"/>
                  </a:cubicBezTo>
                  <a:cubicBezTo>
                    <a:pt x="36" y="231"/>
                    <a:pt x="37" y="231"/>
                    <a:pt x="37" y="231"/>
                  </a:cubicBezTo>
                  <a:cubicBezTo>
                    <a:pt x="37" y="231"/>
                    <a:pt x="37" y="231"/>
                    <a:pt x="37" y="231"/>
                  </a:cubicBezTo>
                  <a:cubicBezTo>
                    <a:pt x="37" y="231"/>
                    <a:pt x="38" y="232"/>
                    <a:pt x="38" y="232"/>
                  </a:cubicBezTo>
                  <a:cubicBezTo>
                    <a:pt x="38" y="232"/>
                    <a:pt x="38" y="233"/>
                    <a:pt x="38" y="233"/>
                  </a:cubicBezTo>
                  <a:cubicBezTo>
                    <a:pt x="38" y="233"/>
                    <a:pt x="38" y="233"/>
                    <a:pt x="38" y="233"/>
                  </a:cubicBezTo>
                  <a:cubicBezTo>
                    <a:pt x="38" y="234"/>
                    <a:pt x="38" y="234"/>
                    <a:pt x="38" y="235"/>
                  </a:cubicBezTo>
                  <a:cubicBezTo>
                    <a:pt x="38" y="235"/>
                    <a:pt x="38" y="236"/>
                    <a:pt x="38" y="236"/>
                  </a:cubicBezTo>
                  <a:cubicBezTo>
                    <a:pt x="38" y="236"/>
                    <a:pt x="39" y="237"/>
                    <a:pt x="39" y="237"/>
                  </a:cubicBezTo>
                  <a:cubicBezTo>
                    <a:pt x="39" y="237"/>
                    <a:pt x="39" y="237"/>
                    <a:pt x="39" y="237"/>
                  </a:cubicBezTo>
                  <a:cubicBezTo>
                    <a:pt x="39" y="237"/>
                    <a:pt x="40" y="237"/>
                    <a:pt x="40" y="237"/>
                  </a:cubicBezTo>
                  <a:cubicBezTo>
                    <a:pt x="40" y="237"/>
                    <a:pt x="40" y="237"/>
                    <a:pt x="40" y="237"/>
                  </a:cubicBezTo>
                  <a:cubicBezTo>
                    <a:pt x="40" y="237"/>
                    <a:pt x="40" y="237"/>
                    <a:pt x="40" y="237"/>
                  </a:cubicBezTo>
                  <a:cubicBezTo>
                    <a:pt x="40" y="237"/>
                    <a:pt x="41" y="237"/>
                    <a:pt x="41" y="237"/>
                  </a:cubicBezTo>
                  <a:cubicBezTo>
                    <a:pt x="41" y="237"/>
                    <a:pt x="41" y="236"/>
                    <a:pt x="41" y="236"/>
                  </a:cubicBezTo>
                  <a:cubicBezTo>
                    <a:pt x="41" y="236"/>
                    <a:pt x="41" y="236"/>
                    <a:pt x="41" y="236"/>
                  </a:cubicBezTo>
                  <a:cubicBezTo>
                    <a:pt x="40" y="235"/>
                    <a:pt x="40" y="234"/>
                    <a:pt x="40" y="234"/>
                  </a:cubicBezTo>
                  <a:cubicBezTo>
                    <a:pt x="39" y="234"/>
                    <a:pt x="39" y="233"/>
                    <a:pt x="39" y="232"/>
                  </a:cubicBezTo>
                  <a:cubicBezTo>
                    <a:pt x="39" y="232"/>
                    <a:pt x="39" y="231"/>
                    <a:pt x="39" y="231"/>
                  </a:cubicBezTo>
                  <a:cubicBezTo>
                    <a:pt x="39" y="231"/>
                    <a:pt x="39" y="231"/>
                    <a:pt x="39" y="231"/>
                  </a:cubicBezTo>
                  <a:cubicBezTo>
                    <a:pt x="39" y="231"/>
                    <a:pt x="38" y="230"/>
                    <a:pt x="38" y="230"/>
                  </a:cubicBezTo>
                  <a:cubicBezTo>
                    <a:pt x="38" y="230"/>
                    <a:pt x="38" y="230"/>
                    <a:pt x="38" y="230"/>
                  </a:cubicBezTo>
                  <a:cubicBezTo>
                    <a:pt x="39" y="229"/>
                    <a:pt x="39" y="229"/>
                    <a:pt x="39" y="228"/>
                  </a:cubicBezTo>
                  <a:cubicBezTo>
                    <a:pt x="39" y="228"/>
                    <a:pt x="39" y="228"/>
                    <a:pt x="39" y="228"/>
                  </a:cubicBezTo>
                  <a:cubicBezTo>
                    <a:pt x="39" y="227"/>
                    <a:pt x="39" y="227"/>
                    <a:pt x="40" y="226"/>
                  </a:cubicBezTo>
                  <a:cubicBezTo>
                    <a:pt x="40" y="226"/>
                    <a:pt x="40" y="225"/>
                    <a:pt x="40" y="225"/>
                  </a:cubicBezTo>
                  <a:cubicBezTo>
                    <a:pt x="40" y="225"/>
                    <a:pt x="40" y="224"/>
                    <a:pt x="40" y="224"/>
                  </a:cubicBezTo>
                  <a:cubicBezTo>
                    <a:pt x="40" y="223"/>
                    <a:pt x="41" y="223"/>
                    <a:pt x="41" y="222"/>
                  </a:cubicBezTo>
                  <a:cubicBezTo>
                    <a:pt x="41" y="222"/>
                    <a:pt x="42" y="222"/>
                    <a:pt x="42" y="222"/>
                  </a:cubicBezTo>
                  <a:cubicBezTo>
                    <a:pt x="42" y="222"/>
                    <a:pt x="43" y="221"/>
                    <a:pt x="43" y="221"/>
                  </a:cubicBezTo>
                  <a:cubicBezTo>
                    <a:pt x="43" y="221"/>
                    <a:pt x="43" y="221"/>
                    <a:pt x="43" y="220"/>
                  </a:cubicBezTo>
                  <a:cubicBezTo>
                    <a:pt x="43" y="220"/>
                    <a:pt x="43" y="220"/>
                    <a:pt x="43" y="219"/>
                  </a:cubicBezTo>
                  <a:cubicBezTo>
                    <a:pt x="43" y="219"/>
                    <a:pt x="44" y="219"/>
                    <a:pt x="44" y="218"/>
                  </a:cubicBezTo>
                  <a:cubicBezTo>
                    <a:pt x="44" y="218"/>
                    <a:pt x="45" y="218"/>
                    <a:pt x="45" y="218"/>
                  </a:cubicBezTo>
                  <a:cubicBezTo>
                    <a:pt x="45" y="217"/>
                    <a:pt x="45" y="217"/>
                    <a:pt x="46" y="217"/>
                  </a:cubicBezTo>
                  <a:cubicBezTo>
                    <a:pt x="46" y="216"/>
                    <a:pt x="46" y="216"/>
                    <a:pt x="46" y="216"/>
                  </a:cubicBezTo>
                  <a:cubicBezTo>
                    <a:pt x="46" y="215"/>
                    <a:pt x="46" y="215"/>
                    <a:pt x="46" y="214"/>
                  </a:cubicBezTo>
                  <a:cubicBezTo>
                    <a:pt x="46" y="214"/>
                    <a:pt x="47" y="213"/>
                    <a:pt x="46" y="213"/>
                  </a:cubicBezTo>
                  <a:cubicBezTo>
                    <a:pt x="46" y="213"/>
                    <a:pt x="46" y="212"/>
                    <a:pt x="46" y="212"/>
                  </a:cubicBezTo>
                  <a:cubicBezTo>
                    <a:pt x="46" y="212"/>
                    <a:pt x="46" y="211"/>
                    <a:pt x="46" y="211"/>
                  </a:cubicBezTo>
                  <a:cubicBezTo>
                    <a:pt x="46" y="211"/>
                    <a:pt x="46" y="211"/>
                    <a:pt x="46" y="211"/>
                  </a:cubicBezTo>
                  <a:cubicBezTo>
                    <a:pt x="46" y="211"/>
                    <a:pt x="47" y="211"/>
                    <a:pt x="47" y="211"/>
                  </a:cubicBezTo>
                  <a:cubicBezTo>
                    <a:pt x="47" y="211"/>
                    <a:pt x="47" y="210"/>
                    <a:pt x="47" y="210"/>
                  </a:cubicBezTo>
                  <a:cubicBezTo>
                    <a:pt x="47" y="210"/>
                    <a:pt x="48" y="209"/>
                    <a:pt x="48" y="209"/>
                  </a:cubicBezTo>
                  <a:cubicBezTo>
                    <a:pt x="48" y="209"/>
                    <a:pt x="49" y="209"/>
                    <a:pt x="49" y="209"/>
                  </a:cubicBezTo>
                  <a:cubicBezTo>
                    <a:pt x="49" y="209"/>
                    <a:pt x="49" y="208"/>
                    <a:pt x="49" y="208"/>
                  </a:cubicBezTo>
                  <a:cubicBezTo>
                    <a:pt x="49" y="207"/>
                    <a:pt x="49" y="206"/>
                    <a:pt x="49" y="206"/>
                  </a:cubicBezTo>
                  <a:cubicBezTo>
                    <a:pt x="50" y="206"/>
                    <a:pt x="50" y="205"/>
                    <a:pt x="51" y="205"/>
                  </a:cubicBezTo>
                  <a:cubicBezTo>
                    <a:pt x="51" y="205"/>
                    <a:pt x="51" y="205"/>
                    <a:pt x="52" y="205"/>
                  </a:cubicBezTo>
                  <a:cubicBezTo>
                    <a:pt x="52" y="205"/>
                    <a:pt x="52" y="205"/>
                    <a:pt x="52" y="205"/>
                  </a:cubicBezTo>
                  <a:cubicBezTo>
                    <a:pt x="53" y="204"/>
                    <a:pt x="53" y="204"/>
                    <a:pt x="53" y="204"/>
                  </a:cubicBezTo>
                  <a:cubicBezTo>
                    <a:pt x="53" y="204"/>
                    <a:pt x="54" y="204"/>
                    <a:pt x="54" y="204"/>
                  </a:cubicBezTo>
                  <a:cubicBezTo>
                    <a:pt x="54" y="204"/>
                    <a:pt x="54" y="203"/>
                    <a:pt x="54" y="203"/>
                  </a:cubicBezTo>
                  <a:cubicBezTo>
                    <a:pt x="54" y="203"/>
                    <a:pt x="54" y="202"/>
                    <a:pt x="54" y="202"/>
                  </a:cubicBezTo>
                  <a:cubicBezTo>
                    <a:pt x="54" y="202"/>
                    <a:pt x="54" y="201"/>
                    <a:pt x="54" y="201"/>
                  </a:cubicBezTo>
                  <a:cubicBezTo>
                    <a:pt x="54" y="201"/>
                    <a:pt x="55" y="201"/>
                    <a:pt x="55" y="201"/>
                  </a:cubicBezTo>
                  <a:cubicBezTo>
                    <a:pt x="55" y="200"/>
                    <a:pt x="55" y="200"/>
                    <a:pt x="54" y="200"/>
                  </a:cubicBezTo>
                  <a:cubicBezTo>
                    <a:pt x="54" y="199"/>
                    <a:pt x="54" y="199"/>
                    <a:pt x="54" y="199"/>
                  </a:cubicBezTo>
                  <a:cubicBezTo>
                    <a:pt x="54" y="199"/>
                    <a:pt x="53" y="198"/>
                    <a:pt x="53" y="198"/>
                  </a:cubicBezTo>
                  <a:cubicBezTo>
                    <a:pt x="53" y="198"/>
                    <a:pt x="52" y="197"/>
                    <a:pt x="52" y="197"/>
                  </a:cubicBezTo>
                  <a:cubicBezTo>
                    <a:pt x="52" y="197"/>
                    <a:pt x="52" y="197"/>
                    <a:pt x="53" y="197"/>
                  </a:cubicBezTo>
                  <a:cubicBezTo>
                    <a:pt x="53" y="197"/>
                    <a:pt x="53" y="197"/>
                    <a:pt x="53" y="196"/>
                  </a:cubicBezTo>
                  <a:cubicBezTo>
                    <a:pt x="53" y="196"/>
                    <a:pt x="53" y="196"/>
                    <a:pt x="53" y="196"/>
                  </a:cubicBezTo>
                  <a:cubicBezTo>
                    <a:pt x="53" y="196"/>
                    <a:pt x="52" y="196"/>
                    <a:pt x="52" y="195"/>
                  </a:cubicBezTo>
                  <a:cubicBezTo>
                    <a:pt x="52" y="195"/>
                    <a:pt x="52" y="195"/>
                    <a:pt x="52" y="195"/>
                  </a:cubicBezTo>
                  <a:cubicBezTo>
                    <a:pt x="52" y="195"/>
                    <a:pt x="52" y="194"/>
                    <a:pt x="52" y="194"/>
                  </a:cubicBezTo>
                  <a:cubicBezTo>
                    <a:pt x="52" y="194"/>
                    <a:pt x="52" y="194"/>
                    <a:pt x="52" y="193"/>
                  </a:cubicBezTo>
                  <a:cubicBezTo>
                    <a:pt x="52" y="193"/>
                    <a:pt x="52" y="193"/>
                    <a:pt x="51" y="193"/>
                  </a:cubicBezTo>
                  <a:cubicBezTo>
                    <a:pt x="51" y="193"/>
                    <a:pt x="51" y="193"/>
                    <a:pt x="51" y="193"/>
                  </a:cubicBezTo>
                  <a:cubicBezTo>
                    <a:pt x="51" y="193"/>
                    <a:pt x="51" y="193"/>
                    <a:pt x="51" y="193"/>
                  </a:cubicBezTo>
                  <a:cubicBezTo>
                    <a:pt x="51" y="194"/>
                    <a:pt x="51" y="194"/>
                    <a:pt x="51" y="194"/>
                  </a:cubicBezTo>
                  <a:cubicBezTo>
                    <a:pt x="51" y="194"/>
                    <a:pt x="51" y="194"/>
                    <a:pt x="51" y="194"/>
                  </a:cubicBezTo>
                  <a:cubicBezTo>
                    <a:pt x="51" y="194"/>
                    <a:pt x="51" y="194"/>
                    <a:pt x="51" y="193"/>
                  </a:cubicBezTo>
                  <a:cubicBezTo>
                    <a:pt x="50" y="193"/>
                    <a:pt x="50" y="193"/>
                    <a:pt x="50" y="193"/>
                  </a:cubicBezTo>
                  <a:cubicBezTo>
                    <a:pt x="50" y="193"/>
                    <a:pt x="50" y="192"/>
                    <a:pt x="49" y="192"/>
                  </a:cubicBezTo>
                  <a:cubicBezTo>
                    <a:pt x="49" y="192"/>
                    <a:pt x="49" y="192"/>
                    <a:pt x="49" y="192"/>
                  </a:cubicBezTo>
                  <a:cubicBezTo>
                    <a:pt x="49" y="192"/>
                    <a:pt x="48" y="192"/>
                    <a:pt x="48" y="192"/>
                  </a:cubicBezTo>
                  <a:cubicBezTo>
                    <a:pt x="48" y="192"/>
                    <a:pt x="47" y="192"/>
                    <a:pt x="47" y="192"/>
                  </a:cubicBezTo>
                  <a:cubicBezTo>
                    <a:pt x="47" y="192"/>
                    <a:pt x="47" y="192"/>
                    <a:pt x="47" y="192"/>
                  </a:cubicBezTo>
                  <a:cubicBezTo>
                    <a:pt x="47" y="191"/>
                    <a:pt x="47" y="191"/>
                    <a:pt x="47" y="191"/>
                  </a:cubicBezTo>
                  <a:cubicBezTo>
                    <a:pt x="47" y="191"/>
                    <a:pt x="47" y="190"/>
                    <a:pt x="47" y="190"/>
                  </a:cubicBezTo>
                  <a:cubicBezTo>
                    <a:pt x="47" y="190"/>
                    <a:pt x="46" y="190"/>
                    <a:pt x="46" y="190"/>
                  </a:cubicBezTo>
                  <a:cubicBezTo>
                    <a:pt x="46" y="190"/>
                    <a:pt x="46" y="190"/>
                    <a:pt x="46" y="189"/>
                  </a:cubicBezTo>
                  <a:cubicBezTo>
                    <a:pt x="45" y="189"/>
                    <a:pt x="45" y="189"/>
                    <a:pt x="45" y="189"/>
                  </a:cubicBezTo>
                  <a:cubicBezTo>
                    <a:pt x="45" y="189"/>
                    <a:pt x="45" y="188"/>
                    <a:pt x="45" y="188"/>
                  </a:cubicBezTo>
                  <a:cubicBezTo>
                    <a:pt x="45" y="188"/>
                    <a:pt x="45" y="188"/>
                    <a:pt x="45" y="188"/>
                  </a:cubicBezTo>
                  <a:cubicBezTo>
                    <a:pt x="45" y="188"/>
                    <a:pt x="44" y="188"/>
                    <a:pt x="44" y="188"/>
                  </a:cubicBezTo>
                  <a:cubicBezTo>
                    <a:pt x="44" y="188"/>
                    <a:pt x="44" y="187"/>
                    <a:pt x="44" y="187"/>
                  </a:cubicBezTo>
                  <a:cubicBezTo>
                    <a:pt x="44" y="187"/>
                    <a:pt x="44" y="187"/>
                    <a:pt x="45" y="187"/>
                  </a:cubicBezTo>
                  <a:cubicBezTo>
                    <a:pt x="45" y="187"/>
                    <a:pt x="45" y="187"/>
                    <a:pt x="45" y="186"/>
                  </a:cubicBezTo>
                  <a:cubicBezTo>
                    <a:pt x="45" y="186"/>
                    <a:pt x="45" y="186"/>
                    <a:pt x="45" y="186"/>
                  </a:cubicBezTo>
                  <a:cubicBezTo>
                    <a:pt x="45" y="186"/>
                    <a:pt x="45" y="186"/>
                    <a:pt x="45" y="186"/>
                  </a:cubicBezTo>
                  <a:cubicBezTo>
                    <a:pt x="45" y="185"/>
                    <a:pt x="46" y="185"/>
                    <a:pt x="46" y="185"/>
                  </a:cubicBezTo>
                  <a:cubicBezTo>
                    <a:pt x="46" y="185"/>
                    <a:pt x="46" y="184"/>
                    <a:pt x="46" y="184"/>
                  </a:cubicBezTo>
                  <a:cubicBezTo>
                    <a:pt x="46" y="184"/>
                    <a:pt x="46" y="183"/>
                    <a:pt x="46" y="183"/>
                  </a:cubicBezTo>
                  <a:cubicBezTo>
                    <a:pt x="46" y="182"/>
                    <a:pt x="46" y="182"/>
                    <a:pt x="45" y="181"/>
                  </a:cubicBezTo>
                  <a:cubicBezTo>
                    <a:pt x="45" y="181"/>
                    <a:pt x="45" y="180"/>
                    <a:pt x="45" y="180"/>
                  </a:cubicBezTo>
                  <a:cubicBezTo>
                    <a:pt x="45" y="179"/>
                    <a:pt x="45" y="179"/>
                    <a:pt x="45" y="178"/>
                  </a:cubicBezTo>
                  <a:cubicBezTo>
                    <a:pt x="45" y="178"/>
                    <a:pt x="45" y="177"/>
                    <a:pt x="45" y="177"/>
                  </a:cubicBezTo>
                  <a:cubicBezTo>
                    <a:pt x="45" y="176"/>
                    <a:pt x="45" y="176"/>
                    <a:pt x="45" y="176"/>
                  </a:cubicBezTo>
                  <a:cubicBezTo>
                    <a:pt x="45" y="175"/>
                    <a:pt x="45" y="175"/>
                    <a:pt x="45" y="175"/>
                  </a:cubicBezTo>
                  <a:cubicBezTo>
                    <a:pt x="45" y="175"/>
                    <a:pt x="45" y="174"/>
                    <a:pt x="45" y="174"/>
                  </a:cubicBezTo>
                  <a:cubicBezTo>
                    <a:pt x="45" y="174"/>
                    <a:pt x="46" y="174"/>
                    <a:pt x="46" y="174"/>
                  </a:cubicBezTo>
                  <a:cubicBezTo>
                    <a:pt x="46" y="173"/>
                    <a:pt x="46" y="173"/>
                    <a:pt x="45" y="173"/>
                  </a:cubicBezTo>
                  <a:cubicBezTo>
                    <a:pt x="45" y="173"/>
                    <a:pt x="45" y="173"/>
                    <a:pt x="45" y="172"/>
                  </a:cubicBezTo>
                  <a:cubicBezTo>
                    <a:pt x="45" y="172"/>
                    <a:pt x="45" y="172"/>
                    <a:pt x="45" y="172"/>
                  </a:cubicBezTo>
                  <a:cubicBezTo>
                    <a:pt x="46" y="172"/>
                    <a:pt x="46" y="172"/>
                    <a:pt x="46" y="172"/>
                  </a:cubicBezTo>
                  <a:cubicBezTo>
                    <a:pt x="46" y="171"/>
                    <a:pt x="47" y="171"/>
                    <a:pt x="47" y="171"/>
                  </a:cubicBezTo>
                  <a:cubicBezTo>
                    <a:pt x="47" y="171"/>
                    <a:pt x="48" y="171"/>
                    <a:pt x="48" y="170"/>
                  </a:cubicBezTo>
                  <a:cubicBezTo>
                    <a:pt x="48" y="170"/>
                    <a:pt x="49" y="170"/>
                    <a:pt x="49" y="170"/>
                  </a:cubicBezTo>
                  <a:cubicBezTo>
                    <a:pt x="49" y="170"/>
                    <a:pt x="49" y="170"/>
                    <a:pt x="50" y="170"/>
                  </a:cubicBezTo>
                  <a:cubicBezTo>
                    <a:pt x="50" y="170"/>
                    <a:pt x="50" y="170"/>
                    <a:pt x="50" y="170"/>
                  </a:cubicBezTo>
                  <a:cubicBezTo>
                    <a:pt x="51" y="170"/>
                    <a:pt x="51" y="171"/>
                    <a:pt x="51" y="171"/>
                  </a:cubicBezTo>
                  <a:cubicBezTo>
                    <a:pt x="51" y="171"/>
                    <a:pt x="52" y="171"/>
                    <a:pt x="52" y="172"/>
                  </a:cubicBezTo>
                  <a:cubicBezTo>
                    <a:pt x="52" y="172"/>
                    <a:pt x="52" y="172"/>
                    <a:pt x="53" y="172"/>
                  </a:cubicBezTo>
                  <a:cubicBezTo>
                    <a:pt x="53" y="172"/>
                    <a:pt x="53" y="172"/>
                    <a:pt x="54" y="172"/>
                  </a:cubicBezTo>
                  <a:cubicBezTo>
                    <a:pt x="54" y="173"/>
                    <a:pt x="55" y="173"/>
                    <a:pt x="55" y="173"/>
                  </a:cubicBezTo>
                  <a:cubicBezTo>
                    <a:pt x="55" y="173"/>
                    <a:pt x="56" y="173"/>
                    <a:pt x="56" y="173"/>
                  </a:cubicBezTo>
                  <a:cubicBezTo>
                    <a:pt x="56" y="173"/>
                    <a:pt x="57" y="173"/>
                    <a:pt x="57" y="173"/>
                  </a:cubicBezTo>
                  <a:cubicBezTo>
                    <a:pt x="57" y="173"/>
                    <a:pt x="58" y="174"/>
                    <a:pt x="58" y="174"/>
                  </a:cubicBezTo>
                  <a:cubicBezTo>
                    <a:pt x="59" y="174"/>
                    <a:pt x="59" y="174"/>
                    <a:pt x="60" y="174"/>
                  </a:cubicBezTo>
                  <a:cubicBezTo>
                    <a:pt x="60" y="174"/>
                    <a:pt x="60" y="174"/>
                    <a:pt x="60" y="174"/>
                  </a:cubicBezTo>
                  <a:cubicBezTo>
                    <a:pt x="60" y="174"/>
                    <a:pt x="60" y="174"/>
                    <a:pt x="60" y="174"/>
                  </a:cubicBezTo>
                  <a:cubicBezTo>
                    <a:pt x="60" y="174"/>
                    <a:pt x="60" y="174"/>
                    <a:pt x="61" y="174"/>
                  </a:cubicBezTo>
                  <a:cubicBezTo>
                    <a:pt x="61" y="174"/>
                    <a:pt x="61" y="174"/>
                    <a:pt x="61" y="174"/>
                  </a:cubicBezTo>
                  <a:cubicBezTo>
                    <a:pt x="61" y="173"/>
                    <a:pt x="61" y="173"/>
                    <a:pt x="61" y="173"/>
                  </a:cubicBezTo>
                  <a:cubicBezTo>
                    <a:pt x="61" y="173"/>
                    <a:pt x="61" y="173"/>
                    <a:pt x="60" y="173"/>
                  </a:cubicBezTo>
                  <a:cubicBezTo>
                    <a:pt x="60" y="173"/>
                    <a:pt x="60" y="173"/>
                    <a:pt x="60" y="173"/>
                  </a:cubicBezTo>
                  <a:cubicBezTo>
                    <a:pt x="59" y="173"/>
                    <a:pt x="59" y="173"/>
                    <a:pt x="59" y="173"/>
                  </a:cubicBezTo>
                  <a:cubicBezTo>
                    <a:pt x="58" y="173"/>
                    <a:pt x="58" y="173"/>
                    <a:pt x="58" y="173"/>
                  </a:cubicBezTo>
                  <a:cubicBezTo>
                    <a:pt x="57" y="173"/>
                    <a:pt x="56" y="172"/>
                    <a:pt x="56" y="172"/>
                  </a:cubicBezTo>
                  <a:cubicBezTo>
                    <a:pt x="55" y="172"/>
                    <a:pt x="54" y="171"/>
                    <a:pt x="53" y="170"/>
                  </a:cubicBezTo>
                  <a:cubicBezTo>
                    <a:pt x="53" y="170"/>
                    <a:pt x="52" y="169"/>
                    <a:pt x="52" y="169"/>
                  </a:cubicBezTo>
                  <a:cubicBezTo>
                    <a:pt x="51" y="169"/>
                    <a:pt x="50" y="168"/>
                    <a:pt x="50" y="168"/>
                  </a:cubicBezTo>
                  <a:cubicBezTo>
                    <a:pt x="49" y="168"/>
                    <a:pt x="49" y="167"/>
                    <a:pt x="49" y="167"/>
                  </a:cubicBezTo>
                  <a:cubicBezTo>
                    <a:pt x="48" y="167"/>
                    <a:pt x="48" y="166"/>
                    <a:pt x="48" y="166"/>
                  </a:cubicBezTo>
                  <a:cubicBezTo>
                    <a:pt x="48" y="166"/>
                    <a:pt x="48" y="166"/>
                    <a:pt x="48" y="166"/>
                  </a:cubicBezTo>
                  <a:cubicBezTo>
                    <a:pt x="48" y="166"/>
                    <a:pt x="48" y="165"/>
                    <a:pt x="48" y="165"/>
                  </a:cubicBezTo>
                  <a:cubicBezTo>
                    <a:pt x="48" y="164"/>
                    <a:pt x="48" y="164"/>
                    <a:pt x="48" y="164"/>
                  </a:cubicBezTo>
                  <a:cubicBezTo>
                    <a:pt x="48" y="163"/>
                    <a:pt x="48" y="163"/>
                    <a:pt x="47" y="163"/>
                  </a:cubicBezTo>
                  <a:cubicBezTo>
                    <a:pt x="47" y="163"/>
                    <a:pt x="47" y="164"/>
                    <a:pt x="47" y="164"/>
                  </a:cubicBezTo>
                  <a:cubicBezTo>
                    <a:pt x="47" y="164"/>
                    <a:pt x="47" y="164"/>
                    <a:pt x="47" y="165"/>
                  </a:cubicBezTo>
                  <a:cubicBezTo>
                    <a:pt x="47" y="165"/>
                    <a:pt x="47" y="165"/>
                    <a:pt x="47" y="165"/>
                  </a:cubicBezTo>
                  <a:cubicBezTo>
                    <a:pt x="47" y="166"/>
                    <a:pt x="48" y="166"/>
                    <a:pt x="48" y="166"/>
                  </a:cubicBezTo>
                  <a:cubicBezTo>
                    <a:pt x="48" y="167"/>
                    <a:pt x="48" y="167"/>
                    <a:pt x="48" y="167"/>
                  </a:cubicBezTo>
                  <a:cubicBezTo>
                    <a:pt x="48" y="167"/>
                    <a:pt x="48" y="167"/>
                    <a:pt x="48" y="167"/>
                  </a:cubicBezTo>
                  <a:cubicBezTo>
                    <a:pt x="48" y="168"/>
                    <a:pt x="48" y="168"/>
                    <a:pt x="48" y="168"/>
                  </a:cubicBezTo>
                  <a:cubicBezTo>
                    <a:pt x="48" y="168"/>
                    <a:pt x="48" y="168"/>
                    <a:pt x="49" y="168"/>
                  </a:cubicBezTo>
                  <a:cubicBezTo>
                    <a:pt x="49" y="168"/>
                    <a:pt x="49" y="169"/>
                    <a:pt x="49" y="169"/>
                  </a:cubicBezTo>
                  <a:cubicBezTo>
                    <a:pt x="49" y="169"/>
                    <a:pt x="49" y="169"/>
                    <a:pt x="49" y="169"/>
                  </a:cubicBezTo>
                  <a:cubicBezTo>
                    <a:pt x="49" y="169"/>
                    <a:pt x="49" y="169"/>
                    <a:pt x="48" y="169"/>
                  </a:cubicBezTo>
                  <a:cubicBezTo>
                    <a:pt x="48" y="169"/>
                    <a:pt x="48" y="169"/>
                    <a:pt x="47" y="169"/>
                  </a:cubicBezTo>
                  <a:cubicBezTo>
                    <a:pt x="47" y="169"/>
                    <a:pt x="47" y="169"/>
                    <a:pt x="47" y="169"/>
                  </a:cubicBezTo>
                  <a:cubicBezTo>
                    <a:pt x="46" y="169"/>
                    <a:pt x="46" y="168"/>
                    <a:pt x="46" y="168"/>
                  </a:cubicBezTo>
                  <a:cubicBezTo>
                    <a:pt x="46" y="168"/>
                    <a:pt x="46" y="167"/>
                    <a:pt x="46" y="167"/>
                  </a:cubicBezTo>
                  <a:cubicBezTo>
                    <a:pt x="46" y="166"/>
                    <a:pt x="46" y="165"/>
                    <a:pt x="46" y="165"/>
                  </a:cubicBezTo>
                  <a:cubicBezTo>
                    <a:pt x="46" y="165"/>
                    <a:pt x="46" y="164"/>
                    <a:pt x="46" y="164"/>
                  </a:cubicBezTo>
                  <a:cubicBezTo>
                    <a:pt x="46" y="163"/>
                    <a:pt x="47" y="163"/>
                    <a:pt x="47" y="162"/>
                  </a:cubicBezTo>
                  <a:cubicBezTo>
                    <a:pt x="47" y="162"/>
                    <a:pt x="47" y="162"/>
                    <a:pt x="47" y="162"/>
                  </a:cubicBezTo>
                  <a:cubicBezTo>
                    <a:pt x="47" y="161"/>
                    <a:pt x="48" y="160"/>
                    <a:pt x="48" y="160"/>
                  </a:cubicBezTo>
                  <a:cubicBezTo>
                    <a:pt x="48" y="160"/>
                    <a:pt x="49" y="159"/>
                    <a:pt x="49" y="158"/>
                  </a:cubicBezTo>
                  <a:cubicBezTo>
                    <a:pt x="49" y="158"/>
                    <a:pt x="49" y="157"/>
                    <a:pt x="50" y="157"/>
                  </a:cubicBezTo>
                  <a:cubicBezTo>
                    <a:pt x="50" y="157"/>
                    <a:pt x="50" y="156"/>
                    <a:pt x="50" y="156"/>
                  </a:cubicBezTo>
                  <a:cubicBezTo>
                    <a:pt x="50" y="156"/>
                    <a:pt x="50" y="156"/>
                    <a:pt x="50" y="156"/>
                  </a:cubicBezTo>
                  <a:cubicBezTo>
                    <a:pt x="50" y="156"/>
                    <a:pt x="49" y="156"/>
                    <a:pt x="49" y="156"/>
                  </a:cubicBezTo>
                  <a:cubicBezTo>
                    <a:pt x="49" y="156"/>
                    <a:pt x="49" y="157"/>
                    <a:pt x="49" y="157"/>
                  </a:cubicBezTo>
                  <a:cubicBezTo>
                    <a:pt x="49" y="157"/>
                    <a:pt x="48" y="158"/>
                    <a:pt x="48" y="158"/>
                  </a:cubicBezTo>
                  <a:cubicBezTo>
                    <a:pt x="48" y="158"/>
                    <a:pt x="48" y="159"/>
                    <a:pt x="48" y="159"/>
                  </a:cubicBezTo>
                  <a:cubicBezTo>
                    <a:pt x="47" y="160"/>
                    <a:pt x="47" y="160"/>
                    <a:pt x="47" y="161"/>
                  </a:cubicBezTo>
                  <a:cubicBezTo>
                    <a:pt x="47" y="161"/>
                    <a:pt x="46" y="162"/>
                    <a:pt x="46" y="162"/>
                  </a:cubicBezTo>
                  <a:cubicBezTo>
                    <a:pt x="46" y="162"/>
                    <a:pt x="46" y="162"/>
                    <a:pt x="46" y="161"/>
                  </a:cubicBezTo>
                  <a:cubicBezTo>
                    <a:pt x="46" y="161"/>
                    <a:pt x="46" y="161"/>
                    <a:pt x="46" y="161"/>
                  </a:cubicBezTo>
                  <a:cubicBezTo>
                    <a:pt x="46" y="161"/>
                    <a:pt x="46" y="160"/>
                    <a:pt x="46" y="160"/>
                  </a:cubicBezTo>
                  <a:cubicBezTo>
                    <a:pt x="46" y="160"/>
                    <a:pt x="45" y="159"/>
                    <a:pt x="45" y="159"/>
                  </a:cubicBezTo>
                  <a:cubicBezTo>
                    <a:pt x="45" y="159"/>
                    <a:pt x="45" y="158"/>
                    <a:pt x="45" y="158"/>
                  </a:cubicBezTo>
                  <a:cubicBezTo>
                    <a:pt x="45" y="158"/>
                    <a:pt x="45" y="158"/>
                    <a:pt x="44" y="158"/>
                  </a:cubicBezTo>
                  <a:cubicBezTo>
                    <a:pt x="44" y="158"/>
                    <a:pt x="45" y="158"/>
                    <a:pt x="45" y="159"/>
                  </a:cubicBezTo>
                  <a:cubicBezTo>
                    <a:pt x="45" y="159"/>
                    <a:pt x="45" y="159"/>
                    <a:pt x="45" y="159"/>
                  </a:cubicBezTo>
                  <a:cubicBezTo>
                    <a:pt x="45" y="159"/>
                    <a:pt x="45" y="160"/>
                    <a:pt x="45" y="160"/>
                  </a:cubicBezTo>
                  <a:cubicBezTo>
                    <a:pt x="45" y="160"/>
                    <a:pt x="44" y="161"/>
                    <a:pt x="44" y="161"/>
                  </a:cubicBezTo>
                  <a:cubicBezTo>
                    <a:pt x="45" y="161"/>
                    <a:pt x="45" y="162"/>
                    <a:pt x="45" y="162"/>
                  </a:cubicBezTo>
                  <a:cubicBezTo>
                    <a:pt x="45" y="162"/>
                    <a:pt x="46" y="162"/>
                    <a:pt x="46" y="163"/>
                  </a:cubicBezTo>
                  <a:cubicBezTo>
                    <a:pt x="46" y="163"/>
                    <a:pt x="45" y="164"/>
                    <a:pt x="45" y="164"/>
                  </a:cubicBezTo>
                  <a:cubicBezTo>
                    <a:pt x="45" y="164"/>
                    <a:pt x="45" y="164"/>
                    <a:pt x="45" y="165"/>
                  </a:cubicBezTo>
                  <a:cubicBezTo>
                    <a:pt x="45" y="165"/>
                    <a:pt x="44" y="165"/>
                    <a:pt x="44" y="165"/>
                  </a:cubicBezTo>
                  <a:cubicBezTo>
                    <a:pt x="44" y="166"/>
                    <a:pt x="44" y="166"/>
                    <a:pt x="44" y="166"/>
                  </a:cubicBezTo>
                  <a:cubicBezTo>
                    <a:pt x="44" y="166"/>
                    <a:pt x="45" y="167"/>
                    <a:pt x="45" y="167"/>
                  </a:cubicBezTo>
                  <a:cubicBezTo>
                    <a:pt x="45" y="167"/>
                    <a:pt x="45" y="168"/>
                    <a:pt x="45" y="168"/>
                  </a:cubicBezTo>
                  <a:cubicBezTo>
                    <a:pt x="45" y="168"/>
                    <a:pt x="45" y="169"/>
                    <a:pt x="45" y="169"/>
                  </a:cubicBezTo>
                  <a:cubicBezTo>
                    <a:pt x="45" y="169"/>
                    <a:pt x="44" y="169"/>
                    <a:pt x="44" y="169"/>
                  </a:cubicBezTo>
                  <a:cubicBezTo>
                    <a:pt x="44" y="169"/>
                    <a:pt x="44" y="169"/>
                    <a:pt x="44" y="169"/>
                  </a:cubicBezTo>
                  <a:cubicBezTo>
                    <a:pt x="43" y="169"/>
                    <a:pt x="43" y="169"/>
                    <a:pt x="43" y="169"/>
                  </a:cubicBezTo>
                  <a:cubicBezTo>
                    <a:pt x="43" y="169"/>
                    <a:pt x="43" y="169"/>
                    <a:pt x="42" y="169"/>
                  </a:cubicBezTo>
                  <a:cubicBezTo>
                    <a:pt x="42" y="169"/>
                    <a:pt x="43" y="169"/>
                    <a:pt x="43" y="169"/>
                  </a:cubicBezTo>
                  <a:cubicBezTo>
                    <a:pt x="43" y="169"/>
                    <a:pt x="43" y="169"/>
                    <a:pt x="43" y="169"/>
                  </a:cubicBezTo>
                  <a:cubicBezTo>
                    <a:pt x="43" y="169"/>
                    <a:pt x="43" y="169"/>
                    <a:pt x="43" y="169"/>
                  </a:cubicBezTo>
                  <a:cubicBezTo>
                    <a:pt x="43" y="170"/>
                    <a:pt x="44" y="170"/>
                    <a:pt x="44" y="170"/>
                  </a:cubicBezTo>
                  <a:cubicBezTo>
                    <a:pt x="44" y="170"/>
                    <a:pt x="44" y="170"/>
                    <a:pt x="44" y="170"/>
                  </a:cubicBezTo>
                  <a:cubicBezTo>
                    <a:pt x="45" y="170"/>
                    <a:pt x="45" y="170"/>
                    <a:pt x="45" y="171"/>
                  </a:cubicBezTo>
                  <a:cubicBezTo>
                    <a:pt x="45" y="171"/>
                    <a:pt x="45" y="171"/>
                    <a:pt x="45" y="171"/>
                  </a:cubicBezTo>
                  <a:cubicBezTo>
                    <a:pt x="45" y="172"/>
                    <a:pt x="44" y="172"/>
                    <a:pt x="44" y="172"/>
                  </a:cubicBezTo>
                  <a:cubicBezTo>
                    <a:pt x="44" y="172"/>
                    <a:pt x="43" y="172"/>
                    <a:pt x="43" y="173"/>
                  </a:cubicBezTo>
                  <a:cubicBezTo>
                    <a:pt x="43" y="173"/>
                    <a:pt x="43" y="173"/>
                    <a:pt x="43" y="174"/>
                  </a:cubicBezTo>
                  <a:cubicBezTo>
                    <a:pt x="43" y="174"/>
                    <a:pt x="43" y="175"/>
                    <a:pt x="43" y="175"/>
                  </a:cubicBezTo>
                  <a:cubicBezTo>
                    <a:pt x="43" y="175"/>
                    <a:pt x="42" y="176"/>
                    <a:pt x="42" y="176"/>
                  </a:cubicBezTo>
                  <a:cubicBezTo>
                    <a:pt x="42" y="176"/>
                    <a:pt x="42" y="177"/>
                    <a:pt x="42" y="177"/>
                  </a:cubicBezTo>
                  <a:cubicBezTo>
                    <a:pt x="41" y="177"/>
                    <a:pt x="41" y="177"/>
                    <a:pt x="41" y="177"/>
                  </a:cubicBezTo>
                  <a:cubicBezTo>
                    <a:pt x="41" y="177"/>
                    <a:pt x="40" y="177"/>
                    <a:pt x="40" y="177"/>
                  </a:cubicBezTo>
                  <a:cubicBezTo>
                    <a:pt x="40" y="177"/>
                    <a:pt x="40" y="177"/>
                    <a:pt x="40" y="176"/>
                  </a:cubicBezTo>
                  <a:cubicBezTo>
                    <a:pt x="39" y="176"/>
                    <a:pt x="39" y="176"/>
                    <a:pt x="39" y="176"/>
                  </a:cubicBezTo>
                  <a:cubicBezTo>
                    <a:pt x="39" y="175"/>
                    <a:pt x="39" y="175"/>
                    <a:pt x="39" y="175"/>
                  </a:cubicBezTo>
                  <a:cubicBezTo>
                    <a:pt x="39" y="175"/>
                    <a:pt x="39" y="174"/>
                    <a:pt x="39" y="174"/>
                  </a:cubicBezTo>
                  <a:cubicBezTo>
                    <a:pt x="39" y="173"/>
                    <a:pt x="39" y="173"/>
                    <a:pt x="39" y="173"/>
                  </a:cubicBezTo>
                  <a:cubicBezTo>
                    <a:pt x="39" y="172"/>
                    <a:pt x="39" y="172"/>
                    <a:pt x="39" y="171"/>
                  </a:cubicBezTo>
                  <a:cubicBezTo>
                    <a:pt x="38" y="171"/>
                    <a:pt x="38" y="171"/>
                    <a:pt x="38" y="170"/>
                  </a:cubicBezTo>
                  <a:cubicBezTo>
                    <a:pt x="38" y="170"/>
                    <a:pt x="38" y="170"/>
                    <a:pt x="37" y="169"/>
                  </a:cubicBezTo>
                  <a:cubicBezTo>
                    <a:pt x="37" y="169"/>
                    <a:pt x="37" y="169"/>
                    <a:pt x="37" y="168"/>
                  </a:cubicBezTo>
                  <a:cubicBezTo>
                    <a:pt x="37" y="168"/>
                    <a:pt x="37" y="168"/>
                    <a:pt x="37" y="168"/>
                  </a:cubicBezTo>
                  <a:cubicBezTo>
                    <a:pt x="37" y="168"/>
                    <a:pt x="37" y="169"/>
                    <a:pt x="37" y="169"/>
                  </a:cubicBezTo>
                  <a:cubicBezTo>
                    <a:pt x="37" y="169"/>
                    <a:pt x="37" y="169"/>
                    <a:pt x="37" y="169"/>
                  </a:cubicBezTo>
                  <a:cubicBezTo>
                    <a:pt x="37" y="169"/>
                    <a:pt x="37" y="170"/>
                    <a:pt x="37" y="170"/>
                  </a:cubicBezTo>
                  <a:cubicBezTo>
                    <a:pt x="37" y="170"/>
                    <a:pt x="37" y="171"/>
                    <a:pt x="38" y="171"/>
                  </a:cubicBezTo>
                  <a:cubicBezTo>
                    <a:pt x="38" y="171"/>
                    <a:pt x="38" y="171"/>
                    <a:pt x="38" y="171"/>
                  </a:cubicBezTo>
                  <a:cubicBezTo>
                    <a:pt x="38" y="171"/>
                    <a:pt x="38" y="172"/>
                    <a:pt x="38" y="172"/>
                  </a:cubicBezTo>
                  <a:cubicBezTo>
                    <a:pt x="38" y="172"/>
                    <a:pt x="39" y="173"/>
                    <a:pt x="39" y="173"/>
                  </a:cubicBezTo>
                  <a:cubicBezTo>
                    <a:pt x="39" y="173"/>
                    <a:pt x="39" y="174"/>
                    <a:pt x="39" y="174"/>
                  </a:cubicBezTo>
                  <a:cubicBezTo>
                    <a:pt x="38" y="174"/>
                    <a:pt x="38" y="175"/>
                    <a:pt x="38" y="175"/>
                  </a:cubicBezTo>
                  <a:cubicBezTo>
                    <a:pt x="38" y="175"/>
                    <a:pt x="37" y="174"/>
                    <a:pt x="37" y="174"/>
                  </a:cubicBezTo>
                  <a:cubicBezTo>
                    <a:pt x="37" y="174"/>
                    <a:pt x="37" y="174"/>
                    <a:pt x="36" y="174"/>
                  </a:cubicBezTo>
                  <a:cubicBezTo>
                    <a:pt x="36" y="174"/>
                    <a:pt x="36" y="173"/>
                    <a:pt x="36" y="173"/>
                  </a:cubicBezTo>
                  <a:cubicBezTo>
                    <a:pt x="35" y="173"/>
                    <a:pt x="35" y="172"/>
                    <a:pt x="35" y="172"/>
                  </a:cubicBezTo>
                  <a:cubicBezTo>
                    <a:pt x="35" y="172"/>
                    <a:pt x="35" y="172"/>
                    <a:pt x="35" y="172"/>
                  </a:cubicBezTo>
                  <a:cubicBezTo>
                    <a:pt x="35" y="171"/>
                    <a:pt x="35" y="171"/>
                    <a:pt x="35" y="171"/>
                  </a:cubicBezTo>
                  <a:cubicBezTo>
                    <a:pt x="35" y="170"/>
                    <a:pt x="35" y="170"/>
                    <a:pt x="35" y="170"/>
                  </a:cubicBezTo>
                  <a:cubicBezTo>
                    <a:pt x="35" y="170"/>
                    <a:pt x="35" y="170"/>
                    <a:pt x="35" y="170"/>
                  </a:cubicBezTo>
                  <a:cubicBezTo>
                    <a:pt x="35" y="170"/>
                    <a:pt x="35" y="170"/>
                    <a:pt x="35" y="170"/>
                  </a:cubicBezTo>
                  <a:cubicBezTo>
                    <a:pt x="35" y="171"/>
                    <a:pt x="35" y="171"/>
                    <a:pt x="35" y="171"/>
                  </a:cubicBezTo>
                  <a:cubicBezTo>
                    <a:pt x="34" y="171"/>
                    <a:pt x="34" y="172"/>
                    <a:pt x="34" y="172"/>
                  </a:cubicBezTo>
                  <a:cubicBezTo>
                    <a:pt x="34" y="172"/>
                    <a:pt x="34" y="173"/>
                    <a:pt x="33" y="173"/>
                  </a:cubicBezTo>
                  <a:cubicBezTo>
                    <a:pt x="33" y="173"/>
                    <a:pt x="33" y="173"/>
                    <a:pt x="33" y="173"/>
                  </a:cubicBezTo>
                  <a:cubicBezTo>
                    <a:pt x="33" y="173"/>
                    <a:pt x="33" y="174"/>
                    <a:pt x="33" y="174"/>
                  </a:cubicBezTo>
                  <a:cubicBezTo>
                    <a:pt x="33" y="174"/>
                    <a:pt x="33" y="175"/>
                    <a:pt x="33" y="175"/>
                  </a:cubicBezTo>
                  <a:cubicBezTo>
                    <a:pt x="33" y="175"/>
                    <a:pt x="33" y="176"/>
                    <a:pt x="33" y="176"/>
                  </a:cubicBezTo>
                  <a:cubicBezTo>
                    <a:pt x="33" y="176"/>
                    <a:pt x="34" y="176"/>
                    <a:pt x="34" y="177"/>
                  </a:cubicBezTo>
                  <a:cubicBezTo>
                    <a:pt x="34" y="177"/>
                    <a:pt x="34" y="178"/>
                    <a:pt x="34" y="178"/>
                  </a:cubicBezTo>
                  <a:cubicBezTo>
                    <a:pt x="34" y="178"/>
                    <a:pt x="34" y="179"/>
                    <a:pt x="34" y="179"/>
                  </a:cubicBezTo>
                  <a:cubicBezTo>
                    <a:pt x="34" y="179"/>
                    <a:pt x="34" y="179"/>
                    <a:pt x="34" y="179"/>
                  </a:cubicBezTo>
                  <a:cubicBezTo>
                    <a:pt x="33" y="179"/>
                    <a:pt x="33" y="179"/>
                    <a:pt x="33" y="179"/>
                  </a:cubicBezTo>
                  <a:cubicBezTo>
                    <a:pt x="33" y="179"/>
                    <a:pt x="33" y="179"/>
                    <a:pt x="32" y="178"/>
                  </a:cubicBezTo>
                  <a:cubicBezTo>
                    <a:pt x="32" y="178"/>
                    <a:pt x="32" y="178"/>
                    <a:pt x="32" y="178"/>
                  </a:cubicBezTo>
                  <a:cubicBezTo>
                    <a:pt x="32" y="178"/>
                    <a:pt x="32" y="178"/>
                    <a:pt x="31" y="178"/>
                  </a:cubicBezTo>
                  <a:cubicBezTo>
                    <a:pt x="31" y="178"/>
                    <a:pt x="31" y="178"/>
                    <a:pt x="31" y="178"/>
                  </a:cubicBezTo>
                  <a:cubicBezTo>
                    <a:pt x="31" y="178"/>
                    <a:pt x="30" y="178"/>
                    <a:pt x="30" y="178"/>
                  </a:cubicBezTo>
                  <a:cubicBezTo>
                    <a:pt x="30" y="178"/>
                    <a:pt x="30" y="178"/>
                    <a:pt x="30" y="178"/>
                  </a:cubicBezTo>
                  <a:cubicBezTo>
                    <a:pt x="30" y="177"/>
                    <a:pt x="30" y="177"/>
                    <a:pt x="30" y="177"/>
                  </a:cubicBezTo>
                  <a:cubicBezTo>
                    <a:pt x="30" y="177"/>
                    <a:pt x="30" y="176"/>
                    <a:pt x="30" y="176"/>
                  </a:cubicBezTo>
                  <a:cubicBezTo>
                    <a:pt x="30" y="176"/>
                    <a:pt x="30" y="176"/>
                    <a:pt x="30" y="176"/>
                  </a:cubicBezTo>
                  <a:cubicBezTo>
                    <a:pt x="30" y="176"/>
                    <a:pt x="29" y="176"/>
                    <a:pt x="29" y="175"/>
                  </a:cubicBezTo>
                  <a:cubicBezTo>
                    <a:pt x="29" y="175"/>
                    <a:pt x="29" y="175"/>
                    <a:pt x="29" y="175"/>
                  </a:cubicBezTo>
                  <a:cubicBezTo>
                    <a:pt x="29" y="175"/>
                    <a:pt x="29" y="174"/>
                    <a:pt x="29" y="174"/>
                  </a:cubicBezTo>
                  <a:cubicBezTo>
                    <a:pt x="29" y="174"/>
                    <a:pt x="29" y="173"/>
                    <a:pt x="29" y="173"/>
                  </a:cubicBezTo>
                  <a:cubicBezTo>
                    <a:pt x="29" y="173"/>
                    <a:pt x="29" y="173"/>
                    <a:pt x="29" y="173"/>
                  </a:cubicBezTo>
                  <a:cubicBezTo>
                    <a:pt x="29" y="172"/>
                    <a:pt x="29" y="172"/>
                    <a:pt x="29" y="172"/>
                  </a:cubicBezTo>
                  <a:cubicBezTo>
                    <a:pt x="29" y="172"/>
                    <a:pt x="29" y="172"/>
                    <a:pt x="30" y="172"/>
                  </a:cubicBezTo>
                  <a:cubicBezTo>
                    <a:pt x="30" y="171"/>
                    <a:pt x="30" y="171"/>
                    <a:pt x="30" y="171"/>
                  </a:cubicBezTo>
                  <a:cubicBezTo>
                    <a:pt x="30" y="171"/>
                    <a:pt x="30" y="171"/>
                    <a:pt x="30" y="170"/>
                  </a:cubicBezTo>
                  <a:cubicBezTo>
                    <a:pt x="30" y="170"/>
                    <a:pt x="29" y="170"/>
                    <a:pt x="29" y="170"/>
                  </a:cubicBezTo>
                  <a:cubicBezTo>
                    <a:pt x="29" y="170"/>
                    <a:pt x="29" y="169"/>
                    <a:pt x="29" y="169"/>
                  </a:cubicBezTo>
                  <a:cubicBezTo>
                    <a:pt x="29" y="169"/>
                    <a:pt x="30" y="169"/>
                    <a:pt x="30" y="168"/>
                  </a:cubicBezTo>
                  <a:cubicBezTo>
                    <a:pt x="30" y="168"/>
                    <a:pt x="30" y="168"/>
                    <a:pt x="30" y="167"/>
                  </a:cubicBezTo>
                  <a:cubicBezTo>
                    <a:pt x="30" y="167"/>
                    <a:pt x="30" y="167"/>
                    <a:pt x="31" y="167"/>
                  </a:cubicBezTo>
                  <a:cubicBezTo>
                    <a:pt x="31" y="166"/>
                    <a:pt x="31" y="165"/>
                    <a:pt x="31" y="165"/>
                  </a:cubicBezTo>
                  <a:cubicBezTo>
                    <a:pt x="32" y="165"/>
                    <a:pt x="32" y="164"/>
                    <a:pt x="32" y="164"/>
                  </a:cubicBezTo>
                  <a:cubicBezTo>
                    <a:pt x="33" y="163"/>
                    <a:pt x="33" y="163"/>
                    <a:pt x="33" y="162"/>
                  </a:cubicBezTo>
                  <a:cubicBezTo>
                    <a:pt x="33" y="162"/>
                    <a:pt x="34" y="162"/>
                    <a:pt x="34" y="162"/>
                  </a:cubicBezTo>
                  <a:cubicBezTo>
                    <a:pt x="34" y="161"/>
                    <a:pt x="34" y="161"/>
                    <a:pt x="34" y="161"/>
                  </a:cubicBezTo>
                  <a:cubicBezTo>
                    <a:pt x="34" y="160"/>
                    <a:pt x="34" y="160"/>
                    <a:pt x="34" y="160"/>
                  </a:cubicBezTo>
                  <a:cubicBezTo>
                    <a:pt x="35" y="160"/>
                    <a:pt x="35" y="160"/>
                    <a:pt x="35" y="159"/>
                  </a:cubicBezTo>
                  <a:cubicBezTo>
                    <a:pt x="36" y="159"/>
                    <a:pt x="36" y="159"/>
                    <a:pt x="37" y="159"/>
                  </a:cubicBezTo>
                  <a:cubicBezTo>
                    <a:pt x="37" y="159"/>
                    <a:pt x="38" y="159"/>
                    <a:pt x="38" y="158"/>
                  </a:cubicBezTo>
                  <a:cubicBezTo>
                    <a:pt x="38" y="158"/>
                    <a:pt x="38" y="158"/>
                    <a:pt x="38" y="158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39" y="156"/>
                    <a:pt x="39" y="156"/>
                    <a:pt x="39" y="156"/>
                  </a:cubicBezTo>
                  <a:cubicBezTo>
                    <a:pt x="39" y="155"/>
                    <a:pt x="40" y="155"/>
                    <a:pt x="40" y="155"/>
                  </a:cubicBezTo>
                  <a:cubicBezTo>
                    <a:pt x="40" y="154"/>
                    <a:pt x="40" y="154"/>
                    <a:pt x="40" y="154"/>
                  </a:cubicBezTo>
                  <a:cubicBezTo>
                    <a:pt x="41" y="154"/>
                    <a:pt x="41" y="154"/>
                    <a:pt x="41" y="154"/>
                  </a:cubicBezTo>
                  <a:cubicBezTo>
                    <a:pt x="41" y="154"/>
                    <a:pt x="42" y="153"/>
                    <a:pt x="42" y="153"/>
                  </a:cubicBezTo>
                  <a:cubicBezTo>
                    <a:pt x="42" y="153"/>
                    <a:pt x="43" y="153"/>
                    <a:pt x="43" y="153"/>
                  </a:cubicBezTo>
                  <a:cubicBezTo>
                    <a:pt x="43" y="153"/>
                    <a:pt x="43" y="152"/>
                    <a:pt x="44" y="152"/>
                  </a:cubicBezTo>
                  <a:cubicBezTo>
                    <a:pt x="44" y="152"/>
                    <a:pt x="44" y="152"/>
                    <a:pt x="44" y="152"/>
                  </a:cubicBezTo>
                  <a:cubicBezTo>
                    <a:pt x="44" y="152"/>
                    <a:pt x="43" y="152"/>
                    <a:pt x="43" y="152"/>
                  </a:cubicBezTo>
                  <a:cubicBezTo>
                    <a:pt x="43" y="152"/>
                    <a:pt x="43" y="152"/>
                    <a:pt x="42" y="152"/>
                  </a:cubicBezTo>
                  <a:cubicBezTo>
                    <a:pt x="42" y="152"/>
                    <a:pt x="42" y="153"/>
                    <a:pt x="42" y="153"/>
                  </a:cubicBezTo>
                  <a:cubicBezTo>
                    <a:pt x="41" y="153"/>
                    <a:pt x="41" y="153"/>
                    <a:pt x="40" y="153"/>
                  </a:cubicBezTo>
                  <a:cubicBezTo>
                    <a:pt x="40" y="153"/>
                    <a:pt x="40" y="154"/>
                    <a:pt x="40" y="154"/>
                  </a:cubicBezTo>
                  <a:cubicBezTo>
                    <a:pt x="40" y="153"/>
                    <a:pt x="40" y="153"/>
                    <a:pt x="40" y="153"/>
                  </a:cubicBezTo>
                  <a:cubicBezTo>
                    <a:pt x="40" y="153"/>
                    <a:pt x="39" y="153"/>
                    <a:pt x="39" y="153"/>
                  </a:cubicBezTo>
                  <a:cubicBezTo>
                    <a:pt x="39" y="154"/>
                    <a:pt x="39" y="154"/>
                    <a:pt x="39" y="154"/>
                  </a:cubicBezTo>
                  <a:cubicBezTo>
                    <a:pt x="39" y="154"/>
                    <a:pt x="39" y="155"/>
                    <a:pt x="39" y="155"/>
                  </a:cubicBezTo>
                  <a:cubicBezTo>
                    <a:pt x="39" y="155"/>
                    <a:pt x="38" y="155"/>
                    <a:pt x="38" y="156"/>
                  </a:cubicBezTo>
                  <a:cubicBezTo>
                    <a:pt x="38" y="156"/>
                    <a:pt x="38" y="156"/>
                    <a:pt x="38" y="157"/>
                  </a:cubicBezTo>
                  <a:cubicBezTo>
                    <a:pt x="38" y="157"/>
                    <a:pt x="38" y="157"/>
                    <a:pt x="37" y="158"/>
                  </a:cubicBezTo>
                  <a:cubicBezTo>
                    <a:pt x="37" y="158"/>
                    <a:pt x="37" y="158"/>
                    <a:pt x="37" y="158"/>
                  </a:cubicBezTo>
                  <a:cubicBezTo>
                    <a:pt x="37" y="158"/>
                    <a:pt x="36" y="158"/>
                    <a:pt x="36" y="158"/>
                  </a:cubicBezTo>
                  <a:cubicBezTo>
                    <a:pt x="36" y="158"/>
                    <a:pt x="35" y="159"/>
                    <a:pt x="35" y="159"/>
                  </a:cubicBezTo>
                  <a:cubicBezTo>
                    <a:pt x="34" y="159"/>
                    <a:pt x="34" y="159"/>
                    <a:pt x="34" y="160"/>
                  </a:cubicBezTo>
                  <a:cubicBezTo>
                    <a:pt x="33" y="160"/>
                    <a:pt x="33" y="160"/>
                    <a:pt x="33" y="160"/>
                  </a:cubicBezTo>
                  <a:cubicBezTo>
                    <a:pt x="33" y="161"/>
                    <a:pt x="33" y="161"/>
                    <a:pt x="33" y="161"/>
                  </a:cubicBezTo>
                  <a:cubicBezTo>
                    <a:pt x="32" y="161"/>
                    <a:pt x="32" y="162"/>
                    <a:pt x="32" y="162"/>
                  </a:cubicBezTo>
                  <a:cubicBezTo>
                    <a:pt x="32" y="162"/>
                    <a:pt x="32" y="162"/>
                    <a:pt x="32" y="162"/>
                  </a:cubicBezTo>
                  <a:cubicBezTo>
                    <a:pt x="32" y="162"/>
                    <a:pt x="32" y="162"/>
                    <a:pt x="32" y="163"/>
                  </a:cubicBezTo>
                  <a:cubicBezTo>
                    <a:pt x="31" y="163"/>
                    <a:pt x="31" y="163"/>
                    <a:pt x="31" y="164"/>
                  </a:cubicBezTo>
                  <a:cubicBezTo>
                    <a:pt x="31" y="164"/>
                    <a:pt x="31" y="164"/>
                    <a:pt x="30" y="164"/>
                  </a:cubicBezTo>
                  <a:cubicBezTo>
                    <a:pt x="30" y="165"/>
                    <a:pt x="30" y="165"/>
                    <a:pt x="30" y="165"/>
                  </a:cubicBezTo>
                  <a:cubicBezTo>
                    <a:pt x="30" y="165"/>
                    <a:pt x="30" y="165"/>
                    <a:pt x="30" y="165"/>
                  </a:cubicBezTo>
                  <a:cubicBezTo>
                    <a:pt x="30" y="165"/>
                    <a:pt x="30" y="166"/>
                    <a:pt x="30" y="166"/>
                  </a:cubicBezTo>
                  <a:cubicBezTo>
                    <a:pt x="30" y="166"/>
                    <a:pt x="29" y="166"/>
                    <a:pt x="29" y="166"/>
                  </a:cubicBezTo>
                  <a:cubicBezTo>
                    <a:pt x="29" y="166"/>
                    <a:pt x="29" y="166"/>
                    <a:pt x="29" y="166"/>
                  </a:cubicBezTo>
                  <a:cubicBezTo>
                    <a:pt x="29" y="166"/>
                    <a:pt x="29" y="167"/>
                    <a:pt x="29" y="167"/>
                  </a:cubicBezTo>
                  <a:cubicBezTo>
                    <a:pt x="29" y="167"/>
                    <a:pt x="28" y="167"/>
                    <a:pt x="28" y="167"/>
                  </a:cubicBezTo>
                  <a:cubicBezTo>
                    <a:pt x="28" y="167"/>
                    <a:pt x="28" y="168"/>
                    <a:pt x="27" y="168"/>
                  </a:cubicBezTo>
                  <a:cubicBezTo>
                    <a:pt x="27" y="168"/>
                    <a:pt x="27" y="168"/>
                    <a:pt x="27" y="168"/>
                  </a:cubicBezTo>
                  <a:cubicBezTo>
                    <a:pt x="27" y="168"/>
                    <a:pt x="27" y="167"/>
                    <a:pt x="27" y="167"/>
                  </a:cubicBezTo>
                  <a:cubicBezTo>
                    <a:pt x="27" y="167"/>
                    <a:pt x="27" y="167"/>
                    <a:pt x="27" y="167"/>
                  </a:cubicBezTo>
                  <a:cubicBezTo>
                    <a:pt x="26" y="166"/>
                    <a:pt x="26" y="166"/>
                    <a:pt x="26" y="166"/>
                  </a:cubicBezTo>
                  <a:cubicBezTo>
                    <a:pt x="26" y="166"/>
                    <a:pt x="26" y="167"/>
                    <a:pt x="26" y="167"/>
                  </a:cubicBezTo>
                  <a:cubicBezTo>
                    <a:pt x="26" y="167"/>
                    <a:pt x="26" y="167"/>
                    <a:pt x="26" y="167"/>
                  </a:cubicBezTo>
                  <a:cubicBezTo>
                    <a:pt x="26" y="167"/>
                    <a:pt x="26" y="168"/>
                    <a:pt x="26" y="168"/>
                  </a:cubicBezTo>
                  <a:cubicBezTo>
                    <a:pt x="26" y="168"/>
                    <a:pt x="26" y="168"/>
                    <a:pt x="26" y="169"/>
                  </a:cubicBezTo>
                  <a:cubicBezTo>
                    <a:pt x="26" y="169"/>
                    <a:pt x="26" y="169"/>
                    <a:pt x="26" y="170"/>
                  </a:cubicBezTo>
                  <a:cubicBezTo>
                    <a:pt x="26" y="170"/>
                    <a:pt x="26" y="170"/>
                    <a:pt x="26" y="170"/>
                  </a:cubicBezTo>
                  <a:cubicBezTo>
                    <a:pt x="26" y="170"/>
                    <a:pt x="26" y="170"/>
                    <a:pt x="26" y="171"/>
                  </a:cubicBezTo>
                  <a:cubicBezTo>
                    <a:pt x="26" y="171"/>
                    <a:pt x="26" y="171"/>
                    <a:pt x="26" y="171"/>
                  </a:cubicBezTo>
                  <a:cubicBezTo>
                    <a:pt x="27" y="171"/>
                    <a:pt x="27" y="172"/>
                    <a:pt x="27" y="172"/>
                  </a:cubicBezTo>
                  <a:cubicBezTo>
                    <a:pt x="27" y="172"/>
                    <a:pt x="27" y="173"/>
                    <a:pt x="26" y="174"/>
                  </a:cubicBezTo>
                  <a:cubicBezTo>
                    <a:pt x="26" y="174"/>
                    <a:pt x="27" y="174"/>
                    <a:pt x="27" y="175"/>
                  </a:cubicBezTo>
                  <a:cubicBezTo>
                    <a:pt x="27" y="175"/>
                    <a:pt x="27" y="176"/>
                    <a:pt x="27" y="176"/>
                  </a:cubicBezTo>
                  <a:cubicBezTo>
                    <a:pt x="27" y="176"/>
                    <a:pt x="28" y="177"/>
                    <a:pt x="28" y="177"/>
                  </a:cubicBezTo>
                  <a:cubicBezTo>
                    <a:pt x="28" y="177"/>
                    <a:pt x="28" y="178"/>
                    <a:pt x="29" y="179"/>
                  </a:cubicBezTo>
                  <a:cubicBezTo>
                    <a:pt x="29" y="179"/>
                    <a:pt x="29" y="179"/>
                    <a:pt x="30" y="180"/>
                  </a:cubicBezTo>
                  <a:cubicBezTo>
                    <a:pt x="30" y="180"/>
                    <a:pt x="30" y="181"/>
                    <a:pt x="30" y="181"/>
                  </a:cubicBezTo>
                  <a:cubicBezTo>
                    <a:pt x="30" y="181"/>
                    <a:pt x="30" y="182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4"/>
                  </a:cubicBezTo>
                  <a:cubicBezTo>
                    <a:pt x="29" y="184"/>
                    <a:pt x="29" y="183"/>
                    <a:pt x="29" y="183"/>
                  </a:cubicBezTo>
                  <a:cubicBezTo>
                    <a:pt x="28" y="183"/>
                    <a:pt x="28" y="184"/>
                    <a:pt x="28" y="184"/>
                  </a:cubicBezTo>
                  <a:cubicBezTo>
                    <a:pt x="28" y="184"/>
                    <a:pt x="27" y="184"/>
                    <a:pt x="27" y="184"/>
                  </a:cubicBezTo>
                  <a:cubicBezTo>
                    <a:pt x="27" y="184"/>
                    <a:pt x="26" y="185"/>
                    <a:pt x="26" y="185"/>
                  </a:cubicBezTo>
                  <a:cubicBezTo>
                    <a:pt x="26" y="185"/>
                    <a:pt x="26" y="186"/>
                    <a:pt x="26" y="186"/>
                  </a:cubicBezTo>
                  <a:cubicBezTo>
                    <a:pt x="25" y="187"/>
                    <a:pt x="25" y="187"/>
                    <a:pt x="25" y="188"/>
                  </a:cubicBezTo>
                  <a:cubicBezTo>
                    <a:pt x="25" y="188"/>
                    <a:pt x="25" y="188"/>
                    <a:pt x="25" y="189"/>
                  </a:cubicBezTo>
                  <a:cubicBezTo>
                    <a:pt x="24" y="189"/>
                    <a:pt x="24" y="190"/>
                    <a:pt x="24" y="190"/>
                  </a:cubicBezTo>
                  <a:cubicBezTo>
                    <a:pt x="24" y="190"/>
                    <a:pt x="24" y="190"/>
                    <a:pt x="24" y="191"/>
                  </a:cubicBezTo>
                  <a:cubicBezTo>
                    <a:pt x="24" y="191"/>
                    <a:pt x="24" y="191"/>
                    <a:pt x="24" y="191"/>
                  </a:cubicBezTo>
                  <a:cubicBezTo>
                    <a:pt x="24" y="191"/>
                    <a:pt x="24" y="191"/>
                    <a:pt x="24" y="191"/>
                  </a:cubicBezTo>
                  <a:cubicBezTo>
                    <a:pt x="24" y="192"/>
                    <a:pt x="24" y="193"/>
                    <a:pt x="24" y="193"/>
                  </a:cubicBezTo>
                  <a:cubicBezTo>
                    <a:pt x="24" y="193"/>
                    <a:pt x="24" y="194"/>
                    <a:pt x="24" y="194"/>
                  </a:cubicBezTo>
                  <a:cubicBezTo>
                    <a:pt x="24" y="194"/>
                    <a:pt x="25" y="194"/>
                    <a:pt x="25" y="194"/>
                  </a:cubicBezTo>
                  <a:cubicBezTo>
                    <a:pt x="25" y="194"/>
                    <a:pt x="25" y="195"/>
                    <a:pt x="25" y="195"/>
                  </a:cubicBezTo>
                  <a:cubicBezTo>
                    <a:pt x="25" y="195"/>
                    <a:pt x="25" y="195"/>
                    <a:pt x="25" y="195"/>
                  </a:cubicBezTo>
                  <a:cubicBezTo>
                    <a:pt x="25" y="195"/>
                    <a:pt x="25" y="195"/>
                    <a:pt x="24" y="195"/>
                  </a:cubicBezTo>
                  <a:cubicBezTo>
                    <a:pt x="24" y="195"/>
                    <a:pt x="24" y="195"/>
                    <a:pt x="24" y="195"/>
                  </a:cubicBezTo>
                  <a:cubicBezTo>
                    <a:pt x="24" y="195"/>
                    <a:pt x="24" y="195"/>
                    <a:pt x="24" y="195"/>
                  </a:cubicBezTo>
                  <a:cubicBezTo>
                    <a:pt x="24" y="195"/>
                    <a:pt x="24" y="195"/>
                    <a:pt x="24" y="195"/>
                  </a:cubicBezTo>
                  <a:cubicBezTo>
                    <a:pt x="24" y="195"/>
                    <a:pt x="24" y="196"/>
                    <a:pt x="24" y="196"/>
                  </a:cubicBezTo>
                  <a:cubicBezTo>
                    <a:pt x="24" y="196"/>
                    <a:pt x="24" y="196"/>
                    <a:pt x="24" y="197"/>
                  </a:cubicBezTo>
                  <a:cubicBezTo>
                    <a:pt x="24" y="197"/>
                    <a:pt x="24" y="197"/>
                    <a:pt x="24" y="197"/>
                  </a:cubicBezTo>
                  <a:cubicBezTo>
                    <a:pt x="24" y="197"/>
                    <a:pt x="24" y="198"/>
                    <a:pt x="24" y="198"/>
                  </a:cubicBezTo>
                  <a:cubicBezTo>
                    <a:pt x="24" y="198"/>
                    <a:pt x="24" y="197"/>
                    <a:pt x="24" y="197"/>
                  </a:cubicBezTo>
                  <a:cubicBezTo>
                    <a:pt x="23" y="197"/>
                    <a:pt x="23" y="197"/>
                    <a:pt x="23" y="198"/>
                  </a:cubicBezTo>
                  <a:cubicBezTo>
                    <a:pt x="23" y="198"/>
                    <a:pt x="23" y="198"/>
                    <a:pt x="23" y="199"/>
                  </a:cubicBezTo>
                  <a:cubicBezTo>
                    <a:pt x="23" y="199"/>
                    <a:pt x="23" y="200"/>
                    <a:pt x="23" y="200"/>
                  </a:cubicBezTo>
                  <a:cubicBezTo>
                    <a:pt x="23" y="200"/>
                    <a:pt x="23" y="201"/>
                    <a:pt x="22" y="201"/>
                  </a:cubicBezTo>
                  <a:cubicBezTo>
                    <a:pt x="22" y="201"/>
                    <a:pt x="22" y="202"/>
                    <a:pt x="22" y="202"/>
                  </a:cubicBezTo>
                  <a:cubicBezTo>
                    <a:pt x="22" y="202"/>
                    <a:pt x="22" y="202"/>
                    <a:pt x="22" y="203"/>
                  </a:cubicBezTo>
                  <a:cubicBezTo>
                    <a:pt x="22" y="203"/>
                    <a:pt x="22" y="203"/>
                    <a:pt x="21" y="203"/>
                  </a:cubicBezTo>
                  <a:cubicBezTo>
                    <a:pt x="21" y="204"/>
                    <a:pt x="21" y="204"/>
                    <a:pt x="21" y="204"/>
                  </a:cubicBezTo>
                  <a:cubicBezTo>
                    <a:pt x="21" y="204"/>
                    <a:pt x="21" y="205"/>
                    <a:pt x="20" y="205"/>
                  </a:cubicBezTo>
                  <a:cubicBezTo>
                    <a:pt x="20" y="205"/>
                    <a:pt x="20" y="205"/>
                    <a:pt x="20" y="205"/>
                  </a:cubicBezTo>
                  <a:cubicBezTo>
                    <a:pt x="20" y="205"/>
                    <a:pt x="20" y="205"/>
                    <a:pt x="20" y="205"/>
                  </a:cubicBezTo>
                  <a:cubicBezTo>
                    <a:pt x="20" y="205"/>
                    <a:pt x="20" y="205"/>
                    <a:pt x="20" y="205"/>
                  </a:cubicBezTo>
                  <a:cubicBezTo>
                    <a:pt x="20" y="205"/>
                    <a:pt x="20" y="205"/>
                    <a:pt x="21" y="205"/>
                  </a:cubicBezTo>
                  <a:cubicBezTo>
                    <a:pt x="21" y="205"/>
                    <a:pt x="21" y="205"/>
                    <a:pt x="21" y="205"/>
                  </a:cubicBezTo>
                  <a:cubicBezTo>
                    <a:pt x="21" y="205"/>
                    <a:pt x="22" y="206"/>
                    <a:pt x="22" y="206"/>
                  </a:cubicBezTo>
                  <a:cubicBezTo>
                    <a:pt x="22" y="206"/>
                    <a:pt x="22" y="207"/>
                    <a:pt x="22" y="207"/>
                  </a:cubicBezTo>
                  <a:cubicBezTo>
                    <a:pt x="22" y="207"/>
                    <a:pt x="22" y="208"/>
                    <a:pt x="22" y="208"/>
                  </a:cubicBezTo>
                  <a:cubicBezTo>
                    <a:pt x="22" y="208"/>
                    <a:pt x="22" y="208"/>
                    <a:pt x="22" y="209"/>
                  </a:cubicBezTo>
                  <a:cubicBezTo>
                    <a:pt x="22" y="209"/>
                    <a:pt x="22" y="209"/>
                    <a:pt x="22" y="209"/>
                  </a:cubicBezTo>
                  <a:cubicBezTo>
                    <a:pt x="21" y="210"/>
                    <a:pt x="21" y="210"/>
                    <a:pt x="21" y="210"/>
                  </a:cubicBezTo>
                  <a:cubicBezTo>
                    <a:pt x="21" y="210"/>
                    <a:pt x="21" y="211"/>
                    <a:pt x="21" y="211"/>
                  </a:cubicBezTo>
                  <a:cubicBezTo>
                    <a:pt x="21" y="211"/>
                    <a:pt x="21" y="211"/>
                    <a:pt x="21" y="211"/>
                  </a:cubicBezTo>
                  <a:cubicBezTo>
                    <a:pt x="21" y="211"/>
                    <a:pt x="20" y="212"/>
                    <a:pt x="20" y="212"/>
                  </a:cubicBezTo>
                  <a:cubicBezTo>
                    <a:pt x="20" y="212"/>
                    <a:pt x="19" y="212"/>
                    <a:pt x="19" y="212"/>
                  </a:cubicBezTo>
                  <a:cubicBezTo>
                    <a:pt x="19" y="212"/>
                    <a:pt x="19" y="212"/>
                    <a:pt x="18" y="212"/>
                  </a:cubicBezTo>
                  <a:cubicBezTo>
                    <a:pt x="18" y="212"/>
                    <a:pt x="18" y="212"/>
                    <a:pt x="17" y="212"/>
                  </a:cubicBezTo>
                  <a:cubicBezTo>
                    <a:pt x="17" y="212"/>
                    <a:pt x="17" y="212"/>
                    <a:pt x="17" y="212"/>
                  </a:cubicBezTo>
                  <a:cubicBezTo>
                    <a:pt x="16" y="212"/>
                    <a:pt x="16" y="212"/>
                    <a:pt x="16" y="212"/>
                  </a:cubicBezTo>
                  <a:cubicBezTo>
                    <a:pt x="16" y="212"/>
                    <a:pt x="15" y="212"/>
                    <a:pt x="15" y="212"/>
                  </a:cubicBezTo>
                  <a:cubicBezTo>
                    <a:pt x="15" y="212"/>
                    <a:pt x="14" y="213"/>
                    <a:pt x="14" y="213"/>
                  </a:cubicBezTo>
                  <a:cubicBezTo>
                    <a:pt x="14" y="213"/>
                    <a:pt x="13" y="213"/>
                    <a:pt x="13" y="213"/>
                  </a:cubicBezTo>
                  <a:cubicBezTo>
                    <a:pt x="13" y="212"/>
                    <a:pt x="13" y="212"/>
                    <a:pt x="13" y="212"/>
                  </a:cubicBezTo>
                  <a:cubicBezTo>
                    <a:pt x="13" y="212"/>
                    <a:pt x="13" y="211"/>
                    <a:pt x="12" y="211"/>
                  </a:cubicBezTo>
                  <a:cubicBezTo>
                    <a:pt x="12" y="211"/>
                    <a:pt x="12" y="210"/>
                    <a:pt x="12" y="210"/>
                  </a:cubicBezTo>
                  <a:cubicBezTo>
                    <a:pt x="12" y="210"/>
                    <a:pt x="12" y="209"/>
                    <a:pt x="12" y="209"/>
                  </a:cubicBezTo>
                  <a:cubicBezTo>
                    <a:pt x="12" y="209"/>
                    <a:pt x="13" y="208"/>
                    <a:pt x="13" y="208"/>
                  </a:cubicBezTo>
                  <a:cubicBezTo>
                    <a:pt x="13" y="207"/>
                    <a:pt x="13" y="207"/>
                    <a:pt x="13" y="206"/>
                  </a:cubicBezTo>
                  <a:cubicBezTo>
                    <a:pt x="13" y="206"/>
                    <a:pt x="13" y="206"/>
                    <a:pt x="13" y="206"/>
                  </a:cubicBezTo>
                  <a:cubicBezTo>
                    <a:pt x="13" y="205"/>
                    <a:pt x="14" y="205"/>
                    <a:pt x="14" y="205"/>
                  </a:cubicBezTo>
                  <a:cubicBezTo>
                    <a:pt x="14" y="205"/>
                    <a:pt x="14" y="204"/>
                    <a:pt x="14" y="204"/>
                  </a:cubicBezTo>
                  <a:cubicBezTo>
                    <a:pt x="14" y="204"/>
                    <a:pt x="15" y="204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4"/>
                    <a:pt x="16" y="204"/>
                    <a:pt x="16" y="203"/>
                  </a:cubicBezTo>
                  <a:cubicBezTo>
                    <a:pt x="16" y="203"/>
                    <a:pt x="16" y="202"/>
                    <a:pt x="16" y="202"/>
                  </a:cubicBezTo>
                  <a:cubicBezTo>
                    <a:pt x="16" y="202"/>
                    <a:pt x="16" y="201"/>
                    <a:pt x="16" y="201"/>
                  </a:cubicBezTo>
                  <a:cubicBezTo>
                    <a:pt x="16" y="200"/>
                    <a:pt x="16" y="199"/>
                    <a:pt x="16" y="199"/>
                  </a:cubicBezTo>
                  <a:cubicBezTo>
                    <a:pt x="16" y="199"/>
                    <a:pt x="15" y="198"/>
                    <a:pt x="16" y="198"/>
                  </a:cubicBezTo>
                  <a:cubicBezTo>
                    <a:pt x="16" y="198"/>
                    <a:pt x="16" y="198"/>
                    <a:pt x="16" y="198"/>
                  </a:cubicBezTo>
                  <a:cubicBezTo>
                    <a:pt x="16" y="198"/>
                    <a:pt x="16" y="198"/>
                    <a:pt x="16" y="198"/>
                  </a:cubicBezTo>
                  <a:cubicBezTo>
                    <a:pt x="16" y="198"/>
                    <a:pt x="16" y="198"/>
                    <a:pt x="16" y="198"/>
                  </a:cubicBezTo>
                  <a:cubicBezTo>
                    <a:pt x="16" y="198"/>
                    <a:pt x="16" y="197"/>
                    <a:pt x="16" y="197"/>
                  </a:cubicBezTo>
                  <a:cubicBezTo>
                    <a:pt x="16" y="197"/>
                    <a:pt x="16" y="197"/>
                    <a:pt x="16" y="197"/>
                  </a:cubicBezTo>
                  <a:cubicBezTo>
                    <a:pt x="16" y="197"/>
                    <a:pt x="16" y="196"/>
                    <a:pt x="16" y="196"/>
                  </a:cubicBezTo>
                  <a:cubicBezTo>
                    <a:pt x="16" y="196"/>
                    <a:pt x="16" y="196"/>
                    <a:pt x="16" y="195"/>
                  </a:cubicBezTo>
                  <a:cubicBezTo>
                    <a:pt x="16" y="195"/>
                    <a:pt x="16" y="195"/>
                    <a:pt x="16" y="195"/>
                  </a:cubicBezTo>
                  <a:cubicBezTo>
                    <a:pt x="16" y="194"/>
                    <a:pt x="16" y="194"/>
                    <a:pt x="16" y="194"/>
                  </a:cubicBezTo>
                  <a:cubicBezTo>
                    <a:pt x="16" y="194"/>
                    <a:pt x="17" y="193"/>
                    <a:pt x="17" y="193"/>
                  </a:cubicBezTo>
                  <a:cubicBezTo>
                    <a:pt x="17" y="193"/>
                    <a:pt x="17" y="192"/>
                    <a:pt x="17" y="192"/>
                  </a:cubicBezTo>
                  <a:cubicBezTo>
                    <a:pt x="17" y="192"/>
                    <a:pt x="17" y="191"/>
                    <a:pt x="17" y="191"/>
                  </a:cubicBezTo>
                  <a:cubicBezTo>
                    <a:pt x="17" y="191"/>
                    <a:pt x="18" y="190"/>
                    <a:pt x="18" y="190"/>
                  </a:cubicBezTo>
                  <a:cubicBezTo>
                    <a:pt x="18" y="190"/>
                    <a:pt x="18" y="189"/>
                    <a:pt x="18" y="189"/>
                  </a:cubicBezTo>
                  <a:cubicBezTo>
                    <a:pt x="18" y="189"/>
                    <a:pt x="18" y="189"/>
                    <a:pt x="18" y="189"/>
                  </a:cubicBezTo>
                  <a:cubicBezTo>
                    <a:pt x="18" y="188"/>
                    <a:pt x="18" y="188"/>
                    <a:pt x="18" y="188"/>
                  </a:cubicBezTo>
                  <a:cubicBezTo>
                    <a:pt x="18" y="188"/>
                    <a:pt x="18" y="187"/>
                    <a:pt x="18" y="187"/>
                  </a:cubicBezTo>
                  <a:cubicBezTo>
                    <a:pt x="18" y="187"/>
                    <a:pt x="18" y="187"/>
                    <a:pt x="18" y="187"/>
                  </a:cubicBezTo>
                  <a:cubicBezTo>
                    <a:pt x="18" y="187"/>
                    <a:pt x="19" y="187"/>
                    <a:pt x="19" y="187"/>
                  </a:cubicBezTo>
                  <a:cubicBezTo>
                    <a:pt x="19" y="187"/>
                    <a:pt x="19" y="186"/>
                    <a:pt x="19" y="186"/>
                  </a:cubicBezTo>
                  <a:cubicBezTo>
                    <a:pt x="19" y="186"/>
                    <a:pt x="19" y="186"/>
                    <a:pt x="19" y="186"/>
                  </a:cubicBezTo>
                  <a:cubicBezTo>
                    <a:pt x="19" y="185"/>
                    <a:pt x="20" y="185"/>
                    <a:pt x="20" y="185"/>
                  </a:cubicBezTo>
                  <a:cubicBezTo>
                    <a:pt x="20" y="185"/>
                    <a:pt x="20" y="184"/>
                    <a:pt x="20" y="184"/>
                  </a:cubicBezTo>
                  <a:cubicBezTo>
                    <a:pt x="20" y="184"/>
                    <a:pt x="21" y="184"/>
                    <a:pt x="21" y="183"/>
                  </a:cubicBezTo>
                  <a:cubicBezTo>
                    <a:pt x="21" y="183"/>
                    <a:pt x="21" y="183"/>
                    <a:pt x="21" y="183"/>
                  </a:cubicBezTo>
                  <a:cubicBezTo>
                    <a:pt x="21" y="183"/>
                    <a:pt x="22" y="182"/>
                    <a:pt x="22" y="182"/>
                  </a:cubicBezTo>
                  <a:cubicBezTo>
                    <a:pt x="22" y="182"/>
                    <a:pt x="23" y="182"/>
                    <a:pt x="23" y="181"/>
                  </a:cubicBezTo>
                  <a:cubicBezTo>
                    <a:pt x="23" y="181"/>
                    <a:pt x="23" y="181"/>
                    <a:pt x="23" y="181"/>
                  </a:cubicBezTo>
                  <a:cubicBezTo>
                    <a:pt x="23" y="181"/>
                    <a:pt x="24" y="180"/>
                    <a:pt x="24" y="180"/>
                  </a:cubicBezTo>
                  <a:cubicBezTo>
                    <a:pt x="24" y="180"/>
                    <a:pt x="24" y="180"/>
                    <a:pt x="24" y="180"/>
                  </a:cubicBezTo>
                  <a:cubicBezTo>
                    <a:pt x="24" y="180"/>
                    <a:pt x="25" y="180"/>
                    <a:pt x="25" y="179"/>
                  </a:cubicBezTo>
                  <a:cubicBezTo>
                    <a:pt x="25" y="179"/>
                    <a:pt x="25" y="179"/>
                    <a:pt x="25" y="179"/>
                  </a:cubicBezTo>
                  <a:cubicBezTo>
                    <a:pt x="24" y="179"/>
                    <a:pt x="24" y="179"/>
                    <a:pt x="24" y="179"/>
                  </a:cubicBezTo>
                  <a:cubicBezTo>
                    <a:pt x="24" y="179"/>
                    <a:pt x="24" y="179"/>
                    <a:pt x="23" y="180"/>
                  </a:cubicBezTo>
                  <a:cubicBezTo>
                    <a:pt x="23" y="180"/>
                    <a:pt x="23" y="180"/>
                    <a:pt x="23" y="180"/>
                  </a:cubicBezTo>
                  <a:cubicBezTo>
                    <a:pt x="23" y="181"/>
                    <a:pt x="22" y="181"/>
                    <a:pt x="22" y="182"/>
                  </a:cubicBezTo>
                  <a:cubicBezTo>
                    <a:pt x="22" y="182"/>
                    <a:pt x="21" y="182"/>
                    <a:pt x="21" y="182"/>
                  </a:cubicBezTo>
                  <a:cubicBezTo>
                    <a:pt x="21" y="182"/>
                    <a:pt x="20" y="183"/>
                    <a:pt x="20" y="183"/>
                  </a:cubicBezTo>
                  <a:cubicBezTo>
                    <a:pt x="20" y="183"/>
                    <a:pt x="20" y="183"/>
                    <a:pt x="20" y="183"/>
                  </a:cubicBezTo>
                  <a:cubicBezTo>
                    <a:pt x="19" y="183"/>
                    <a:pt x="20" y="182"/>
                    <a:pt x="20" y="182"/>
                  </a:cubicBezTo>
                  <a:cubicBezTo>
                    <a:pt x="20" y="182"/>
                    <a:pt x="19" y="182"/>
                    <a:pt x="19" y="182"/>
                  </a:cubicBezTo>
                  <a:cubicBezTo>
                    <a:pt x="19" y="182"/>
                    <a:pt x="20" y="181"/>
                    <a:pt x="20" y="181"/>
                  </a:cubicBezTo>
                  <a:cubicBezTo>
                    <a:pt x="20" y="181"/>
                    <a:pt x="20" y="181"/>
                    <a:pt x="19" y="181"/>
                  </a:cubicBezTo>
                  <a:cubicBezTo>
                    <a:pt x="19" y="181"/>
                    <a:pt x="19" y="181"/>
                    <a:pt x="19" y="181"/>
                  </a:cubicBezTo>
                  <a:cubicBezTo>
                    <a:pt x="19" y="181"/>
                    <a:pt x="19" y="181"/>
                    <a:pt x="18" y="181"/>
                  </a:cubicBezTo>
                  <a:cubicBezTo>
                    <a:pt x="18" y="181"/>
                    <a:pt x="18" y="181"/>
                    <a:pt x="18" y="181"/>
                  </a:cubicBezTo>
                  <a:cubicBezTo>
                    <a:pt x="18" y="180"/>
                    <a:pt x="18" y="180"/>
                    <a:pt x="18" y="180"/>
                  </a:cubicBezTo>
                  <a:cubicBezTo>
                    <a:pt x="18" y="180"/>
                    <a:pt x="18" y="179"/>
                    <a:pt x="18" y="179"/>
                  </a:cubicBezTo>
                  <a:cubicBezTo>
                    <a:pt x="18" y="178"/>
                    <a:pt x="18" y="177"/>
                    <a:pt x="18" y="177"/>
                  </a:cubicBezTo>
                  <a:cubicBezTo>
                    <a:pt x="18" y="177"/>
                    <a:pt x="18" y="176"/>
                    <a:pt x="18" y="176"/>
                  </a:cubicBezTo>
                  <a:cubicBezTo>
                    <a:pt x="18" y="176"/>
                    <a:pt x="19" y="175"/>
                    <a:pt x="19" y="175"/>
                  </a:cubicBezTo>
                  <a:cubicBezTo>
                    <a:pt x="19" y="175"/>
                    <a:pt x="19" y="174"/>
                    <a:pt x="19" y="174"/>
                  </a:cubicBezTo>
                  <a:cubicBezTo>
                    <a:pt x="19" y="174"/>
                    <a:pt x="19" y="174"/>
                    <a:pt x="19" y="173"/>
                  </a:cubicBezTo>
                  <a:cubicBezTo>
                    <a:pt x="20" y="173"/>
                    <a:pt x="20" y="173"/>
                    <a:pt x="20" y="173"/>
                  </a:cubicBezTo>
                  <a:cubicBezTo>
                    <a:pt x="20" y="173"/>
                    <a:pt x="20" y="172"/>
                    <a:pt x="21" y="172"/>
                  </a:cubicBezTo>
                  <a:cubicBezTo>
                    <a:pt x="21" y="172"/>
                    <a:pt x="21" y="172"/>
                    <a:pt x="21" y="171"/>
                  </a:cubicBezTo>
                  <a:cubicBezTo>
                    <a:pt x="20" y="171"/>
                    <a:pt x="20" y="172"/>
                    <a:pt x="20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19" y="172"/>
                    <a:pt x="19" y="173"/>
                    <a:pt x="19" y="173"/>
                  </a:cubicBezTo>
                  <a:cubicBezTo>
                    <a:pt x="19" y="173"/>
                    <a:pt x="19" y="174"/>
                    <a:pt x="19" y="174"/>
                  </a:cubicBezTo>
                  <a:cubicBezTo>
                    <a:pt x="18" y="174"/>
                    <a:pt x="18" y="174"/>
                    <a:pt x="18" y="174"/>
                  </a:cubicBezTo>
                  <a:cubicBezTo>
                    <a:pt x="18" y="174"/>
                    <a:pt x="18" y="174"/>
                    <a:pt x="18" y="175"/>
                  </a:cubicBezTo>
                  <a:cubicBezTo>
                    <a:pt x="18" y="175"/>
                    <a:pt x="18" y="175"/>
                    <a:pt x="17" y="175"/>
                  </a:cubicBezTo>
                  <a:cubicBezTo>
                    <a:pt x="17" y="175"/>
                    <a:pt x="17" y="175"/>
                    <a:pt x="17" y="175"/>
                  </a:cubicBezTo>
                  <a:cubicBezTo>
                    <a:pt x="17" y="174"/>
                    <a:pt x="17" y="174"/>
                    <a:pt x="17" y="174"/>
                  </a:cubicBezTo>
                  <a:cubicBezTo>
                    <a:pt x="17" y="174"/>
                    <a:pt x="17" y="173"/>
                    <a:pt x="17" y="173"/>
                  </a:cubicBezTo>
                  <a:cubicBezTo>
                    <a:pt x="17" y="173"/>
                    <a:pt x="17" y="173"/>
                    <a:pt x="17" y="173"/>
                  </a:cubicBezTo>
                  <a:cubicBezTo>
                    <a:pt x="17" y="173"/>
                    <a:pt x="17" y="172"/>
                    <a:pt x="18" y="172"/>
                  </a:cubicBezTo>
                  <a:cubicBezTo>
                    <a:pt x="18" y="172"/>
                    <a:pt x="18" y="172"/>
                    <a:pt x="18" y="172"/>
                  </a:cubicBezTo>
                  <a:cubicBezTo>
                    <a:pt x="18" y="172"/>
                    <a:pt x="18" y="171"/>
                    <a:pt x="18" y="171"/>
                  </a:cubicBezTo>
                  <a:cubicBezTo>
                    <a:pt x="18" y="171"/>
                    <a:pt x="18" y="170"/>
                    <a:pt x="18" y="170"/>
                  </a:cubicBezTo>
                  <a:cubicBezTo>
                    <a:pt x="18" y="170"/>
                    <a:pt x="18" y="170"/>
                    <a:pt x="19" y="170"/>
                  </a:cubicBezTo>
                  <a:cubicBezTo>
                    <a:pt x="19" y="169"/>
                    <a:pt x="19" y="169"/>
                    <a:pt x="19" y="169"/>
                  </a:cubicBezTo>
                  <a:cubicBezTo>
                    <a:pt x="19" y="169"/>
                    <a:pt x="19" y="169"/>
                    <a:pt x="19" y="168"/>
                  </a:cubicBezTo>
                  <a:cubicBezTo>
                    <a:pt x="20" y="168"/>
                    <a:pt x="20" y="168"/>
                    <a:pt x="20" y="168"/>
                  </a:cubicBezTo>
                  <a:cubicBezTo>
                    <a:pt x="20" y="168"/>
                    <a:pt x="20" y="167"/>
                    <a:pt x="21" y="167"/>
                  </a:cubicBezTo>
                  <a:cubicBezTo>
                    <a:pt x="21" y="167"/>
                    <a:pt x="21" y="167"/>
                    <a:pt x="21" y="166"/>
                  </a:cubicBezTo>
                  <a:cubicBezTo>
                    <a:pt x="21" y="166"/>
                    <a:pt x="21" y="166"/>
                    <a:pt x="22" y="166"/>
                  </a:cubicBezTo>
                  <a:cubicBezTo>
                    <a:pt x="22" y="166"/>
                    <a:pt x="22" y="166"/>
                    <a:pt x="22" y="166"/>
                  </a:cubicBezTo>
                  <a:cubicBezTo>
                    <a:pt x="22" y="166"/>
                    <a:pt x="21" y="166"/>
                    <a:pt x="21" y="166"/>
                  </a:cubicBezTo>
                  <a:cubicBezTo>
                    <a:pt x="21" y="166"/>
                    <a:pt x="21" y="166"/>
                    <a:pt x="21" y="166"/>
                  </a:cubicBezTo>
                  <a:cubicBezTo>
                    <a:pt x="21" y="166"/>
                    <a:pt x="21" y="166"/>
                    <a:pt x="21" y="166"/>
                  </a:cubicBezTo>
                  <a:cubicBezTo>
                    <a:pt x="21" y="166"/>
                    <a:pt x="21" y="166"/>
                    <a:pt x="21" y="166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lose/>
                </a:path>
              </a:pathLst>
            </a:custGeom>
            <a:solidFill>
              <a:schemeClr val="accent1"/>
            </a:solidFill>
            <a:ln w="1111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169"/>
            <p:cNvSpPr>
              <a:spLocks/>
            </p:cNvSpPr>
            <p:nvPr/>
          </p:nvSpPr>
          <p:spPr bwMode="auto">
            <a:xfrm>
              <a:off x="1802" y="2221"/>
              <a:ext cx="19" cy="6"/>
            </a:xfrm>
            <a:custGeom>
              <a:avLst/>
              <a:gdLst>
                <a:gd name="T0" fmla="*/ 2 w 3"/>
                <a:gd name="T1" fmla="*/ 0 h 1"/>
                <a:gd name="T2" fmla="*/ 2 w 3"/>
                <a:gd name="T3" fmla="*/ 1 h 1"/>
                <a:gd name="T4" fmla="*/ 1 w 3"/>
                <a:gd name="T5" fmla="*/ 1 h 1"/>
                <a:gd name="T6" fmla="*/ 1 w 3"/>
                <a:gd name="T7" fmla="*/ 1 h 1"/>
                <a:gd name="T8" fmla="*/ 1 w 3"/>
                <a:gd name="T9" fmla="*/ 1 h 1"/>
                <a:gd name="T10" fmla="*/ 1 w 3"/>
                <a:gd name="T11" fmla="*/ 0 h 1"/>
                <a:gd name="T12" fmla="*/ 1 w 3"/>
                <a:gd name="T13" fmla="*/ 0 h 1"/>
                <a:gd name="T14" fmla="*/ 2 w 3"/>
                <a:gd name="T15" fmla="*/ 0 h 1"/>
                <a:gd name="T16" fmla="*/ 2 w 3"/>
                <a:gd name="T17" fmla="*/ 0 h 1"/>
                <a:gd name="T18" fmla="*/ 3 w 3"/>
                <a:gd name="T19" fmla="*/ 0 h 1"/>
                <a:gd name="T20" fmla="*/ 3 w 3"/>
                <a:gd name="T21" fmla="*/ 0 h 1"/>
                <a:gd name="T22" fmla="*/ 3 w 3"/>
                <a:gd name="T23" fmla="*/ 0 h 1"/>
                <a:gd name="T24" fmla="*/ 3 w 3"/>
                <a:gd name="T25" fmla="*/ 0 h 1"/>
                <a:gd name="T26" fmla="*/ 3 w 3"/>
                <a:gd name="T27" fmla="*/ 0 h 1"/>
                <a:gd name="T28" fmla="*/ 2 w 3"/>
                <a:gd name="T2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" h="1">
                  <a:moveTo>
                    <a:pt x="2" y="0"/>
                  </a:moveTo>
                  <a:cubicBezTo>
                    <a:pt x="2" y="0"/>
                    <a:pt x="2" y="1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grp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170"/>
            <p:cNvSpPr>
              <a:spLocks noEditPoints="1"/>
            </p:cNvSpPr>
            <p:nvPr/>
          </p:nvSpPr>
          <p:spPr bwMode="auto">
            <a:xfrm>
              <a:off x="1744" y="1938"/>
              <a:ext cx="638" cy="502"/>
            </a:xfrm>
            <a:custGeom>
              <a:avLst/>
              <a:gdLst>
                <a:gd name="T0" fmla="*/ 96 w 99"/>
                <a:gd name="T1" fmla="*/ 43 h 78"/>
                <a:gd name="T2" fmla="*/ 92 w 99"/>
                <a:gd name="T3" fmla="*/ 37 h 78"/>
                <a:gd name="T4" fmla="*/ 86 w 99"/>
                <a:gd name="T5" fmla="*/ 38 h 78"/>
                <a:gd name="T6" fmla="*/ 81 w 99"/>
                <a:gd name="T7" fmla="*/ 39 h 78"/>
                <a:gd name="T8" fmla="*/ 89 w 99"/>
                <a:gd name="T9" fmla="*/ 32 h 78"/>
                <a:gd name="T10" fmla="*/ 88 w 99"/>
                <a:gd name="T11" fmla="*/ 29 h 78"/>
                <a:gd name="T12" fmla="*/ 85 w 99"/>
                <a:gd name="T13" fmla="*/ 25 h 78"/>
                <a:gd name="T14" fmla="*/ 79 w 99"/>
                <a:gd name="T15" fmla="*/ 17 h 78"/>
                <a:gd name="T16" fmla="*/ 77 w 99"/>
                <a:gd name="T17" fmla="*/ 10 h 78"/>
                <a:gd name="T18" fmla="*/ 74 w 99"/>
                <a:gd name="T19" fmla="*/ 2 h 78"/>
                <a:gd name="T20" fmla="*/ 62 w 99"/>
                <a:gd name="T21" fmla="*/ 0 h 78"/>
                <a:gd name="T22" fmla="*/ 54 w 99"/>
                <a:gd name="T23" fmla="*/ 4 h 78"/>
                <a:gd name="T24" fmla="*/ 46 w 99"/>
                <a:gd name="T25" fmla="*/ 4 h 78"/>
                <a:gd name="T26" fmla="*/ 43 w 99"/>
                <a:gd name="T27" fmla="*/ 10 h 78"/>
                <a:gd name="T28" fmla="*/ 33 w 99"/>
                <a:gd name="T29" fmla="*/ 13 h 78"/>
                <a:gd name="T30" fmla="*/ 26 w 99"/>
                <a:gd name="T31" fmla="*/ 20 h 78"/>
                <a:gd name="T32" fmla="*/ 22 w 99"/>
                <a:gd name="T33" fmla="*/ 30 h 78"/>
                <a:gd name="T34" fmla="*/ 12 w 99"/>
                <a:gd name="T35" fmla="*/ 31 h 78"/>
                <a:gd name="T36" fmla="*/ 11 w 99"/>
                <a:gd name="T37" fmla="*/ 35 h 78"/>
                <a:gd name="T38" fmla="*/ 17 w 99"/>
                <a:gd name="T39" fmla="*/ 37 h 78"/>
                <a:gd name="T40" fmla="*/ 8 w 99"/>
                <a:gd name="T41" fmla="*/ 43 h 78"/>
                <a:gd name="T42" fmla="*/ 3 w 99"/>
                <a:gd name="T43" fmla="*/ 45 h 78"/>
                <a:gd name="T44" fmla="*/ 3 w 99"/>
                <a:gd name="T45" fmla="*/ 53 h 78"/>
                <a:gd name="T46" fmla="*/ 11 w 99"/>
                <a:gd name="T47" fmla="*/ 63 h 78"/>
                <a:gd name="T48" fmla="*/ 18 w 99"/>
                <a:gd name="T49" fmla="*/ 67 h 78"/>
                <a:gd name="T50" fmla="*/ 25 w 99"/>
                <a:gd name="T51" fmla="*/ 67 h 78"/>
                <a:gd name="T52" fmla="*/ 29 w 99"/>
                <a:gd name="T53" fmla="*/ 67 h 78"/>
                <a:gd name="T54" fmla="*/ 35 w 99"/>
                <a:gd name="T55" fmla="*/ 64 h 78"/>
                <a:gd name="T56" fmla="*/ 34 w 99"/>
                <a:gd name="T57" fmla="*/ 58 h 78"/>
                <a:gd name="T58" fmla="*/ 40 w 99"/>
                <a:gd name="T59" fmla="*/ 52 h 78"/>
                <a:gd name="T60" fmla="*/ 46 w 99"/>
                <a:gd name="T61" fmla="*/ 61 h 78"/>
                <a:gd name="T62" fmla="*/ 50 w 99"/>
                <a:gd name="T63" fmla="*/ 67 h 78"/>
                <a:gd name="T64" fmla="*/ 53 w 99"/>
                <a:gd name="T65" fmla="*/ 72 h 78"/>
                <a:gd name="T66" fmla="*/ 58 w 99"/>
                <a:gd name="T67" fmla="*/ 75 h 78"/>
                <a:gd name="T68" fmla="*/ 64 w 99"/>
                <a:gd name="T69" fmla="*/ 72 h 78"/>
                <a:gd name="T70" fmla="*/ 69 w 99"/>
                <a:gd name="T71" fmla="*/ 73 h 78"/>
                <a:gd name="T72" fmla="*/ 75 w 99"/>
                <a:gd name="T73" fmla="*/ 78 h 78"/>
                <a:gd name="T74" fmla="*/ 82 w 99"/>
                <a:gd name="T75" fmla="*/ 69 h 78"/>
                <a:gd name="T76" fmla="*/ 83 w 99"/>
                <a:gd name="T77" fmla="*/ 63 h 78"/>
                <a:gd name="T78" fmla="*/ 89 w 99"/>
                <a:gd name="T79" fmla="*/ 65 h 78"/>
                <a:gd name="T80" fmla="*/ 93 w 99"/>
                <a:gd name="T81" fmla="*/ 62 h 78"/>
                <a:gd name="T82" fmla="*/ 93 w 99"/>
                <a:gd name="T83" fmla="*/ 56 h 78"/>
                <a:gd name="T84" fmla="*/ 88 w 99"/>
                <a:gd name="T85" fmla="*/ 57 h 78"/>
                <a:gd name="T86" fmla="*/ 91 w 99"/>
                <a:gd name="T87" fmla="*/ 51 h 78"/>
                <a:gd name="T88" fmla="*/ 90 w 99"/>
                <a:gd name="T89" fmla="*/ 47 h 78"/>
                <a:gd name="T90" fmla="*/ 89 w 99"/>
                <a:gd name="T91" fmla="*/ 45 h 78"/>
                <a:gd name="T92" fmla="*/ 93 w 99"/>
                <a:gd name="T93" fmla="*/ 46 h 78"/>
                <a:gd name="T94" fmla="*/ 94 w 99"/>
                <a:gd name="T95" fmla="*/ 53 h 78"/>
                <a:gd name="T96" fmla="*/ 96 w 99"/>
                <a:gd name="T97" fmla="*/ 59 h 78"/>
                <a:gd name="T98" fmla="*/ 98 w 99"/>
                <a:gd name="T99" fmla="*/ 52 h 78"/>
                <a:gd name="T100" fmla="*/ 16 w 99"/>
                <a:gd name="T101" fmla="*/ 51 h 78"/>
                <a:gd name="T102" fmla="*/ 12 w 99"/>
                <a:gd name="T103" fmla="*/ 47 h 78"/>
                <a:gd name="T104" fmla="*/ 6 w 99"/>
                <a:gd name="T105" fmla="*/ 46 h 78"/>
                <a:gd name="T106" fmla="*/ 11 w 99"/>
                <a:gd name="T107" fmla="*/ 43 h 78"/>
                <a:gd name="T108" fmla="*/ 15 w 99"/>
                <a:gd name="T109" fmla="*/ 46 h 78"/>
                <a:gd name="T110" fmla="*/ 17 w 99"/>
                <a:gd name="T111" fmla="*/ 52 h 78"/>
                <a:gd name="T112" fmla="*/ 67 w 99"/>
                <a:gd name="T113" fmla="*/ 39 h 78"/>
                <a:gd name="T114" fmla="*/ 67 w 99"/>
                <a:gd name="T115" fmla="*/ 43 h 78"/>
                <a:gd name="T116" fmla="*/ 65 w 99"/>
                <a:gd name="T117" fmla="*/ 48 h 78"/>
                <a:gd name="T118" fmla="*/ 58 w 99"/>
                <a:gd name="T119" fmla="*/ 47 h 78"/>
                <a:gd name="T120" fmla="*/ 59 w 99"/>
                <a:gd name="T121" fmla="*/ 41 h 78"/>
                <a:gd name="T122" fmla="*/ 62 w 99"/>
                <a:gd name="T123" fmla="*/ 32 h 78"/>
                <a:gd name="T124" fmla="*/ 69 w 99"/>
                <a:gd name="T125" fmla="*/ 34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9" h="78">
                  <a:moveTo>
                    <a:pt x="99" y="49"/>
                  </a:moveTo>
                  <a:cubicBezTo>
                    <a:pt x="98" y="49"/>
                    <a:pt x="98" y="49"/>
                    <a:pt x="98" y="49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7" y="49"/>
                    <a:pt x="97" y="48"/>
                    <a:pt x="97" y="48"/>
                  </a:cubicBezTo>
                  <a:cubicBezTo>
                    <a:pt x="97" y="48"/>
                    <a:pt x="97" y="47"/>
                    <a:pt x="97" y="47"/>
                  </a:cubicBezTo>
                  <a:cubicBezTo>
                    <a:pt x="97" y="47"/>
                    <a:pt x="97" y="46"/>
                    <a:pt x="97" y="46"/>
                  </a:cubicBezTo>
                  <a:cubicBezTo>
                    <a:pt x="97" y="46"/>
                    <a:pt x="97" y="46"/>
                    <a:pt x="97" y="45"/>
                  </a:cubicBezTo>
                  <a:cubicBezTo>
                    <a:pt x="97" y="45"/>
                    <a:pt x="97" y="45"/>
                    <a:pt x="97" y="45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4"/>
                    <a:pt x="96" y="43"/>
                    <a:pt x="96" y="43"/>
                  </a:cubicBezTo>
                  <a:cubicBezTo>
                    <a:pt x="96" y="43"/>
                    <a:pt x="96" y="43"/>
                    <a:pt x="96" y="43"/>
                  </a:cubicBezTo>
                  <a:cubicBezTo>
                    <a:pt x="96" y="43"/>
                    <a:pt x="96" y="43"/>
                    <a:pt x="96" y="43"/>
                  </a:cubicBezTo>
                  <a:cubicBezTo>
                    <a:pt x="96" y="43"/>
                    <a:pt x="95" y="42"/>
                    <a:pt x="95" y="42"/>
                  </a:cubicBezTo>
                  <a:cubicBezTo>
                    <a:pt x="95" y="42"/>
                    <a:pt x="95" y="42"/>
                    <a:pt x="95" y="41"/>
                  </a:cubicBezTo>
                  <a:cubicBezTo>
                    <a:pt x="95" y="41"/>
                    <a:pt x="96" y="41"/>
                    <a:pt x="96" y="41"/>
                  </a:cubicBezTo>
                  <a:cubicBezTo>
                    <a:pt x="96" y="41"/>
                    <a:pt x="96" y="40"/>
                    <a:pt x="96" y="40"/>
                  </a:cubicBezTo>
                  <a:cubicBezTo>
                    <a:pt x="96" y="40"/>
                    <a:pt x="95" y="40"/>
                    <a:pt x="95" y="40"/>
                  </a:cubicBezTo>
                  <a:cubicBezTo>
                    <a:pt x="95" y="40"/>
                    <a:pt x="95" y="39"/>
                    <a:pt x="95" y="39"/>
                  </a:cubicBezTo>
                  <a:cubicBezTo>
                    <a:pt x="95" y="39"/>
                    <a:pt x="95" y="39"/>
                    <a:pt x="95" y="39"/>
                  </a:cubicBezTo>
                  <a:cubicBezTo>
                    <a:pt x="95" y="38"/>
                    <a:pt x="94" y="38"/>
                    <a:pt x="94" y="38"/>
                  </a:cubicBezTo>
                  <a:cubicBezTo>
                    <a:pt x="94" y="38"/>
                    <a:pt x="94" y="38"/>
                    <a:pt x="94" y="37"/>
                  </a:cubicBezTo>
                  <a:cubicBezTo>
                    <a:pt x="93" y="37"/>
                    <a:pt x="93" y="37"/>
                    <a:pt x="93" y="37"/>
                  </a:cubicBezTo>
                  <a:cubicBezTo>
                    <a:pt x="93" y="37"/>
                    <a:pt x="93" y="37"/>
                    <a:pt x="93" y="37"/>
                  </a:cubicBezTo>
                  <a:cubicBezTo>
                    <a:pt x="93" y="37"/>
                    <a:pt x="92" y="37"/>
                    <a:pt x="92" y="37"/>
                  </a:cubicBezTo>
                  <a:cubicBezTo>
                    <a:pt x="92" y="37"/>
                    <a:pt x="92" y="37"/>
                    <a:pt x="92" y="37"/>
                  </a:cubicBezTo>
                  <a:cubicBezTo>
                    <a:pt x="92" y="37"/>
                    <a:pt x="92" y="37"/>
                    <a:pt x="92" y="37"/>
                  </a:cubicBezTo>
                  <a:cubicBezTo>
                    <a:pt x="91" y="37"/>
                    <a:pt x="91" y="37"/>
                    <a:pt x="91" y="37"/>
                  </a:cubicBezTo>
                  <a:cubicBezTo>
                    <a:pt x="91" y="37"/>
                    <a:pt x="91" y="37"/>
                    <a:pt x="91" y="37"/>
                  </a:cubicBezTo>
                  <a:cubicBezTo>
                    <a:pt x="91" y="38"/>
                    <a:pt x="91" y="38"/>
                    <a:pt x="90" y="38"/>
                  </a:cubicBezTo>
                  <a:cubicBezTo>
                    <a:pt x="90" y="38"/>
                    <a:pt x="90" y="38"/>
                    <a:pt x="90" y="38"/>
                  </a:cubicBezTo>
                  <a:cubicBezTo>
                    <a:pt x="89" y="38"/>
                    <a:pt x="89" y="38"/>
                    <a:pt x="89" y="38"/>
                  </a:cubicBezTo>
                  <a:cubicBezTo>
                    <a:pt x="89" y="38"/>
                    <a:pt x="88" y="38"/>
                    <a:pt x="88" y="38"/>
                  </a:cubicBezTo>
                  <a:cubicBezTo>
                    <a:pt x="88" y="38"/>
                    <a:pt x="88" y="38"/>
                    <a:pt x="88" y="38"/>
                  </a:cubicBezTo>
                  <a:cubicBezTo>
                    <a:pt x="88" y="37"/>
                    <a:pt x="87" y="37"/>
                    <a:pt x="87" y="37"/>
                  </a:cubicBezTo>
                  <a:cubicBezTo>
                    <a:pt x="87" y="37"/>
                    <a:pt x="87" y="37"/>
                    <a:pt x="87" y="37"/>
                  </a:cubicBezTo>
                  <a:cubicBezTo>
                    <a:pt x="87" y="37"/>
                    <a:pt x="86" y="38"/>
                    <a:pt x="86" y="38"/>
                  </a:cubicBezTo>
                  <a:cubicBezTo>
                    <a:pt x="86" y="38"/>
                    <a:pt x="86" y="38"/>
                    <a:pt x="86" y="38"/>
                  </a:cubicBezTo>
                  <a:cubicBezTo>
                    <a:pt x="86" y="38"/>
                    <a:pt x="86" y="38"/>
                    <a:pt x="86" y="38"/>
                  </a:cubicBezTo>
                  <a:cubicBezTo>
                    <a:pt x="85" y="38"/>
                    <a:pt x="85" y="38"/>
                    <a:pt x="85" y="38"/>
                  </a:cubicBezTo>
                  <a:cubicBezTo>
                    <a:pt x="85" y="38"/>
                    <a:pt x="85" y="38"/>
                    <a:pt x="85" y="39"/>
                  </a:cubicBezTo>
                  <a:cubicBezTo>
                    <a:pt x="84" y="39"/>
                    <a:pt x="84" y="39"/>
                    <a:pt x="84" y="39"/>
                  </a:cubicBezTo>
                  <a:cubicBezTo>
                    <a:pt x="84" y="39"/>
                    <a:pt x="84" y="39"/>
                    <a:pt x="84" y="39"/>
                  </a:cubicBezTo>
                  <a:cubicBezTo>
                    <a:pt x="84" y="39"/>
                    <a:pt x="83" y="40"/>
                    <a:pt x="83" y="40"/>
                  </a:cubicBezTo>
                  <a:cubicBezTo>
                    <a:pt x="83" y="40"/>
                    <a:pt x="83" y="40"/>
                    <a:pt x="83" y="40"/>
                  </a:cubicBezTo>
                  <a:cubicBezTo>
                    <a:pt x="83" y="40"/>
                    <a:pt x="83" y="41"/>
                    <a:pt x="83" y="41"/>
                  </a:cubicBezTo>
                  <a:cubicBezTo>
                    <a:pt x="82" y="41"/>
                    <a:pt x="82" y="41"/>
                    <a:pt x="82" y="41"/>
                  </a:cubicBezTo>
                  <a:cubicBezTo>
                    <a:pt x="82" y="41"/>
                    <a:pt x="82" y="41"/>
                    <a:pt x="82" y="41"/>
                  </a:cubicBezTo>
                  <a:cubicBezTo>
                    <a:pt x="82" y="41"/>
                    <a:pt x="81" y="41"/>
                    <a:pt x="81" y="41"/>
                  </a:cubicBezTo>
                  <a:cubicBezTo>
                    <a:pt x="81" y="41"/>
                    <a:pt x="81" y="40"/>
                    <a:pt x="81" y="40"/>
                  </a:cubicBezTo>
                  <a:cubicBezTo>
                    <a:pt x="81" y="40"/>
                    <a:pt x="81" y="40"/>
                    <a:pt x="81" y="40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81" y="38"/>
                    <a:pt x="81" y="38"/>
                    <a:pt x="82" y="38"/>
                  </a:cubicBezTo>
                  <a:cubicBezTo>
                    <a:pt x="82" y="38"/>
                    <a:pt x="82" y="37"/>
                    <a:pt x="82" y="37"/>
                  </a:cubicBezTo>
                  <a:cubicBezTo>
                    <a:pt x="83" y="37"/>
                    <a:pt x="83" y="36"/>
                    <a:pt x="84" y="36"/>
                  </a:cubicBezTo>
                  <a:cubicBezTo>
                    <a:pt x="84" y="36"/>
                    <a:pt x="84" y="35"/>
                    <a:pt x="85" y="35"/>
                  </a:cubicBezTo>
                  <a:cubicBezTo>
                    <a:pt x="85" y="35"/>
                    <a:pt x="86" y="35"/>
                    <a:pt x="86" y="35"/>
                  </a:cubicBezTo>
                  <a:cubicBezTo>
                    <a:pt x="86" y="35"/>
                    <a:pt x="87" y="35"/>
                    <a:pt x="87" y="35"/>
                  </a:cubicBezTo>
                  <a:cubicBezTo>
                    <a:pt x="87" y="35"/>
                    <a:pt x="87" y="34"/>
                    <a:pt x="88" y="34"/>
                  </a:cubicBezTo>
                  <a:cubicBezTo>
                    <a:pt x="88" y="34"/>
                    <a:pt x="88" y="34"/>
                    <a:pt x="89" y="33"/>
                  </a:cubicBezTo>
                  <a:cubicBezTo>
                    <a:pt x="89" y="33"/>
                    <a:pt x="89" y="33"/>
                    <a:pt x="89" y="33"/>
                  </a:cubicBezTo>
                  <a:cubicBezTo>
                    <a:pt x="89" y="33"/>
                    <a:pt x="89" y="32"/>
                    <a:pt x="89" y="32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9" y="31"/>
                    <a:pt x="89" y="31"/>
                    <a:pt x="89" y="31"/>
                  </a:cubicBezTo>
                  <a:cubicBezTo>
                    <a:pt x="89" y="30"/>
                    <a:pt x="89" y="30"/>
                    <a:pt x="89" y="29"/>
                  </a:cubicBezTo>
                  <a:cubicBezTo>
                    <a:pt x="89" y="29"/>
                    <a:pt x="89" y="28"/>
                    <a:pt x="89" y="28"/>
                  </a:cubicBezTo>
                  <a:cubicBezTo>
                    <a:pt x="89" y="28"/>
                    <a:pt x="89" y="27"/>
                    <a:pt x="88" y="27"/>
                  </a:cubicBezTo>
                  <a:cubicBezTo>
                    <a:pt x="88" y="26"/>
                    <a:pt x="88" y="26"/>
                    <a:pt x="88" y="26"/>
                  </a:cubicBezTo>
                  <a:cubicBezTo>
                    <a:pt x="88" y="26"/>
                    <a:pt x="87" y="26"/>
                    <a:pt x="87" y="26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6" y="26"/>
                    <a:pt x="86" y="26"/>
                    <a:pt x="86" y="26"/>
                  </a:cubicBezTo>
                  <a:cubicBezTo>
                    <a:pt x="86" y="27"/>
                    <a:pt x="86" y="27"/>
                    <a:pt x="86" y="27"/>
                  </a:cubicBezTo>
                  <a:cubicBezTo>
                    <a:pt x="86" y="27"/>
                    <a:pt x="87" y="27"/>
                    <a:pt x="87" y="28"/>
                  </a:cubicBezTo>
                  <a:cubicBezTo>
                    <a:pt x="87" y="28"/>
                    <a:pt x="87" y="28"/>
                    <a:pt x="88" y="28"/>
                  </a:cubicBezTo>
                  <a:cubicBezTo>
                    <a:pt x="88" y="28"/>
                    <a:pt x="88" y="29"/>
                    <a:pt x="88" y="29"/>
                  </a:cubicBezTo>
                  <a:cubicBezTo>
                    <a:pt x="88" y="29"/>
                    <a:pt x="88" y="29"/>
                    <a:pt x="88" y="29"/>
                  </a:cubicBezTo>
                  <a:cubicBezTo>
                    <a:pt x="88" y="30"/>
                    <a:pt x="88" y="30"/>
                    <a:pt x="88" y="30"/>
                  </a:cubicBezTo>
                  <a:cubicBezTo>
                    <a:pt x="88" y="30"/>
                    <a:pt x="88" y="31"/>
                    <a:pt x="88" y="31"/>
                  </a:cubicBezTo>
                  <a:cubicBezTo>
                    <a:pt x="88" y="31"/>
                    <a:pt x="88" y="30"/>
                    <a:pt x="88" y="30"/>
                  </a:cubicBezTo>
                  <a:cubicBezTo>
                    <a:pt x="88" y="30"/>
                    <a:pt x="88" y="29"/>
                    <a:pt x="87" y="29"/>
                  </a:cubicBezTo>
                  <a:cubicBezTo>
                    <a:pt x="87" y="29"/>
                    <a:pt x="87" y="29"/>
                    <a:pt x="87" y="29"/>
                  </a:cubicBezTo>
                  <a:cubicBezTo>
                    <a:pt x="87" y="29"/>
                    <a:pt x="87" y="29"/>
                    <a:pt x="87" y="28"/>
                  </a:cubicBezTo>
                  <a:cubicBezTo>
                    <a:pt x="87" y="28"/>
                    <a:pt x="86" y="28"/>
                    <a:pt x="86" y="28"/>
                  </a:cubicBezTo>
                  <a:cubicBezTo>
                    <a:pt x="86" y="28"/>
                    <a:pt x="86" y="28"/>
                    <a:pt x="86" y="28"/>
                  </a:cubicBezTo>
                  <a:cubicBezTo>
                    <a:pt x="86" y="28"/>
                    <a:pt x="85" y="28"/>
                    <a:pt x="85" y="27"/>
                  </a:cubicBezTo>
                  <a:cubicBezTo>
                    <a:pt x="85" y="27"/>
                    <a:pt x="85" y="27"/>
                    <a:pt x="85" y="27"/>
                  </a:cubicBezTo>
                  <a:cubicBezTo>
                    <a:pt x="85" y="27"/>
                    <a:pt x="85" y="26"/>
                    <a:pt x="85" y="26"/>
                  </a:cubicBezTo>
                  <a:cubicBezTo>
                    <a:pt x="85" y="26"/>
                    <a:pt x="85" y="26"/>
                    <a:pt x="85" y="26"/>
                  </a:cubicBezTo>
                  <a:cubicBezTo>
                    <a:pt x="85" y="25"/>
                    <a:pt x="85" y="25"/>
                    <a:pt x="85" y="25"/>
                  </a:cubicBezTo>
                  <a:cubicBezTo>
                    <a:pt x="85" y="25"/>
                    <a:pt x="85" y="24"/>
                    <a:pt x="85" y="24"/>
                  </a:cubicBezTo>
                  <a:cubicBezTo>
                    <a:pt x="84" y="24"/>
                    <a:pt x="84" y="24"/>
                    <a:pt x="84" y="24"/>
                  </a:cubicBezTo>
                  <a:cubicBezTo>
                    <a:pt x="84" y="23"/>
                    <a:pt x="84" y="23"/>
                    <a:pt x="84" y="23"/>
                  </a:cubicBezTo>
                  <a:cubicBezTo>
                    <a:pt x="84" y="23"/>
                    <a:pt x="84" y="23"/>
                    <a:pt x="84" y="23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83" y="23"/>
                    <a:pt x="83" y="22"/>
                    <a:pt x="82" y="22"/>
                  </a:cubicBezTo>
                  <a:cubicBezTo>
                    <a:pt x="82" y="22"/>
                    <a:pt x="82" y="21"/>
                    <a:pt x="82" y="21"/>
                  </a:cubicBezTo>
                  <a:cubicBezTo>
                    <a:pt x="82" y="21"/>
                    <a:pt x="82" y="20"/>
                    <a:pt x="82" y="20"/>
                  </a:cubicBezTo>
                  <a:cubicBezTo>
                    <a:pt x="82" y="20"/>
                    <a:pt x="81" y="19"/>
                    <a:pt x="81" y="19"/>
                  </a:cubicBezTo>
                  <a:cubicBezTo>
                    <a:pt x="81" y="19"/>
                    <a:pt x="80" y="18"/>
                    <a:pt x="80" y="18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79" y="18"/>
                    <a:pt x="79" y="18"/>
                    <a:pt x="79" y="18"/>
                  </a:cubicBezTo>
                  <a:cubicBezTo>
                    <a:pt x="79" y="18"/>
                    <a:pt x="79" y="17"/>
                    <a:pt x="79" y="17"/>
                  </a:cubicBezTo>
                  <a:cubicBezTo>
                    <a:pt x="79" y="17"/>
                    <a:pt x="79" y="17"/>
                    <a:pt x="79" y="17"/>
                  </a:cubicBezTo>
                  <a:cubicBezTo>
                    <a:pt x="79" y="16"/>
                    <a:pt x="79" y="16"/>
                    <a:pt x="79" y="16"/>
                  </a:cubicBezTo>
                  <a:cubicBezTo>
                    <a:pt x="79" y="16"/>
                    <a:pt x="80" y="15"/>
                    <a:pt x="80" y="15"/>
                  </a:cubicBezTo>
                  <a:cubicBezTo>
                    <a:pt x="80" y="14"/>
                    <a:pt x="80" y="14"/>
                    <a:pt x="80" y="14"/>
                  </a:cubicBezTo>
                  <a:cubicBezTo>
                    <a:pt x="80" y="14"/>
                    <a:pt x="80" y="13"/>
                    <a:pt x="79" y="13"/>
                  </a:cubicBezTo>
                  <a:cubicBezTo>
                    <a:pt x="79" y="13"/>
                    <a:pt x="79" y="13"/>
                    <a:pt x="79" y="13"/>
                  </a:cubicBezTo>
                  <a:cubicBezTo>
                    <a:pt x="79" y="13"/>
                    <a:pt x="78" y="12"/>
                    <a:pt x="78" y="13"/>
                  </a:cubicBezTo>
                  <a:cubicBezTo>
                    <a:pt x="78" y="13"/>
                    <a:pt x="78" y="13"/>
                    <a:pt x="78" y="13"/>
                  </a:cubicBezTo>
                  <a:cubicBezTo>
                    <a:pt x="78" y="13"/>
                    <a:pt x="77" y="13"/>
                    <a:pt x="77" y="13"/>
                  </a:cubicBezTo>
                  <a:cubicBezTo>
                    <a:pt x="77" y="13"/>
                    <a:pt x="77" y="13"/>
                    <a:pt x="77" y="13"/>
                  </a:cubicBezTo>
                  <a:cubicBezTo>
                    <a:pt x="77" y="13"/>
                    <a:pt x="77" y="12"/>
                    <a:pt x="77" y="12"/>
                  </a:cubicBezTo>
                  <a:cubicBezTo>
                    <a:pt x="77" y="12"/>
                    <a:pt x="77" y="12"/>
                    <a:pt x="77" y="11"/>
                  </a:cubicBezTo>
                  <a:cubicBezTo>
                    <a:pt x="77" y="11"/>
                    <a:pt x="77" y="10"/>
                    <a:pt x="77" y="10"/>
                  </a:cubicBezTo>
                  <a:cubicBezTo>
                    <a:pt x="77" y="10"/>
                    <a:pt x="77" y="10"/>
                    <a:pt x="78" y="9"/>
                  </a:cubicBezTo>
                  <a:cubicBezTo>
                    <a:pt x="78" y="9"/>
                    <a:pt x="78" y="9"/>
                    <a:pt x="77" y="9"/>
                  </a:cubicBezTo>
                  <a:cubicBezTo>
                    <a:pt x="77" y="9"/>
                    <a:pt x="77" y="8"/>
                    <a:pt x="77" y="8"/>
                  </a:cubicBezTo>
                  <a:cubicBezTo>
                    <a:pt x="77" y="8"/>
                    <a:pt x="78" y="8"/>
                    <a:pt x="78" y="8"/>
                  </a:cubicBezTo>
                  <a:cubicBezTo>
                    <a:pt x="78" y="7"/>
                    <a:pt x="78" y="7"/>
                    <a:pt x="78" y="7"/>
                  </a:cubicBezTo>
                  <a:cubicBezTo>
                    <a:pt x="78" y="7"/>
                    <a:pt x="77" y="6"/>
                    <a:pt x="77" y="6"/>
                  </a:cubicBezTo>
                  <a:cubicBezTo>
                    <a:pt x="77" y="6"/>
                    <a:pt x="77" y="6"/>
                    <a:pt x="77" y="6"/>
                  </a:cubicBezTo>
                  <a:cubicBezTo>
                    <a:pt x="77" y="5"/>
                    <a:pt x="77" y="5"/>
                    <a:pt x="77" y="5"/>
                  </a:cubicBezTo>
                  <a:cubicBezTo>
                    <a:pt x="77" y="5"/>
                    <a:pt x="76" y="4"/>
                    <a:pt x="76" y="4"/>
                  </a:cubicBezTo>
                  <a:cubicBezTo>
                    <a:pt x="76" y="4"/>
                    <a:pt x="76" y="4"/>
                    <a:pt x="76" y="3"/>
                  </a:cubicBezTo>
                  <a:cubicBezTo>
                    <a:pt x="76" y="3"/>
                    <a:pt x="75" y="3"/>
                    <a:pt x="75" y="3"/>
                  </a:cubicBezTo>
                  <a:cubicBezTo>
                    <a:pt x="75" y="3"/>
                    <a:pt x="75" y="2"/>
                    <a:pt x="74" y="2"/>
                  </a:cubicBezTo>
                  <a:cubicBezTo>
                    <a:pt x="74" y="2"/>
                    <a:pt x="74" y="2"/>
                    <a:pt x="74" y="2"/>
                  </a:cubicBezTo>
                  <a:cubicBezTo>
                    <a:pt x="73" y="2"/>
                    <a:pt x="73" y="2"/>
                    <a:pt x="73" y="2"/>
                  </a:cubicBezTo>
                  <a:cubicBezTo>
                    <a:pt x="73" y="2"/>
                    <a:pt x="72" y="3"/>
                    <a:pt x="72" y="3"/>
                  </a:cubicBezTo>
                  <a:cubicBezTo>
                    <a:pt x="72" y="3"/>
                    <a:pt x="71" y="3"/>
                    <a:pt x="71" y="3"/>
                  </a:cubicBezTo>
                  <a:cubicBezTo>
                    <a:pt x="71" y="2"/>
                    <a:pt x="70" y="2"/>
                    <a:pt x="70" y="2"/>
                  </a:cubicBezTo>
                  <a:cubicBezTo>
                    <a:pt x="70" y="2"/>
                    <a:pt x="69" y="2"/>
                    <a:pt x="69" y="2"/>
                  </a:cubicBezTo>
                  <a:cubicBezTo>
                    <a:pt x="69" y="2"/>
                    <a:pt x="68" y="1"/>
                    <a:pt x="68" y="1"/>
                  </a:cubicBezTo>
                  <a:cubicBezTo>
                    <a:pt x="67" y="1"/>
                    <a:pt x="67" y="1"/>
                    <a:pt x="66" y="1"/>
                  </a:cubicBezTo>
                  <a:cubicBezTo>
                    <a:pt x="66" y="1"/>
                    <a:pt x="66" y="1"/>
                    <a:pt x="66" y="1"/>
                  </a:cubicBezTo>
                  <a:cubicBezTo>
                    <a:pt x="65" y="1"/>
                    <a:pt x="65" y="1"/>
                    <a:pt x="64" y="1"/>
                  </a:cubicBezTo>
                  <a:cubicBezTo>
                    <a:pt x="64" y="1"/>
                    <a:pt x="63" y="1"/>
                    <a:pt x="63" y="1"/>
                  </a:cubicBezTo>
                  <a:cubicBezTo>
                    <a:pt x="63" y="1"/>
                    <a:pt x="63" y="0"/>
                    <a:pt x="63" y="0"/>
                  </a:cubicBezTo>
                  <a:cubicBezTo>
                    <a:pt x="63" y="0"/>
                    <a:pt x="62" y="0"/>
                    <a:pt x="62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0"/>
                    <a:pt x="61" y="1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61" y="1"/>
                    <a:pt x="60" y="2"/>
                    <a:pt x="60" y="2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8" y="2"/>
                    <a:pt x="58" y="2"/>
                    <a:pt x="57" y="2"/>
                  </a:cubicBezTo>
                  <a:cubicBezTo>
                    <a:pt x="57" y="2"/>
                    <a:pt x="57" y="3"/>
                    <a:pt x="57" y="3"/>
                  </a:cubicBezTo>
                  <a:cubicBezTo>
                    <a:pt x="57" y="2"/>
                    <a:pt x="56" y="2"/>
                    <a:pt x="56" y="2"/>
                  </a:cubicBezTo>
                  <a:cubicBezTo>
                    <a:pt x="56" y="2"/>
                    <a:pt x="56" y="2"/>
                    <a:pt x="56" y="2"/>
                  </a:cubicBezTo>
                  <a:cubicBezTo>
                    <a:pt x="55" y="2"/>
                    <a:pt x="56" y="3"/>
                    <a:pt x="55" y="3"/>
                  </a:cubicBezTo>
                  <a:cubicBezTo>
                    <a:pt x="55" y="3"/>
                    <a:pt x="55" y="3"/>
                    <a:pt x="55" y="3"/>
                  </a:cubicBezTo>
                  <a:cubicBezTo>
                    <a:pt x="55" y="3"/>
                    <a:pt x="54" y="3"/>
                    <a:pt x="54" y="3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4"/>
                    <a:pt x="53" y="4"/>
                    <a:pt x="53" y="4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3" y="5"/>
                    <a:pt x="53" y="5"/>
                    <a:pt x="52" y="5"/>
                  </a:cubicBezTo>
                  <a:cubicBezTo>
                    <a:pt x="52" y="4"/>
                    <a:pt x="52" y="4"/>
                    <a:pt x="52" y="5"/>
                  </a:cubicBezTo>
                  <a:cubicBezTo>
                    <a:pt x="52" y="5"/>
                    <a:pt x="52" y="5"/>
                    <a:pt x="52" y="5"/>
                  </a:cubicBezTo>
                  <a:cubicBezTo>
                    <a:pt x="52" y="5"/>
                    <a:pt x="52" y="5"/>
                    <a:pt x="52" y="5"/>
                  </a:cubicBezTo>
                  <a:cubicBezTo>
                    <a:pt x="52" y="5"/>
                    <a:pt x="51" y="5"/>
                    <a:pt x="51" y="5"/>
                  </a:cubicBezTo>
                  <a:cubicBezTo>
                    <a:pt x="51" y="5"/>
                    <a:pt x="50" y="5"/>
                    <a:pt x="50" y="5"/>
                  </a:cubicBezTo>
                  <a:cubicBezTo>
                    <a:pt x="50" y="5"/>
                    <a:pt x="49" y="5"/>
                    <a:pt x="49" y="5"/>
                  </a:cubicBezTo>
                  <a:cubicBezTo>
                    <a:pt x="49" y="5"/>
                    <a:pt x="49" y="5"/>
                    <a:pt x="48" y="5"/>
                  </a:cubicBezTo>
                  <a:cubicBezTo>
                    <a:pt x="48" y="5"/>
                    <a:pt x="48" y="4"/>
                    <a:pt x="48" y="4"/>
                  </a:cubicBezTo>
                  <a:cubicBezTo>
                    <a:pt x="47" y="4"/>
                    <a:pt x="47" y="4"/>
                    <a:pt x="47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6" y="3"/>
                    <a:pt x="45" y="3"/>
                    <a:pt x="45" y="3"/>
                  </a:cubicBezTo>
                  <a:cubicBezTo>
                    <a:pt x="45" y="3"/>
                    <a:pt x="45" y="3"/>
                    <a:pt x="45" y="3"/>
                  </a:cubicBezTo>
                  <a:cubicBezTo>
                    <a:pt x="45" y="3"/>
                    <a:pt x="45" y="3"/>
                    <a:pt x="45" y="3"/>
                  </a:cubicBezTo>
                  <a:cubicBezTo>
                    <a:pt x="45" y="3"/>
                    <a:pt x="45" y="4"/>
                    <a:pt x="45" y="4"/>
                  </a:cubicBezTo>
                  <a:cubicBezTo>
                    <a:pt x="45" y="4"/>
                    <a:pt x="45" y="5"/>
                    <a:pt x="45" y="6"/>
                  </a:cubicBezTo>
                  <a:cubicBezTo>
                    <a:pt x="45" y="6"/>
                    <a:pt x="44" y="6"/>
                    <a:pt x="44" y="6"/>
                  </a:cubicBezTo>
                  <a:cubicBezTo>
                    <a:pt x="44" y="7"/>
                    <a:pt x="44" y="7"/>
                    <a:pt x="44" y="7"/>
                  </a:cubicBezTo>
                  <a:cubicBezTo>
                    <a:pt x="44" y="7"/>
                    <a:pt x="44" y="8"/>
                    <a:pt x="44" y="8"/>
                  </a:cubicBezTo>
                  <a:cubicBezTo>
                    <a:pt x="44" y="8"/>
                    <a:pt x="44" y="8"/>
                    <a:pt x="44" y="9"/>
                  </a:cubicBezTo>
                  <a:cubicBezTo>
                    <a:pt x="44" y="9"/>
                    <a:pt x="44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1"/>
                    <a:pt x="42" y="11"/>
                    <a:pt x="42" y="11"/>
                  </a:cubicBezTo>
                  <a:cubicBezTo>
                    <a:pt x="42" y="11"/>
                    <a:pt x="41" y="12"/>
                    <a:pt x="41" y="12"/>
                  </a:cubicBezTo>
                  <a:cubicBezTo>
                    <a:pt x="41" y="12"/>
                    <a:pt x="40" y="12"/>
                    <a:pt x="40" y="12"/>
                  </a:cubicBezTo>
                  <a:cubicBezTo>
                    <a:pt x="40" y="12"/>
                    <a:pt x="39" y="12"/>
                    <a:pt x="39" y="12"/>
                  </a:cubicBezTo>
                  <a:cubicBezTo>
                    <a:pt x="39" y="12"/>
                    <a:pt x="38" y="12"/>
                    <a:pt x="38" y="12"/>
                  </a:cubicBezTo>
                  <a:cubicBezTo>
                    <a:pt x="38" y="12"/>
                    <a:pt x="38" y="11"/>
                    <a:pt x="37" y="11"/>
                  </a:cubicBezTo>
                  <a:cubicBezTo>
                    <a:pt x="37" y="11"/>
                    <a:pt x="37" y="11"/>
                    <a:pt x="37" y="11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5" y="11"/>
                    <a:pt x="35" y="11"/>
                    <a:pt x="35" y="12"/>
                  </a:cubicBezTo>
                  <a:cubicBezTo>
                    <a:pt x="35" y="12"/>
                    <a:pt x="34" y="12"/>
                    <a:pt x="34" y="12"/>
                  </a:cubicBezTo>
                  <a:cubicBezTo>
                    <a:pt x="34" y="12"/>
                    <a:pt x="34" y="13"/>
                    <a:pt x="33" y="1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33" y="13"/>
                    <a:pt x="33" y="14"/>
                    <a:pt x="32" y="14"/>
                  </a:cubicBezTo>
                  <a:cubicBezTo>
                    <a:pt x="32" y="14"/>
                    <a:pt x="32" y="14"/>
                    <a:pt x="32" y="15"/>
                  </a:cubicBezTo>
                  <a:cubicBezTo>
                    <a:pt x="32" y="15"/>
                    <a:pt x="31" y="15"/>
                    <a:pt x="31" y="15"/>
                  </a:cubicBezTo>
                  <a:cubicBezTo>
                    <a:pt x="31" y="15"/>
                    <a:pt x="31" y="16"/>
                    <a:pt x="31" y="16"/>
                  </a:cubicBezTo>
                  <a:cubicBezTo>
                    <a:pt x="31" y="16"/>
                    <a:pt x="30" y="16"/>
                    <a:pt x="30" y="16"/>
                  </a:cubicBezTo>
                  <a:cubicBezTo>
                    <a:pt x="30" y="16"/>
                    <a:pt x="30" y="17"/>
                    <a:pt x="30" y="17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29" y="17"/>
                    <a:pt x="29" y="17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8" y="18"/>
                    <a:pt x="28" y="18"/>
                    <a:pt x="28" y="18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7" y="20"/>
                    <a:pt x="26" y="20"/>
                    <a:pt x="26" y="20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6" y="21"/>
                    <a:pt x="26" y="22"/>
                    <a:pt x="26" y="22"/>
                  </a:cubicBezTo>
                  <a:cubicBezTo>
                    <a:pt x="26" y="22"/>
                    <a:pt x="25" y="23"/>
                    <a:pt x="25" y="23"/>
                  </a:cubicBezTo>
                  <a:cubicBezTo>
                    <a:pt x="25" y="23"/>
                    <a:pt x="25" y="24"/>
                    <a:pt x="25" y="24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25"/>
                    <a:pt x="24" y="26"/>
                    <a:pt x="24" y="26"/>
                  </a:cubicBezTo>
                  <a:cubicBezTo>
                    <a:pt x="24" y="26"/>
                    <a:pt x="23" y="26"/>
                    <a:pt x="23" y="26"/>
                  </a:cubicBezTo>
                  <a:cubicBezTo>
                    <a:pt x="23" y="26"/>
                    <a:pt x="23" y="26"/>
                    <a:pt x="23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7"/>
                    <a:pt x="23" y="28"/>
                    <a:pt x="23" y="28"/>
                  </a:cubicBezTo>
                  <a:cubicBezTo>
                    <a:pt x="23" y="28"/>
                    <a:pt x="23" y="29"/>
                    <a:pt x="23" y="29"/>
                  </a:cubicBezTo>
                  <a:cubicBezTo>
                    <a:pt x="23" y="29"/>
                    <a:pt x="23" y="30"/>
                    <a:pt x="23" y="30"/>
                  </a:cubicBezTo>
                  <a:cubicBezTo>
                    <a:pt x="23" y="30"/>
                    <a:pt x="22" y="30"/>
                    <a:pt x="22" y="30"/>
                  </a:cubicBezTo>
                  <a:cubicBezTo>
                    <a:pt x="22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19" y="30"/>
                    <a:pt x="19" y="30"/>
                  </a:cubicBezTo>
                  <a:cubicBezTo>
                    <a:pt x="19" y="30"/>
                    <a:pt x="18" y="30"/>
                    <a:pt x="18" y="30"/>
                  </a:cubicBezTo>
                  <a:cubicBezTo>
                    <a:pt x="18" y="30"/>
                    <a:pt x="18" y="31"/>
                    <a:pt x="17" y="31"/>
                  </a:cubicBezTo>
                  <a:cubicBezTo>
                    <a:pt x="17" y="31"/>
                    <a:pt x="17" y="31"/>
                    <a:pt x="16" y="31"/>
                  </a:cubicBezTo>
                  <a:cubicBezTo>
                    <a:pt x="16" y="31"/>
                    <a:pt x="16" y="31"/>
                    <a:pt x="16" y="32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5" y="32"/>
                    <a:pt x="14" y="32"/>
                    <a:pt x="14" y="32"/>
                  </a:cubicBezTo>
                  <a:cubicBezTo>
                    <a:pt x="14" y="32"/>
                    <a:pt x="13" y="31"/>
                    <a:pt x="13" y="31"/>
                  </a:cubicBezTo>
                  <a:cubicBezTo>
                    <a:pt x="13" y="31"/>
                    <a:pt x="13" y="31"/>
                    <a:pt x="12" y="31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12" y="31"/>
                    <a:pt x="12" y="31"/>
                    <a:pt x="11" y="31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1" y="31"/>
                    <a:pt x="10" y="32"/>
                    <a:pt x="10" y="32"/>
                  </a:cubicBezTo>
                  <a:cubicBezTo>
                    <a:pt x="10" y="32"/>
                    <a:pt x="9" y="32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8" y="32"/>
                    <a:pt x="8" y="33"/>
                    <a:pt x="8" y="33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9" y="34"/>
                    <a:pt x="9" y="34"/>
                    <a:pt x="9" y="34"/>
                  </a:cubicBezTo>
                  <a:cubicBezTo>
                    <a:pt x="9" y="34"/>
                    <a:pt x="9" y="34"/>
                    <a:pt x="9" y="34"/>
                  </a:cubicBezTo>
                  <a:cubicBezTo>
                    <a:pt x="9" y="35"/>
                    <a:pt x="10" y="35"/>
                    <a:pt x="10" y="35"/>
                  </a:cubicBezTo>
                  <a:cubicBezTo>
                    <a:pt x="10" y="35"/>
                    <a:pt x="10" y="35"/>
                    <a:pt x="11" y="35"/>
                  </a:cubicBezTo>
                  <a:cubicBezTo>
                    <a:pt x="11" y="35"/>
                    <a:pt x="11" y="36"/>
                    <a:pt x="11" y="36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1" y="36"/>
                    <a:pt x="12" y="36"/>
                    <a:pt x="12" y="36"/>
                  </a:cubicBezTo>
                  <a:cubicBezTo>
                    <a:pt x="12" y="36"/>
                    <a:pt x="12" y="36"/>
                    <a:pt x="13" y="36"/>
                  </a:cubicBezTo>
                  <a:cubicBezTo>
                    <a:pt x="13" y="36"/>
                    <a:pt x="13" y="37"/>
                    <a:pt x="13" y="37"/>
                  </a:cubicBezTo>
                  <a:cubicBezTo>
                    <a:pt x="13" y="37"/>
                    <a:pt x="13" y="37"/>
                    <a:pt x="14" y="37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4" y="38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6" y="37"/>
                    <a:pt x="16" y="36"/>
                    <a:pt x="16" y="36"/>
                  </a:cubicBezTo>
                  <a:cubicBezTo>
                    <a:pt x="16" y="36"/>
                    <a:pt x="17" y="36"/>
                    <a:pt x="17" y="36"/>
                  </a:cubicBezTo>
                  <a:cubicBezTo>
                    <a:pt x="17" y="36"/>
                    <a:pt x="17" y="37"/>
                    <a:pt x="17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7" y="38"/>
                    <a:pt x="16" y="39"/>
                    <a:pt x="16" y="39"/>
                  </a:cubicBezTo>
                  <a:cubicBezTo>
                    <a:pt x="15" y="39"/>
                    <a:pt x="15" y="39"/>
                    <a:pt x="14" y="39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3" y="40"/>
                    <a:pt x="13" y="41"/>
                    <a:pt x="13" y="41"/>
                  </a:cubicBezTo>
                  <a:cubicBezTo>
                    <a:pt x="13" y="41"/>
                    <a:pt x="13" y="42"/>
                    <a:pt x="12" y="42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2" y="42"/>
                    <a:pt x="11" y="42"/>
                    <a:pt x="11" y="42"/>
                  </a:cubicBezTo>
                  <a:cubicBezTo>
                    <a:pt x="11" y="42"/>
                    <a:pt x="11" y="43"/>
                    <a:pt x="10" y="43"/>
                  </a:cubicBezTo>
                  <a:cubicBezTo>
                    <a:pt x="10" y="43"/>
                    <a:pt x="10" y="43"/>
                    <a:pt x="10" y="43"/>
                  </a:cubicBezTo>
                  <a:cubicBezTo>
                    <a:pt x="9" y="43"/>
                    <a:pt x="9" y="42"/>
                    <a:pt x="9" y="42"/>
                  </a:cubicBezTo>
                  <a:cubicBezTo>
                    <a:pt x="8" y="42"/>
                    <a:pt x="8" y="43"/>
                    <a:pt x="8" y="43"/>
                  </a:cubicBezTo>
                  <a:cubicBezTo>
                    <a:pt x="8" y="43"/>
                    <a:pt x="7" y="43"/>
                    <a:pt x="7" y="43"/>
                  </a:cubicBezTo>
                  <a:cubicBezTo>
                    <a:pt x="7" y="42"/>
                    <a:pt x="7" y="42"/>
                    <a:pt x="6" y="42"/>
                  </a:cubicBezTo>
                  <a:cubicBezTo>
                    <a:pt x="6" y="42"/>
                    <a:pt x="6" y="42"/>
                    <a:pt x="6" y="42"/>
                  </a:cubicBezTo>
                  <a:cubicBezTo>
                    <a:pt x="6" y="42"/>
                    <a:pt x="5" y="42"/>
                    <a:pt x="5" y="42"/>
                  </a:cubicBezTo>
                  <a:cubicBezTo>
                    <a:pt x="5" y="42"/>
                    <a:pt x="5" y="42"/>
                    <a:pt x="4" y="42"/>
                  </a:cubicBezTo>
                  <a:cubicBezTo>
                    <a:pt x="4" y="42"/>
                    <a:pt x="4" y="43"/>
                    <a:pt x="4" y="43"/>
                  </a:cubicBezTo>
                  <a:cubicBezTo>
                    <a:pt x="4" y="43"/>
                    <a:pt x="4" y="43"/>
                    <a:pt x="4" y="43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3" y="45"/>
                    <a:pt x="3" y="46"/>
                    <a:pt x="2" y="46"/>
                  </a:cubicBezTo>
                  <a:cubicBezTo>
                    <a:pt x="2" y="46"/>
                    <a:pt x="2" y="46"/>
                    <a:pt x="2" y="46"/>
                  </a:cubicBezTo>
                  <a:cubicBezTo>
                    <a:pt x="2" y="46"/>
                    <a:pt x="1" y="46"/>
                    <a:pt x="1" y="46"/>
                  </a:cubicBezTo>
                  <a:cubicBezTo>
                    <a:pt x="1" y="46"/>
                    <a:pt x="1" y="47"/>
                    <a:pt x="1" y="47"/>
                  </a:cubicBezTo>
                  <a:cubicBezTo>
                    <a:pt x="1" y="47"/>
                    <a:pt x="1" y="47"/>
                    <a:pt x="0" y="47"/>
                  </a:cubicBezTo>
                  <a:cubicBezTo>
                    <a:pt x="0" y="47"/>
                    <a:pt x="0" y="46"/>
                    <a:pt x="0" y="46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9"/>
                    <a:pt x="1" y="49"/>
                    <a:pt x="1" y="49"/>
                  </a:cubicBezTo>
                  <a:cubicBezTo>
                    <a:pt x="1" y="49"/>
                    <a:pt x="1" y="50"/>
                    <a:pt x="1" y="50"/>
                  </a:cubicBezTo>
                  <a:cubicBezTo>
                    <a:pt x="1" y="50"/>
                    <a:pt x="2" y="51"/>
                    <a:pt x="2" y="51"/>
                  </a:cubicBezTo>
                  <a:cubicBezTo>
                    <a:pt x="2" y="51"/>
                    <a:pt x="2" y="52"/>
                    <a:pt x="2" y="52"/>
                  </a:cubicBezTo>
                  <a:cubicBezTo>
                    <a:pt x="2" y="52"/>
                    <a:pt x="3" y="53"/>
                    <a:pt x="3" y="53"/>
                  </a:cubicBezTo>
                  <a:cubicBezTo>
                    <a:pt x="3" y="53"/>
                    <a:pt x="3" y="53"/>
                    <a:pt x="4" y="53"/>
                  </a:cubicBezTo>
                  <a:cubicBezTo>
                    <a:pt x="4" y="53"/>
                    <a:pt x="4" y="53"/>
                    <a:pt x="5" y="53"/>
                  </a:cubicBezTo>
                  <a:cubicBezTo>
                    <a:pt x="5" y="54"/>
                    <a:pt x="5" y="54"/>
                    <a:pt x="5" y="54"/>
                  </a:cubicBezTo>
                  <a:cubicBezTo>
                    <a:pt x="5" y="55"/>
                    <a:pt x="6" y="55"/>
                    <a:pt x="6" y="55"/>
                  </a:cubicBezTo>
                  <a:cubicBezTo>
                    <a:pt x="6" y="56"/>
                    <a:pt x="6" y="56"/>
                    <a:pt x="6" y="56"/>
                  </a:cubicBezTo>
                  <a:cubicBezTo>
                    <a:pt x="6" y="57"/>
                    <a:pt x="7" y="57"/>
                    <a:pt x="7" y="57"/>
                  </a:cubicBezTo>
                  <a:cubicBezTo>
                    <a:pt x="7" y="57"/>
                    <a:pt x="8" y="57"/>
                    <a:pt x="8" y="57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8" y="59"/>
                    <a:pt x="9" y="59"/>
                    <a:pt x="9" y="59"/>
                  </a:cubicBezTo>
                  <a:cubicBezTo>
                    <a:pt x="9" y="59"/>
                    <a:pt x="9" y="60"/>
                    <a:pt x="9" y="60"/>
                  </a:cubicBezTo>
                  <a:cubicBezTo>
                    <a:pt x="9" y="61"/>
                    <a:pt x="9" y="61"/>
                    <a:pt x="9" y="62"/>
                  </a:cubicBezTo>
                  <a:cubicBezTo>
                    <a:pt x="9" y="62"/>
                    <a:pt x="10" y="62"/>
                    <a:pt x="10" y="62"/>
                  </a:cubicBezTo>
                  <a:cubicBezTo>
                    <a:pt x="10" y="62"/>
                    <a:pt x="11" y="63"/>
                    <a:pt x="11" y="63"/>
                  </a:cubicBezTo>
                  <a:cubicBezTo>
                    <a:pt x="11" y="63"/>
                    <a:pt x="12" y="63"/>
                    <a:pt x="13" y="63"/>
                  </a:cubicBezTo>
                  <a:cubicBezTo>
                    <a:pt x="13" y="63"/>
                    <a:pt x="13" y="63"/>
                    <a:pt x="13" y="63"/>
                  </a:cubicBezTo>
                  <a:cubicBezTo>
                    <a:pt x="13" y="63"/>
                    <a:pt x="14" y="63"/>
                    <a:pt x="14" y="63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5" y="63"/>
                    <a:pt x="15" y="64"/>
                    <a:pt x="15" y="64"/>
                  </a:cubicBezTo>
                  <a:cubicBezTo>
                    <a:pt x="15" y="64"/>
                    <a:pt x="15" y="64"/>
                    <a:pt x="15" y="65"/>
                  </a:cubicBezTo>
                  <a:cubicBezTo>
                    <a:pt x="15" y="65"/>
                    <a:pt x="15" y="65"/>
                    <a:pt x="15" y="65"/>
                  </a:cubicBezTo>
                  <a:cubicBezTo>
                    <a:pt x="15" y="65"/>
                    <a:pt x="16" y="65"/>
                    <a:pt x="16" y="65"/>
                  </a:cubicBezTo>
                  <a:cubicBezTo>
                    <a:pt x="16" y="65"/>
                    <a:pt x="17" y="66"/>
                    <a:pt x="17" y="66"/>
                  </a:cubicBezTo>
                  <a:cubicBezTo>
                    <a:pt x="17" y="66"/>
                    <a:pt x="17" y="66"/>
                    <a:pt x="17" y="67"/>
                  </a:cubicBezTo>
                  <a:cubicBezTo>
                    <a:pt x="17" y="67"/>
                    <a:pt x="17" y="67"/>
                    <a:pt x="17" y="67"/>
                  </a:cubicBezTo>
                  <a:cubicBezTo>
                    <a:pt x="17" y="67"/>
                    <a:pt x="17" y="68"/>
                    <a:pt x="17" y="68"/>
                  </a:cubicBezTo>
                  <a:cubicBezTo>
                    <a:pt x="17" y="68"/>
                    <a:pt x="18" y="67"/>
                    <a:pt x="18" y="67"/>
                  </a:cubicBezTo>
                  <a:cubicBezTo>
                    <a:pt x="18" y="67"/>
                    <a:pt x="18" y="67"/>
                    <a:pt x="18" y="67"/>
                  </a:cubicBezTo>
                  <a:cubicBezTo>
                    <a:pt x="19" y="68"/>
                    <a:pt x="19" y="68"/>
                    <a:pt x="19" y="68"/>
                  </a:cubicBezTo>
                  <a:cubicBezTo>
                    <a:pt x="19" y="68"/>
                    <a:pt x="19" y="68"/>
                    <a:pt x="19" y="68"/>
                  </a:cubicBezTo>
                  <a:cubicBezTo>
                    <a:pt x="19" y="68"/>
                    <a:pt x="19" y="69"/>
                    <a:pt x="19" y="69"/>
                  </a:cubicBezTo>
                  <a:cubicBezTo>
                    <a:pt x="20" y="69"/>
                    <a:pt x="20" y="68"/>
                    <a:pt x="20" y="68"/>
                  </a:cubicBezTo>
                  <a:cubicBezTo>
                    <a:pt x="20" y="68"/>
                    <a:pt x="21" y="68"/>
                    <a:pt x="21" y="68"/>
                  </a:cubicBezTo>
                  <a:cubicBezTo>
                    <a:pt x="21" y="68"/>
                    <a:pt x="21" y="69"/>
                    <a:pt x="21" y="69"/>
                  </a:cubicBezTo>
                  <a:cubicBezTo>
                    <a:pt x="21" y="69"/>
                    <a:pt x="22" y="69"/>
                    <a:pt x="22" y="69"/>
                  </a:cubicBezTo>
                  <a:cubicBezTo>
                    <a:pt x="22" y="69"/>
                    <a:pt x="22" y="69"/>
                    <a:pt x="22" y="69"/>
                  </a:cubicBezTo>
                  <a:cubicBezTo>
                    <a:pt x="22" y="69"/>
                    <a:pt x="23" y="69"/>
                    <a:pt x="23" y="68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3" y="68"/>
                    <a:pt x="24" y="67"/>
                    <a:pt x="24" y="67"/>
                  </a:cubicBezTo>
                  <a:cubicBezTo>
                    <a:pt x="24" y="67"/>
                    <a:pt x="24" y="67"/>
                    <a:pt x="25" y="67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6" y="67"/>
                    <a:pt x="25" y="68"/>
                    <a:pt x="25" y="68"/>
                  </a:cubicBezTo>
                  <a:cubicBezTo>
                    <a:pt x="25" y="68"/>
                    <a:pt x="25" y="69"/>
                    <a:pt x="25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7" y="69"/>
                    <a:pt x="27" y="69"/>
                  </a:cubicBezTo>
                  <a:cubicBezTo>
                    <a:pt x="27" y="69"/>
                    <a:pt x="28" y="69"/>
                    <a:pt x="28" y="69"/>
                  </a:cubicBezTo>
                  <a:cubicBezTo>
                    <a:pt x="28" y="68"/>
                    <a:pt x="27" y="68"/>
                    <a:pt x="27" y="68"/>
                  </a:cubicBezTo>
                  <a:cubicBezTo>
                    <a:pt x="27" y="68"/>
                    <a:pt x="28" y="67"/>
                    <a:pt x="28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6"/>
                    <a:pt x="29" y="66"/>
                    <a:pt x="29" y="66"/>
                  </a:cubicBezTo>
                  <a:cubicBezTo>
                    <a:pt x="29" y="66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8"/>
                    <a:pt x="29" y="68"/>
                    <a:pt x="28" y="68"/>
                  </a:cubicBezTo>
                  <a:cubicBezTo>
                    <a:pt x="28" y="68"/>
                    <a:pt x="28" y="68"/>
                    <a:pt x="28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69"/>
                    <a:pt x="30" y="69"/>
                    <a:pt x="30" y="68"/>
                  </a:cubicBezTo>
                  <a:cubicBezTo>
                    <a:pt x="30" y="68"/>
                    <a:pt x="31" y="68"/>
                    <a:pt x="31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7"/>
                    <a:pt x="31" y="66"/>
                    <a:pt x="31" y="66"/>
                  </a:cubicBezTo>
                  <a:cubicBezTo>
                    <a:pt x="31" y="66"/>
                    <a:pt x="31" y="65"/>
                    <a:pt x="31" y="65"/>
                  </a:cubicBezTo>
                  <a:cubicBezTo>
                    <a:pt x="31" y="65"/>
                    <a:pt x="32" y="65"/>
                    <a:pt x="32" y="64"/>
                  </a:cubicBezTo>
                  <a:cubicBezTo>
                    <a:pt x="32" y="64"/>
                    <a:pt x="32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4" y="64"/>
                    <a:pt x="34" y="64"/>
                  </a:cubicBezTo>
                  <a:cubicBezTo>
                    <a:pt x="34" y="64"/>
                    <a:pt x="35" y="64"/>
                    <a:pt x="35" y="64"/>
                  </a:cubicBezTo>
                  <a:cubicBezTo>
                    <a:pt x="35" y="64"/>
                    <a:pt x="35" y="63"/>
                    <a:pt x="35" y="63"/>
                  </a:cubicBezTo>
                  <a:cubicBezTo>
                    <a:pt x="35" y="63"/>
                    <a:pt x="35" y="63"/>
                    <a:pt x="35" y="62"/>
                  </a:cubicBezTo>
                  <a:cubicBezTo>
                    <a:pt x="35" y="62"/>
                    <a:pt x="35" y="61"/>
                    <a:pt x="35" y="61"/>
                  </a:cubicBezTo>
                  <a:cubicBezTo>
                    <a:pt x="35" y="61"/>
                    <a:pt x="35" y="60"/>
                    <a:pt x="35" y="60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5" y="60"/>
                    <a:pt x="35" y="60"/>
                    <a:pt x="34" y="60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34" y="60"/>
                    <a:pt x="34" y="59"/>
                    <a:pt x="34" y="59"/>
                  </a:cubicBezTo>
                  <a:cubicBezTo>
                    <a:pt x="34" y="59"/>
                    <a:pt x="34" y="59"/>
                    <a:pt x="34" y="59"/>
                  </a:cubicBezTo>
                  <a:cubicBezTo>
                    <a:pt x="33" y="59"/>
                    <a:pt x="33" y="58"/>
                    <a:pt x="33" y="58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34" y="58"/>
                    <a:pt x="34" y="57"/>
                    <a:pt x="34" y="57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4" y="57"/>
                    <a:pt x="34" y="56"/>
                    <a:pt x="34" y="56"/>
                  </a:cubicBezTo>
                  <a:cubicBezTo>
                    <a:pt x="34" y="56"/>
                    <a:pt x="35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6"/>
                    <a:pt x="37" y="56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4"/>
                  </a:cubicBezTo>
                  <a:cubicBezTo>
                    <a:pt x="37" y="54"/>
                    <a:pt x="37" y="54"/>
                    <a:pt x="38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8" y="54"/>
                    <a:pt x="38" y="54"/>
                    <a:pt x="39" y="54"/>
                  </a:cubicBezTo>
                  <a:cubicBezTo>
                    <a:pt x="39" y="54"/>
                    <a:pt x="39" y="53"/>
                    <a:pt x="39" y="53"/>
                  </a:cubicBezTo>
                  <a:cubicBezTo>
                    <a:pt x="39" y="53"/>
                    <a:pt x="39" y="52"/>
                    <a:pt x="40" y="52"/>
                  </a:cubicBezTo>
                  <a:cubicBezTo>
                    <a:pt x="40" y="52"/>
                    <a:pt x="40" y="52"/>
                    <a:pt x="41" y="52"/>
                  </a:cubicBezTo>
                  <a:cubicBezTo>
                    <a:pt x="41" y="52"/>
                    <a:pt x="41" y="52"/>
                    <a:pt x="41" y="52"/>
                  </a:cubicBezTo>
                  <a:cubicBezTo>
                    <a:pt x="42" y="52"/>
                    <a:pt x="43" y="53"/>
                    <a:pt x="43" y="53"/>
                  </a:cubicBezTo>
                  <a:cubicBezTo>
                    <a:pt x="43" y="53"/>
                    <a:pt x="43" y="53"/>
                    <a:pt x="44" y="54"/>
                  </a:cubicBezTo>
                  <a:cubicBezTo>
                    <a:pt x="44" y="54"/>
                    <a:pt x="44" y="54"/>
                    <a:pt x="44" y="55"/>
                  </a:cubicBezTo>
                  <a:cubicBezTo>
                    <a:pt x="44" y="55"/>
                    <a:pt x="44" y="55"/>
                    <a:pt x="45" y="55"/>
                  </a:cubicBezTo>
                  <a:cubicBezTo>
                    <a:pt x="45" y="55"/>
                    <a:pt x="45" y="56"/>
                    <a:pt x="45" y="56"/>
                  </a:cubicBezTo>
                  <a:cubicBezTo>
                    <a:pt x="45" y="56"/>
                    <a:pt x="45" y="56"/>
                    <a:pt x="45" y="56"/>
                  </a:cubicBezTo>
                  <a:cubicBezTo>
                    <a:pt x="45" y="56"/>
                    <a:pt x="46" y="57"/>
                    <a:pt x="46" y="57"/>
                  </a:cubicBezTo>
                  <a:cubicBezTo>
                    <a:pt x="46" y="57"/>
                    <a:pt x="46" y="57"/>
                    <a:pt x="46" y="58"/>
                  </a:cubicBezTo>
                  <a:cubicBezTo>
                    <a:pt x="46" y="58"/>
                    <a:pt x="46" y="58"/>
                    <a:pt x="46" y="59"/>
                  </a:cubicBezTo>
                  <a:cubicBezTo>
                    <a:pt x="46" y="59"/>
                    <a:pt x="46" y="60"/>
                    <a:pt x="46" y="60"/>
                  </a:cubicBezTo>
                  <a:cubicBezTo>
                    <a:pt x="46" y="60"/>
                    <a:pt x="46" y="61"/>
                    <a:pt x="46" y="61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46" y="61"/>
                    <a:pt x="46" y="62"/>
                    <a:pt x="46" y="62"/>
                  </a:cubicBezTo>
                  <a:cubicBezTo>
                    <a:pt x="46" y="62"/>
                    <a:pt x="46" y="62"/>
                    <a:pt x="46" y="62"/>
                  </a:cubicBezTo>
                  <a:cubicBezTo>
                    <a:pt x="46" y="62"/>
                    <a:pt x="47" y="62"/>
                    <a:pt x="47" y="62"/>
                  </a:cubicBezTo>
                  <a:cubicBezTo>
                    <a:pt x="47" y="62"/>
                    <a:pt x="47" y="63"/>
                    <a:pt x="47" y="63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64"/>
                    <a:pt x="48" y="64"/>
                    <a:pt x="48" y="64"/>
                  </a:cubicBezTo>
                  <a:cubicBezTo>
                    <a:pt x="48" y="64"/>
                    <a:pt x="48" y="65"/>
                    <a:pt x="48" y="65"/>
                  </a:cubicBezTo>
                  <a:cubicBezTo>
                    <a:pt x="48" y="65"/>
                    <a:pt x="49" y="65"/>
                    <a:pt x="49" y="65"/>
                  </a:cubicBezTo>
                  <a:cubicBezTo>
                    <a:pt x="49" y="65"/>
                    <a:pt x="49" y="65"/>
                    <a:pt x="50" y="65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50" y="66"/>
                    <a:pt x="50" y="66"/>
                    <a:pt x="50" y="66"/>
                  </a:cubicBezTo>
                  <a:cubicBezTo>
                    <a:pt x="50" y="66"/>
                    <a:pt x="50" y="67"/>
                    <a:pt x="50" y="67"/>
                  </a:cubicBezTo>
                  <a:cubicBezTo>
                    <a:pt x="50" y="67"/>
                    <a:pt x="50" y="67"/>
                    <a:pt x="50" y="67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51" y="66"/>
                    <a:pt x="51" y="66"/>
                    <a:pt x="52" y="66"/>
                  </a:cubicBezTo>
                  <a:cubicBezTo>
                    <a:pt x="52" y="66"/>
                    <a:pt x="52" y="66"/>
                    <a:pt x="52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3" y="66"/>
                    <a:pt x="53" y="67"/>
                    <a:pt x="53" y="67"/>
                  </a:cubicBezTo>
                  <a:cubicBezTo>
                    <a:pt x="53" y="67"/>
                    <a:pt x="54" y="67"/>
                    <a:pt x="54" y="67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4" y="69"/>
                    <a:pt x="54" y="69"/>
                    <a:pt x="54" y="69"/>
                  </a:cubicBezTo>
                  <a:cubicBezTo>
                    <a:pt x="54" y="69"/>
                    <a:pt x="54" y="70"/>
                    <a:pt x="54" y="70"/>
                  </a:cubicBezTo>
                  <a:cubicBezTo>
                    <a:pt x="53" y="70"/>
                    <a:pt x="53" y="70"/>
                    <a:pt x="53" y="71"/>
                  </a:cubicBezTo>
                  <a:cubicBezTo>
                    <a:pt x="53" y="71"/>
                    <a:pt x="53" y="71"/>
                    <a:pt x="53" y="72"/>
                  </a:cubicBezTo>
                  <a:cubicBezTo>
                    <a:pt x="53" y="72"/>
                    <a:pt x="53" y="72"/>
                    <a:pt x="53" y="73"/>
                  </a:cubicBezTo>
                  <a:cubicBezTo>
                    <a:pt x="53" y="73"/>
                    <a:pt x="53" y="73"/>
                    <a:pt x="53" y="73"/>
                  </a:cubicBezTo>
                  <a:cubicBezTo>
                    <a:pt x="53" y="73"/>
                    <a:pt x="53" y="74"/>
                    <a:pt x="53" y="74"/>
                  </a:cubicBezTo>
                  <a:cubicBezTo>
                    <a:pt x="53" y="74"/>
                    <a:pt x="53" y="75"/>
                    <a:pt x="53" y="75"/>
                  </a:cubicBezTo>
                  <a:cubicBezTo>
                    <a:pt x="54" y="75"/>
                    <a:pt x="54" y="75"/>
                    <a:pt x="54" y="76"/>
                  </a:cubicBezTo>
                  <a:cubicBezTo>
                    <a:pt x="54" y="76"/>
                    <a:pt x="54" y="76"/>
                    <a:pt x="54" y="76"/>
                  </a:cubicBezTo>
                  <a:cubicBezTo>
                    <a:pt x="54" y="76"/>
                    <a:pt x="55" y="77"/>
                    <a:pt x="55" y="77"/>
                  </a:cubicBezTo>
                  <a:cubicBezTo>
                    <a:pt x="55" y="77"/>
                    <a:pt x="55" y="76"/>
                    <a:pt x="56" y="76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7" y="76"/>
                    <a:pt x="57" y="76"/>
                    <a:pt x="57" y="76"/>
                  </a:cubicBezTo>
                  <a:cubicBezTo>
                    <a:pt x="57" y="76"/>
                    <a:pt x="58" y="75"/>
                    <a:pt x="58" y="75"/>
                  </a:cubicBezTo>
                  <a:cubicBezTo>
                    <a:pt x="58" y="75"/>
                    <a:pt x="58" y="75"/>
                    <a:pt x="58" y="75"/>
                  </a:cubicBezTo>
                  <a:cubicBezTo>
                    <a:pt x="58" y="75"/>
                    <a:pt x="58" y="75"/>
                    <a:pt x="58" y="75"/>
                  </a:cubicBezTo>
                  <a:cubicBezTo>
                    <a:pt x="58" y="75"/>
                    <a:pt x="59" y="74"/>
                    <a:pt x="59" y="74"/>
                  </a:cubicBezTo>
                  <a:cubicBezTo>
                    <a:pt x="59" y="74"/>
                    <a:pt x="59" y="74"/>
                    <a:pt x="59" y="74"/>
                  </a:cubicBezTo>
                  <a:cubicBezTo>
                    <a:pt x="59" y="74"/>
                    <a:pt x="60" y="74"/>
                    <a:pt x="60" y="74"/>
                  </a:cubicBezTo>
                  <a:cubicBezTo>
                    <a:pt x="60" y="74"/>
                    <a:pt x="60" y="75"/>
                    <a:pt x="60" y="75"/>
                  </a:cubicBezTo>
                  <a:cubicBezTo>
                    <a:pt x="61" y="75"/>
                    <a:pt x="61" y="75"/>
                    <a:pt x="61" y="75"/>
                  </a:cubicBezTo>
                  <a:cubicBezTo>
                    <a:pt x="62" y="75"/>
                    <a:pt x="62" y="75"/>
                    <a:pt x="62" y="75"/>
                  </a:cubicBezTo>
                  <a:cubicBezTo>
                    <a:pt x="62" y="75"/>
                    <a:pt x="63" y="75"/>
                    <a:pt x="63" y="75"/>
                  </a:cubicBezTo>
                  <a:cubicBezTo>
                    <a:pt x="63" y="75"/>
                    <a:pt x="63" y="75"/>
                    <a:pt x="64" y="75"/>
                  </a:cubicBezTo>
                  <a:cubicBezTo>
                    <a:pt x="64" y="75"/>
                    <a:pt x="64" y="74"/>
                    <a:pt x="64" y="74"/>
                  </a:cubicBezTo>
                  <a:cubicBezTo>
                    <a:pt x="64" y="74"/>
                    <a:pt x="64" y="73"/>
                    <a:pt x="64" y="73"/>
                  </a:cubicBezTo>
                  <a:cubicBezTo>
                    <a:pt x="64" y="73"/>
                    <a:pt x="63" y="73"/>
                    <a:pt x="64" y="72"/>
                  </a:cubicBezTo>
                  <a:cubicBezTo>
                    <a:pt x="64" y="72"/>
                    <a:pt x="64" y="72"/>
                    <a:pt x="64" y="72"/>
                  </a:cubicBezTo>
                  <a:cubicBezTo>
                    <a:pt x="64" y="72"/>
                    <a:pt x="64" y="72"/>
                    <a:pt x="64" y="72"/>
                  </a:cubicBezTo>
                  <a:cubicBezTo>
                    <a:pt x="65" y="72"/>
                    <a:pt x="65" y="72"/>
                    <a:pt x="65" y="72"/>
                  </a:cubicBezTo>
                  <a:cubicBezTo>
                    <a:pt x="65" y="72"/>
                    <a:pt x="65" y="72"/>
                    <a:pt x="65" y="72"/>
                  </a:cubicBezTo>
                  <a:cubicBezTo>
                    <a:pt x="65" y="73"/>
                    <a:pt x="65" y="73"/>
                    <a:pt x="65" y="73"/>
                  </a:cubicBezTo>
                  <a:cubicBezTo>
                    <a:pt x="65" y="73"/>
                    <a:pt x="65" y="73"/>
                    <a:pt x="65" y="73"/>
                  </a:cubicBezTo>
                  <a:cubicBezTo>
                    <a:pt x="65" y="73"/>
                    <a:pt x="66" y="73"/>
                    <a:pt x="66" y="73"/>
                  </a:cubicBezTo>
                  <a:cubicBezTo>
                    <a:pt x="66" y="73"/>
                    <a:pt x="66" y="73"/>
                    <a:pt x="66" y="73"/>
                  </a:cubicBezTo>
                  <a:cubicBezTo>
                    <a:pt x="66" y="73"/>
                    <a:pt x="66" y="72"/>
                    <a:pt x="66" y="72"/>
                  </a:cubicBezTo>
                  <a:cubicBezTo>
                    <a:pt x="66" y="72"/>
                    <a:pt x="66" y="72"/>
                    <a:pt x="66" y="72"/>
                  </a:cubicBezTo>
                  <a:cubicBezTo>
                    <a:pt x="66" y="72"/>
                    <a:pt x="67" y="72"/>
                    <a:pt x="67" y="72"/>
                  </a:cubicBezTo>
                  <a:cubicBezTo>
                    <a:pt x="67" y="72"/>
                    <a:pt x="67" y="72"/>
                    <a:pt x="67" y="72"/>
                  </a:cubicBezTo>
                  <a:cubicBezTo>
                    <a:pt x="68" y="73"/>
                    <a:pt x="68" y="73"/>
                    <a:pt x="68" y="73"/>
                  </a:cubicBezTo>
                  <a:cubicBezTo>
                    <a:pt x="68" y="73"/>
                    <a:pt x="68" y="73"/>
                    <a:pt x="68" y="73"/>
                  </a:cubicBezTo>
                  <a:cubicBezTo>
                    <a:pt x="69" y="73"/>
                    <a:pt x="69" y="73"/>
                    <a:pt x="69" y="73"/>
                  </a:cubicBezTo>
                  <a:cubicBezTo>
                    <a:pt x="69" y="73"/>
                    <a:pt x="70" y="73"/>
                    <a:pt x="70" y="73"/>
                  </a:cubicBezTo>
                  <a:cubicBezTo>
                    <a:pt x="70" y="73"/>
                    <a:pt x="70" y="74"/>
                    <a:pt x="71" y="74"/>
                  </a:cubicBezTo>
                  <a:cubicBezTo>
                    <a:pt x="71" y="74"/>
                    <a:pt x="71" y="74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2" y="75"/>
                    <a:pt x="72" y="75"/>
                    <a:pt x="72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4" y="75"/>
                    <a:pt x="74" y="75"/>
                    <a:pt x="74" y="76"/>
                  </a:cubicBezTo>
                  <a:cubicBezTo>
                    <a:pt x="74" y="76"/>
                    <a:pt x="75" y="76"/>
                    <a:pt x="75" y="76"/>
                  </a:cubicBezTo>
                  <a:cubicBezTo>
                    <a:pt x="75" y="76"/>
                    <a:pt x="75" y="76"/>
                    <a:pt x="75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7"/>
                    <a:pt x="74" y="77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7"/>
                    <a:pt x="75" y="78"/>
                    <a:pt x="75" y="78"/>
                  </a:cubicBezTo>
                  <a:cubicBezTo>
                    <a:pt x="75" y="78"/>
                    <a:pt x="76" y="78"/>
                    <a:pt x="76" y="78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7"/>
                    <a:pt x="77" y="76"/>
                  </a:cubicBezTo>
                  <a:cubicBezTo>
                    <a:pt x="77" y="76"/>
                    <a:pt x="77" y="76"/>
                    <a:pt x="78" y="76"/>
                  </a:cubicBezTo>
                  <a:cubicBezTo>
                    <a:pt x="78" y="76"/>
                    <a:pt x="78" y="76"/>
                    <a:pt x="78" y="76"/>
                  </a:cubicBezTo>
                  <a:cubicBezTo>
                    <a:pt x="79" y="75"/>
                    <a:pt x="79" y="75"/>
                    <a:pt x="79" y="75"/>
                  </a:cubicBezTo>
                  <a:cubicBezTo>
                    <a:pt x="79" y="75"/>
                    <a:pt x="79" y="74"/>
                    <a:pt x="80" y="74"/>
                  </a:cubicBezTo>
                  <a:cubicBezTo>
                    <a:pt x="80" y="74"/>
                    <a:pt x="80" y="74"/>
                    <a:pt x="80" y="74"/>
                  </a:cubicBezTo>
                  <a:cubicBezTo>
                    <a:pt x="80" y="73"/>
                    <a:pt x="81" y="73"/>
                    <a:pt x="81" y="73"/>
                  </a:cubicBezTo>
                  <a:cubicBezTo>
                    <a:pt x="81" y="73"/>
                    <a:pt x="81" y="72"/>
                    <a:pt x="81" y="72"/>
                  </a:cubicBezTo>
                  <a:cubicBezTo>
                    <a:pt x="81" y="72"/>
                    <a:pt x="81" y="72"/>
                    <a:pt x="81" y="72"/>
                  </a:cubicBezTo>
                  <a:cubicBezTo>
                    <a:pt x="81" y="71"/>
                    <a:pt x="81" y="71"/>
                    <a:pt x="81" y="71"/>
                  </a:cubicBezTo>
                  <a:cubicBezTo>
                    <a:pt x="81" y="70"/>
                    <a:pt x="82" y="70"/>
                    <a:pt x="82" y="69"/>
                  </a:cubicBezTo>
                  <a:cubicBezTo>
                    <a:pt x="82" y="69"/>
                    <a:pt x="82" y="68"/>
                    <a:pt x="82" y="68"/>
                  </a:cubicBezTo>
                  <a:cubicBezTo>
                    <a:pt x="82" y="68"/>
                    <a:pt x="81" y="68"/>
                    <a:pt x="81" y="67"/>
                  </a:cubicBezTo>
                  <a:cubicBezTo>
                    <a:pt x="81" y="67"/>
                    <a:pt x="81" y="67"/>
                    <a:pt x="81" y="66"/>
                  </a:cubicBezTo>
                  <a:cubicBezTo>
                    <a:pt x="81" y="66"/>
                    <a:pt x="82" y="66"/>
                    <a:pt x="82" y="66"/>
                  </a:cubicBezTo>
                  <a:cubicBezTo>
                    <a:pt x="82" y="65"/>
                    <a:pt x="82" y="65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3" y="65"/>
                    <a:pt x="83" y="65"/>
                    <a:pt x="83" y="64"/>
                  </a:cubicBezTo>
                  <a:cubicBezTo>
                    <a:pt x="83" y="64"/>
                    <a:pt x="83" y="64"/>
                    <a:pt x="83" y="64"/>
                  </a:cubicBezTo>
                  <a:cubicBezTo>
                    <a:pt x="83" y="64"/>
                    <a:pt x="83" y="64"/>
                    <a:pt x="83" y="64"/>
                  </a:cubicBezTo>
                  <a:cubicBezTo>
                    <a:pt x="83" y="64"/>
                    <a:pt x="83" y="64"/>
                    <a:pt x="83" y="64"/>
                  </a:cubicBezTo>
                  <a:cubicBezTo>
                    <a:pt x="83" y="64"/>
                    <a:pt x="82" y="64"/>
                    <a:pt x="82" y="64"/>
                  </a:cubicBezTo>
                  <a:cubicBezTo>
                    <a:pt x="83" y="64"/>
                    <a:pt x="83" y="64"/>
                    <a:pt x="83" y="64"/>
                  </a:cubicBezTo>
                  <a:cubicBezTo>
                    <a:pt x="83" y="63"/>
                    <a:pt x="83" y="63"/>
                    <a:pt x="83" y="63"/>
                  </a:cubicBezTo>
                  <a:cubicBezTo>
                    <a:pt x="83" y="63"/>
                    <a:pt x="83" y="63"/>
                    <a:pt x="83" y="63"/>
                  </a:cubicBezTo>
                  <a:cubicBezTo>
                    <a:pt x="84" y="62"/>
                    <a:pt x="84" y="62"/>
                    <a:pt x="84" y="62"/>
                  </a:cubicBezTo>
                  <a:cubicBezTo>
                    <a:pt x="84" y="62"/>
                    <a:pt x="84" y="62"/>
                    <a:pt x="84" y="63"/>
                  </a:cubicBezTo>
                  <a:cubicBezTo>
                    <a:pt x="84" y="63"/>
                    <a:pt x="84" y="63"/>
                    <a:pt x="84" y="63"/>
                  </a:cubicBezTo>
                  <a:cubicBezTo>
                    <a:pt x="84" y="63"/>
                    <a:pt x="84" y="63"/>
                    <a:pt x="84" y="63"/>
                  </a:cubicBezTo>
                  <a:cubicBezTo>
                    <a:pt x="84" y="64"/>
                    <a:pt x="84" y="64"/>
                    <a:pt x="84" y="64"/>
                  </a:cubicBezTo>
                  <a:cubicBezTo>
                    <a:pt x="84" y="64"/>
                    <a:pt x="84" y="64"/>
                    <a:pt x="84" y="64"/>
                  </a:cubicBezTo>
                  <a:cubicBezTo>
                    <a:pt x="85" y="64"/>
                    <a:pt x="85" y="65"/>
                    <a:pt x="86" y="64"/>
                  </a:cubicBezTo>
                  <a:cubicBezTo>
                    <a:pt x="86" y="64"/>
                    <a:pt x="86" y="64"/>
                    <a:pt x="86" y="64"/>
                  </a:cubicBezTo>
                  <a:cubicBezTo>
                    <a:pt x="87" y="64"/>
                    <a:pt x="87" y="64"/>
                    <a:pt x="87" y="64"/>
                  </a:cubicBezTo>
                  <a:cubicBezTo>
                    <a:pt x="87" y="64"/>
                    <a:pt x="88" y="64"/>
                    <a:pt x="88" y="64"/>
                  </a:cubicBezTo>
                  <a:cubicBezTo>
                    <a:pt x="88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90" y="65"/>
                    <a:pt x="90" y="65"/>
                  </a:cubicBezTo>
                  <a:cubicBezTo>
                    <a:pt x="90" y="65"/>
                    <a:pt x="90" y="65"/>
                    <a:pt x="90" y="65"/>
                  </a:cubicBezTo>
                  <a:cubicBezTo>
                    <a:pt x="90" y="65"/>
                    <a:pt x="90" y="64"/>
                    <a:pt x="90" y="64"/>
                  </a:cubicBezTo>
                  <a:cubicBezTo>
                    <a:pt x="90" y="64"/>
                    <a:pt x="91" y="64"/>
                    <a:pt x="91" y="64"/>
                  </a:cubicBezTo>
                  <a:cubicBezTo>
                    <a:pt x="91" y="64"/>
                    <a:pt x="90" y="63"/>
                    <a:pt x="90" y="63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91" y="64"/>
                    <a:pt x="91" y="64"/>
                    <a:pt x="91" y="64"/>
                  </a:cubicBezTo>
                  <a:cubicBezTo>
                    <a:pt x="91" y="64"/>
                    <a:pt x="92" y="64"/>
                    <a:pt x="92" y="64"/>
                  </a:cubicBezTo>
                  <a:cubicBezTo>
                    <a:pt x="92" y="64"/>
                    <a:pt x="92" y="63"/>
                    <a:pt x="92" y="63"/>
                  </a:cubicBezTo>
                  <a:cubicBezTo>
                    <a:pt x="92" y="63"/>
                    <a:pt x="92" y="63"/>
                    <a:pt x="92" y="63"/>
                  </a:cubicBezTo>
                  <a:cubicBezTo>
                    <a:pt x="93" y="63"/>
                    <a:pt x="93" y="63"/>
                    <a:pt x="93" y="62"/>
                  </a:cubicBezTo>
                  <a:cubicBezTo>
                    <a:pt x="93" y="62"/>
                    <a:pt x="93" y="62"/>
                    <a:pt x="93" y="62"/>
                  </a:cubicBezTo>
                  <a:cubicBezTo>
                    <a:pt x="93" y="62"/>
                    <a:pt x="94" y="61"/>
                    <a:pt x="94" y="61"/>
                  </a:cubicBezTo>
                  <a:cubicBezTo>
                    <a:pt x="94" y="61"/>
                    <a:pt x="94" y="61"/>
                    <a:pt x="94" y="60"/>
                  </a:cubicBezTo>
                  <a:cubicBezTo>
                    <a:pt x="94" y="60"/>
                    <a:pt x="95" y="60"/>
                    <a:pt x="95" y="60"/>
                  </a:cubicBezTo>
                  <a:cubicBezTo>
                    <a:pt x="95" y="60"/>
                    <a:pt x="95" y="60"/>
                    <a:pt x="95" y="60"/>
                  </a:cubicBezTo>
                  <a:cubicBezTo>
                    <a:pt x="95" y="60"/>
                    <a:pt x="95" y="59"/>
                    <a:pt x="94" y="59"/>
                  </a:cubicBezTo>
                  <a:cubicBezTo>
                    <a:pt x="94" y="59"/>
                    <a:pt x="94" y="59"/>
                    <a:pt x="94" y="59"/>
                  </a:cubicBezTo>
                  <a:cubicBezTo>
                    <a:pt x="94" y="59"/>
                    <a:pt x="94" y="59"/>
                    <a:pt x="94" y="58"/>
                  </a:cubicBezTo>
                  <a:cubicBezTo>
                    <a:pt x="94" y="58"/>
                    <a:pt x="94" y="58"/>
                    <a:pt x="94" y="58"/>
                  </a:cubicBezTo>
                  <a:cubicBezTo>
                    <a:pt x="94" y="58"/>
                    <a:pt x="94" y="57"/>
                    <a:pt x="94" y="57"/>
                  </a:cubicBezTo>
                  <a:cubicBezTo>
                    <a:pt x="94" y="57"/>
                    <a:pt x="94" y="57"/>
                    <a:pt x="94" y="57"/>
                  </a:cubicBezTo>
                  <a:cubicBezTo>
                    <a:pt x="94" y="57"/>
                    <a:pt x="94" y="57"/>
                    <a:pt x="93" y="57"/>
                  </a:cubicBezTo>
                  <a:cubicBezTo>
                    <a:pt x="93" y="57"/>
                    <a:pt x="93" y="56"/>
                    <a:pt x="93" y="56"/>
                  </a:cubicBezTo>
                  <a:cubicBezTo>
                    <a:pt x="93" y="56"/>
                    <a:pt x="93" y="56"/>
                    <a:pt x="93" y="56"/>
                  </a:cubicBezTo>
                  <a:cubicBezTo>
                    <a:pt x="93" y="56"/>
                    <a:pt x="92" y="56"/>
                    <a:pt x="92" y="56"/>
                  </a:cubicBezTo>
                  <a:cubicBezTo>
                    <a:pt x="92" y="56"/>
                    <a:pt x="92" y="56"/>
                    <a:pt x="92" y="56"/>
                  </a:cubicBezTo>
                  <a:cubicBezTo>
                    <a:pt x="91" y="57"/>
                    <a:pt x="91" y="57"/>
                    <a:pt x="91" y="57"/>
                  </a:cubicBezTo>
                  <a:cubicBezTo>
                    <a:pt x="91" y="57"/>
                    <a:pt x="90" y="57"/>
                    <a:pt x="90" y="57"/>
                  </a:cubicBezTo>
                  <a:cubicBezTo>
                    <a:pt x="90" y="57"/>
                    <a:pt x="90" y="57"/>
                    <a:pt x="89" y="58"/>
                  </a:cubicBezTo>
                  <a:cubicBezTo>
                    <a:pt x="89" y="58"/>
                    <a:pt x="89" y="58"/>
                    <a:pt x="89" y="58"/>
                  </a:cubicBezTo>
                  <a:cubicBezTo>
                    <a:pt x="89" y="58"/>
                    <a:pt x="89" y="58"/>
                    <a:pt x="89" y="58"/>
                  </a:cubicBezTo>
                  <a:cubicBezTo>
                    <a:pt x="89" y="58"/>
                    <a:pt x="88" y="58"/>
                    <a:pt x="88" y="58"/>
                  </a:cubicBezTo>
                  <a:cubicBezTo>
                    <a:pt x="88" y="58"/>
                    <a:pt x="88" y="58"/>
                    <a:pt x="88" y="58"/>
                  </a:cubicBezTo>
                  <a:cubicBezTo>
                    <a:pt x="88" y="58"/>
                    <a:pt x="88" y="58"/>
                    <a:pt x="88" y="58"/>
                  </a:cubicBezTo>
                  <a:cubicBezTo>
                    <a:pt x="88" y="58"/>
                    <a:pt x="88" y="57"/>
                    <a:pt x="89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9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9" y="57"/>
                    <a:pt x="89" y="56"/>
                    <a:pt x="89" y="56"/>
                  </a:cubicBezTo>
                  <a:cubicBezTo>
                    <a:pt x="89" y="56"/>
                    <a:pt x="90" y="56"/>
                    <a:pt x="90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90" y="56"/>
                    <a:pt x="91" y="56"/>
                    <a:pt x="91" y="56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91" y="55"/>
                    <a:pt x="91" y="55"/>
                    <a:pt x="91" y="54"/>
                  </a:cubicBezTo>
                  <a:cubicBezTo>
                    <a:pt x="91" y="54"/>
                    <a:pt x="90" y="54"/>
                    <a:pt x="90" y="54"/>
                  </a:cubicBezTo>
                  <a:cubicBezTo>
                    <a:pt x="90" y="54"/>
                    <a:pt x="91" y="53"/>
                    <a:pt x="91" y="53"/>
                  </a:cubicBezTo>
                  <a:cubicBezTo>
                    <a:pt x="91" y="53"/>
                    <a:pt x="91" y="53"/>
                    <a:pt x="91" y="53"/>
                  </a:cubicBezTo>
                  <a:cubicBezTo>
                    <a:pt x="91" y="53"/>
                    <a:pt x="91" y="52"/>
                    <a:pt x="91" y="52"/>
                  </a:cubicBezTo>
                  <a:cubicBezTo>
                    <a:pt x="91" y="52"/>
                    <a:pt x="91" y="52"/>
                    <a:pt x="91" y="52"/>
                  </a:cubicBezTo>
                  <a:cubicBezTo>
                    <a:pt x="91" y="52"/>
                    <a:pt x="92" y="51"/>
                    <a:pt x="91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1" y="51"/>
                    <a:pt x="91" y="50"/>
                    <a:pt x="91" y="50"/>
                  </a:cubicBezTo>
                  <a:cubicBezTo>
                    <a:pt x="91" y="50"/>
                    <a:pt x="91" y="50"/>
                    <a:pt x="91" y="50"/>
                  </a:cubicBezTo>
                  <a:cubicBezTo>
                    <a:pt x="91" y="50"/>
                    <a:pt x="91" y="49"/>
                    <a:pt x="91" y="49"/>
                  </a:cubicBezTo>
                  <a:cubicBezTo>
                    <a:pt x="91" y="49"/>
                    <a:pt x="91" y="49"/>
                    <a:pt x="91" y="49"/>
                  </a:cubicBezTo>
                  <a:cubicBezTo>
                    <a:pt x="91" y="49"/>
                    <a:pt x="91" y="49"/>
                    <a:pt x="91" y="49"/>
                  </a:cubicBezTo>
                  <a:cubicBezTo>
                    <a:pt x="90" y="49"/>
                    <a:pt x="90" y="49"/>
                    <a:pt x="90" y="49"/>
                  </a:cubicBezTo>
                  <a:cubicBezTo>
                    <a:pt x="90" y="49"/>
                    <a:pt x="90" y="49"/>
                    <a:pt x="90" y="49"/>
                  </a:cubicBezTo>
                  <a:cubicBezTo>
                    <a:pt x="90" y="49"/>
                    <a:pt x="89" y="49"/>
                    <a:pt x="89" y="49"/>
                  </a:cubicBezTo>
                  <a:cubicBezTo>
                    <a:pt x="89" y="49"/>
                    <a:pt x="89" y="49"/>
                    <a:pt x="89" y="48"/>
                  </a:cubicBezTo>
                  <a:cubicBezTo>
                    <a:pt x="89" y="48"/>
                    <a:pt x="89" y="48"/>
                    <a:pt x="89" y="48"/>
                  </a:cubicBezTo>
                  <a:cubicBezTo>
                    <a:pt x="89" y="48"/>
                    <a:pt x="90" y="48"/>
                    <a:pt x="90" y="48"/>
                  </a:cubicBezTo>
                  <a:cubicBezTo>
                    <a:pt x="90" y="48"/>
                    <a:pt x="90" y="47"/>
                    <a:pt x="90" y="47"/>
                  </a:cubicBezTo>
                  <a:cubicBezTo>
                    <a:pt x="90" y="47"/>
                    <a:pt x="90" y="47"/>
                    <a:pt x="90" y="47"/>
                  </a:cubicBezTo>
                  <a:cubicBezTo>
                    <a:pt x="90" y="47"/>
                    <a:pt x="90" y="48"/>
                    <a:pt x="90" y="48"/>
                  </a:cubicBezTo>
                  <a:cubicBezTo>
                    <a:pt x="90" y="48"/>
                    <a:pt x="91" y="48"/>
                    <a:pt x="91" y="48"/>
                  </a:cubicBezTo>
                  <a:cubicBezTo>
                    <a:pt x="91" y="48"/>
                    <a:pt x="91" y="47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0" y="47"/>
                    <a:pt x="90" y="46"/>
                    <a:pt x="90" y="46"/>
                  </a:cubicBezTo>
                  <a:cubicBezTo>
                    <a:pt x="90" y="46"/>
                    <a:pt x="90" y="46"/>
                    <a:pt x="89" y="46"/>
                  </a:cubicBezTo>
                  <a:cubicBezTo>
                    <a:pt x="89" y="46"/>
                    <a:pt x="89" y="46"/>
                    <a:pt x="89" y="46"/>
                  </a:cubicBezTo>
                  <a:cubicBezTo>
                    <a:pt x="89" y="46"/>
                    <a:pt x="89" y="46"/>
                    <a:pt x="89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8" y="46"/>
                    <a:pt x="88" y="46"/>
                    <a:pt x="88" y="45"/>
                  </a:cubicBezTo>
                  <a:cubicBezTo>
                    <a:pt x="89" y="45"/>
                    <a:pt x="89" y="45"/>
                    <a:pt x="89" y="45"/>
                  </a:cubicBezTo>
                  <a:cubicBezTo>
                    <a:pt x="89" y="45"/>
                    <a:pt x="89" y="45"/>
                    <a:pt x="89" y="45"/>
                  </a:cubicBezTo>
                  <a:cubicBezTo>
                    <a:pt x="89" y="45"/>
                    <a:pt x="89" y="45"/>
                    <a:pt x="89" y="44"/>
                  </a:cubicBezTo>
                  <a:cubicBezTo>
                    <a:pt x="89" y="44"/>
                    <a:pt x="89" y="44"/>
                    <a:pt x="89" y="44"/>
                  </a:cubicBezTo>
                  <a:cubicBezTo>
                    <a:pt x="89" y="44"/>
                    <a:pt x="89" y="44"/>
                    <a:pt x="89" y="44"/>
                  </a:cubicBezTo>
                  <a:cubicBezTo>
                    <a:pt x="89" y="44"/>
                    <a:pt x="90" y="43"/>
                    <a:pt x="90" y="43"/>
                  </a:cubicBezTo>
                  <a:cubicBezTo>
                    <a:pt x="90" y="43"/>
                    <a:pt x="90" y="44"/>
                    <a:pt x="90" y="44"/>
                  </a:cubicBezTo>
                  <a:cubicBezTo>
                    <a:pt x="90" y="44"/>
                    <a:pt x="90" y="44"/>
                    <a:pt x="91" y="44"/>
                  </a:cubicBezTo>
                  <a:cubicBezTo>
                    <a:pt x="91" y="44"/>
                    <a:pt x="91" y="45"/>
                    <a:pt x="91" y="45"/>
                  </a:cubicBezTo>
                  <a:cubicBezTo>
                    <a:pt x="91" y="45"/>
                    <a:pt x="92" y="45"/>
                    <a:pt x="92" y="45"/>
                  </a:cubicBezTo>
                  <a:cubicBezTo>
                    <a:pt x="92" y="45"/>
                    <a:pt x="92" y="45"/>
                    <a:pt x="92" y="45"/>
                  </a:cubicBezTo>
                  <a:cubicBezTo>
                    <a:pt x="92" y="45"/>
                    <a:pt x="93" y="46"/>
                    <a:pt x="93" y="46"/>
                  </a:cubicBezTo>
                  <a:cubicBezTo>
                    <a:pt x="93" y="46"/>
                    <a:pt x="93" y="46"/>
                    <a:pt x="93" y="46"/>
                  </a:cubicBezTo>
                  <a:cubicBezTo>
                    <a:pt x="93" y="46"/>
                    <a:pt x="93" y="46"/>
                    <a:pt x="93" y="46"/>
                  </a:cubicBezTo>
                  <a:cubicBezTo>
                    <a:pt x="93" y="46"/>
                    <a:pt x="93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4" y="46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8"/>
                    <a:pt x="94" y="48"/>
                    <a:pt x="94" y="48"/>
                  </a:cubicBezTo>
                  <a:cubicBezTo>
                    <a:pt x="94" y="49"/>
                    <a:pt x="94" y="49"/>
                    <a:pt x="95" y="49"/>
                  </a:cubicBezTo>
                  <a:cubicBezTo>
                    <a:pt x="95" y="49"/>
                    <a:pt x="95" y="50"/>
                    <a:pt x="95" y="50"/>
                  </a:cubicBezTo>
                  <a:cubicBezTo>
                    <a:pt x="95" y="50"/>
                    <a:pt x="95" y="50"/>
                    <a:pt x="95" y="51"/>
                  </a:cubicBezTo>
                  <a:cubicBezTo>
                    <a:pt x="95" y="51"/>
                    <a:pt x="95" y="51"/>
                    <a:pt x="95" y="51"/>
                  </a:cubicBezTo>
                  <a:cubicBezTo>
                    <a:pt x="95" y="51"/>
                    <a:pt x="95" y="51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5" y="52"/>
                    <a:pt x="95" y="53"/>
                    <a:pt x="95" y="53"/>
                  </a:cubicBezTo>
                  <a:cubicBezTo>
                    <a:pt x="95" y="53"/>
                    <a:pt x="95" y="53"/>
                    <a:pt x="94" y="53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3" y="53"/>
                    <a:pt x="93" y="53"/>
                    <a:pt x="93" y="54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3" y="54"/>
                    <a:pt x="93" y="55"/>
                    <a:pt x="93" y="55"/>
                  </a:cubicBezTo>
                  <a:cubicBezTo>
                    <a:pt x="93" y="55"/>
                    <a:pt x="93" y="55"/>
                    <a:pt x="94" y="55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6"/>
                    <a:pt x="94" y="57"/>
                    <a:pt x="95" y="57"/>
                  </a:cubicBezTo>
                  <a:cubicBezTo>
                    <a:pt x="95" y="57"/>
                    <a:pt x="95" y="57"/>
                    <a:pt x="95" y="58"/>
                  </a:cubicBezTo>
                  <a:cubicBezTo>
                    <a:pt x="95" y="58"/>
                    <a:pt x="95" y="58"/>
                    <a:pt x="95" y="58"/>
                  </a:cubicBezTo>
                  <a:cubicBezTo>
                    <a:pt x="95" y="59"/>
                    <a:pt x="95" y="58"/>
                    <a:pt x="95" y="58"/>
                  </a:cubicBezTo>
                  <a:cubicBezTo>
                    <a:pt x="95" y="59"/>
                    <a:pt x="95" y="59"/>
                    <a:pt x="96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9"/>
                    <a:pt x="96" y="59"/>
                    <a:pt x="96" y="59"/>
                  </a:cubicBezTo>
                  <a:cubicBezTo>
                    <a:pt x="96" y="58"/>
                    <a:pt x="97" y="58"/>
                    <a:pt x="97" y="58"/>
                  </a:cubicBezTo>
                  <a:cubicBezTo>
                    <a:pt x="97" y="58"/>
                    <a:pt x="97" y="58"/>
                    <a:pt x="97" y="58"/>
                  </a:cubicBezTo>
                  <a:cubicBezTo>
                    <a:pt x="97" y="58"/>
                    <a:pt x="96" y="57"/>
                    <a:pt x="96" y="57"/>
                  </a:cubicBezTo>
                  <a:cubicBezTo>
                    <a:pt x="96" y="57"/>
                    <a:pt x="96" y="57"/>
                    <a:pt x="96" y="57"/>
                  </a:cubicBezTo>
                  <a:cubicBezTo>
                    <a:pt x="97" y="57"/>
                    <a:pt x="97" y="56"/>
                    <a:pt x="97" y="56"/>
                  </a:cubicBezTo>
                  <a:cubicBezTo>
                    <a:pt x="97" y="56"/>
                    <a:pt x="97" y="56"/>
                    <a:pt x="97" y="56"/>
                  </a:cubicBezTo>
                  <a:cubicBezTo>
                    <a:pt x="97" y="56"/>
                    <a:pt x="97" y="55"/>
                    <a:pt x="98" y="55"/>
                  </a:cubicBezTo>
                  <a:cubicBezTo>
                    <a:pt x="98" y="55"/>
                    <a:pt x="98" y="54"/>
                    <a:pt x="98" y="54"/>
                  </a:cubicBezTo>
                  <a:cubicBezTo>
                    <a:pt x="98" y="54"/>
                    <a:pt x="97" y="54"/>
                    <a:pt x="97" y="54"/>
                  </a:cubicBezTo>
                  <a:cubicBezTo>
                    <a:pt x="97" y="53"/>
                    <a:pt x="97" y="53"/>
                    <a:pt x="97" y="53"/>
                  </a:cubicBezTo>
                  <a:cubicBezTo>
                    <a:pt x="97" y="53"/>
                    <a:pt x="97" y="53"/>
                    <a:pt x="98" y="53"/>
                  </a:cubicBezTo>
                  <a:cubicBezTo>
                    <a:pt x="98" y="52"/>
                    <a:pt x="98" y="52"/>
                    <a:pt x="98" y="52"/>
                  </a:cubicBezTo>
                  <a:cubicBezTo>
                    <a:pt x="98" y="52"/>
                    <a:pt x="98" y="51"/>
                    <a:pt x="98" y="51"/>
                  </a:cubicBezTo>
                  <a:cubicBezTo>
                    <a:pt x="99" y="51"/>
                    <a:pt x="99" y="50"/>
                    <a:pt x="99" y="49"/>
                  </a:cubicBezTo>
                  <a:close/>
                  <a:moveTo>
                    <a:pt x="17" y="54"/>
                  </a:moveTo>
                  <a:cubicBezTo>
                    <a:pt x="17" y="54"/>
                    <a:pt x="17" y="54"/>
                    <a:pt x="17" y="54"/>
                  </a:cubicBezTo>
                  <a:cubicBezTo>
                    <a:pt x="17" y="54"/>
                    <a:pt x="17" y="54"/>
                    <a:pt x="17" y="54"/>
                  </a:cubicBezTo>
                  <a:cubicBezTo>
                    <a:pt x="17" y="54"/>
                    <a:pt x="16" y="53"/>
                    <a:pt x="16" y="53"/>
                  </a:cubicBezTo>
                  <a:cubicBezTo>
                    <a:pt x="16" y="53"/>
                    <a:pt x="16" y="53"/>
                    <a:pt x="16" y="53"/>
                  </a:cubicBezTo>
                  <a:cubicBezTo>
                    <a:pt x="16" y="53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5" y="52"/>
                    <a:pt x="16" y="51"/>
                    <a:pt x="16" y="51"/>
                  </a:cubicBezTo>
                  <a:cubicBezTo>
                    <a:pt x="16" y="51"/>
                    <a:pt x="16" y="51"/>
                    <a:pt x="16" y="51"/>
                  </a:cubicBezTo>
                  <a:cubicBezTo>
                    <a:pt x="16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0"/>
                    <a:pt x="15" y="50"/>
                  </a:cubicBezTo>
                  <a:cubicBezTo>
                    <a:pt x="15" y="50"/>
                    <a:pt x="15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3" y="50"/>
                    <a:pt x="13" y="50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2" y="49"/>
                    <a:pt x="12" y="49"/>
                  </a:cubicBezTo>
                  <a:cubicBezTo>
                    <a:pt x="12" y="49"/>
                    <a:pt x="12" y="48"/>
                    <a:pt x="12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2" y="48"/>
                    <a:pt x="12" y="47"/>
                    <a:pt x="12" y="47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10" y="47"/>
                    <a:pt x="9" y="46"/>
                    <a:pt x="9" y="46"/>
                  </a:cubicBezTo>
                  <a:cubicBezTo>
                    <a:pt x="9" y="46"/>
                    <a:pt x="8" y="46"/>
                    <a:pt x="8" y="46"/>
                  </a:cubicBezTo>
                  <a:cubicBezTo>
                    <a:pt x="8" y="46"/>
                    <a:pt x="7" y="46"/>
                    <a:pt x="7" y="46"/>
                  </a:cubicBezTo>
                  <a:cubicBezTo>
                    <a:pt x="7" y="46"/>
                    <a:pt x="7" y="46"/>
                    <a:pt x="6" y="46"/>
                  </a:cubicBezTo>
                  <a:cubicBezTo>
                    <a:pt x="6" y="46"/>
                    <a:pt x="6" y="46"/>
                    <a:pt x="6" y="46"/>
                  </a:cubicBezTo>
                  <a:cubicBezTo>
                    <a:pt x="6" y="46"/>
                    <a:pt x="5" y="47"/>
                    <a:pt x="5" y="47"/>
                  </a:cubicBezTo>
                  <a:cubicBezTo>
                    <a:pt x="5" y="46"/>
                    <a:pt x="5" y="46"/>
                    <a:pt x="5" y="46"/>
                  </a:cubicBezTo>
                  <a:cubicBezTo>
                    <a:pt x="5" y="46"/>
                    <a:pt x="5" y="46"/>
                    <a:pt x="5" y="46"/>
                  </a:cubicBezTo>
                  <a:cubicBezTo>
                    <a:pt x="5" y="46"/>
                    <a:pt x="5" y="46"/>
                    <a:pt x="5" y="46"/>
                  </a:cubicBezTo>
                  <a:cubicBezTo>
                    <a:pt x="5" y="46"/>
                    <a:pt x="6" y="46"/>
                    <a:pt x="6" y="46"/>
                  </a:cubicBezTo>
                  <a:cubicBezTo>
                    <a:pt x="6" y="46"/>
                    <a:pt x="6" y="46"/>
                    <a:pt x="6" y="46"/>
                  </a:cubicBezTo>
                  <a:cubicBezTo>
                    <a:pt x="6" y="46"/>
                    <a:pt x="7" y="46"/>
                    <a:pt x="7" y="46"/>
                  </a:cubicBezTo>
                  <a:cubicBezTo>
                    <a:pt x="7" y="46"/>
                    <a:pt x="7" y="45"/>
                    <a:pt x="7" y="45"/>
                  </a:cubicBezTo>
                  <a:cubicBezTo>
                    <a:pt x="7" y="45"/>
                    <a:pt x="7" y="45"/>
                    <a:pt x="7" y="45"/>
                  </a:cubicBezTo>
                  <a:cubicBezTo>
                    <a:pt x="7" y="45"/>
                    <a:pt x="7" y="45"/>
                    <a:pt x="7" y="45"/>
                  </a:cubicBezTo>
                  <a:cubicBezTo>
                    <a:pt x="6" y="45"/>
                    <a:pt x="6" y="45"/>
                    <a:pt x="6" y="45"/>
                  </a:cubicBezTo>
                  <a:cubicBezTo>
                    <a:pt x="6" y="45"/>
                    <a:pt x="6" y="45"/>
                    <a:pt x="6" y="45"/>
                  </a:cubicBezTo>
                  <a:cubicBezTo>
                    <a:pt x="6" y="45"/>
                    <a:pt x="7" y="45"/>
                    <a:pt x="7" y="45"/>
                  </a:cubicBezTo>
                  <a:cubicBezTo>
                    <a:pt x="7" y="45"/>
                    <a:pt x="8" y="45"/>
                    <a:pt x="8" y="45"/>
                  </a:cubicBezTo>
                  <a:cubicBezTo>
                    <a:pt x="8" y="45"/>
                    <a:pt x="8" y="44"/>
                    <a:pt x="8" y="44"/>
                  </a:cubicBezTo>
                  <a:cubicBezTo>
                    <a:pt x="9" y="44"/>
                    <a:pt x="9" y="44"/>
                    <a:pt x="9" y="44"/>
                  </a:cubicBezTo>
                  <a:cubicBezTo>
                    <a:pt x="9" y="44"/>
                    <a:pt x="10" y="43"/>
                    <a:pt x="10" y="43"/>
                  </a:cubicBezTo>
                  <a:cubicBezTo>
                    <a:pt x="10" y="43"/>
                    <a:pt x="10" y="43"/>
                    <a:pt x="11" y="43"/>
                  </a:cubicBezTo>
                  <a:cubicBezTo>
                    <a:pt x="11" y="43"/>
                    <a:pt x="11" y="43"/>
                    <a:pt x="11" y="43"/>
                  </a:cubicBezTo>
                  <a:cubicBezTo>
                    <a:pt x="11" y="43"/>
                    <a:pt x="12" y="43"/>
                    <a:pt x="12" y="43"/>
                  </a:cubicBezTo>
                  <a:cubicBezTo>
                    <a:pt x="12" y="43"/>
                    <a:pt x="12" y="43"/>
                    <a:pt x="12" y="43"/>
                  </a:cubicBezTo>
                  <a:cubicBezTo>
                    <a:pt x="13" y="43"/>
                    <a:pt x="13" y="44"/>
                    <a:pt x="13" y="44"/>
                  </a:cubicBezTo>
                  <a:cubicBezTo>
                    <a:pt x="13" y="44"/>
                    <a:pt x="14" y="43"/>
                    <a:pt x="14" y="43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4"/>
                    <a:pt x="14" y="44"/>
                    <a:pt x="14" y="45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4" y="45"/>
                    <a:pt x="13" y="45"/>
                    <a:pt x="13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5" y="46"/>
                    <a:pt x="15" y="46"/>
                    <a:pt x="15" y="46"/>
                  </a:cubicBezTo>
                  <a:cubicBezTo>
                    <a:pt x="15" y="46"/>
                    <a:pt x="15" y="46"/>
                    <a:pt x="15" y="46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5" y="47"/>
                    <a:pt x="14" y="47"/>
                    <a:pt x="14" y="47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14" y="48"/>
                    <a:pt x="14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8"/>
                    <a:pt x="15" y="49"/>
                    <a:pt x="15" y="49"/>
                  </a:cubicBezTo>
                  <a:cubicBezTo>
                    <a:pt x="15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4"/>
                    <a:pt x="17" y="54"/>
                    <a:pt x="17" y="54"/>
                  </a:cubicBezTo>
                  <a:close/>
                  <a:moveTo>
                    <a:pt x="70" y="35"/>
                  </a:moveTo>
                  <a:cubicBezTo>
                    <a:pt x="70" y="35"/>
                    <a:pt x="69" y="35"/>
                    <a:pt x="69" y="35"/>
                  </a:cubicBezTo>
                  <a:cubicBezTo>
                    <a:pt x="69" y="36"/>
                    <a:pt x="69" y="36"/>
                    <a:pt x="69" y="36"/>
                  </a:cubicBezTo>
                  <a:cubicBezTo>
                    <a:pt x="69" y="36"/>
                    <a:pt x="69" y="36"/>
                    <a:pt x="69" y="36"/>
                  </a:cubicBezTo>
                  <a:cubicBezTo>
                    <a:pt x="69" y="36"/>
                    <a:pt x="69" y="37"/>
                    <a:pt x="69" y="37"/>
                  </a:cubicBezTo>
                  <a:cubicBezTo>
                    <a:pt x="68" y="37"/>
                    <a:pt x="68" y="37"/>
                    <a:pt x="68" y="37"/>
                  </a:cubicBezTo>
                  <a:cubicBezTo>
                    <a:pt x="68" y="37"/>
                    <a:pt x="68" y="37"/>
                    <a:pt x="68" y="38"/>
                  </a:cubicBezTo>
                  <a:cubicBezTo>
                    <a:pt x="68" y="38"/>
                    <a:pt x="67" y="38"/>
                    <a:pt x="67" y="38"/>
                  </a:cubicBezTo>
                  <a:cubicBezTo>
                    <a:pt x="67" y="38"/>
                    <a:pt x="67" y="39"/>
                    <a:pt x="67" y="39"/>
                  </a:cubicBezTo>
                  <a:cubicBezTo>
                    <a:pt x="67" y="39"/>
                    <a:pt x="67" y="39"/>
                    <a:pt x="67" y="39"/>
                  </a:cubicBezTo>
                  <a:cubicBezTo>
                    <a:pt x="67" y="39"/>
                    <a:pt x="67" y="40"/>
                    <a:pt x="67" y="40"/>
                  </a:cubicBezTo>
                  <a:cubicBezTo>
                    <a:pt x="67" y="40"/>
                    <a:pt x="67" y="40"/>
                    <a:pt x="67" y="40"/>
                  </a:cubicBezTo>
                  <a:cubicBezTo>
                    <a:pt x="67" y="40"/>
                    <a:pt x="66" y="40"/>
                    <a:pt x="66" y="40"/>
                  </a:cubicBezTo>
                  <a:cubicBezTo>
                    <a:pt x="66" y="40"/>
                    <a:pt x="66" y="41"/>
                    <a:pt x="66" y="41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7" y="41"/>
                    <a:pt x="68" y="41"/>
                    <a:pt x="68" y="41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8" y="41"/>
                    <a:pt x="68" y="42"/>
                    <a:pt x="68" y="42"/>
                  </a:cubicBezTo>
                  <a:cubicBezTo>
                    <a:pt x="68" y="42"/>
                    <a:pt x="68" y="42"/>
                    <a:pt x="68" y="43"/>
                  </a:cubicBezTo>
                  <a:cubicBezTo>
                    <a:pt x="68" y="43"/>
                    <a:pt x="68" y="43"/>
                    <a:pt x="68" y="43"/>
                  </a:cubicBezTo>
                  <a:cubicBezTo>
                    <a:pt x="68" y="43"/>
                    <a:pt x="68" y="43"/>
                    <a:pt x="68" y="43"/>
                  </a:cubicBezTo>
                  <a:cubicBezTo>
                    <a:pt x="68" y="43"/>
                    <a:pt x="67" y="43"/>
                    <a:pt x="67" y="43"/>
                  </a:cubicBezTo>
                  <a:cubicBezTo>
                    <a:pt x="67" y="43"/>
                    <a:pt x="67" y="43"/>
                    <a:pt x="67" y="43"/>
                  </a:cubicBezTo>
                  <a:cubicBezTo>
                    <a:pt x="67" y="43"/>
                    <a:pt x="67" y="44"/>
                    <a:pt x="67" y="44"/>
                  </a:cubicBezTo>
                  <a:cubicBezTo>
                    <a:pt x="66" y="44"/>
                    <a:pt x="66" y="44"/>
                    <a:pt x="66" y="44"/>
                  </a:cubicBezTo>
                  <a:cubicBezTo>
                    <a:pt x="66" y="44"/>
                    <a:pt x="66" y="44"/>
                    <a:pt x="66" y="44"/>
                  </a:cubicBezTo>
                  <a:cubicBezTo>
                    <a:pt x="66" y="44"/>
                    <a:pt x="66" y="45"/>
                    <a:pt x="66" y="45"/>
                  </a:cubicBezTo>
                  <a:cubicBezTo>
                    <a:pt x="66" y="45"/>
                    <a:pt x="66" y="45"/>
                    <a:pt x="66" y="45"/>
                  </a:cubicBezTo>
                  <a:cubicBezTo>
                    <a:pt x="66" y="45"/>
                    <a:pt x="66" y="45"/>
                    <a:pt x="66" y="45"/>
                  </a:cubicBezTo>
                  <a:cubicBezTo>
                    <a:pt x="65" y="45"/>
                    <a:pt x="65" y="46"/>
                    <a:pt x="65" y="46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65" y="46"/>
                    <a:pt x="65" y="47"/>
                    <a:pt x="65" y="47"/>
                  </a:cubicBezTo>
                  <a:cubicBezTo>
                    <a:pt x="65" y="47"/>
                    <a:pt x="65" y="47"/>
                    <a:pt x="65" y="47"/>
                  </a:cubicBezTo>
                  <a:cubicBezTo>
                    <a:pt x="65" y="47"/>
                    <a:pt x="65" y="48"/>
                    <a:pt x="65" y="48"/>
                  </a:cubicBezTo>
                  <a:cubicBezTo>
                    <a:pt x="65" y="48"/>
                    <a:pt x="65" y="48"/>
                    <a:pt x="65" y="48"/>
                  </a:cubicBezTo>
                  <a:cubicBezTo>
                    <a:pt x="65" y="48"/>
                    <a:pt x="64" y="48"/>
                    <a:pt x="64" y="48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7"/>
                    <a:pt x="63" y="47"/>
                  </a:cubicBezTo>
                  <a:cubicBezTo>
                    <a:pt x="63" y="47"/>
                    <a:pt x="63" y="47"/>
                    <a:pt x="62" y="47"/>
                  </a:cubicBezTo>
                  <a:cubicBezTo>
                    <a:pt x="62" y="47"/>
                    <a:pt x="62" y="47"/>
                    <a:pt x="62" y="47"/>
                  </a:cubicBezTo>
                  <a:cubicBezTo>
                    <a:pt x="62" y="47"/>
                    <a:pt x="62" y="47"/>
                    <a:pt x="62" y="47"/>
                  </a:cubicBezTo>
                  <a:cubicBezTo>
                    <a:pt x="61" y="47"/>
                    <a:pt x="61" y="47"/>
                    <a:pt x="61" y="47"/>
                  </a:cubicBezTo>
                  <a:cubicBezTo>
                    <a:pt x="61" y="46"/>
                    <a:pt x="60" y="46"/>
                    <a:pt x="60" y="46"/>
                  </a:cubicBezTo>
                  <a:cubicBezTo>
                    <a:pt x="60" y="46"/>
                    <a:pt x="60" y="46"/>
                    <a:pt x="60" y="47"/>
                  </a:cubicBezTo>
                  <a:cubicBezTo>
                    <a:pt x="59" y="47"/>
                    <a:pt x="59" y="47"/>
                    <a:pt x="59" y="47"/>
                  </a:cubicBezTo>
                  <a:cubicBezTo>
                    <a:pt x="59" y="47"/>
                    <a:pt x="59" y="47"/>
                    <a:pt x="58" y="47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58" y="47"/>
                    <a:pt x="57" y="47"/>
                    <a:pt x="57" y="47"/>
                  </a:cubicBezTo>
                  <a:cubicBezTo>
                    <a:pt x="57" y="46"/>
                    <a:pt x="57" y="46"/>
                    <a:pt x="57" y="46"/>
                  </a:cubicBezTo>
                  <a:cubicBezTo>
                    <a:pt x="57" y="46"/>
                    <a:pt x="57" y="46"/>
                    <a:pt x="57" y="45"/>
                  </a:cubicBezTo>
                  <a:cubicBezTo>
                    <a:pt x="56" y="45"/>
                    <a:pt x="56" y="45"/>
                    <a:pt x="56" y="45"/>
                  </a:cubicBezTo>
                  <a:cubicBezTo>
                    <a:pt x="56" y="45"/>
                    <a:pt x="56" y="45"/>
                    <a:pt x="56" y="44"/>
                  </a:cubicBezTo>
                  <a:cubicBezTo>
                    <a:pt x="56" y="44"/>
                    <a:pt x="56" y="44"/>
                    <a:pt x="56" y="43"/>
                  </a:cubicBezTo>
                  <a:cubicBezTo>
                    <a:pt x="56" y="43"/>
                    <a:pt x="57" y="43"/>
                    <a:pt x="57" y="43"/>
                  </a:cubicBezTo>
                  <a:cubicBezTo>
                    <a:pt x="57" y="43"/>
                    <a:pt x="57" y="43"/>
                    <a:pt x="58" y="43"/>
                  </a:cubicBezTo>
                  <a:cubicBezTo>
                    <a:pt x="58" y="43"/>
                    <a:pt x="58" y="42"/>
                    <a:pt x="58" y="42"/>
                  </a:cubicBezTo>
                  <a:cubicBezTo>
                    <a:pt x="58" y="42"/>
                    <a:pt x="58" y="42"/>
                    <a:pt x="58" y="42"/>
                  </a:cubicBezTo>
                  <a:cubicBezTo>
                    <a:pt x="58" y="42"/>
                    <a:pt x="58" y="42"/>
                    <a:pt x="59" y="42"/>
                  </a:cubicBezTo>
                  <a:cubicBezTo>
                    <a:pt x="59" y="41"/>
                    <a:pt x="59" y="41"/>
                    <a:pt x="59" y="41"/>
                  </a:cubicBezTo>
                  <a:cubicBezTo>
                    <a:pt x="59" y="41"/>
                    <a:pt x="60" y="41"/>
                    <a:pt x="60" y="41"/>
                  </a:cubicBezTo>
                  <a:cubicBezTo>
                    <a:pt x="60" y="41"/>
                    <a:pt x="60" y="40"/>
                    <a:pt x="60" y="40"/>
                  </a:cubicBezTo>
                  <a:cubicBezTo>
                    <a:pt x="60" y="40"/>
                    <a:pt x="60" y="40"/>
                    <a:pt x="60" y="39"/>
                  </a:cubicBezTo>
                  <a:cubicBezTo>
                    <a:pt x="60" y="39"/>
                    <a:pt x="60" y="38"/>
                    <a:pt x="60" y="38"/>
                  </a:cubicBezTo>
                  <a:cubicBezTo>
                    <a:pt x="60" y="38"/>
                    <a:pt x="60" y="37"/>
                    <a:pt x="60" y="37"/>
                  </a:cubicBezTo>
                  <a:cubicBezTo>
                    <a:pt x="59" y="36"/>
                    <a:pt x="59" y="35"/>
                    <a:pt x="60" y="35"/>
                  </a:cubicBezTo>
                  <a:cubicBezTo>
                    <a:pt x="60" y="35"/>
                    <a:pt x="60" y="34"/>
                    <a:pt x="60" y="34"/>
                  </a:cubicBezTo>
                  <a:cubicBezTo>
                    <a:pt x="60" y="33"/>
                    <a:pt x="60" y="33"/>
                    <a:pt x="60" y="33"/>
                  </a:cubicBezTo>
                  <a:cubicBezTo>
                    <a:pt x="60" y="33"/>
                    <a:pt x="60" y="33"/>
                    <a:pt x="60" y="32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60" y="32"/>
                    <a:pt x="61" y="32"/>
                    <a:pt x="61" y="32"/>
                  </a:cubicBezTo>
                  <a:cubicBezTo>
                    <a:pt x="61" y="32"/>
                    <a:pt x="61" y="32"/>
                    <a:pt x="62" y="32"/>
                  </a:cubicBezTo>
                  <a:cubicBezTo>
                    <a:pt x="62" y="32"/>
                    <a:pt x="62" y="32"/>
                    <a:pt x="62" y="32"/>
                  </a:cubicBezTo>
                  <a:cubicBezTo>
                    <a:pt x="62" y="32"/>
                    <a:pt x="62" y="33"/>
                    <a:pt x="62" y="33"/>
                  </a:cubicBezTo>
                  <a:cubicBezTo>
                    <a:pt x="62" y="33"/>
                    <a:pt x="62" y="33"/>
                    <a:pt x="62" y="33"/>
                  </a:cubicBezTo>
                  <a:cubicBezTo>
                    <a:pt x="62" y="34"/>
                    <a:pt x="62" y="34"/>
                    <a:pt x="62" y="34"/>
                  </a:cubicBezTo>
                  <a:cubicBezTo>
                    <a:pt x="62" y="34"/>
                    <a:pt x="63" y="34"/>
                    <a:pt x="63" y="34"/>
                  </a:cubicBezTo>
                  <a:cubicBezTo>
                    <a:pt x="63" y="34"/>
                    <a:pt x="63" y="35"/>
                    <a:pt x="64" y="35"/>
                  </a:cubicBezTo>
                  <a:cubicBezTo>
                    <a:pt x="64" y="35"/>
                    <a:pt x="64" y="35"/>
                    <a:pt x="64" y="35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35"/>
                    <a:pt x="66" y="34"/>
                    <a:pt x="66" y="34"/>
                  </a:cubicBezTo>
                  <a:cubicBezTo>
                    <a:pt x="66" y="34"/>
                    <a:pt x="67" y="34"/>
                    <a:pt x="67" y="34"/>
                  </a:cubicBezTo>
                  <a:cubicBezTo>
                    <a:pt x="67" y="34"/>
                    <a:pt x="67" y="34"/>
                    <a:pt x="68" y="34"/>
                  </a:cubicBezTo>
                  <a:cubicBezTo>
                    <a:pt x="68" y="34"/>
                    <a:pt x="68" y="34"/>
                    <a:pt x="68" y="34"/>
                  </a:cubicBezTo>
                  <a:cubicBezTo>
                    <a:pt x="68" y="34"/>
                    <a:pt x="69" y="34"/>
                    <a:pt x="69" y="34"/>
                  </a:cubicBezTo>
                  <a:cubicBezTo>
                    <a:pt x="69" y="34"/>
                    <a:pt x="69" y="34"/>
                    <a:pt x="69" y="34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70" y="35"/>
                    <a:pt x="70" y="35"/>
                    <a:pt x="70" y="35"/>
                  </a:cubicBezTo>
                  <a:close/>
                </a:path>
              </a:pathLst>
            </a:custGeom>
            <a:solidFill>
              <a:schemeClr val="accent2"/>
            </a:solidFill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1" name="Content Placeholder 2"/>
          <p:cNvSpPr txBox="1">
            <a:spLocks/>
          </p:cNvSpPr>
          <p:nvPr/>
        </p:nvSpPr>
        <p:spPr>
          <a:xfrm>
            <a:off x="299585" y="1644618"/>
            <a:ext cx="4912495" cy="631367"/>
          </a:xfrm>
          <a:prstGeom prst="rect">
            <a:avLst/>
          </a:prstGeom>
        </p:spPr>
        <p:txBody>
          <a:bodyPr/>
          <a:lstStyle>
            <a:lvl1pPr marL="341313" indent="-341313" algn="l" defTabSz="457200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1400"/>
              </a:spcAft>
              <a:buClr>
                <a:schemeClr val="accent3"/>
              </a:buClr>
              <a:buSzPct val="100000"/>
              <a:buFont typeface="Wingdings" panose="05000000000000000000" pitchFamily="2" charset="2"/>
              <a:buChar char="n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7063" indent="-285750" algn="l" defTabSz="457200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1400"/>
              </a:spcAft>
              <a:buClr>
                <a:schemeClr val="accent3"/>
              </a:buClr>
              <a:buFont typeface="Calibri" panose="020F050202020403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87338" algn="l" defTabSz="457200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1400"/>
              </a:spcAft>
              <a:buClr>
                <a:schemeClr val="accent3"/>
              </a:buClr>
              <a:buFont typeface="Calibri" panose="020F0502020204030204" pitchFamily="34" charset="0"/>
              <a:buChar char="•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1440"/>
              </a:spcAft>
              <a:buClr>
                <a:srgbClr val="00A1DE"/>
              </a:buClr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1440"/>
              </a:spcAft>
              <a:buClr>
                <a:srgbClr val="00A1DE"/>
              </a:buClr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b="1" dirty="0"/>
              <a:t>Foodservice consumer visits and spend by country within GB</a:t>
            </a:r>
          </a:p>
          <a:p>
            <a:pPr algn="ctr"/>
            <a:endParaRPr lang="en-US" sz="1200" b="1" dirty="0"/>
          </a:p>
          <a:p>
            <a:pPr algn="ctr"/>
            <a:endParaRPr lang="en-US" sz="1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341106" y="1576305"/>
            <a:ext cx="15375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9% of GB visits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5566297" y="3791069"/>
            <a:ext cx="15375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6% of GB visits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7849840" y="2456512"/>
            <a:ext cx="15375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85% of GB visits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56760" y="2834486"/>
            <a:ext cx="13860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NI not </a:t>
            </a:r>
            <a:r>
              <a:rPr lang="en-GB" sz="1100" dirty="0" smtClean="0"/>
              <a:t>Covered in CREST</a:t>
            </a:r>
            <a:endParaRPr lang="en-GB" sz="11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528991"/>
              </p:ext>
            </p:extLst>
          </p:nvPr>
        </p:nvGraphicFramePr>
        <p:xfrm>
          <a:off x="146596" y="1990573"/>
          <a:ext cx="5448870" cy="221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8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8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8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8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84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84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84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105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/>
                        <a:t>Spend </a:t>
                      </a:r>
                      <a:br>
                        <a:rPr lang="en-GB" sz="1050" b="1" dirty="0"/>
                      </a:br>
                      <a:r>
                        <a:rPr lang="en-GB" sz="1050" b="1" dirty="0"/>
                        <a:t>Full year 2019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/>
                        <a:t>Spend </a:t>
                      </a:r>
                      <a:br>
                        <a:rPr lang="en-GB" sz="1050" b="1" dirty="0"/>
                      </a:br>
                      <a:r>
                        <a:rPr lang="en-GB" sz="1050" b="1" dirty="0"/>
                        <a:t>YTD 2020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Spend change YTD vs. YA YTD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/>
                        <a:t>Visits </a:t>
                      </a:r>
                      <a:br>
                        <a:rPr lang="en-GB" sz="1050" b="1" dirty="0"/>
                      </a:br>
                      <a:r>
                        <a:rPr lang="en-GB" sz="1050" b="1" dirty="0"/>
                        <a:t>Full year 2019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/>
                        <a:t>Visits </a:t>
                      </a:r>
                      <a:br>
                        <a:rPr lang="en-GB" sz="1050" b="1" dirty="0"/>
                      </a:br>
                      <a:r>
                        <a:rPr lang="en-GB" sz="1050" b="1" dirty="0"/>
                        <a:t>YTD 2020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Visits change YTD vs. YA YTD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bg1"/>
                          </a:solidFill>
                        </a:rPr>
                        <a:t>England</a:t>
                      </a:r>
                    </a:p>
                  </a:txBody>
                  <a:tcPr anchor="ctr">
                    <a:solidFill>
                      <a:srgbClr val="565A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/>
                        <a:t>£49.5bn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£23.3bn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-36.5%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/>
                        <a:t>9.7bn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4.1bn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-42.7%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bg1"/>
                          </a:solidFill>
                        </a:rPr>
                        <a:t>Wales</a:t>
                      </a:r>
                    </a:p>
                  </a:txBody>
                  <a:tcPr anchor="ctr">
                    <a:solidFill>
                      <a:srgbClr val="EC7A0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/>
                        <a:t>£3.2bn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£1.4bn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-38.9%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/>
                        <a:t>625m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253m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-43.6%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bg1"/>
                          </a:solidFill>
                        </a:rPr>
                        <a:t>Scotland</a:t>
                      </a:r>
                    </a:p>
                  </a:txBody>
                  <a:tcPr anchor="ctr">
                    <a:solidFill>
                      <a:srgbClr val="0051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/>
                        <a:t>£5.0bn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£2.3bn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-39.0%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/>
                        <a:t>1.0bn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439m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-44.6%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Total GB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£57.7bn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£27.0bn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-36.9%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11.4bn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4.8bn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-43.0%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20" name="Text Placeholder 15"/>
          <p:cNvSpPr>
            <a:spLocks noGrp="1"/>
          </p:cNvSpPr>
          <p:nvPr>
            <p:ph type="body" sz="quarter" idx="4294967295"/>
          </p:nvPr>
        </p:nvSpPr>
        <p:spPr>
          <a:xfrm>
            <a:off x="4932040" y="4515966"/>
            <a:ext cx="4060825" cy="261938"/>
          </a:xfrm>
          <a:prstGeom prst="rect">
            <a:avLst/>
          </a:prstGeom>
        </p:spPr>
        <p:txBody>
          <a:bodyPr/>
          <a:lstStyle/>
          <a:p>
            <a:pPr marL="0" indent="0" algn="r">
              <a:buNone/>
            </a:pPr>
            <a:r>
              <a:rPr lang="de-DE" sz="900" i="1" dirty="0"/>
              <a:t>Source: The NPD Group Inc. - CREST</a:t>
            </a:r>
          </a:p>
        </p:txBody>
      </p:sp>
    </p:spTree>
    <p:extLst>
      <p:ext uri="{BB962C8B-B14F-4D97-AF65-F5344CB8AC3E}">
        <p14:creationId xmlns:p14="http://schemas.microsoft.com/office/powerpoint/2010/main" val="3726944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687878" y="1503336"/>
            <a:ext cx="759417" cy="306091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far this year, Fish &amp; Chip Shops lost less visits than any other market segment!</a:t>
            </a:r>
            <a:endParaRPr lang="en-GB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444545758"/>
              </p:ext>
            </p:extLst>
          </p:nvPr>
        </p:nvGraphicFramePr>
        <p:xfrm>
          <a:off x="411480" y="1375316"/>
          <a:ext cx="8321040" cy="3599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8027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A454EE-6717-4973-901E-6A90AD009CF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Importance of delivery has growth this year across the market, including at F&amp;C shops</a:t>
            </a:r>
            <a:endParaRPr lang="en-GB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606912407"/>
              </p:ext>
            </p:extLst>
          </p:nvPr>
        </p:nvGraphicFramePr>
        <p:xfrm>
          <a:off x="248450" y="1221761"/>
          <a:ext cx="4300498" cy="3519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405695202"/>
              </p:ext>
            </p:extLst>
          </p:nvPr>
        </p:nvGraphicFramePr>
        <p:xfrm>
          <a:off x="4701348" y="1221761"/>
          <a:ext cx="4300498" cy="3519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91670" y="2390403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00B050"/>
                </a:solidFill>
              </a:rPr>
              <a:t>+7.7%pts</a:t>
            </a:r>
            <a:endParaRPr lang="en-GB" sz="12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9545" y="3565725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00B050"/>
                </a:solidFill>
              </a:rPr>
              <a:t>+0.8%pts</a:t>
            </a:r>
            <a:endParaRPr lang="en-GB" sz="1200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92090" y="1722493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00B050"/>
                </a:solidFill>
              </a:rPr>
              <a:t>+1.6%pts</a:t>
            </a:r>
            <a:endParaRPr lang="en-GB" sz="1200" b="1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47568" y="2399582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accent6"/>
                </a:solidFill>
              </a:rPr>
              <a:t>-10.2%pts</a:t>
            </a:r>
            <a:endParaRPr lang="en-GB" sz="1200" b="1" dirty="0">
              <a:solidFill>
                <a:schemeClr val="accent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41663" y="3587724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00B050"/>
                </a:solidFill>
              </a:rPr>
              <a:t>+0.5%pts</a:t>
            </a:r>
            <a:endParaRPr lang="en-GB" sz="1200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44439" y="1583993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accent6"/>
                </a:solidFill>
              </a:rPr>
              <a:t>-2.9%pts</a:t>
            </a:r>
            <a:endParaRPr lang="en-GB" sz="1200" b="1" dirty="0">
              <a:solidFill>
                <a:schemeClr val="accent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54168" y="1603978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00B050"/>
                </a:solidFill>
              </a:rPr>
              <a:t>+0.9%pts</a:t>
            </a:r>
            <a:endParaRPr lang="en-GB" sz="1200" b="1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42964" y="1959563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00B050"/>
                </a:solidFill>
              </a:rPr>
              <a:t>+1.6%pts</a:t>
            </a:r>
            <a:endParaRPr lang="en-GB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98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42124" y="3219610"/>
            <a:ext cx="1798064" cy="17817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7224" y="287391"/>
            <a:ext cx="8458745" cy="457200"/>
          </a:xfrm>
        </p:spPr>
        <p:txBody>
          <a:bodyPr>
            <a:noAutofit/>
          </a:bodyPr>
          <a:lstStyle/>
          <a:p>
            <a:r>
              <a:rPr lang="en-GB" sz="2400" dirty="0" smtClean="0"/>
              <a:t>In 2020, </a:t>
            </a:r>
            <a:r>
              <a:rPr lang="en-GB" sz="2400" dirty="0"/>
              <a:t>most top delivery food items have increased in popularity, with pizza further cementing its No.1 position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1924049" y="977368"/>
            <a:ext cx="5346545" cy="284691"/>
          </a:xfrm>
          <a:prstGeom prst="rect">
            <a:avLst/>
          </a:prstGeom>
          <a:noFill/>
        </p:spPr>
        <p:txBody>
          <a:bodyPr wrap="square" lIns="68576" tIns="34289" rIns="68576" bIns="34289" rtlCol="0">
            <a:spAutoFit/>
          </a:bodyPr>
          <a:lstStyle/>
          <a:p>
            <a:pPr algn="ctr"/>
            <a:r>
              <a:rPr lang="en-GB" sz="1400" b="1" dirty="0"/>
              <a:t>Top 10 Food items ordered for Delivery, Incidence (Visit %), </a:t>
            </a:r>
          </a:p>
        </p:txBody>
      </p:sp>
      <p:pic>
        <p:nvPicPr>
          <p:cNvPr id="31" name="Picture 2" descr="Image result for pizza in box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63548" y="1599495"/>
            <a:ext cx="984251" cy="9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383170" y="2666570"/>
            <a:ext cx="1145006" cy="654023"/>
          </a:xfrm>
          <a:prstGeom prst="rect">
            <a:avLst/>
          </a:prstGeom>
          <a:noFill/>
        </p:spPr>
        <p:txBody>
          <a:bodyPr wrap="square" lIns="68576" tIns="34289" rIns="68576" bIns="34289" rtlCol="0">
            <a:spAutoFit/>
          </a:bodyPr>
          <a:lstStyle/>
          <a:p>
            <a:pPr algn="ctr"/>
            <a:r>
              <a:rPr lang="en-GB" sz="1100" b="1" dirty="0"/>
              <a:t>1. Pizza</a:t>
            </a:r>
          </a:p>
          <a:p>
            <a:pPr algn="ctr"/>
            <a:endParaRPr lang="en-GB" sz="800" b="1" dirty="0"/>
          </a:p>
          <a:p>
            <a:pPr algn="ctr"/>
            <a:r>
              <a:rPr lang="en-GB" sz="1100" b="1" dirty="0"/>
              <a:t>26.2%, </a:t>
            </a:r>
            <a:r>
              <a:rPr lang="en-GB" sz="1100" b="1" dirty="0">
                <a:solidFill>
                  <a:srgbClr val="00B050"/>
                </a:solidFill>
              </a:rPr>
              <a:t>+0.9ppt</a:t>
            </a:r>
          </a:p>
          <a:p>
            <a:pPr algn="ctr"/>
            <a:endParaRPr lang="en-GB" sz="8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180220" y="2666570"/>
            <a:ext cx="1145006" cy="654023"/>
          </a:xfrm>
          <a:prstGeom prst="rect">
            <a:avLst/>
          </a:prstGeom>
          <a:noFill/>
        </p:spPr>
        <p:txBody>
          <a:bodyPr wrap="square" lIns="68576" tIns="34289" rIns="68576" bIns="34289" rtlCol="0">
            <a:spAutoFit/>
          </a:bodyPr>
          <a:lstStyle/>
          <a:p>
            <a:pPr algn="ctr"/>
            <a:r>
              <a:rPr lang="en-GB" sz="1100" b="1" dirty="0"/>
              <a:t>2. Chips/Fries</a:t>
            </a:r>
          </a:p>
          <a:p>
            <a:pPr algn="ctr"/>
            <a:endParaRPr lang="en-GB" sz="800" b="1" dirty="0"/>
          </a:p>
          <a:p>
            <a:pPr algn="ctr"/>
            <a:r>
              <a:rPr lang="en-GB" sz="1100" b="1" dirty="0"/>
              <a:t>17.9%, </a:t>
            </a:r>
            <a:r>
              <a:rPr lang="en-GB" sz="1100" b="1" dirty="0">
                <a:solidFill>
                  <a:srgbClr val="00B050"/>
                </a:solidFill>
              </a:rPr>
              <a:t>+2.6ppt</a:t>
            </a:r>
          </a:p>
          <a:p>
            <a:pPr algn="ctr"/>
            <a:endParaRPr lang="en-GB" sz="8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3977270" y="2666570"/>
            <a:ext cx="1391749" cy="654023"/>
          </a:xfrm>
          <a:prstGeom prst="rect">
            <a:avLst/>
          </a:prstGeom>
          <a:noFill/>
        </p:spPr>
        <p:txBody>
          <a:bodyPr wrap="square" lIns="68576" tIns="34289" rIns="68576" bIns="34289" rtlCol="0">
            <a:spAutoFit/>
          </a:bodyPr>
          <a:lstStyle/>
          <a:p>
            <a:pPr algn="ctr"/>
            <a:r>
              <a:rPr lang="en-GB" sz="1100" b="1" dirty="0"/>
              <a:t>3. Chinese dish</a:t>
            </a:r>
          </a:p>
          <a:p>
            <a:pPr algn="ctr"/>
            <a:endParaRPr lang="en-GB" sz="800" b="1" dirty="0"/>
          </a:p>
          <a:p>
            <a:pPr algn="ctr"/>
            <a:r>
              <a:rPr lang="en-GB" sz="1100" b="1" dirty="0"/>
              <a:t>13.8%, </a:t>
            </a:r>
            <a:r>
              <a:rPr lang="en-GB" sz="1100" b="1" dirty="0">
                <a:solidFill>
                  <a:srgbClr val="00B050"/>
                </a:solidFill>
              </a:rPr>
              <a:t>+2.0ppt</a:t>
            </a:r>
          </a:p>
          <a:p>
            <a:pPr algn="ctr"/>
            <a:endParaRPr lang="en-GB" sz="8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5898226" y="2666570"/>
            <a:ext cx="1145006" cy="654023"/>
          </a:xfrm>
          <a:prstGeom prst="rect">
            <a:avLst/>
          </a:prstGeom>
          <a:noFill/>
        </p:spPr>
        <p:txBody>
          <a:bodyPr wrap="square" lIns="68576" tIns="34289" rIns="68576" bIns="34289" rtlCol="0">
            <a:spAutoFit/>
          </a:bodyPr>
          <a:lstStyle/>
          <a:p>
            <a:pPr algn="ctr"/>
            <a:r>
              <a:rPr lang="en-GB" sz="1100" b="1" dirty="0"/>
              <a:t>4. Beef burger</a:t>
            </a:r>
          </a:p>
          <a:p>
            <a:pPr algn="ctr"/>
            <a:endParaRPr lang="en-GB" sz="800" b="1" dirty="0"/>
          </a:p>
          <a:p>
            <a:pPr algn="ctr"/>
            <a:r>
              <a:rPr lang="en-GB" sz="1100" b="1" dirty="0"/>
              <a:t>8.8%, </a:t>
            </a:r>
            <a:r>
              <a:rPr lang="en-GB" sz="1100" b="1" dirty="0">
                <a:solidFill>
                  <a:srgbClr val="00B050"/>
                </a:solidFill>
              </a:rPr>
              <a:t>+2.3ppt</a:t>
            </a:r>
          </a:p>
          <a:p>
            <a:pPr algn="ctr"/>
            <a:endParaRPr lang="en-GB" sz="8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7803226" y="2666570"/>
            <a:ext cx="1145006" cy="654023"/>
          </a:xfrm>
          <a:prstGeom prst="rect">
            <a:avLst/>
          </a:prstGeom>
          <a:noFill/>
        </p:spPr>
        <p:txBody>
          <a:bodyPr wrap="square" lIns="68576" tIns="34289" rIns="68576" bIns="34289" rtlCol="0">
            <a:spAutoFit/>
          </a:bodyPr>
          <a:lstStyle/>
          <a:p>
            <a:pPr algn="ctr"/>
            <a:r>
              <a:rPr lang="en-GB" sz="1100" b="1" dirty="0"/>
              <a:t>5. Sandwich</a:t>
            </a:r>
          </a:p>
          <a:p>
            <a:pPr algn="ctr"/>
            <a:endParaRPr lang="en-GB" sz="800" b="1" dirty="0"/>
          </a:p>
          <a:p>
            <a:pPr algn="ctr"/>
            <a:r>
              <a:rPr lang="en-GB" sz="1100" b="1" dirty="0"/>
              <a:t>8.4%, </a:t>
            </a:r>
            <a:r>
              <a:rPr lang="en-GB" sz="1100" b="1" dirty="0">
                <a:solidFill>
                  <a:srgbClr val="FF0000"/>
                </a:solidFill>
              </a:rPr>
              <a:t>-2.3ppt</a:t>
            </a:r>
          </a:p>
          <a:p>
            <a:pPr algn="ctr"/>
            <a:endParaRPr lang="en-GB" sz="8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203197" y="4297347"/>
            <a:ext cx="1600199" cy="654023"/>
          </a:xfrm>
          <a:prstGeom prst="rect">
            <a:avLst/>
          </a:prstGeom>
          <a:noFill/>
        </p:spPr>
        <p:txBody>
          <a:bodyPr wrap="square" lIns="68576" tIns="34289" rIns="68576" bIns="34289" rtlCol="0">
            <a:spAutoFit/>
          </a:bodyPr>
          <a:lstStyle/>
          <a:p>
            <a:pPr algn="ctr"/>
            <a:r>
              <a:rPr lang="en-GB" sz="1100" b="1" dirty="0"/>
              <a:t>6. Savoury bakery</a:t>
            </a:r>
          </a:p>
          <a:p>
            <a:pPr algn="ctr"/>
            <a:endParaRPr lang="en-GB" sz="800" b="1" dirty="0"/>
          </a:p>
          <a:p>
            <a:pPr algn="ctr"/>
            <a:r>
              <a:rPr lang="en-GB" sz="1100" b="1" dirty="0"/>
              <a:t>7.2%, </a:t>
            </a:r>
            <a:r>
              <a:rPr lang="en-GB" sz="1100" b="1" dirty="0">
                <a:solidFill>
                  <a:srgbClr val="FF0000"/>
                </a:solidFill>
              </a:rPr>
              <a:t>-0.3ppt</a:t>
            </a:r>
          </a:p>
          <a:p>
            <a:pPr algn="ctr"/>
            <a:endParaRPr lang="en-GB" sz="8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2180221" y="4288237"/>
            <a:ext cx="1145006" cy="654023"/>
          </a:xfrm>
          <a:prstGeom prst="rect">
            <a:avLst/>
          </a:prstGeom>
          <a:noFill/>
        </p:spPr>
        <p:txBody>
          <a:bodyPr wrap="square" lIns="68576" tIns="34289" rIns="68576" bIns="34289" rtlCol="0">
            <a:spAutoFit/>
          </a:bodyPr>
          <a:lstStyle/>
          <a:p>
            <a:pPr algn="ctr"/>
            <a:r>
              <a:rPr lang="en-GB" sz="1100" b="1" dirty="0"/>
              <a:t>7. Indian dish</a:t>
            </a:r>
          </a:p>
          <a:p>
            <a:pPr algn="ctr"/>
            <a:endParaRPr lang="en-GB" sz="800" b="1" dirty="0"/>
          </a:p>
          <a:p>
            <a:pPr algn="ctr"/>
            <a:r>
              <a:rPr lang="en-GB" sz="1100" b="1" dirty="0"/>
              <a:t>6.6%, </a:t>
            </a:r>
            <a:r>
              <a:rPr lang="en-GB" sz="1100" b="1" dirty="0">
                <a:solidFill>
                  <a:srgbClr val="00B050"/>
                </a:solidFill>
              </a:rPr>
              <a:t>+0.2ppt</a:t>
            </a:r>
          </a:p>
          <a:p>
            <a:pPr algn="ctr"/>
            <a:endParaRPr lang="en-GB" sz="8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055829" y="4288237"/>
            <a:ext cx="1145006" cy="654023"/>
          </a:xfrm>
          <a:prstGeom prst="rect">
            <a:avLst/>
          </a:prstGeom>
          <a:noFill/>
        </p:spPr>
        <p:txBody>
          <a:bodyPr wrap="square" lIns="68576" tIns="34289" rIns="68576" bIns="34289" rtlCol="0">
            <a:spAutoFit/>
          </a:bodyPr>
          <a:lstStyle/>
          <a:p>
            <a:pPr algn="ctr"/>
            <a:r>
              <a:rPr lang="en-GB" sz="1100" b="1" dirty="0"/>
              <a:t>8. Fish</a:t>
            </a:r>
          </a:p>
          <a:p>
            <a:pPr algn="ctr"/>
            <a:endParaRPr lang="en-GB" sz="800" b="1" dirty="0"/>
          </a:p>
          <a:p>
            <a:pPr algn="ctr"/>
            <a:r>
              <a:rPr lang="en-GB" sz="1100" b="1" dirty="0"/>
              <a:t>5.0%, </a:t>
            </a:r>
            <a:r>
              <a:rPr lang="en-GB" sz="1100" b="1" dirty="0">
                <a:solidFill>
                  <a:srgbClr val="FF0000"/>
                </a:solidFill>
              </a:rPr>
              <a:t>-1.5ppt</a:t>
            </a:r>
          </a:p>
          <a:p>
            <a:pPr algn="ctr"/>
            <a:endParaRPr lang="en-GB" sz="8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5765800" y="4288237"/>
            <a:ext cx="1416050" cy="654023"/>
          </a:xfrm>
          <a:prstGeom prst="rect">
            <a:avLst/>
          </a:prstGeom>
          <a:noFill/>
        </p:spPr>
        <p:txBody>
          <a:bodyPr wrap="square" lIns="68576" tIns="34289" rIns="68576" bIns="34289" rtlCol="0">
            <a:spAutoFit/>
          </a:bodyPr>
          <a:lstStyle/>
          <a:p>
            <a:pPr algn="ctr"/>
            <a:r>
              <a:rPr lang="en-GB" sz="1100" b="1" dirty="0"/>
              <a:t>9. Chicken burger</a:t>
            </a:r>
          </a:p>
          <a:p>
            <a:pPr algn="ctr"/>
            <a:endParaRPr lang="en-GB" sz="800" b="1" dirty="0"/>
          </a:p>
          <a:p>
            <a:pPr algn="ctr"/>
            <a:r>
              <a:rPr lang="en-GB" sz="1100" b="1" dirty="0"/>
              <a:t>4.7%, </a:t>
            </a:r>
            <a:r>
              <a:rPr lang="en-GB" sz="1100" b="1" dirty="0">
                <a:solidFill>
                  <a:srgbClr val="00B050"/>
                </a:solidFill>
              </a:rPr>
              <a:t>+1.1ppt</a:t>
            </a:r>
          </a:p>
          <a:p>
            <a:pPr algn="ctr"/>
            <a:endParaRPr lang="en-GB" sz="8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7545721" y="4288237"/>
            <a:ext cx="1452229" cy="654023"/>
          </a:xfrm>
          <a:prstGeom prst="rect">
            <a:avLst/>
          </a:prstGeom>
          <a:noFill/>
        </p:spPr>
        <p:txBody>
          <a:bodyPr wrap="square" lIns="68576" tIns="34289" rIns="68576" bIns="34289" rtlCol="0">
            <a:spAutoFit/>
          </a:bodyPr>
          <a:lstStyle/>
          <a:p>
            <a:pPr algn="ctr"/>
            <a:r>
              <a:rPr lang="en-GB" sz="1100" b="1" dirty="0"/>
              <a:t>10. Wedges/Skins</a:t>
            </a:r>
          </a:p>
          <a:p>
            <a:pPr algn="ctr"/>
            <a:endParaRPr lang="en-GB" sz="800" b="1" dirty="0"/>
          </a:p>
          <a:p>
            <a:pPr algn="ctr"/>
            <a:r>
              <a:rPr lang="en-GB" sz="1100" b="1" dirty="0"/>
              <a:t>3.2%, </a:t>
            </a:r>
            <a:r>
              <a:rPr lang="en-GB" sz="1100" b="1" dirty="0">
                <a:solidFill>
                  <a:srgbClr val="00B050"/>
                </a:solidFill>
              </a:rPr>
              <a:t>+0.6ppt</a:t>
            </a:r>
          </a:p>
          <a:p>
            <a:pPr algn="ctr"/>
            <a:endParaRPr lang="en-GB" sz="800" b="1" dirty="0"/>
          </a:p>
        </p:txBody>
      </p:sp>
      <p:pic>
        <p:nvPicPr>
          <p:cNvPr id="51" name="Picture 2" descr="Image result for chips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9524" y1="77193" x2="46429" y2="96491"/>
                        <a14:foregroundMark x1="7738" y1="76316" x2="19048" y2="99123"/>
                        <a14:foregroundMark x1="61310" y1="90351" x2="83333" y2="78070"/>
                        <a14:foregroundMark x1="72619" y1="92105" x2="61905" y2="98246"/>
                        <a14:foregroundMark x1="99405" y1="59649" x2="85119" y2="78070"/>
                        <a14:foregroundMark x1="81548" y1="43860" x2="99405" y2="62281"/>
                        <a14:foregroundMark x1="98810" y1="41228" x2="83929" y2="11404"/>
                        <a14:foregroundMark x1="97024" y1="28947" x2="93452" y2="14912"/>
                        <a14:foregroundMark x1="0" y1="54386" x2="1190" y2="57018"/>
                        <a14:backgroundMark x1="26786" y1="10526" x2="0" y2="15789"/>
                        <a14:backgroundMark x1="14881" y1="20175" x2="595" y2="33333"/>
                        <a14:backgroundMark x1="98214" y1="6140" x2="91071" y2="26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20899" y="1765145"/>
            <a:ext cx="1204327" cy="81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Image result for chinese takeaway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151978" y="1599495"/>
            <a:ext cx="989677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8" descr="Image result for burger takeaway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243" y="1838411"/>
            <a:ext cx="809707" cy="809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Subway Launches New Club Sandwich Lineup | QSR magazin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3226" y="1911991"/>
            <a:ext cx="1136428" cy="662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Pieminister on Twitter: &quot;Stuck at home with pie cravings? We've got your  back. Get hot pie &amp; mash delivered straight to your door 😋  https://t.co/5NEX8dW4UD #piesathome #goodtimeswithpie #piesalldayeveryday  #takeaway #piefix https://t.co/FtvFAkUR3P ...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42922" y="3435836"/>
            <a:ext cx="920751" cy="809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ow to reheat your leftover takeaway curry - and avoid being posioned -  Mirror Onlin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749" y="3539045"/>
            <a:ext cx="1071949" cy="602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Are these the best fish &amp; chip shops in the UK? | delicious. magazine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465" y="3362234"/>
            <a:ext cx="765274" cy="956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Buffalo Chicken Burger with Blue Cheese Ranch Recipe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507" y="3412794"/>
            <a:ext cx="766636" cy="76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 descr="Baked Spicy Garlic Potato Wedges | Roti n Ric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5488" y="3539045"/>
            <a:ext cx="800481" cy="64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Text Placeholder 4"/>
          <p:cNvSpPr txBox="1">
            <a:spLocks/>
          </p:cNvSpPr>
          <p:nvPr/>
        </p:nvSpPr>
        <p:spPr>
          <a:xfrm>
            <a:off x="174687" y="4882730"/>
            <a:ext cx="2949471" cy="205751"/>
          </a:xfrm>
          <a:prstGeom prst="rect">
            <a:avLst/>
          </a:prstGeom>
        </p:spPr>
        <p:txBody>
          <a:bodyPr/>
          <a:lstStyle>
            <a:lvl1pPr marL="341313" indent="-341313" algn="l" defTabSz="4572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1440"/>
              </a:spcAft>
              <a:buClr>
                <a:schemeClr val="accent3"/>
              </a:buClr>
              <a:buSzPct val="100000"/>
              <a:buFont typeface="Wingdings" panose="05000000000000000000" pitchFamily="2" charset="2"/>
              <a:buChar char="n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7063" indent="-285750" algn="l" defTabSz="4572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1440"/>
              </a:spcAft>
              <a:buClr>
                <a:schemeClr val="accent3"/>
              </a:buClr>
              <a:buFont typeface="Calibri" panose="020F050202020403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87338" algn="l" defTabSz="4572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1440"/>
              </a:spcAft>
              <a:buClr>
                <a:schemeClr val="accent3"/>
              </a:buClr>
              <a:buFont typeface="Calibri" panose="020F0502020204030204" pitchFamily="34" charset="0"/>
              <a:buChar char="•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1440"/>
              </a:spcAft>
              <a:buClr>
                <a:srgbClr val="00A1DE"/>
              </a:buClr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1440"/>
              </a:spcAft>
              <a:buClr>
                <a:srgbClr val="00A1DE"/>
              </a:buClr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900" i="1" dirty="0"/>
              <a:t>Source: NPD </a:t>
            </a:r>
            <a:r>
              <a:rPr lang="en-GB" sz="900" i="1" dirty="0" smtClean="0"/>
              <a:t>CREST</a:t>
            </a:r>
            <a:endParaRPr lang="en-GB" sz="900" i="1" dirty="0"/>
          </a:p>
        </p:txBody>
      </p:sp>
    </p:spTree>
    <p:extLst>
      <p:ext uri="{BB962C8B-B14F-4D97-AF65-F5344CB8AC3E}">
        <p14:creationId xmlns:p14="http://schemas.microsoft.com/office/powerpoint/2010/main" val="3247420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007705"/>
              </p:ext>
            </p:extLst>
          </p:nvPr>
        </p:nvGraphicFramePr>
        <p:xfrm>
          <a:off x="373156" y="1576751"/>
          <a:ext cx="8462098" cy="29555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3681">
                  <a:extLst>
                    <a:ext uri="{9D8B030D-6E8A-4147-A177-3AD203B41FA5}">
                      <a16:colId xmlns:a16="http://schemas.microsoft.com/office/drawing/2014/main" val="113630741"/>
                    </a:ext>
                  </a:extLst>
                </a:gridCol>
                <a:gridCol w="596437">
                  <a:extLst>
                    <a:ext uri="{9D8B030D-6E8A-4147-A177-3AD203B41FA5}">
                      <a16:colId xmlns:a16="http://schemas.microsoft.com/office/drawing/2014/main" val="3108203730"/>
                    </a:ext>
                  </a:extLst>
                </a:gridCol>
                <a:gridCol w="650180">
                  <a:extLst>
                    <a:ext uri="{9D8B030D-6E8A-4147-A177-3AD203B41FA5}">
                      <a16:colId xmlns:a16="http://schemas.microsoft.com/office/drawing/2014/main" val="3358974482"/>
                    </a:ext>
                  </a:extLst>
                </a:gridCol>
                <a:gridCol w="650180">
                  <a:extLst>
                    <a:ext uri="{9D8B030D-6E8A-4147-A177-3AD203B41FA5}">
                      <a16:colId xmlns:a16="http://schemas.microsoft.com/office/drawing/2014/main" val="721803343"/>
                    </a:ext>
                  </a:extLst>
                </a:gridCol>
                <a:gridCol w="650180">
                  <a:extLst>
                    <a:ext uri="{9D8B030D-6E8A-4147-A177-3AD203B41FA5}">
                      <a16:colId xmlns:a16="http://schemas.microsoft.com/office/drawing/2014/main" val="586922325"/>
                    </a:ext>
                  </a:extLst>
                </a:gridCol>
                <a:gridCol w="650180">
                  <a:extLst>
                    <a:ext uri="{9D8B030D-6E8A-4147-A177-3AD203B41FA5}">
                      <a16:colId xmlns:a16="http://schemas.microsoft.com/office/drawing/2014/main" val="2270836178"/>
                    </a:ext>
                  </a:extLst>
                </a:gridCol>
                <a:gridCol w="650180">
                  <a:extLst>
                    <a:ext uri="{9D8B030D-6E8A-4147-A177-3AD203B41FA5}">
                      <a16:colId xmlns:a16="http://schemas.microsoft.com/office/drawing/2014/main" val="723278941"/>
                    </a:ext>
                  </a:extLst>
                </a:gridCol>
                <a:gridCol w="650180">
                  <a:extLst>
                    <a:ext uri="{9D8B030D-6E8A-4147-A177-3AD203B41FA5}">
                      <a16:colId xmlns:a16="http://schemas.microsoft.com/office/drawing/2014/main" val="2438874945"/>
                    </a:ext>
                  </a:extLst>
                </a:gridCol>
                <a:gridCol w="650180">
                  <a:extLst>
                    <a:ext uri="{9D8B030D-6E8A-4147-A177-3AD203B41FA5}">
                      <a16:colId xmlns:a16="http://schemas.microsoft.com/office/drawing/2014/main" val="1034041946"/>
                    </a:ext>
                  </a:extLst>
                </a:gridCol>
                <a:gridCol w="650180">
                  <a:extLst>
                    <a:ext uri="{9D8B030D-6E8A-4147-A177-3AD203B41FA5}">
                      <a16:colId xmlns:a16="http://schemas.microsoft.com/office/drawing/2014/main" val="4193634738"/>
                    </a:ext>
                  </a:extLst>
                </a:gridCol>
                <a:gridCol w="650180">
                  <a:extLst>
                    <a:ext uri="{9D8B030D-6E8A-4147-A177-3AD203B41FA5}">
                      <a16:colId xmlns:a16="http://schemas.microsoft.com/office/drawing/2014/main" val="2148849138"/>
                    </a:ext>
                  </a:extLst>
                </a:gridCol>
                <a:gridCol w="650180">
                  <a:extLst>
                    <a:ext uri="{9D8B030D-6E8A-4147-A177-3AD203B41FA5}">
                      <a16:colId xmlns:a16="http://schemas.microsoft.com/office/drawing/2014/main" val="399045939"/>
                    </a:ext>
                  </a:extLst>
                </a:gridCol>
                <a:gridCol w="650180">
                  <a:extLst>
                    <a:ext uri="{9D8B030D-6E8A-4147-A177-3AD203B41FA5}">
                      <a16:colId xmlns:a16="http://schemas.microsoft.com/office/drawing/2014/main" val="2891616024"/>
                    </a:ext>
                  </a:extLst>
                </a:gridCol>
              </a:tblGrid>
              <a:tr h="417908"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DELIVERY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DRIVE THU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CARRY</a:t>
                      </a:r>
                      <a:r>
                        <a:rPr lang="en-GB" b="1" baseline="0" dirty="0" smtClean="0"/>
                        <a:t> OUT</a:t>
                      </a:r>
                      <a:endParaRPr lang="en-GB" b="1" dirty="0"/>
                    </a:p>
                  </a:txBody>
                  <a:tcPr anchor="ctr">
                    <a:lnL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ON PREMISE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5748971"/>
                  </a:ext>
                </a:extLst>
              </a:tr>
              <a:tr h="165795"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2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3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2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3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2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3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2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3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8291829"/>
                  </a:ext>
                </a:extLst>
              </a:tr>
              <a:tr h="1085954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Pre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anchor="ctr">
                    <a:lnL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anchor="ctr">
                    <a:lnL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anchor="ctr">
                    <a:lnL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anchor="ctr">
                    <a:lnL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60930354"/>
                  </a:ext>
                </a:extLst>
              </a:tr>
              <a:tr h="1085954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Post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anchor="ctr">
                    <a:lnL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anchor="ctr">
                    <a:lnL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anchor="ctr">
                    <a:lnL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anchor="ctr">
                    <a:lnL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80481953"/>
                  </a:ext>
                </a:extLst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228718" y="4885583"/>
            <a:ext cx="4060825" cy="176693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NPD CREST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® </a:t>
            </a:r>
            <a:r>
              <a:rPr lang="en-GB" dirty="0"/>
              <a:t>3 months to October 2020 vs year ago, servings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Seafood Proteins gained popularity in the second half of the year in Delivery and Carry Out Channels*</a:t>
            </a:r>
            <a:endParaRPr lang="en-GB" sz="2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156" b="95025" l="2955" r="976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299" y="3054539"/>
            <a:ext cx="455786" cy="31231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323" b="97164" l="2143" r="988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675" y="2749846"/>
            <a:ext cx="491390" cy="309459"/>
          </a:xfrm>
          <a:prstGeom prst="rect">
            <a:avLst/>
          </a:prstGeom>
        </p:spPr>
      </p:pic>
      <p:pic>
        <p:nvPicPr>
          <p:cNvPr id="13" name="Picture 2" descr="Image result for fish icon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47520" y="4217247"/>
            <a:ext cx="313434" cy="180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028" y="2420236"/>
            <a:ext cx="446685" cy="34364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323" b="97164" l="2143" r="988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675" y="2420236"/>
            <a:ext cx="491390" cy="30945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478" y="2749097"/>
            <a:ext cx="446685" cy="34364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156" b="95025" l="2955" r="976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312" y="3122413"/>
            <a:ext cx="455786" cy="31231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156" b="95025" l="2955" r="976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959" y="2417378"/>
            <a:ext cx="455786" cy="31231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100" y="2710896"/>
            <a:ext cx="446685" cy="34364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323" b="97164" l="2143" r="988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330" y="3092740"/>
            <a:ext cx="491390" cy="30945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156" b="95025" l="2955" r="976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181" y="2417378"/>
            <a:ext cx="455786" cy="31231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323" b="97164" l="2143" r="988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104" y="2749097"/>
            <a:ext cx="491390" cy="30945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8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733" y="3075647"/>
            <a:ext cx="446685" cy="34364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777" y="3518786"/>
            <a:ext cx="446685" cy="34364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323" b="97164" l="2143" r="988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655" y="3858141"/>
            <a:ext cx="491390" cy="30945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8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425" y="3518785"/>
            <a:ext cx="446685" cy="34364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323" b="97164" l="2143" r="988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328" y="3862428"/>
            <a:ext cx="491390" cy="30945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156" b="95025" l="2955" r="976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3613" y="4171887"/>
            <a:ext cx="455786" cy="312317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8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073" y="3518785"/>
            <a:ext cx="446685" cy="343643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156" b="95025" l="2955" r="976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022" y="3859570"/>
            <a:ext cx="455786" cy="312317"/>
          </a:xfrm>
          <a:prstGeom prst="rect">
            <a:avLst/>
          </a:prstGeom>
        </p:spPr>
      </p:pic>
      <p:pic>
        <p:nvPicPr>
          <p:cNvPr id="31" name="Picture 2" descr="Image result for fish icon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22058" y="4240265"/>
            <a:ext cx="313434" cy="180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156" b="95025" l="2955" r="976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931" y="3519525"/>
            <a:ext cx="455786" cy="312317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8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1351" y="3831842"/>
            <a:ext cx="446685" cy="34364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323" b="97164" l="2143" r="988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865" y="4188928"/>
            <a:ext cx="491390" cy="309459"/>
          </a:xfrm>
          <a:prstGeom prst="rect">
            <a:avLst/>
          </a:prstGeom>
        </p:spPr>
      </p:pic>
      <p:sp>
        <p:nvSpPr>
          <p:cNvPr id="49" name="Equal 48"/>
          <p:cNvSpPr/>
          <p:nvPr/>
        </p:nvSpPr>
        <p:spPr>
          <a:xfrm>
            <a:off x="1288912" y="3818704"/>
            <a:ext cx="311150" cy="210023"/>
          </a:xfrm>
          <a:prstGeom prst="mathEqual">
            <a:avLst/>
          </a:prstGeom>
          <a:solidFill>
            <a:srgbClr val="00517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0" name="Equal 49"/>
          <p:cNvSpPr/>
          <p:nvPr/>
        </p:nvSpPr>
        <p:spPr>
          <a:xfrm>
            <a:off x="1959644" y="4136545"/>
            <a:ext cx="311150" cy="210023"/>
          </a:xfrm>
          <a:prstGeom prst="mathEqual">
            <a:avLst/>
          </a:prstGeom>
          <a:solidFill>
            <a:srgbClr val="00517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1" name="Equal 50"/>
          <p:cNvSpPr/>
          <p:nvPr/>
        </p:nvSpPr>
        <p:spPr>
          <a:xfrm>
            <a:off x="4470574" y="4438410"/>
            <a:ext cx="311150" cy="210023"/>
          </a:xfrm>
          <a:prstGeom prst="mathEqual">
            <a:avLst/>
          </a:prstGeom>
          <a:solidFill>
            <a:srgbClr val="00517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2" name="Equal 51"/>
          <p:cNvSpPr/>
          <p:nvPr/>
        </p:nvSpPr>
        <p:spPr>
          <a:xfrm>
            <a:off x="7016309" y="3818704"/>
            <a:ext cx="311150" cy="210023"/>
          </a:xfrm>
          <a:prstGeom prst="mathEqual">
            <a:avLst/>
          </a:prstGeom>
          <a:solidFill>
            <a:srgbClr val="00517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4" name="Up Arrow 53"/>
          <p:cNvSpPr/>
          <p:nvPr/>
        </p:nvSpPr>
        <p:spPr>
          <a:xfrm>
            <a:off x="3233101" y="3858141"/>
            <a:ext cx="240335" cy="224885"/>
          </a:xfrm>
          <a:prstGeom prst="upArrow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55" name="Up Arrow 54"/>
          <p:cNvSpPr/>
          <p:nvPr/>
        </p:nvSpPr>
        <p:spPr>
          <a:xfrm>
            <a:off x="5111219" y="3895205"/>
            <a:ext cx="240335" cy="224885"/>
          </a:xfrm>
          <a:prstGeom prst="upArrow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56" name="Up Arrow 55"/>
          <p:cNvSpPr/>
          <p:nvPr/>
        </p:nvSpPr>
        <p:spPr>
          <a:xfrm>
            <a:off x="6358607" y="4446165"/>
            <a:ext cx="240335" cy="224885"/>
          </a:xfrm>
          <a:prstGeom prst="upArrow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57" name="Up Arrow 56"/>
          <p:cNvSpPr/>
          <p:nvPr/>
        </p:nvSpPr>
        <p:spPr>
          <a:xfrm>
            <a:off x="7690381" y="4213525"/>
            <a:ext cx="240335" cy="224885"/>
          </a:xfrm>
          <a:prstGeom prst="upArrow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58" name="Down Arrow 57"/>
          <p:cNvSpPr/>
          <p:nvPr/>
        </p:nvSpPr>
        <p:spPr>
          <a:xfrm>
            <a:off x="3868284" y="4209691"/>
            <a:ext cx="253027" cy="236474"/>
          </a:xfrm>
          <a:prstGeom prst="downArrow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59" name="Down Arrow 58"/>
          <p:cNvSpPr/>
          <p:nvPr/>
        </p:nvSpPr>
        <p:spPr>
          <a:xfrm>
            <a:off x="5804575" y="4209691"/>
            <a:ext cx="253027" cy="236474"/>
          </a:xfrm>
          <a:prstGeom prst="downArrow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60" name="Down Arrow 59"/>
          <p:cNvSpPr/>
          <p:nvPr/>
        </p:nvSpPr>
        <p:spPr>
          <a:xfrm>
            <a:off x="8342816" y="4501648"/>
            <a:ext cx="253027" cy="236474"/>
          </a:xfrm>
          <a:prstGeom prst="downArrow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62" name="Up Arrow 61"/>
          <p:cNvSpPr/>
          <p:nvPr/>
        </p:nvSpPr>
        <p:spPr>
          <a:xfrm>
            <a:off x="2584070" y="4435704"/>
            <a:ext cx="240335" cy="224885"/>
          </a:xfrm>
          <a:prstGeom prst="upArrow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42" name="Slide Number Placeholder 1"/>
          <p:cNvSpPr txBox="1">
            <a:spLocks/>
          </p:cNvSpPr>
          <p:nvPr/>
        </p:nvSpPr>
        <p:spPr bwMode="white">
          <a:xfrm>
            <a:off x="8036671" y="4820615"/>
            <a:ext cx="596901" cy="322886"/>
          </a:xfrm>
          <a:prstGeom prst="rect">
            <a:avLst/>
          </a:prstGeom>
        </p:spPr>
        <p:txBody>
          <a:bodyPr vert="horz" wrap="none" lIns="0" tIns="45720" rIns="13716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A454EE-6717-4973-901E-6A90AD009CF4}" type="slidenum">
              <a:rPr lang="en-US" smtClean="0">
                <a:solidFill>
                  <a:prstClr val="white"/>
                </a:solidFill>
              </a:rPr>
              <a:pPr/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1480" y="1146875"/>
            <a:ext cx="668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*chicken has gained more in all segment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536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A454EE-6717-4973-901E-6A90AD009CF4}" type="slidenum">
              <a:rPr lang="en-US" smtClean="0">
                <a:solidFill>
                  <a:prstClr val="white"/>
                </a:solidFill>
              </a:rPr>
              <a:pPr/>
              <a:t>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Coping with the pandemic: key trends 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Operators have come up with various ways to cope with pandemic restrictions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37882" y="1306286"/>
            <a:ext cx="2320579" cy="127554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433482" y="1306286"/>
            <a:ext cx="2320579" cy="127554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329082" y="1306286"/>
            <a:ext cx="2320579" cy="127554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002307" y="3013708"/>
            <a:ext cx="2320579" cy="127554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956202" y="3013707"/>
            <a:ext cx="2320579" cy="127554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6403682" y="2590850"/>
            <a:ext cx="243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Dark/Cloud Kitchens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74356" y="2594903"/>
            <a:ext cx="2283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Alternative Delivery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1272" y="2594903"/>
            <a:ext cx="2272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Delivery everything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49527" y="4327398"/>
            <a:ext cx="1922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Mobile Ordering</a:t>
            </a:r>
          </a:p>
          <a:p>
            <a:pPr algn="ctr"/>
            <a:r>
              <a:rPr lang="en-GB" dirty="0" smtClean="0"/>
              <a:t>(click &amp; collect)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78932" y="4327398"/>
            <a:ext cx="1913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Click &amp; Serve</a:t>
            </a:r>
            <a:endParaRPr lang="en-GB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72" y="1610613"/>
            <a:ext cx="704463" cy="70446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99" r="25795"/>
          <a:stretch/>
        </p:blipFill>
        <p:spPr>
          <a:xfrm>
            <a:off x="2013168" y="1522143"/>
            <a:ext cx="808295" cy="89139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733" y="1638666"/>
            <a:ext cx="659574" cy="65957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209" y="1610613"/>
            <a:ext cx="759271" cy="75927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706" y="1608777"/>
            <a:ext cx="731218" cy="73121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36" b="7645"/>
          <a:stretch/>
        </p:blipFill>
        <p:spPr>
          <a:xfrm>
            <a:off x="6886970" y="1442253"/>
            <a:ext cx="1204801" cy="104118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7" y="3521570"/>
            <a:ext cx="626889" cy="62688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490" y="3521571"/>
            <a:ext cx="612844" cy="61284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369" y="3173839"/>
            <a:ext cx="973218" cy="19289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196" y="3507525"/>
            <a:ext cx="640935" cy="640935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359317" y="4813369"/>
            <a:ext cx="42723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Examples of brands/chains</a:t>
            </a:r>
            <a:endParaRPr lang="en-GB" sz="1100" dirty="0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8184" y="3707926"/>
            <a:ext cx="565270" cy="483830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4986938" y="3077097"/>
            <a:ext cx="22112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Order on the app – get it delivered to your car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558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A454EE-6717-4973-901E-6A90AD009CF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0" name="AutoShape 8" descr="Résultat de recherche d'images pour &quot;kfc logo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242901" y="1573469"/>
            <a:ext cx="4272409" cy="3312368"/>
          </a:xfrm>
          <a:prstGeom prst="rect">
            <a:avLst/>
          </a:prstGeom>
          <a:noFill/>
          <a:ln w="28575">
            <a:solidFill>
              <a:srgbClr val="00517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55" name="Rectangle 54"/>
          <p:cNvSpPr/>
          <p:nvPr/>
        </p:nvSpPr>
        <p:spPr>
          <a:xfrm>
            <a:off x="4647789" y="1573469"/>
            <a:ext cx="4272409" cy="3312368"/>
          </a:xfrm>
          <a:prstGeom prst="rect">
            <a:avLst/>
          </a:prstGeom>
          <a:noFill/>
          <a:ln w="28575">
            <a:solidFill>
              <a:srgbClr val="82C34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56" name="Rectangle 55"/>
          <p:cNvSpPr/>
          <p:nvPr/>
        </p:nvSpPr>
        <p:spPr>
          <a:xfrm>
            <a:off x="1571576" y="1122204"/>
            <a:ext cx="1615058" cy="4530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1400" b="1" dirty="0" smtClean="0"/>
              <a:t>Advantages</a:t>
            </a:r>
            <a:endParaRPr lang="en-GB" sz="1400" b="1" dirty="0"/>
          </a:p>
        </p:txBody>
      </p:sp>
      <p:sp>
        <p:nvSpPr>
          <p:cNvPr id="57" name="Rectangle 56"/>
          <p:cNvSpPr/>
          <p:nvPr/>
        </p:nvSpPr>
        <p:spPr>
          <a:xfrm>
            <a:off x="5976464" y="1122203"/>
            <a:ext cx="1615058" cy="44555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1400" b="1" dirty="0" smtClean="0"/>
              <a:t>Disadvantages</a:t>
            </a:r>
            <a:endParaRPr lang="en-GB" sz="1400" b="1" dirty="0"/>
          </a:p>
        </p:txBody>
      </p:sp>
      <p:sp>
        <p:nvSpPr>
          <p:cNvPr id="58" name="ZoneTexte 57"/>
          <p:cNvSpPr txBox="1"/>
          <p:nvPr/>
        </p:nvSpPr>
        <p:spPr>
          <a:xfrm>
            <a:off x="235415" y="1581669"/>
            <a:ext cx="24768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Presence of Dark Kitchen actors who provide equipped kitchens dedicated to delivery </a:t>
            </a:r>
            <a:r>
              <a:rPr lang="en-US" sz="1100" dirty="0" smtClean="0"/>
              <a:t>(</a:t>
            </a:r>
            <a:r>
              <a:rPr lang="en-US" sz="1100" u="sng" dirty="0" err="1" smtClean="0"/>
              <a:t>i.e</a:t>
            </a:r>
            <a:r>
              <a:rPr lang="en-US" sz="1100" u="sng" dirty="0" smtClean="0"/>
              <a:t>:</a:t>
            </a:r>
            <a:r>
              <a:rPr lang="en-US" sz="1100" dirty="0" smtClean="0"/>
              <a:t> </a:t>
            </a:r>
            <a:r>
              <a:rPr lang="en-US" sz="1100" dirty="0" err="1" smtClean="0"/>
              <a:t>Cooklane</a:t>
            </a:r>
            <a:r>
              <a:rPr lang="en-US" sz="1100" dirty="0" smtClean="0"/>
              <a:t> </a:t>
            </a:r>
            <a:r>
              <a:rPr lang="en-US" sz="1100" dirty="0"/>
              <a:t>and Dark Kitchen).</a:t>
            </a:r>
            <a:endParaRPr lang="fr-FR" sz="1100" dirty="0" smtClean="0"/>
          </a:p>
        </p:txBody>
      </p:sp>
      <p:pic>
        <p:nvPicPr>
          <p:cNvPr id="59" name="Image 58"/>
          <p:cNvPicPr>
            <a:picLocks noChangeAspect="1"/>
          </p:cNvPicPr>
          <p:nvPr/>
        </p:nvPicPr>
        <p:blipFill rotWithShape="1">
          <a:blip r:embed="rId3"/>
          <a:srcRect t="10986"/>
          <a:stretch/>
        </p:blipFill>
        <p:spPr>
          <a:xfrm>
            <a:off x="2563834" y="1651156"/>
            <a:ext cx="772506" cy="687643"/>
          </a:xfrm>
          <a:prstGeom prst="rect">
            <a:avLst/>
          </a:prstGeom>
        </p:spPr>
      </p:pic>
      <p:pic>
        <p:nvPicPr>
          <p:cNvPr id="60" name="Image 59"/>
          <p:cNvPicPr>
            <a:picLocks noChangeAspect="1"/>
          </p:cNvPicPr>
          <p:nvPr/>
        </p:nvPicPr>
        <p:blipFill rotWithShape="1">
          <a:blip r:embed="rId4"/>
          <a:srcRect l="2894" t="8391" r="16065" b="7701"/>
          <a:stretch/>
        </p:blipFill>
        <p:spPr>
          <a:xfrm>
            <a:off x="3544620" y="1692023"/>
            <a:ext cx="792088" cy="565777"/>
          </a:xfrm>
          <a:prstGeom prst="rect">
            <a:avLst/>
          </a:prstGeom>
        </p:spPr>
      </p:pic>
      <p:sp>
        <p:nvSpPr>
          <p:cNvPr id="61" name="ZoneTexte 60"/>
          <p:cNvSpPr txBox="1"/>
          <p:nvPr/>
        </p:nvSpPr>
        <p:spPr>
          <a:xfrm>
            <a:off x="985470" y="2329019"/>
            <a:ext cx="3509918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b="1" dirty="0" err="1" smtClean="0"/>
              <a:t>Lower</a:t>
            </a:r>
            <a:r>
              <a:rPr lang="fr-FR" sz="1050" b="1" dirty="0" smtClean="0"/>
              <a:t> </a:t>
            </a:r>
            <a:r>
              <a:rPr lang="fr-FR" sz="1050" b="1" dirty="0" err="1" smtClean="0"/>
              <a:t>investment</a:t>
            </a:r>
            <a:r>
              <a:rPr lang="fr-FR" sz="1050" b="1" dirty="0" smtClean="0"/>
              <a:t>:</a:t>
            </a:r>
            <a:endParaRPr lang="fr-FR" sz="1050" b="1" dirty="0" smtClean="0"/>
          </a:p>
          <a:p>
            <a:pPr marL="171450" indent="-171450" algn="r">
              <a:buFont typeface="Arial" panose="020B0604020202020204" pitchFamily="34" charset="0"/>
              <a:buChar char="•"/>
            </a:pPr>
            <a:r>
              <a:rPr lang="en-US" sz="1050" dirty="0"/>
              <a:t>Premises in areas that are not very visible or frequented, or located in basements.</a:t>
            </a:r>
            <a:r>
              <a:rPr lang="fr-FR" sz="1050" dirty="0" smtClean="0"/>
              <a:t>.</a:t>
            </a:r>
          </a:p>
          <a:p>
            <a:pPr marL="171450" indent="-171450" algn="r">
              <a:buFont typeface="Arial" panose="020B0604020202020204" pitchFamily="34" charset="0"/>
              <a:buChar char="•"/>
            </a:pPr>
            <a:r>
              <a:rPr lang="en-US" sz="1050" dirty="0"/>
              <a:t>Reduced space </a:t>
            </a:r>
            <a:r>
              <a:rPr lang="en-US" sz="1050" dirty="0" smtClean="0"/>
              <a:t>(need of kitchen </a:t>
            </a:r>
            <a:r>
              <a:rPr lang="en-US" sz="1050" dirty="0"/>
              <a:t>and cold </a:t>
            </a:r>
            <a:r>
              <a:rPr lang="en-US" sz="1050" dirty="0" smtClean="0"/>
              <a:t>room only)</a:t>
            </a:r>
            <a:endParaRPr lang="fr-FR" sz="1050" dirty="0" smtClean="0"/>
          </a:p>
          <a:p>
            <a:pPr marL="171450" indent="-171450" algn="r">
              <a:buFont typeface="Arial" panose="020B0604020202020204" pitchFamily="34" charset="0"/>
              <a:buChar char="•"/>
            </a:pPr>
            <a:r>
              <a:rPr lang="en-US" sz="1050" dirty="0"/>
              <a:t>Reduced payroll (no need for </a:t>
            </a:r>
            <a:r>
              <a:rPr lang="en-US" sz="1050" dirty="0" smtClean="0"/>
              <a:t>waiters, etc.)</a:t>
            </a:r>
            <a:endParaRPr lang="fr-FR" sz="1050" dirty="0"/>
          </a:p>
        </p:txBody>
      </p:sp>
      <p:pic>
        <p:nvPicPr>
          <p:cNvPr id="2050" name="Picture 2" descr="Euro, Coupe Un Projet De Loi Avec Des Ciseaux | Icons Gratuite"/>
          <p:cNvPicPr>
            <a:picLocks noChangeAspect="1" noChangeArrowheads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26" y="2379903"/>
            <a:ext cx="606243" cy="60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ZoneTexte 62"/>
          <p:cNvSpPr txBox="1"/>
          <p:nvPr/>
        </p:nvSpPr>
        <p:spPr>
          <a:xfrm>
            <a:off x="242901" y="3297104"/>
            <a:ext cx="341525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Dark kitchens are </a:t>
            </a:r>
            <a:r>
              <a:rPr lang="en-US" sz="1100" b="1" dirty="0"/>
              <a:t>less affected by the restrictions </a:t>
            </a:r>
            <a:r>
              <a:rPr lang="en-US" sz="1100" dirty="0"/>
              <a:t>linked to the Covid-19 </a:t>
            </a:r>
            <a:r>
              <a:rPr lang="en-US" sz="1100" dirty="0" smtClean="0"/>
              <a:t>pandemic, </a:t>
            </a:r>
            <a:r>
              <a:rPr lang="en-US" sz="1100" dirty="0"/>
              <a:t>since they offer </a:t>
            </a:r>
            <a:r>
              <a:rPr lang="en-US" sz="1100" b="1" dirty="0"/>
              <a:t>delivery which remains authorized</a:t>
            </a:r>
            <a:r>
              <a:rPr lang="en-US" sz="1100" dirty="0"/>
              <a:t>.</a:t>
            </a:r>
            <a:endParaRPr lang="fr-FR" sz="1100" dirty="0"/>
          </a:p>
        </p:txBody>
      </p:sp>
      <p:sp>
        <p:nvSpPr>
          <p:cNvPr id="64" name="ZoneTexte 63"/>
          <p:cNvSpPr txBox="1"/>
          <p:nvPr/>
        </p:nvSpPr>
        <p:spPr>
          <a:xfrm>
            <a:off x="895369" y="3961551"/>
            <a:ext cx="36021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1" dirty="0" smtClean="0"/>
              <a:t>Quick and agile:</a:t>
            </a:r>
          </a:p>
          <a:p>
            <a:pPr marL="171450" indent="-171450" algn="r">
              <a:buFont typeface="Wingdings" panose="05000000000000000000" pitchFamily="2" charset="2"/>
              <a:buChar char="§"/>
            </a:pPr>
            <a:r>
              <a:rPr lang="en-GB" sz="1100" dirty="0" smtClean="0"/>
              <a:t>Quicker to launch (reduced set up time);</a:t>
            </a:r>
          </a:p>
          <a:p>
            <a:pPr marL="171450" indent="-171450" algn="r">
              <a:buFont typeface="Wingdings" panose="05000000000000000000" pitchFamily="2" charset="2"/>
              <a:buChar char="§"/>
            </a:pPr>
            <a:r>
              <a:rPr lang="en-GB" sz="1100" dirty="0" smtClean="0"/>
              <a:t>Agile: fewer geographical constraints </a:t>
            </a:r>
          </a:p>
          <a:p>
            <a:pPr marL="171450" indent="-171450" algn="r">
              <a:buFont typeface="Wingdings" panose="05000000000000000000" pitchFamily="2" charset="2"/>
              <a:buChar char="§"/>
            </a:pPr>
            <a:r>
              <a:rPr lang="en-GB" sz="1100" dirty="0" smtClean="0"/>
              <a:t>(possibility of getting delivered at home, at work ...)</a:t>
            </a:r>
            <a:endParaRPr lang="en-GB" sz="1100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6"/>
          <a:srcRect l="18643" t="20425" r="18186" b="19275"/>
          <a:stretch/>
        </p:blipFill>
        <p:spPr>
          <a:xfrm>
            <a:off x="3621376" y="3257685"/>
            <a:ext cx="720081" cy="687350"/>
          </a:xfrm>
          <a:prstGeom prst="rect">
            <a:avLst/>
          </a:prstGeom>
        </p:spPr>
      </p:pic>
      <p:cxnSp>
        <p:nvCxnSpPr>
          <p:cNvPr id="14" name="Connecteur droit 13"/>
          <p:cNvCxnSpPr/>
          <p:nvPr/>
        </p:nvCxnSpPr>
        <p:spPr>
          <a:xfrm>
            <a:off x="242901" y="2338799"/>
            <a:ext cx="4272409" cy="618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/>
          <p:nvPr/>
        </p:nvCxnSpPr>
        <p:spPr>
          <a:xfrm>
            <a:off x="235242" y="3215351"/>
            <a:ext cx="4272409" cy="618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303436" y="3938846"/>
            <a:ext cx="4272409" cy="618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ZoneTexte 68"/>
          <p:cNvSpPr txBox="1"/>
          <p:nvPr/>
        </p:nvSpPr>
        <p:spPr>
          <a:xfrm>
            <a:off x="4718276" y="1780833"/>
            <a:ext cx="29284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Invest </a:t>
            </a:r>
            <a:r>
              <a:rPr lang="en-US" sz="1100" b="1" dirty="0"/>
              <a:t>in IT tools and acquire new skills related to the delivery profession.</a:t>
            </a:r>
            <a:endParaRPr lang="fr-FR" sz="1100" dirty="0"/>
          </a:p>
        </p:txBody>
      </p:sp>
      <p:sp>
        <p:nvSpPr>
          <p:cNvPr id="70" name="ZoneTexte 69"/>
          <p:cNvSpPr txBox="1"/>
          <p:nvPr/>
        </p:nvSpPr>
        <p:spPr>
          <a:xfrm>
            <a:off x="5586292" y="2425131"/>
            <a:ext cx="32575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 smtClean="0"/>
              <a:t>Dependent </a:t>
            </a:r>
            <a:r>
              <a:rPr lang="en-US" sz="1100" b="1" dirty="0"/>
              <a:t>on online marketing and aggregators</a:t>
            </a:r>
            <a:r>
              <a:rPr lang="en-US" sz="1100" dirty="0"/>
              <a:t> to communicate </a:t>
            </a:r>
            <a:r>
              <a:rPr lang="en-US" sz="1100" dirty="0" smtClean="0"/>
              <a:t>the brand (Facebook</a:t>
            </a:r>
            <a:r>
              <a:rPr lang="en-US" sz="1100" dirty="0"/>
              <a:t>, Instagram, Google and </a:t>
            </a:r>
            <a:r>
              <a:rPr lang="en-US" sz="1100" b="1" dirty="0"/>
              <a:t>aggregators who impose their rules and prices</a:t>
            </a:r>
            <a:r>
              <a:rPr lang="en-US" sz="1100" dirty="0"/>
              <a:t>).</a:t>
            </a:r>
            <a:endParaRPr lang="fr-FR" sz="1100" dirty="0"/>
          </a:p>
        </p:txBody>
      </p:sp>
      <p:sp>
        <p:nvSpPr>
          <p:cNvPr id="73" name="ZoneTexte 72"/>
          <p:cNvSpPr txBox="1"/>
          <p:nvPr/>
        </p:nvSpPr>
        <p:spPr>
          <a:xfrm>
            <a:off x="5717690" y="3970186"/>
            <a:ext cx="308743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/>
              <a:t>New competitors </a:t>
            </a:r>
            <a:r>
              <a:rPr lang="en-US" sz="1100" b="1" dirty="0" smtClean="0"/>
              <a:t>appearing fast: </a:t>
            </a:r>
            <a:endParaRPr lang="en-US" sz="1100" b="1" dirty="0" smtClean="0"/>
          </a:p>
          <a:p>
            <a:pPr algn="r"/>
            <a:r>
              <a:rPr lang="en-US" sz="1100" dirty="0" smtClean="0"/>
              <a:t>There are news of new virtual brands/dark kitchens practically every week</a:t>
            </a:r>
            <a:endParaRPr lang="fr-FR" sz="1100" dirty="0"/>
          </a:p>
        </p:txBody>
      </p:sp>
      <p:sp>
        <p:nvSpPr>
          <p:cNvPr id="75" name="ZoneTexte 74"/>
          <p:cNvSpPr txBox="1"/>
          <p:nvPr/>
        </p:nvSpPr>
        <p:spPr>
          <a:xfrm>
            <a:off x="4686559" y="3297104"/>
            <a:ext cx="29028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Building strong customer relationships</a:t>
            </a:r>
            <a:r>
              <a:rPr lang="en-US" sz="1100" dirty="0"/>
              <a:t> is more difficult </a:t>
            </a:r>
            <a:r>
              <a:rPr lang="en-US" sz="1100" b="1" dirty="0"/>
              <a:t>without </a:t>
            </a:r>
            <a:r>
              <a:rPr lang="en-US" sz="1100" b="1" dirty="0" smtClean="0"/>
              <a:t>a face-to-face </a:t>
            </a:r>
            <a:r>
              <a:rPr lang="en-US" sz="1100" b="1" dirty="0"/>
              <a:t>interaction.</a:t>
            </a:r>
            <a:endParaRPr lang="fr-FR" sz="1100" b="1" dirty="0"/>
          </a:p>
        </p:txBody>
      </p:sp>
      <p:cxnSp>
        <p:nvCxnSpPr>
          <p:cNvPr id="76" name="Connecteur droit 75"/>
          <p:cNvCxnSpPr/>
          <p:nvPr/>
        </p:nvCxnSpPr>
        <p:spPr>
          <a:xfrm>
            <a:off x="4647788" y="3935223"/>
            <a:ext cx="4272409" cy="618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>
            <a:off x="4647789" y="3241353"/>
            <a:ext cx="4272409" cy="618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>
            <a:off x="4651667" y="2344988"/>
            <a:ext cx="4272409" cy="618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054" name="Picture 6" descr="Outils Informatiques Png, vecteurs, PSD et icônes pour téléchargement  gratuit | pngtree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7" t="15609" r="10757" b="15811"/>
          <a:stretch/>
        </p:blipFill>
        <p:spPr bwMode="auto">
          <a:xfrm>
            <a:off x="7897014" y="1608076"/>
            <a:ext cx="772905" cy="67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Euro Bag Icons - Download Free Vector Icons | Noun Project"/>
          <p:cNvPicPr>
            <a:picLocks noChangeAspect="1" noChangeArrowheads="1"/>
          </p:cNvPicPr>
          <p:nvPr/>
        </p:nvPicPr>
        <p:blipFill>
          <a:blip r:embed="rId8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2548679"/>
            <a:ext cx="808006" cy="80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Megaphone marketing digital promotion advertising Vector Image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9" b="12228"/>
          <a:stretch/>
        </p:blipFill>
        <p:spPr bwMode="auto">
          <a:xfrm>
            <a:off x="4741768" y="2356628"/>
            <a:ext cx="975922" cy="872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Serveur Servant Un Client Dans Un Restaurant | Vecteur Premium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7" b="26104"/>
          <a:stretch/>
        </p:blipFill>
        <p:spPr bwMode="auto">
          <a:xfrm>
            <a:off x="7611431" y="3267102"/>
            <a:ext cx="918334" cy="66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Competitor Icons - Download Free Vector Icons | Noun Project"/>
          <p:cNvPicPr>
            <a:picLocks noChangeAspect="1" noChangeArrowheads="1"/>
          </p:cNvPicPr>
          <p:nvPr/>
        </p:nvPicPr>
        <p:blipFill>
          <a:blip r:embed="rId11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723" y="3920466"/>
            <a:ext cx="982717" cy="982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1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LineDrawing/>
                    </a14:imgEffect>
                  </a14:imgLayer>
                </a14:imgProps>
              </a:ext>
            </a:extLst>
          </a:blip>
          <a:srcRect l="14741" t="12414" r="14653" b="11548"/>
          <a:stretch/>
        </p:blipFill>
        <p:spPr>
          <a:xfrm>
            <a:off x="436370" y="3995867"/>
            <a:ext cx="780162" cy="840174"/>
          </a:xfrm>
          <a:prstGeom prst="rect">
            <a:avLst/>
          </a:prstGeom>
        </p:spPr>
      </p:pic>
      <p:sp>
        <p:nvSpPr>
          <p:cNvPr id="34" name="Titre 3"/>
          <p:cNvSpPr txBox="1">
            <a:spLocks/>
          </p:cNvSpPr>
          <p:nvPr/>
        </p:nvSpPr>
        <p:spPr bwMode="black">
          <a:xfrm>
            <a:off x="292646" y="361252"/>
            <a:ext cx="882382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spcAft>
                <a:spcPts val="200"/>
              </a:spcAft>
              <a:buNone/>
              <a:defRPr sz="3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0" dirty="0">
                <a:solidFill>
                  <a:schemeClr val="tx2"/>
                </a:solidFill>
              </a:rPr>
              <a:t>Dark/Cloud Kitchens: Multiple Strategies</a:t>
            </a:r>
            <a:endParaRPr lang="en-GB" sz="2800" b="0" dirty="0">
              <a:solidFill>
                <a:schemeClr val="tx2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207858" y="597247"/>
            <a:ext cx="89086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Rather than cooking for eat-in diners, </a:t>
            </a:r>
            <a:r>
              <a:rPr lang="en-US" sz="1600" dirty="0" smtClean="0">
                <a:solidFill>
                  <a:srgbClr val="00B0F0"/>
                </a:solidFill>
              </a:rPr>
              <a:t>dark </a:t>
            </a:r>
            <a:r>
              <a:rPr lang="en-US" sz="1600" dirty="0">
                <a:solidFill>
                  <a:srgbClr val="00B0F0"/>
                </a:solidFill>
              </a:rPr>
              <a:t>kitchens cook purely for </a:t>
            </a:r>
            <a:r>
              <a:rPr lang="en-US" sz="1600" dirty="0" smtClean="0">
                <a:solidFill>
                  <a:srgbClr val="00B0F0"/>
                </a:solidFill>
              </a:rPr>
              <a:t>delivery and </a:t>
            </a:r>
            <a:r>
              <a:rPr lang="en-US" sz="1600" dirty="0" smtClean="0">
                <a:solidFill>
                  <a:srgbClr val="00B0F0"/>
                </a:solidFill>
              </a:rPr>
              <a:t>Clic</a:t>
            </a:r>
            <a:r>
              <a:rPr lang="en-US" sz="1600" dirty="0" smtClean="0">
                <a:solidFill>
                  <a:srgbClr val="00B0F0"/>
                </a:solidFill>
              </a:rPr>
              <a:t>k &amp; Collect</a:t>
            </a:r>
            <a:endParaRPr lang="fr-FR" sz="1600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060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afish - Light">
  <a:themeElements>
    <a:clrScheme name="Seafish">
      <a:dk1>
        <a:srgbClr val="54585A"/>
      </a:dk1>
      <a:lt1>
        <a:sysClr val="window" lastClr="FFFFFF"/>
      </a:lt1>
      <a:dk2>
        <a:srgbClr val="0077C8"/>
      </a:dk2>
      <a:lt2>
        <a:srgbClr val="FFFFFF"/>
      </a:lt2>
      <a:accent1>
        <a:srgbClr val="00A3E0"/>
      </a:accent1>
      <a:accent2>
        <a:srgbClr val="009CA6"/>
      </a:accent2>
      <a:accent3>
        <a:srgbClr val="FECC0C"/>
      </a:accent3>
      <a:accent4>
        <a:srgbClr val="ED6C05"/>
      </a:accent4>
      <a:accent5>
        <a:srgbClr val="B6C30C"/>
      </a:accent5>
      <a:accent6>
        <a:srgbClr val="E4002B"/>
      </a:accent6>
      <a:hlink>
        <a:srgbClr val="0077FF"/>
      </a:hlink>
      <a:folHlink>
        <a:srgbClr val="009C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eafish – Dark">
  <a:themeElements>
    <a:clrScheme name="Seafish">
      <a:dk1>
        <a:srgbClr val="54585A"/>
      </a:dk1>
      <a:lt1>
        <a:sysClr val="window" lastClr="FFFFFF"/>
      </a:lt1>
      <a:dk2>
        <a:srgbClr val="0077C8"/>
      </a:dk2>
      <a:lt2>
        <a:srgbClr val="FFFFFF"/>
      </a:lt2>
      <a:accent1>
        <a:srgbClr val="00A3E0"/>
      </a:accent1>
      <a:accent2>
        <a:srgbClr val="009CA6"/>
      </a:accent2>
      <a:accent3>
        <a:srgbClr val="FECC0C"/>
      </a:accent3>
      <a:accent4>
        <a:srgbClr val="ED6C05"/>
      </a:accent4>
      <a:accent5>
        <a:srgbClr val="B6C30C"/>
      </a:accent5>
      <a:accent6>
        <a:srgbClr val="E4002B"/>
      </a:accent6>
      <a:hlink>
        <a:srgbClr val="0077FF"/>
      </a:hlink>
      <a:folHlink>
        <a:srgbClr val="009C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opic xmlns="cebd32e3-9ab6-41ee-b1af-b8405a8d4e68" xsi:nil="true"/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>NPD</DocumentSource>
    <PublicationDate xmlns="cebd32e3-9ab6-41ee-b1af-b8405a8d4e68" xsi:nil="true"/>
    <DocumentAdded xmlns="cebd32e3-9ab6-41ee-b1af-b8405a8d4e68" xsi:nil="true"/>
    <TaxCatchAll xmlns="cebd32e3-9ab6-41ee-b1af-b8405a8d4e68">
      <Value>1475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Presentations and Seminars</TermName>
          <TermId xmlns="http://schemas.microsoft.com/office/infopath/2007/PartnerControls">7adbcc8b-d301-4d35-bf09-16db636c4eed</TermId>
        </TermInfo>
      </Terms>
    </j7c1b49d505545c2a69692ae734740bd>
    <DocumentSummary xmlns="cebd32e3-9ab6-41ee-b1af-b8405a8d4e68">Key trends in foodservice during 2020 slides by The NPD Group</DocumentSummary>
    <ContentStartDate xmlns="cebd32e3-9ab6-41ee-b1af-b8405a8d4e68" xsi:nil="true"/>
    <TaxCatchAllLabel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E98B1303-E0D5-437A-AD11-972EACCAE3A7}"/>
</file>

<file path=customXml/itemProps2.xml><?xml version="1.0" encoding="utf-8"?>
<ds:datastoreItem xmlns:ds="http://schemas.openxmlformats.org/officeDocument/2006/customXml" ds:itemID="{3861A6E2-DA34-417E-9B1F-1F02C4B59AB6}"/>
</file>

<file path=customXml/itemProps3.xml><?xml version="1.0" encoding="utf-8"?>
<ds:datastoreItem xmlns:ds="http://schemas.openxmlformats.org/officeDocument/2006/customXml" ds:itemID="{842DDAE7-8249-4C43-82DB-3FAFD009AE00}"/>
</file>

<file path=docProps/app.xml><?xml version="1.0" encoding="utf-8"?>
<Properties xmlns="http://schemas.openxmlformats.org/officeDocument/2006/extended-properties" xmlns:vt="http://schemas.openxmlformats.org/officeDocument/2006/docPropsVTypes">
  <TotalTime>2250</TotalTime>
  <Words>702</Words>
  <Application>Microsoft Office PowerPoint</Application>
  <PresentationFormat>On-screen Show (16:9)</PresentationFormat>
  <Paragraphs>163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ＭＳ Ｐゴシック</vt:lpstr>
      <vt:lpstr>Arial</vt:lpstr>
      <vt:lpstr>Calibri</vt:lpstr>
      <vt:lpstr>Lucida Grande</vt:lpstr>
      <vt:lpstr>Mangal</vt:lpstr>
      <vt:lpstr>Wingdings</vt:lpstr>
      <vt:lpstr>Seafish - Light</vt:lpstr>
      <vt:lpstr>Seafish – Dark</vt:lpstr>
      <vt:lpstr>Food Service in 2020 so far… </vt:lpstr>
      <vt:lpstr>Foodservice spend was down -36% in 2020*</vt:lpstr>
      <vt:lpstr>All regions of GB have suffered YoY spend &amp; visits declines of more than a third vs. last year </vt:lpstr>
      <vt:lpstr>So far this year, Fish &amp; Chip Shops lost less visits than any other market segment!</vt:lpstr>
      <vt:lpstr>Importance of delivery has growth this year across the market, including at F&amp;C shops</vt:lpstr>
      <vt:lpstr>In 2020, most top delivery food items have increased in popularity, with pizza further cementing its No.1 position</vt:lpstr>
      <vt:lpstr>Seafood Proteins gained popularity in the second half of the year in Delivery and Carry Out Channels*</vt:lpstr>
      <vt:lpstr>Coping with the pandemic: key trends </vt:lpstr>
      <vt:lpstr>PowerPoint Presentation</vt:lpstr>
      <vt:lpstr>PowerPoint Presentation</vt:lpstr>
    </vt:vector>
  </TitlesOfParts>
  <Company>StudioLR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January NPD Foodservice in 2020</dc:title>
  <dc:creator>Rhona Cruickshank</dc:creator>
  <cp:lastModifiedBy>Sergey Chekmarev</cp:lastModifiedBy>
  <cp:revision>83</cp:revision>
  <dcterms:created xsi:type="dcterms:W3CDTF">2020-03-26T10:08:15Z</dcterms:created>
  <dcterms:modified xsi:type="dcterms:W3CDTF">2021-01-11T01:21:19Z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">
    <vt:lpwstr>Client Third Party Confidential</vt:lpwstr>
  </property>
  <property fmtid="{D5CDD505-2E9C-101B-9397-08002B2CF9AE}" pid="3" name="HeaderFooterSelection">
    <vt:lpwstr>NoHeaderFooter</vt:lpwstr>
  </property>
  <property fmtid="{D5CDD505-2E9C-101B-9397-08002B2CF9AE}" pid="4" name="NXPowerLiteLastOptimized">
    <vt:lpwstr>917947</vt:lpwstr>
  </property>
  <property fmtid="{D5CDD505-2E9C-101B-9397-08002B2CF9AE}" pid="5" name="NXPowerLiteSettings">
    <vt:lpwstr>C700052003A000</vt:lpwstr>
  </property>
  <property fmtid="{D5CDD505-2E9C-101B-9397-08002B2CF9AE}" pid="6" name="NXPowerLiteVersion">
    <vt:lpwstr>D8.0.11</vt:lpwstr>
  </property>
  <property fmtid="{D5CDD505-2E9C-101B-9397-08002B2CF9AE}" pid="7" name="TitusGUID">
    <vt:lpwstr>7ecf3698-a70e-4674-bdf8-5eff159ad272</vt:lpwstr>
  </property>
  <property fmtid="{D5CDD505-2E9C-101B-9397-08002B2CF9AE}" pid="8" name="ContentTypeId">
    <vt:lpwstr>0x010100FBC0F8BFD01A91498CA7837A71EEDFDB02005AE5335FCC83EB48B1308B6A764FBC1C</vt:lpwstr>
  </property>
  <property fmtid="{D5CDD505-2E9C-101B-9397-08002B2CF9AE}" pid="9" name="Market Data Document Path">
    <vt:lpwstr>1475;#Presentations and Seminars|7adbcc8b-d301-4d35-bf09-16db636c4eed</vt:lpwstr>
  </property>
</Properties>
</file>