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70" r:id="rId9"/>
    <p:sldId id="499" r:id="rId10"/>
    <p:sldId id="473" r:id="rId11"/>
    <p:sldId id="500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26.12.20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48385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2" name="Worksheet" r:id="rId4" imgW="7905642" imgH="4914715" progId="Excel.Sheet.8">
                  <p:embed/>
                </p:oleObj>
              </mc:Choice>
              <mc:Fallback>
                <p:oleObj name="Worksheet" r:id="rId4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605676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81239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53648" y="902500"/>
            <a:ext cx="8878455" cy="54032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427142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6873"/>
              </p:ext>
            </p:extLst>
          </p:nvPr>
        </p:nvGraphicFramePr>
        <p:xfrm>
          <a:off x="415925" y="1330325"/>
          <a:ext cx="80041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3" name="Worksheet" r:id="rId5" imgW="6667688" imgH="4324425" progId="Excel.Sheet.8">
                  <p:embed/>
                </p:oleObj>
              </mc:Choice>
              <mc:Fallback>
                <p:oleObj name="Worksheet" r:id="rId5" imgW="6667688" imgH="43244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94523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17734305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1411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3561450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5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32338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97545363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46876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45625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1437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77005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4578571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4992210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50779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505517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60926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304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79263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32653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61225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400552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9777223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>
          <a:xfrm>
            <a:off x="77346" y="926250"/>
            <a:ext cx="8878455" cy="53676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34013"/>
              </p:ext>
            </p:extLst>
          </p:nvPr>
        </p:nvGraphicFramePr>
        <p:xfrm>
          <a:off x="563563" y="1722438"/>
          <a:ext cx="80359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4" name="Worksheet" r:id="rId4" imgW="7915327" imgH="4343453" progId="Excel.Sheet.8">
                  <p:embed/>
                </p:oleObj>
              </mc:Choice>
              <mc:Fallback>
                <p:oleObj name="Worksheet" r:id="rId4" imgW="7915327" imgH="43434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22438"/>
                        <a:ext cx="803592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011341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221991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4"/>
          <a:stretch/>
        </p:blipFill>
        <p:spPr>
          <a:xfrm>
            <a:off x="53611" y="907009"/>
            <a:ext cx="8878455" cy="5375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9B23419-C64E-48B4-8859-439793440F2E}"/>
</file>

<file path=customXml/itemProps2.xml><?xml version="1.0" encoding="utf-8"?>
<ds:datastoreItem xmlns:ds="http://schemas.openxmlformats.org/officeDocument/2006/customXml" ds:itemID="{892FD2E3-75D4-4774-AE5C-FBF1283017AE}"/>
</file>

<file path=customXml/itemProps3.xml><?xml version="1.0" encoding="utf-8"?>
<ds:datastoreItem xmlns:ds="http://schemas.openxmlformats.org/officeDocument/2006/customXml" ds:itemID="{C30A7D8B-68E5-43F0-8A9F-6F14697BEE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9311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Rolling Purchase KPI’s – Total Pollock</vt:lpstr>
      <vt:lpstr>PowerPoint Presentation</vt:lpstr>
      <vt:lpstr>Rolling Purchase KPI’s – Frozen Pollock</vt:lpstr>
      <vt:lpstr>PowerPoint Presentation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Pollock Report</dc:title>
  <dc:creator>anderi01</dc:creator>
  <cp:lastModifiedBy>Julia Brooks</cp:lastModifiedBy>
  <cp:revision>808</cp:revision>
  <dcterms:created xsi:type="dcterms:W3CDTF">2009-04-16T08:15:59Z</dcterms:created>
  <dcterms:modified xsi:type="dcterms:W3CDTF">2021-01-14T11:50:44Z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