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1"/>
    <p:sldMasterId id="2147485136" r:id="rId2"/>
  </p:sldMasterIdLst>
  <p:notesMasterIdLst>
    <p:notesMasterId r:id="rId22"/>
  </p:notesMasterIdLst>
  <p:handoutMasterIdLst>
    <p:handoutMasterId r:id="rId23"/>
  </p:handoutMasterIdLst>
  <p:sldIdLst>
    <p:sldId id="357" r:id="rId3"/>
    <p:sldId id="329" r:id="rId4"/>
    <p:sldId id="347" r:id="rId5"/>
    <p:sldId id="315" r:id="rId6"/>
    <p:sldId id="318" r:id="rId7"/>
    <p:sldId id="317" r:id="rId8"/>
    <p:sldId id="351" r:id="rId9"/>
    <p:sldId id="352" r:id="rId10"/>
    <p:sldId id="353" r:id="rId11"/>
    <p:sldId id="313" r:id="rId12"/>
    <p:sldId id="319" r:id="rId13"/>
    <p:sldId id="320" r:id="rId14"/>
    <p:sldId id="302" r:id="rId15"/>
    <p:sldId id="322" r:id="rId16"/>
    <p:sldId id="321" r:id="rId17"/>
    <p:sldId id="338" r:id="rId18"/>
    <p:sldId id="337" r:id="rId19"/>
    <p:sldId id="355" r:id="rId20"/>
    <p:sldId id="358" r:id="rId21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7" d="100"/>
          <a:sy n="67" d="100"/>
        </p:scale>
        <p:origin x="14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13/03/2024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Microsoft_Excel_97-2003_Worksheet1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Microsoft_Excel_97-2003_Worksheet2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24.02.24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809929"/>
              </p:ext>
            </p:extLst>
          </p:nvPr>
        </p:nvGraphicFramePr>
        <p:xfrm>
          <a:off x="712788" y="1292225"/>
          <a:ext cx="7640637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731287" imgH="5276719" progId="Excel.Sheet.8">
                  <p:embed/>
                </p:oleObj>
              </mc:Choice>
              <mc:Fallback>
                <p:oleObj name="Worksheet" r:id="rId3" imgW="8731287" imgH="52767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292225"/>
                        <a:ext cx="7640637" cy="461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0ED0B7-655D-892E-A2F8-DDC1F2C29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142048"/>
              </p:ext>
            </p:extLst>
          </p:nvPr>
        </p:nvGraphicFramePr>
        <p:xfrm>
          <a:off x="409575" y="1312863"/>
          <a:ext cx="8318500" cy="473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21774" imgH="4851444" progId="Excel.Sheet.8">
                  <p:embed/>
                </p:oleObj>
              </mc:Choice>
              <mc:Fallback>
                <p:oleObj name="Worksheet" r:id="rId2" imgW="8521774" imgH="485144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2863"/>
                        <a:ext cx="8318500" cy="473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E78CE1-7777-C2E2-64DC-9657EAC7D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504869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64301" imgH="4273638" progId="Excel.Sheet.8">
                  <p:embed/>
                </p:oleObj>
              </mc:Choice>
              <mc:Fallback>
                <p:oleObj name="Worksheet" r:id="rId2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99C880-5F40-6E00-7E28-F5517576E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30C1E9-3ABE-F0BA-EEB1-FA012D675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1BB939-11C6-2B56-D92D-72D13268C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C0D7D7-DEAA-FD28-F689-C0FA19A27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144013-C592-F6C5-14B8-1C183472E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7CE819-D39A-3E5F-01DF-DB0E41023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B00EFA-AB96-65A6-C43D-25D71FB92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02B2F6-02EF-6FC3-13A1-B2973AC47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FE206B-6084-8E16-20AC-381A543AF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51C12A-3CF3-D8EC-B5A9-C5C365723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899A21-8710-1F6B-9E11-2AF0F9FA9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FF34C2-DEFE-33CF-5FE6-E74D6578F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457E0D-1C8F-1B0C-CF18-7A1DC2F6B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D844B3-2CFB-80D7-2DC4-7414FB23F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8840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F5A046-3F13-E5F8-C06F-FCA153726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E50923-5C47-1885-9A14-C2DAA0216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91554-0AC2-5433-7C2D-D9611D2F4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07D8AA-EE3D-88B1-9199-A6C4C8519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AA8580-49B2-290D-EEA4-DD3262800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F5C6D3-7584-6BE4-9FC3-4199CD01C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01D010-42B5-6D4A-BC89-428ED57BD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3FC429-4CF2-D5CF-0AE1-D4ECC998C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4DE6EDE-68DB-1A60-8762-84A790A5FF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-10666" y="953939"/>
            <a:ext cx="9144000" cy="55214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AC5A5D-A06E-84B8-E342-E41A137C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E32A95-E4AB-4739-1C5B-891530DF4F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0" y="1056897"/>
            <a:ext cx="9144000" cy="54486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A8151-DF81-1A4D-5ACE-46AD6EE81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451503-E7F3-6682-161D-838BE4BCA1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0" y="908719"/>
            <a:ext cx="9144000" cy="55666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2024-03-18T00:00:00+00:00</PublicationDate>
    <DocumentAdded xmlns="cebd32e3-9ab6-41ee-b1af-b8405a8d4e68">2024-03-18T00:00:00+00:00</DocumentAdded>
    <TaxCatchAll xmlns="cebd32e3-9ab6-41ee-b1af-b8405a8d4e68">
      <Value>1643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February 2024</TermName>
          <TermId xmlns="http://schemas.microsoft.com/office/infopath/2007/PartnerControls">85653ee5-416e-47a7-a540-ff6aba730b88</TermId>
        </TermInfo>
      </Terms>
    </j7c1b49d505545c2a69692ae734740bd>
    <DocumentSummary xmlns="cebd32e3-9ab6-41ee-b1af-b8405a8d4e68">February 2024 Nielsen reports
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2EFE81D1-9D22-45C8-9441-613DD353803B}"/>
</file>

<file path=customXml/itemProps2.xml><?xml version="1.0" encoding="utf-8"?>
<ds:datastoreItem xmlns:ds="http://schemas.openxmlformats.org/officeDocument/2006/customXml" ds:itemID="{1E513B9E-9AF8-41CC-820C-8BE47B4EE19D}"/>
</file>

<file path=customXml/itemProps3.xml><?xml version="1.0" encoding="utf-8"?>
<ds:datastoreItem xmlns:ds="http://schemas.openxmlformats.org/officeDocument/2006/customXml" ds:itemID="{A5F635E5-3556-4AE5-A048-00EA2840BB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24.02.24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February NIQ Haddock Report</dc:title>
  <dc:creator/>
  <cp:lastModifiedBy/>
  <cp:revision>18</cp:revision>
  <dcterms:created xsi:type="dcterms:W3CDTF">2012-10-25T12:49:19Z</dcterms:created>
  <dcterms:modified xsi:type="dcterms:W3CDTF">2024-03-13T04:34:42Z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1643;#February 2024|85653ee5-416e-47a7-a540-ff6aba730b88</vt:lpwstr>
  </property>
</Properties>
</file>