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115" d="100"/>
          <a:sy n="115" d="100"/>
        </p:scale>
        <p:origin x="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21.05.22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39220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3B8F1F-EF47-48BE-BA49-04E00E86F851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8964488" cy="57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90201"/>
              </p:ext>
            </p:extLst>
          </p:nvPr>
        </p:nvGraphicFramePr>
        <p:xfrm>
          <a:off x="-26988" y="1090613"/>
          <a:ext cx="9140826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25" name="Worksheet" r:id="rId3" imgW="8467656" imgH="5476785" progId="Excel.Sheet.8">
                  <p:embed/>
                </p:oleObj>
              </mc:Choice>
              <mc:Fallback>
                <p:oleObj name="Worksheet" r:id="rId3" imgW="8467656" imgH="547678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7416412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5133065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B119E8-7BA4-4319-8A62-448E6CDE7024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91778"/>
            <a:ext cx="9145016" cy="567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567691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AECF81-4150-4506-95A3-476C06D16BD0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64495"/>
            <a:ext cx="8856984" cy="579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548894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2225"/>
            <a:ext cx="8963025" cy="52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753074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0039665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4425"/>
            <a:ext cx="8890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71808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235116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3625"/>
            <a:ext cx="9142412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206083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878962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82300F-74E5-40C0-93BC-02521158C48C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263"/>
            <a:ext cx="8964488" cy="579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91873"/>
              </p:ext>
            </p:extLst>
          </p:nvPr>
        </p:nvGraphicFramePr>
        <p:xfrm>
          <a:off x="26988" y="1236663"/>
          <a:ext cx="8999537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3" name="Worksheet" r:id="rId3" imgW="8486742" imgH="4267367" progId="Excel.Sheet.8">
                  <p:embed/>
                </p:oleObj>
              </mc:Choice>
              <mc:Fallback>
                <p:oleObj name="Worksheet" r:id="rId3" imgW="8486742" imgH="426736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663"/>
                        <a:ext cx="8999537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8371967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89625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B9D95D-A80D-4375-ABEC-808A2C311D88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" y="836712"/>
            <a:ext cx="9140478" cy="556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038618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65180028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81508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DC365F-EC65-4B63-882F-CF0855212493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" y="620688"/>
            <a:ext cx="8885483" cy="570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250107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36675"/>
            <a:ext cx="88169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0105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0084463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4163"/>
            <a:ext cx="8890000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184851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4927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113428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606023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172771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8178203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634695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69009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3491946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190625"/>
            <a:ext cx="9193212" cy="48466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848525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7671640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855755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73945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528818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857925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9980195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15BBE3-92C6-4D0E-B035-9E149CDDE32C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691778"/>
            <a:ext cx="9433048" cy="562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076349"/>
              </p:ext>
            </p:extLst>
          </p:nvPr>
        </p:nvGraphicFramePr>
        <p:xfrm>
          <a:off x="200025" y="1376363"/>
          <a:ext cx="8669338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79" name="Worksheet" r:id="rId3" imgW="8467656" imgH="4457816" progId="Excel.Sheet.8">
                  <p:embed/>
                </p:oleObj>
              </mc:Choice>
              <mc:Fallback>
                <p:oleObj name="Worksheet" r:id="rId3" imgW="8467656" imgH="445781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376363"/>
                        <a:ext cx="8669338" cy="456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2833886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076943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024055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2022-06-07T23:00:00+00:00</PublicationDate>
    <DocumentAdded xmlns="cebd32e3-9ab6-41ee-b1af-b8405a8d4e68">2022-06-07T23:00:00+00:00</DocumentAdded>
    <TaxCatchAll xmlns="cebd32e3-9ab6-41ee-b1af-b8405a8d4e68">
      <Value>1598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 May 2022</TermName>
          <TermId xmlns="http://schemas.microsoft.com/office/infopath/2007/PartnerControls">98e24f0d-9b6b-401c-a1ac-87b6974a594d</TermId>
        </TermInfo>
      </Terms>
    </j7c1b49d505545c2a69692ae734740bd>
    <DocumentSummary xmlns="cebd32e3-9ab6-41ee-b1af-b8405a8d4e68">Monthly NielsenIQ reports </DocumentSummary>
    <ContentStartDate xmlns="cebd32e3-9ab6-41ee-b1af-b8405a8d4e68">2022-05-22T23:00:00+00:00</ContentStartDate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472F7D1-C768-4FB7-9710-C2B0B0473C07}"/>
</file>

<file path=customXml/itemProps2.xml><?xml version="1.0" encoding="utf-8"?>
<ds:datastoreItem xmlns:ds="http://schemas.openxmlformats.org/officeDocument/2006/customXml" ds:itemID="{29E1D9FE-0CEE-4B10-806F-EC6DACA53632}"/>
</file>

<file path=customXml/itemProps3.xml><?xml version="1.0" encoding="utf-8"?>
<ds:datastoreItem xmlns:ds="http://schemas.openxmlformats.org/officeDocument/2006/customXml" ds:itemID="{A8C7AC2D-9759-4559-8E1C-41340C049E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Prawn Report Data to 21.05.22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May NielsenIQ Prawn Report</dc:title>
  <dc:creator/>
  <cp:lastModifiedBy/>
  <cp:revision>18</cp:revision>
  <dcterms:created xsi:type="dcterms:W3CDTF">2012-10-25T12:49:19Z</dcterms:created>
  <dcterms:modified xsi:type="dcterms:W3CDTF">2022-06-07T05:55:59Z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1598;#05 May 2022|98e24f0d-9b6b-401c-a1ac-87b6974a594d</vt:lpwstr>
  </property>
</Properties>
</file>