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19" r:id="rId11"/>
    <p:sldId id="579" r:id="rId12"/>
    <p:sldId id="542" r:id="rId13"/>
    <p:sldId id="578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103" d="100"/>
          <a:sy n="103" d="100"/>
        </p:scale>
        <p:origin x="1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15 April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15 April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4/15/2021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15 April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15 April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15 April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4/15/2021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15 April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Cod Report Data to 27.03.21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0" y="583218"/>
            <a:ext cx="9144000" cy="5508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7007541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1" name="Worksheet" r:id="rId4" imgW="7905642" imgH="3628847" progId="Excel.Sheet.8">
                  <p:embed/>
                </p:oleObj>
              </mc:Choice>
              <mc:Fallback>
                <p:oleObj name="Worksheet" r:id="rId4" imgW="7905642" imgH="362884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Share of Trade – Total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Frozen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Chilled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3"/>
          <a:stretch/>
        </p:blipFill>
        <p:spPr>
          <a:xfrm>
            <a:off x="0" y="673373"/>
            <a:ext cx="9144000" cy="5456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0304147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4" name="Worksheet" r:id="rId4" imgW="7953223" imgH="4210257" progId="Excel.Sheet.8">
                  <p:embed/>
                </p:oleObj>
              </mc:Choice>
              <mc:Fallback>
                <p:oleObj name="Worksheet" r:id="rId4" imgW="7953223" imgH="42102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3"/>
          <a:stretch/>
        </p:blipFill>
        <p:spPr>
          <a:xfrm>
            <a:off x="0" y="750645"/>
            <a:ext cx="9144000" cy="5469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2317780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7" name="Worksheet" r:id="rId4" imgW="6715269" imgH="3428841" progId="Excel.Sheet.8">
                  <p:embed/>
                </p:oleObj>
              </mc:Choice>
              <mc:Fallback>
                <p:oleObj name="Worksheet" r:id="rId4" imgW="6715269" imgH="342884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2021-04-15T23:00:00+00:00</PublicationDate>
    <DocumentAdded xmlns="cebd32e3-9ab6-41ee-b1af-b8405a8d4e68">2021-04-15T23:00:00+00:00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ACDE122-E317-4962-9D7A-824B921571EB}"/>
</file>

<file path=customXml/itemProps2.xml><?xml version="1.0" encoding="utf-8"?>
<ds:datastoreItem xmlns:ds="http://schemas.openxmlformats.org/officeDocument/2006/customXml" ds:itemID="{40B4C6AF-E38B-479C-9F4D-D3B1AAA97B00}"/>
</file>

<file path=customXml/itemProps3.xml><?xml version="1.0" encoding="utf-8"?>
<ds:datastoreItem xmlns:ds="http://schemas.openxmlformats.org/officeDocument/2006/customXml" ds:itemID="{7DAD6ABD-6FED-48C2-8662-42564D83A6FD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4855</TotalTime>
  <Words>632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Arial Unicode MS</vt:lpstr>
      <vt:lpstr>Courier New</vt:lpstr>
      <vt:lpstr>Lucida Grande</vt:lpstr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27.03.21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Rolling Purchase KPI’s – Total Cod</vt:lpstr>
      <vt:lpstr>PowerPoint Presentation</vt:lpstr>
      <vt:lpstr>Rolling Purchase KPI’s – Frozen Cod</vt:lpstr>
      <vt:lpstr>PowerPoint Presentation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March NielsenIQ Cod Report</dc:title>
  <dc:creator>anderi01</dc:creator>
  <cp:lastModifiedBy>Julia Brooks</cp:lastModifiedBy>
  <cp:revision>775</cp:revision>
  <dcterms:created xsi:type="dcterms:W3CDTF">2009-04-16T08:15:59Z</dcterms:created>
  <dcterms:modified xsi:type="dcterms:W3CDTF">2021-04-15T12:11:40Z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