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339" r:id="rId2"/>
    <p:sldMasterId id="2147486357" r:id="rId3"/>
  </p:sldMasterIdLst>
  <p:notesMasterIdLst>
    <p:notesMasterId r:id="rId45"/>
  </p:notesMasterIdLst>
  <p:handoutMasterIdLst>
    <p:handoutMasterId r:id="rId46"/>
  </p:handoutMasterIdLst>
  <p:sldIdLst>
    <p:sldId id="528" r:id="rId4"/>
    <p:sldId id="448" r:id="rId5"/>
    <p:sldId id="470" r:id="rId6"/>
    <p:sldId id="458" r:id="rId7"/>
    <p:sldId id="459" r:id="rId8"/>
    <p:sldId id="471" r:id="rId9"/>
    <p:sldId id="472" r:id="rId10"/>
    <p:sldId id="505" r:id="rId11"/>
    <p:sldId id="473" r:id="rId12"/>
    <p:sldId id="460" r:id="rId13"/>
    <p:sldId id="474" r:id="rId14"/>
    <p:sldId id="483" r:id="rId15"/>
    <p:sldId id="506" r:id="rId16"/>
    <p:sldId id="482" r:id="rId17"/>
    <p:sldId id="461" r:id="rId18"/>
    <p:sldId id="518" r:id="rId19"/>
    <p:sldId id="464" r:id="rId20"/>
    <p:sldId id="519" r:id="rId21"/>
    <p:sldId id="465" r:id="rId22"/>
    <p:sldId id="521" r:id="rId23"/>
    <p:sldId id="467" r:id="rId24"/>
    <p:sldId id="520" r:id="rId25"/>
    <p:sldId id="466" r:id="rId26"/>
    <p:sldId id="449" r:id="rId27"/>
    <p:sldId id="496" r:id="rId28"/>
    <p:sldId id="450" r:id="rId29"/>
    <p:sldId id="451" r:id="rId30"/>
    <p:sldId id="452" r:id="rId31"/>
    <p:sldId id="453" r:id="rId32"/>
    <p:sldId id="477" r:id="rId33"/>
    <p:sldId id="478" r:id="rId34"/>
    <p:sldId id="479" r:id="rId35"/>
    <p:sldId id="517" r:id="rId36"/>
    <p:sldId id="480" r:id="rId37"/>
    <p:sldId id="481" r:id="rId38"/>
    <p:sldId id="454" r:id="rId39"/>
    <p:sldId id="455" r:id="rId40"/>
    <p:sldId id="456" r:id="rId41"/>
    <p:sldId id="457" r:id="rId42"/>
    <p:sldId id="524" r:id="rId43"/>
    <p:sldId id="527" r:id="rId4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13 January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13 January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793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13 January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2324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1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13 January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54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7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510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047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141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811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967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18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Mill,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676707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79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859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5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5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3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3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13 January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  <a:cs typeface="Arial" pitchFamily="34" charset="0"/>
              </a:rPr>
              <a:pPr/>
              <a:t>13 January 2021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  <p:sldLayoutId id="2147486351" r:id="rId12"/>
    <p:sldLayoutId id="2147486352" r:id="rId13"/>
    <p:sldLayoutId id="2147486353" r:id="rId14"/>
    <p:sldLayoutId id="2147486354" r:id="rId15"/>
    <p:sldLayoutId id="2147486355" r:id="rId16"/>
    <p:sldLayoutId id="2147486356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  <p:sldLayoutId id="2147486369" r:id="rId12"/>
    <p:sldLayoutId id="2147486370" r:id="rId13"/>
    <p:sldLayoutId id="2147486371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Context Report Data to </a:t>
            </a:r>
            <a:r>
              <a:rPr lang="en-GB" dirty="0" smtClean="0"/>
              <a:t>26.12.20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47849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95438"/>
            <a:ext cx="8523288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876715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25825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90" y="1012246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09625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40" y="1032882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990588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79258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5272827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80846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407503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677749"/>
            <a:ext cx="89884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74803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" y="1352550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15323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1304925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198734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925" y="3911600"/>
            <a:ext cx="414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4397342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4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43330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" y="1808163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19675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798638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631491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907975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343429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1"/>
            <a:ext cx="8724900" cy="4919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48070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" y="1428750"/>
            <a:ext cx="8788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19642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471968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93376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1" y="6593581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3"/>
          <a:stretch/>
        </p:blipFill>
        <p:spPr>
          <a:xfrm>
            <a:off x="2239" y="837126"/>
            <a:ext cx="9141761" cy="5447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95822"/>
              </p:ext>
            </p:extLst>
          </p:nvPr>
        </p:nvGraphicFramePr>
        <p:xfrm>
          <a:off x="61913" y="1265239"/>
          <a:ext cx="89900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0" name="Worksheet" r:id="rId3" imgW="8581926" imgH="5229225" progId="Excel.Sheet.8">
                  <p:embed/>
                </p:oleObj>
              </mc:Choice>
              <mc:Fallback>
                <p:oleObj name="Worksheet" r:id="rId3" imgW="8581926" imgH="522922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9"/>
                        <a:ext cx="89900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9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65567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41221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1"/>
          <a:stretch/>
        </p:blipFill>
        <p:spPr>
          <a:xfrm>
            <a:off x="2232" y="927277"/>
            <a:ext cx="9141768" cy="5434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92320"/>
              </p:ext>
            </p:extLst>
          </p:nvPr>
        </p:nvGraphicFramePr>
        <p:xfrm>
          <a:off x="261938" y="1273175"/>
          <a:ext cx="8834437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8" name="Worksheet" r:id="rId3" imgW="8534457" imgH="4752880" progId="Excel.Sheet.8">
                  <p:embed/>
                </p:oleObj>
              </mc:Choice>
              <mc:Fallback>
                <p:oleObj name="Worksheet" r:id="rId3" imgW="8534457" imgH="475288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834437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2001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770331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81565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9043647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929" y="1385384"/>
            <a:ext cx="8436842" cy="44983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459796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01254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631577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>
          <a:xfrm>
            <a:off x="2240" y="811370"/>
            <a:ext cx="9141760" cy="5473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30172"/>
              </p:ext>
            </p:extLst>
          </p:nvPr>
        </p:nvGraphicFramePr>
        <p:xfrm>
          <a:off x="214313" y="1114425"/>
          <a:ext cx="8656637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6" name="Worksheet" r:id="rId3" imgW="8572489" imgH="5143500" progId="Excel.Sheet.8">
                  <p:embed/>
                </p:oleObj>
              </mc:Choice>
              <mc:Fallback>
                <p:oleObj name="Worksheet" r:id="rId3" imgW="8572489" imgH="514350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425"/>
                        <a:ext cx="8656637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3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130398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39041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63609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4"/>
          <a:stretch/>
        </p:blipFill>
        <p:spPr>
          <a:xfrm>
            <a:off x="2234" y="746975"/>
            <a:ext cx="9141766" cy="5512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24161"/>
              </p:ext>
            </p:extLst>
          </p:nvPr>
        </p:nvGraphicFramePr>
        <p:xfrm>
          <a:off x="203200" y="1203325"/>
          <a:ext cx="8812213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" name="Worksheet" r:id="rId3" imgW="8515297" imgH="4981480" progId="Excel.Sheet.8">
                  <p:embed/>
                </p:oleObj>
              </mc:Choice>
              <mc:Fallback>
                <p:oleObj name="Worksheet" r:id="rId3" imgW="8515297" imgH="498148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812213" cy="4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4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248383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69016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2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09588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320476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5" y="1384488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567687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270578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30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9651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84562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" y="1137071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614038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92491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40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928190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55175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789" y="1903486"/>
            <a:ext cx="8242011" cy="34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414415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05673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63879672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5" y="1250949"/>
            <a:ext cx="9083675" cy="483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72651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7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39805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994053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7" y="1385067"/>
            <a:ext cx="8729663" cy="49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67635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68510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5" y="1284115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56520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2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96209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9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98884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02597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7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22689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364082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1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1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53982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03744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8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884383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96009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7" y="1508313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5982780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5941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5" y="1581690"/>
            <a:ext cx="8728075" cy="45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951027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36942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77273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27396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4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49572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42425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49"/>
            <a:ext cx="8710612" cy="47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08107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40961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189751"/>
            <a:ext cx="4152900" cy="24320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8570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5" y="1209096"/>
            <a:ext cx="4154487" cy="23685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05034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8268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939303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8395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89795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90416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06849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dirty="0" smtClean="0">
                <a:latin typeface="Arial" pitchFamily="34" charset="0"/>
              </a:rPr>
              <a:t>continued</a:t>
            </a:r>
            <a:endParaRPr lang="en-GB" altLang="en-US" sz="28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22946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3731" y="993423"/>
            <a:ext cx="4592638" cy="26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94322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40" y="37817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2938068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1" y="3794486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110843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89512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6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21129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5" y="2028826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940187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83010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76091798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2" y="1606551"/>
            <a:ext cx="8677275" cy="486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3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2020-12-26T00:00:00+00:00</ContentEndDate>
    <DocumentSource xmlns="cebd32e3-9ab6-41ee-b1af-b8405a8d4e68">Nielsen</DocumentSource>
    <PublicationDate xmlns="cebd32e3-9ab6-41ee-b1af-b8405a8d4e68">2021-01-14T00:00:00+00:00</PublicationDate>
    <DocumentAdded xmlns="cebd32e3-9ab6-41ee-b1af-b8405a8d4e68">2021-01-14T00:00:00+00:00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34495D53-ED3D-41DB-B2D0-B71C80122000}"/>
</file>

<file path=customXml/itemProps2.xml><?xml version="1.0" encoding="utf-8"?>
<ds:datastoreItem xmlns:ds="http://schemas.openxmlformats.org/officeDocument/2006/customXml" ds:itemID="{7AC84FAF-9392-435D-87D9-3B42AA951C44}"/>
</file>

<file path=customXml/itemProps3.xml><?xml version="1.0" encoding="utf-8"?>
<ds:datastoreItem xmlns:ds="http://schemas.openxmlformats.org/officeDocument/2006/customXml" ds:itemID="{43DDD5A4-A347-40AA-98EE-2BF6D6E835F5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7220</TotalTime>
  <Words>802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1_Seafish-PowerPoint-template</vt:lpstr>
      <vt:lpstr>Seafish - Light</vt:lpstr>
      <vt:lpstr>Microsoft Excel 97-2003 Worksheet</vt:lpstr>
      <vt:lpstr>UK Context Report Data to 26.12.20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Year End Nielsen Context Report</dc:title>
  <dc:creator>anderi01</dc:creator>
  <cp:lastModifiedBy>Taunk, Shirish Kumar</cp:lastModifiedBy>
  <cp:revision>681</cp:revision>
  <dcterms:created xsi:type="dcterms:W3CDTF">2009-04-16T08:15:59Z</dcterms:created>
  <dcterms:modified xsi:type="dcterms:W3CDTF">2021-01-13T16:44:22Z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1613;#12 - December 2020|41d4356f-7fef-4eea-9cda-a31f57837d60</vt:lpwstr>
  </property>
</Properties>
</file>