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5" r:id="rId1"/>
  </p:sldMasterIdLst>
  <p:notesMasterIdLst>
    <p:notesMasterId r:id="rId34"/>
  </p:notesMasterIdLst>
  <p:handoutMasterIdLst>
    <p:handoutMasterId r:id="rId35"/>
  </p:handoutMasterIdLst>
  <p:sldIdLst>
    <p:sldId id="611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612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6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Smoked Report Data </a:t>
            </a:r>
            <a:r>
              <a:rPr lang="en-GB" dirty="0"/>
              <a:t>to </a:t>
            </a:r>
            <a:r>
              <a:rPr lang="en-GB" dirty="0" smtClean="0"/>
              <a:t>06.11.21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1709" y="1901560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7870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099049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51882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84" y="1134342"/>
            <a:ext cx="9209611" cy="4889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48241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1838782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616594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36" y="1164486"/>
            <a:ext cx="9702800" cy="4938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43413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805641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677384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24" y="1291698"/>
            <a:ext cx="9702800" cy="47932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5182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97" y="1326795"/>
            <a:ext cx="8946833" cy="50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8744775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7721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32" y="987747"/>
            <a:ext cx="9702800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73152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2980859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011204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80" y="1109894"/>
            <a:ext cx="9702800" cy="4938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2637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94128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598374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56829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705307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91777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9288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007345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329484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32" y="903394"/>
            <a:ext cx="9702800" cy="5242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913308"/>
              </p:ext>
            </p:extLst>
          </p:nvPr>
        </p:nvGraphicFramePr>
        <p:xfrm>
          <a:off x="603250" y="1584325"/>
          <a:ext cx="78390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" name="Worksheet" r:id="rId3" imgW="8524734" imgH="4714875" progId="Excel.Sheet.8">
                  <p:embed/>
                </p:oleObj>
              </mc:Choice>
              <mc:Fallback>
                <p:oleObj name="Worksheet" r:id="rId3" imgW="8524734" imgH="47148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584325"/>
                        <a:ext cx="78390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7448426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239823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90489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4012997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23114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36" y="1050577"/>
            <a:ext cx="9702800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6216702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850"/>
            <a:ext cx="84391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326101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851380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32" y="1206243"/>
            <a:ext cx="9702800" cy="47457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249180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113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367505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51266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394123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69763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227845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</a:t>
            </a:r>
            <a:r>
              <a:rPr lang="en-GB" altLang="en-US" sz="2800" dirty="0" smtClean="0">
                <a:latin typeface="+mj-lt"/>
              </a:rPr>
              <a:t>continued</a:t>
            </a:r>
            <a:endParaRPr lang="en-GB" alt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9433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201822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705728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" y="1253121"/>
            <a:ext cx="8981225" cy="4841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961023"/>
              </p:ext>
            </p:extLst>
          </p:nvPr>
        </p:nvGraphicFramePr>
        <p:xfrm>
          <a:off x="812800" y="1227138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" name="Worksheet" r:id="rId4" imgW="7943950" imgH="5314950" progId="Excel.Sheet.8">
                  <p:embed/>
                </p:oleObj>
              </mc:Choice>
              <mc:Fallback>
                <p:oleObj name="Worksheet" r:id="rId4" imgW="7943950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27138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0932688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2404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9035048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47368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9821548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781611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" y="1082598"/>
            <a:ext cx="8745582" cy="4938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0513"/>
              </p:ext>
            </p:extLst>
          </p:nvPr>
        </p:nvGraphicFramePr>
        <p:xfrm>
          <a:off x="693738" y="1282700"/>
          <a:ext cx="76898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" name="Worksheet" r:id="rId3" imgW="8543893" imgH="5372100" progId="Excel.Sheet.8">
                  <p:embed/>
                </p:oleObj>
              </mc:Choice>
              <mc:Fallback>
                <p:oleObj name="Worksheet" r:id="rId3" imgW="8543893" imgH="53721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82700"/>
                        <a:ext cx="7689850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6797226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391F938-58FF-4E47-8F36-62AF8EE9D4F9}"/>
</file>

<file path=customXml/itemProps2.xml><?xml version="1.0" encoding="utf-8"?>
<ds:datastoreItem xmlns:ds="http://schemas.openxmlformats.org/officeDocument/2006/customXml" ds:itemID="{2B9B2E78-FD16-421B-AB32-0410198C6A5A}"/>
</file>

<file path=customXml/itemProps3.xml><?xml version="1.0" encoding="utf-8"?>
<ds:datastoreItem xmlns:ds="http://schemas.openxmlformats.org/officeDocument/2006/customXml" ds:itemID="{9A336051-D8B0-4F82-BF0F-961986AB5ED9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10188</TotalTime>
  <Words>769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Seafish - Light</vt:lpstr>
      <vt:lpstr>Worksheet</vt:lpstr>
      <vt:lpstr>UK Smoked Report Data to 06.11.21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 Smoked Report</dc:title>
  <dc:creator>anderi01</dc:creator>
  <cp:lastModifiedBy>Bhatt, Ashutosh Rashmikant</cp:lastModifiedBy>
  <cp:revision>874</cp:revision>
  <dcterms:created xsi:type="dcterms:W3CDTF">2009-04-16T08:15:59Z</dcterms:created>
  <dcterms:modified xsi:type="dcterms:W3CDTF">2021-11-26T09:13:01Z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