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86" r:id="rId1"/>
  </p:sldMasterIdLst>
  <p:notesMasterIdLst>
    <p:notesMasterId r:id="rId25"/>
  </p:notesMasterIdLst>
  <p:handoutMasterIdLst>
    <p:handoutMasterId r:id="rId26"/>
  </p:handoutMasterIdLst>
  <p:sldIdLst>
    <p:sldId id="610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609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377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6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87" r:id="rId1"/>
    <p:sldLayoutId id="2147491288" r:id="rId2"/>
    <p:sldLayoutId id="2147491289" r:id="rId3"/>
    <p:sldLayoutId id="2147491290" r:id="rId4"/>
    <p:sldLayoutId id="2147491291" r:id="rId5"/>
    <p:sldLayoutId id="2147491292" r:id="rId6"/>
    <p:sldLayoutId id="2147491293" r:id="rId7"/>
    <p:sldLayoutId id="2147491294" r:id="rId8"/>
    <p:sldLayoutId id="2147491295" r:id="rId9"/>
    <p:sldLayoutId id="2147491296" r:id="rId10"/>
    <p:sldLayoutId id="2147491297" r:id="rId11"/>
    <p:sldLayoutId id="2147491298" r:id="rId12"/>
    <p:sldLayoutId id="2147491299" r:id="rId13"/>
    <p:sldLayoutId id="2147491300" r:id="rId14"/>
    <p:sldLayoutId id="2147491301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</a:t>
            </a:r>
            <a:r>
              <a:rPr lang="en-GB" dirty="0" smtClean="0"/>
              <a:t>Salmon </a:t>
            </a:r>
            <a:r>
              <a:rPr lang="en-GB" dirty="0"/>
              <a:t>Report Data to </a:t>
            </a:r>
            <a:r>
              <a:rPr lang="en-GB" dirty="0" smtClean="0"/>
              <a:t>17.07.21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414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92" y="647195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HomeScan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58272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4971"/>
          <a:stretch/>
        </p:blipFill>
        <p:spPr>
          <a:xfrm>
            <a:off x="0" y="674681"/>
            <a:ext cx="9144000" cy="5494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98449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768"/>
          <a:stretch/>
        </p:blipFill>
        <p:spPr>
          <a:xfrm>
            <a:off x="0" y="764835"/>
            <a:ext cx="9144000" cy="544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65445"/>
              </p:ext>
            </p:extLst>
          </p:nvPr>
        </p:nvGraphicFramePr>
        <p:xfrm>
          <a:off x="665163" y="1820863"/>
          <a:ext cx="7437437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" name="Worksheet" r:id="rId4" imgW="8534304" imgH="5048334" progId="Excel.Sheet.8">
                  <p:embed/>
                </p:oleObj>
              </mc:Choice>
              <mc:Fallback>
                <p:oleObj name="Worksheet" r:id="rId4" imgW="8534304" imgH="50483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20863"/>
                        <a:ext cx="7437437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266340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134447"/>
              </p:ext>
            </p:extLst>
          </p:nvPr>
        </p:nvGraphicFramePr>
        <p:xfrm>
          <a:off x="334852" y="1970088"/>
          <a:ext cx="8285274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9" name="Worksheet" r:id="rId3" imgW="8725050" imgH="4562486" progId="Excel.Sheet.8">
                  <p:embed/>
                </p:oleObj>
              </mc:Choice>
              <mc:Fallback>
                <p:oleObj name="Worksheet" r:id="rId3" imgW="8725050" imgH="456248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2" y="1970088"/>
                        <a:ext cx="8285274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614007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667716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3" name="Worksheet" r:id="rId3" imgW="8562937" imgH="4810273" progId="Excel.Sheet.8">
                  <p:embed/>
                </p:oleObj>
              </mc:Choice>
              <mc:Fallback>
                <p:oleObj name="Worksheet" r:id="rId3" imgW="8562937" imgH="481027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90568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29909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" name="Worksheet" r:id="rId3" imgW="8534304" imgH="4781519" progId="Excel.Sheet.8">
                  <p:embed/>
                </p:oleObj>
              </mc:Choice>
              <mc:Fallback>
                <p:oleObj name="Worksheet" r:id="rId3" imgW="8534304" imgH="47815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06026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94891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98933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43438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345549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27906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493174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99718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26376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912037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7465134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486689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35122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23966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302641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04753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782961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28730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(including </a:t>
            </a:r>
            <a:r>
              <a:rPr lang="en-GB" altLang="en-US" sz="1000" dirty="0">
                <a:solidFill>
                  <a:srgbClr val="0062AE"/>
                </a:solidFill>
              </a:rPr>
              <a:t>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3035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01961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91256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14689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2074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01853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18955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47210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29060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0610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21218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5369"/>
          <a:stretch/>
        </p:blipFill>
        <p:spPr>
          <a:xfrm>
            <a:off x="0" y="739077"/>
            <a:ext cx="9144000" cy="5468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35060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4772"/>
          <a:stretch/>
        </p:blipFill>
        <p:spPr>
          <a:xfrm>
            <a:off x="0" y="610286"/>
            <a:ext cx="9144000" cy="5507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17DC8A7-075F-4856-AB96-0C5557284E79}"/>
</file>

<file path=customXml/itemProps2.xml><?xml version="1.0" encoding="utf-8"?>
<ds:datastoreItem xmlns:ds="http://schemas.openxmlformats.org/officeDocument/2006/customXml" ds:itemID="{43C7D26B-9F33-441D-B755-B5AEA5119DF4}"/>
</file>

<file path=customXml/itemProps3.xml><?xml version="1.0" encoding="utf-8"?>
<ds:datastoreItem xmlns:ds="http://schemas.openxmlformats.org/officeDocument/2006/customXml" ds:itemID="{199B25F5-7FE2-40EA-9641-982EE5AA39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652</Words>
  <Application>Microsoft Office PowerPoint</Application>
  <PresentationFormat>On-screen Show (4:3)</PresentationFormat>
  <Paragraphs>76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Arial</vt:lpstr>
      <vt:lpstr>Geneva</vt:lpstr>
      <vt:lpstr>Lucida Grande</vt:lpstr>
      <vt:lpstr>Mangal</vt:lpstr>
      <vt:lpstr>Seafish - Light</vt:lpstr>
      <vt:lpstr>Microsoft Excel 97-2003 Worksheet</vt:lpstr>
      <vt:lpstr>UK Salmon Report Data to 17.07.21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Salmon Report</dc:title>
  <dc:creator>anderi01</dc:creator>
  <cp:lastModifiedBy>Taunk, Shirish Kumar</cp:lastModifiedBy>
  <cp:revision>673</cp:revision>
  <dcterms:created xsi:type="dcterms:W3CDTF">2009-04-16T08:15:59Z</dcterms:created>
  <dcterms:modified xsi:type="dcterms:W3CDTF">2021-08-04T12:42:25Z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