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18" r:id="rId1"/>
    <p:sldMasterId id="2147488330" r:id="rId2"/>
  </p:sldMasterIdLst>
  <p:notesMasterIdLst>
    <p:notesMasterId r:id="rId38"/>
  </p:notesMasterIdLst>
  <p:sldIdLst>
    <p:sldId id="410" r:id="rId3"/>
    <p:sldId id="299" r:id="rId4"/>
    <p:sldId id="260" r:id="rId5"/>
    <p:sldId id="367" r:id="rId6"/>
    <p:sldId id="297" r:id="rId7"/>
    <p:sldId id="368" r:id="rId8"/>
    <p:sldId id="261" r:id="rId9"/>
    <p:sldId id="263" r:id="rId10"/>
    <p:sldId id="264" r:id="rId11"/>
    <p:sldId id="262" r:id="rId12"/>
    <p:sldId id="395" r:id="rId13"/>
    <p:sldId id="396" r:id="rId14"/>
    <p:sldId id="397" r:id="rId15"/>
    <p:sldId id="3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5" r:id="rId32"/>
    <p:sldId id="407" r:id="rId33"/>
    <p:sldId id="286" r:id="rId34"/>
    <p:sldId id="314" r:id="rId35"/>
    <p:sldId id="409" r:id="rId36"/>
    <p:sldId id="4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6642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7415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61987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133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9" r:id="rId1"/>
    <p:sldLayoutId id="2147488320" r:id="rId2"/>
    <p:sldLayoutId id="2147488321" r:id="rId3"/>
    <p:sldLayoutId id="2147488322" r:id="rId4"/>
    <p:sldLayoutId id="2147488323" r:id="rId5"/>
    <p:sldLayoutId id="2147488324" r:id="rId6"/>
    <p:sldLayoutId id="2147488325" r:id="rId7"/>
    <p:sldLayoutId id="2147488326" r:id="rId8"/>
    <p:sldLayoutId id="2147488327" r:id="rId9"/>
    <p:sldLayoutId id="2147488328" r:id="rId10"/>
    <p:sldLayoutId id="21474883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9097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1" r:id="rId1"/>
    <p:sldLayoutId id="2147488332" r:id="rId2"/>
    <p:sldLayoutId id="2147488333" r:id="rId3"/>
    <p:sldLayoutId id="2147488334" r:id="rId4"/>
    <p:sldLayoutId id="2147488335" r:id="rId5"/>
    <p:sldLayoutId id="2147488336" r:id="rId6"/>
    <p:sldLayoutId id="21474883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6864" cy="1152128"/>
          </a:xfrm>
        </p:spPr>
        <p:txBody>
          <a:bodyPr>
            <a:normAutofit/>
          </a:bodyPr>
          <a:lstStyle/>
          <a:p>
            <a:r>
              <a:rPr lang="en-GB" dirty="0"/>
              <a:t>UK Shellfish Report Data to 31.12.22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416824" cy="381642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34033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93" y="1435457"/>
            <a:ext cx="8910414" cy="46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716137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316495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5EBF4-3964-47C4-8CFC-CD3AD883F03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775564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276540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EC245-C512-4011-88DF-3FBDC225C75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1031693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9477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7E133-9268-4BF3-ACCB-8E68D21E41B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-252536" y="1105372"/>
            <a:ext cx="97028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30748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168B8-19DF-4F9C-8594-1011682EEF2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973366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5276"/>
              </p:ext>
            </p:extLst>
          </p:nvPr>
        </p:nvGraphicFramePr>
        <p:xfrm>
          <a:off x="611560" y="1556792"/>
          <a:ext cx="7886700" cy="433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Worksheet" r:id="rId3" imgW="8743885" imgH="4171796" progId="Excel.Sheet.8">
                  <p:embed/>
                </p:oleObj>
              </mc:Choice>
              <mc:Fallback>
                <p:oleObj name="Worksheet" r:id="rId3" imgW="8743885" imgH="41717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886700" cy="433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694641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0584"/>
              </p:ext>
            </p:extLst>
          </p:nvPr>
        </p:nvGraphicFramePr>
        <p:xfrm>
          <a:off x="187325" y="1489075"/>
          <a:ext cx="8767763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Worksheet" r:id="rId3" imgW="8524915" imgH="4181526" progId="Excel.Sheet.8">
                  <p:embed/>
                </p:oleObj>
              </mc:Choice>
              <mc:Fallback>
                <p:oleObj name="Worksheet" r:id="rId3" imgW="8524915" imgH="418152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67763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8617501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33248"/>
              </p:ext>
            </p:extLst>
          </p:nvPr>
        </p:nvGraphicFramePr>
        <p:xfrm>
          <a:off x="179388" y="1484313"/>
          <a:ext cx="8856662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856662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8799051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20100"/>
              </p:ext>
            </p:extLst>
          </p:nvPr>
        </p:nvGraphicFramePr>
        <p:xfrm>
          <a:off x="33338" y="1844675"/>
          <a:ext cx="8859837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59837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597609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01136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7" y="1547842"/>
            <a:ext cx="7391368" cy="454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9330847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76539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08200"/>
            <a:ext cx="84470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862945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32487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463675"/>
            <a:ext cx="83947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515161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36254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92251"/>
            <a:ext cx="8892480" cy="48170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093048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81440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3" y="1643063"/>
            <a:ext cx="83978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7148963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676105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88051-6102-4488-9C01-C39D0B80844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-252536" y="836712"/>
            <a:ext cx="97028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212358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A42FA-517A-451E-BB0A-D852B3384FC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-252536" y="713086"/>
            <a:ext cx="97028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532420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FA35D-0AEE-4B81-A6C7-DBE5080E353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750097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955563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C877C-EAD7-4DBA-A7BC-ED0605DCF3E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-252536" y="836712"/>
            <a:ext cx="9702800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089581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87E8D-C15D-44E4-B857-C88ED5CB46C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980728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684979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7311B-36CC-4123-847B-7F66C3CF6E1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-252536" y="836712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328050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6F6E2-7702-4AD5-B17A-FE17098BF3B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-252536" y="764704"/>
            <a:ext cx="97028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/>
              <a:t>Notes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248183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E0171-3C4C-4B65-8328-279C0333763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753"/>
          <a:stretch/>
        </p:blipFill>
        <p:spPr>
          <a:xfrm>
            <a:off x="-252536" y="755150"/>
            <a:ext cx="9702800" cy="54722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235290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982EB-159D-4777-BE07-B72878C7141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-252536" y="826804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89848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838" y="1695450"/>
            <a:ext cx="847566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463279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69076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725" y="1576388"/>
            <a:ext cx="8455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0603004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Homescan</a:t>
            </a:r>
            <a:r>
              <a:rPr lang="en-GB" altLang="en-US" sz="1000" dirty="0">
                <a:solidFill>
                  <a:srgbClr val="0062AE"/>
                </a:solidFill>
              </a:rPr>
              <a:t>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10287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90750"/>
            <a:ext cx="84470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606416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23381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125663"/>
            <a:ext cx="84486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213091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  <a:r>
              <a:rPr lang="en-GB" altLang="en-US" sz="2800" dirty="0"/>
              <a:t> continued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61807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201863"/>
            <a:ext cx="84486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057173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53058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977" y="1428420"/>
            <a:ext cx="8324047" cy="43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530583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15211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519" y="1287901"/>
            <a:ext cx="8640887" cy="42298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765240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96962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432" y="1577940"/>
            <a:ext cx="8407287" cy="44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690403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18A29547-EBF0-4781-BF40-D9E8E920A2FC}"/>
</file>

<file path=customXml/itemProps2.xml><?xml version="1.0" encoding="utf-8"?>
<ds:datastoreItem xmlns:ds="http://schemas.openxmlformats.org/officeDocument/2006/customXml" ds:itemID="{569983FD-8906-4980-AF5A-F4D24202795D}"/>
</file>

<file path=customXml/itemProps3.xml><?xml version="1.0" encoding="utf-8"?>
<ds:datastoreItem xmlns:ds="http://schemas.openxmlformats.org/officeDocument/2006/customXml" ds:itemID="{994F1F96-5296-415F-872D-3CB34C6DBCA0}"/>
</file>

<file path=docProps/app.xml><?xml version="1.0" encoding="utf-8"?>
<Properties xmlns="http://schemas.openxmlformats.org/officeDocument/2006/extended-properties" xmlns:vt="http://schemas.openxmlformats.org/officeDocument/2006/docPropsVTypes">
  <TotalTime>12698</TotalTime>
  <Words>838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Shellfish Report Data to 31.12.22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Shellfish Report</dc:title>
  <dc:creator>Shrimali, Ruchita Jayanti</dc:creator>
  <cp:lastModifiedBy>Mehera, Harjyot Kaur P</cp:lastModifiedBy>
  <cp:revision>716</cp:revision>
  <dcterms:created xsi:type="dcterms:W3CDTF">2014-08-19T10:17:11Z</dcterms:created>
  <dcterms:modified xsi:type="dcterms:W3CDTF">2023-01-18T08:42:06Z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1591;#13. Year end Dec 2022|10b93ae6-9670-4712-b571-2308f9d0df73</vt:lpwstr>
  </property>
</Properties>
</file>