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32" r:id="rId1"/>
  </p:sldMasterIdLst>
  <p:notesMasterIdLst>
    <p:notesMasterId r:id="rId23"/>
  </p:notesMasterIdLst>
  <p:handoutMasterIdLst>
    <p:handoutMasterId r:id="rId24"/>
  </p:handoutMasterIdLst>
  <p:sldIdLst>
    <p:sldId id="544" r:id="rId2"/>
    <p:sldId id="477" r:id="rId3"/>
    <p:sldId id="448" r:id="rId4"/>
    <p:sldId id="449" r:id="rId5"/>
    <p:sldId id="545" r:id="rId6"/>
    <p:sldId id="470" r:id="rId7"/>
    <p:sldId id="450" r:id="rId8"/>
    <p:sldId id="546" r:id="rId9"/>
    <p:sldId id="455" r:id="rId10"/>
    <p:sldId id="547" r:id="rId11"/>
    <p:sldId id="453" r:id="rId12"/>
    <p:sldId id="538" r:id="rId13"/>
    <p:sldId id="451" r:id="rId14"/>
    <p:sldId id="539" r:id="rId15"/>
    <p:sldId id="454" r:id="rId16"/>
    <p:sldId id="540" r:id="rId17"/>
    <p:sldId id="452" r:id="rId18"/>
    <p:sldId id="496" r:id="rId19"/>
    <p:sldId id="497" r:id="rId20"/>
    <p:sldId id="548" r:id="rId21"/>
    <p:sldId id="498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2E7F"/>
    <a:srgbClr val="0082D2"/>
    <a:srgbClr val="D6BC38"/>
    <a:srgbClr val="ED8000"/>
    <a:srgbClr val="63B1E5"/>
    <a:srgbClr val="477F80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4" autoAdjust="0"/>
    <p:restoredTop sz="97680" autoAdjust="0"/>
  </p:normalViewPr>
  <p:slideViewPr>
    <p:cSldViewPr snapToGrid="0">
      <p:cViewPr>
        <p:scale>
          <a:sx n="70" d="100"/>
          <a:sy n="70" d="100"/>
        </p:scale>
        <p:origin x="-152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C1BBD8-D509-49BE-93B8-063FA90AE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0682EC-FB34-49AE-974A-05CB4C0D89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A1DDA-8527-433F-BFB4-B6A9C555323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CBBC2D-3B25-4704-8FDC-F247192ABCA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AED0-4667-476F-A4C6-BF53ED1A5CB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1278-75BF-43C0-8C69-78A6A95545E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D65A-3C50-4B89-828A-F69D379AF82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254C6-1D68-4133-B9BD-3F2D1C34B90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D4CC7B-68E4-400E-BFEB-A9DA4E6B1DD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63501-7D8C-4F07-9B18-096F0220F9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70DD1-0343-4529-B64C-69C88B6385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C7E7-D98B-453B-8D97-27268C1BD2F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22 October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4074900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30558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7647076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40096870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4153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344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8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9414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22 October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358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843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9238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66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149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4544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9590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2623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22 October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33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3" r:id="rId1"/>
    <p:sldLayoutId id="2147485434" r:id="rId2"/>
    <p:sldLayoutId id="2147485435" r:id="rId3"/>
    <p:sldLayoutId id="2147485436" r:id="rId4"/>
    <p:sldLayoutId id="2147485437" r:id="rId5"/>
    <p:sldLayoutId id="2147485438" r:id="rId6"/>
    <p:sldLayoutId id="2147485439" r:id="rId7"/>
    <p:sldLayoutId id="2147485440" r:id="rId8"/>
    <p:sldLayoutId id="2147485441" r:id="rId9"/>
    <p:sldLayoutId id="2147485442" r:id="rId10"/>
    <p:sldLayoutId id="2147485443" r:id="rId11"/>
    <p:sldLayoutId id="2147485444" r:id="rId12"/>
    <p:sldLayoutId id="2147485445" r:id="rId13"/>
    <p:sldLayoutId id="2147485446" r:id="rId14"/>
    <p:sldLayoutId id="2147485447" r:id="rId15"/>
    <p:sldLayoutId id="2147485448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Ambient Report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2425" y="2197100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bg1"/>
                </a:solidFill>
              </a:rPr>
              <a:t>supporting a profitable, sustainable and socially responsible future for the seafood industry</a:t>
            </a:r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ScanTrack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HomeScan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6417389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938" y="5878513"/>
            <a:ext cx="3371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588" y="489725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Total Salmon</a:t>
            </a:r>
            <a:endParaRPr lang="en-US" altLang="en-US" sz="2800" dirty="0">
              <a:solidFill>
                <a:srgbClr val="012E7F"/>
              </a:solidFill>
              <a:ea typeface="+mj-ea"/>
              <a:cs typeface="+mj-cs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133109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22412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582168983"/>
              </p:ext>
            </p:extLst>
          </p:nvPr>
        </p:nvPicPr>
        <p:blipFill>
          <a:blip r:embed="rId3"/>
          <a:srcRect t="1768" r="1134"/>
          <a:stretch>
            <a:fillRect/>
          </a:stretch>
        </p:blipFill>
        <p:spPr bwMode="auto">
          <a:xfrm>
            <a:off x="185738" y="1383683"/>
            <a:ext cx="8664575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2700" y="885208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Total Salmon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538348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3175" y="414826"/>
            <a:ext cx="914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Mackerel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796151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08764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565913689"/>
              </p:ext>
            </p:extLst>
          </p:nvPr>
        </p:nvPicPr>
        <p:blipFill>
          <a:blip r:embed="rId3"/>
          <a:srcRect t="1794"/>
          <a:stretch>
            <a:fillRect/>
          </a:stretch>
        </p:blipFill>
        <p:spPr bwMode="auto">
          <a:xfrm>
            <a:off x="219075" y="1225949"/>
            <a:ext cx="8701088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175" y="681436"/>
            <a:ext cx="9140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Mackerel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188546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763" y="455770"/>
            <a:ext cx="9139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Sardines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966280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22412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4937977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438" y="1314495"/>
            <a:ext cx="8678862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803320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Sardines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6771934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9512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Pilchards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524804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49708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8962026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7638" y="1059615"/>
            <a:ext cx="869791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84952"/>
            <a:ext cx="9140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</a:rPr>
              <a:t>Retailer Share of Trade £ - Ambient Pilchards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6270094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522114"/>
            <a:ext cx="9145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774005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317452"/>
            <a:ext cx="907256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5613094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-1588" y="883711"/>
            <a:ext cx="91455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12E7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147019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37736"/>
            <a:ext cx="90725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741589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175" y="708732"/>
            <a:ext cx="864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</a:rPr>
              <a:t>Executive Overview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121947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88" y="1419007"/>
            <a:ext cx="898525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01999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6821" y="550029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990" y="1119795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67608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175" y="626205"/>
            <a:ext cx="864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Moving Annual Trends -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503704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38" y="1361217"/>
            <a:ext cx="90773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6380639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21741"/>
            <a:ext cx="6656388" cy="601662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Long Term Trends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770153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288" y="1374203"/>
            <a:ext cx="88582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5510745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175" y="478772"/>
            <a:ext cx="914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379362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46850"/>
            <a:ext cx="1000125" cy="2476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166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22412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75" y="939800"/>
            <a:ext cx="9140825" cy="595313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</a:rPr>
              <a:t>Rolling Purchase KPI’s – Total Ambient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921011"/>
              </p:ext>
            </p:extLst>
          </p:nvPr>
        </p:nvGraphicFramePr>
        <p:xfrm>
          <a:off x="271463" y="1744663"/>
          <a:ext cx="8434387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7" name="Worksheet" r:id="rId4" imgW="7981903" imgH="4314888" progId="Excel.Sheet.8">
                  <p:embed/>
                </p:oleObj>
              </mc:Choice>
              <mc:Fallback>
                <p:oleObj name="Worksheet" r:id="rId4" imgW="7981903" imgH="431488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744663"/>
                        <a:ext cx="8434387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18060154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9569912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7013" y="1363685"/>
            <a:ext cx="86233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175" y="855685"/>
            <a:ext cx="914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Total Ambient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5377582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9850" y="528133"/>
            <a:ext cx="9142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Tuna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930426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63356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967027173"/>
              </p:ext>
            </p:extLst>
          </p:nvPr>
        </p:nvPicPr>
        <p:blipFill>
          <a:blip r:embed="rId3"/>
          <a:srcRect l="816" t="1833" r="966"/>
          <a:stretch>
            <a:fillRect/>
          </a:stretch>
        </p:blipFill>
        <p:spPr bwMode="auto">
          <a:xfrm>
            <a:off x="367661" y="1348164"/>
            <a:ext cx="83534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/>
          </p:cNvSpPr>
          <p:nvPr/>
        </p:nvSpPr>
        <p:spPr bwMode="auto">
          <a:xfrm>
            <a:off x="16823" y="776664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Tuna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3273673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10 - October 2019</TermName>
          <TermId xmlns="http://schemas.microsoft.com/office/infopath/2007/PartnerControls">209582d7-b768-4185-9573-5a7768f47036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09EBE145-F568-4DDD-96E5-53F214A4AE13}"/>
</file>

<file path=customXml/itemProps2.xml><?xml version="1.0" encoding="utf-8"?>
<ds:datastoreItem xmlns:ds="http://schemas.openxmlformats.org/officeDocument/2006/customXml" ds:itemID="{BAF84DC6-3E76-4AF5-8E89-6AA2EEF56067}"/>
</file>

<file path=customXml/itemProps3.xml><?xml version="1.0" encoding="utf-8"?>
<ds:datastoreItem xmlns:ds="http://schemas.openxmlformats.org/officeDocument/2006/customXml" ds:itemID="{BE3520F3-09A9-4286-ADDB-0ADE9745E374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5985</TotalTime>
  <Words>653</Words>
  <Application>Microsoft Office PowerPoint</Application>
  <PresentationFormat>On-screen Show (4:3)</PresentationFormat>
  <Paragraphs>75</Paragraphs>
  <Slides>21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Seafish-PowerPoint-template</vt:lpstr>
      <vt:lpstr>Worksheet</vt:lpstr>
      <vt:lpstr>Ambient Report</vt:lpstr>
      <vt:lpstr>PowerPoint Presentation</vt:lpstr>
      <vt:lpstr>PowerPoint Presentation</vt:lpstr>
      <vt:lpstr>Long Term Trends – Total Ambient</vt:lpstr>
      <vt:lpstr>PowerPoint Presentation</vt:lpstr>
      <vt:lpstr>Rolling Purchase KPI’s – Total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October Nielsen Ambient Report.pptx</dc:title>
  <dc:creator>R Watson; anderi01</dc:creator>
  <cp:lastModifiedBy>Trivedi, Yash Nikhil</cp:lastModifiedBy>
  <cp:revision>719</cp:revision>
  <dcterms:created xsi:type="dcterms:W3CDTF">2009-04-16T08:15:59Z</dcterms:created>
  <dcterms:modified xsi:type="dcterms:W3CDTF">2019-10-22T12:46:46Z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1603;#10 - October 2019|209582d7-b768-4185-9573-5a7768f47036</vt:lpwstr>
  </property>
</Properties>
</file>