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19" r:id="rId11"/>
    <p:sldId id="579" r:id="rId12"/>
    <p:sldId id="542" r:id="rId13"/>
    <p:sldId id="578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5" d="100"/>
          <a:sy n="75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18 February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18 February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2/18/2021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18 February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18 February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18 February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18 February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30.01.21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6818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-17527" y="695459"/>
            <a:ext cx="9161527" cy="5473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9926923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2" name="Worksheet" r:id="rId5" imgW="7905642" imgH="3628847" progId="Excel.Sheet.8">
                  <p:embed/>
                </p:oleObj>
              </mc:Choice>
              <mc:Fallback>
                <p:oleObj name="Worksheet" r:id="rId5" imgW="7905642" imgH="362884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318081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3409685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530180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361673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953983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396818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7051417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69573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47346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91330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361730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89159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33056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35684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74687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29123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75833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12679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15451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55729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0552"/>
          <a:stretch/>
        </p:blipFill>
        <p:spPr>
          <a:xfrm>
            <a:off x="0" y="764834"/>
            <a:ext cx="9144000" cy="5133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6516563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5" name="Worksheet" r:id="rId5" imgW="7953223" imgH="4210257" progId="Excel.Sheet.8">
                  <p:embed/>
                </p:oleObj>
              </mc:Choice>
              <mc:Fallback>
                <p:oleObj name="Worksheet" r:id="rId5" imgW="7953223" imgH="4210257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5130095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283634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1"/>
          <a:stretch/>
        </p:blipFill>
        <p:spPr>
          <a:xfrm>
            <a:off x="-4657" y="643942"/>
            <a:ext cx="9148657" cy="5550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1141180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8" name="Worksheet" r:id="rId5" imgW="6715269" imgH="3428841" progId="Excel.Sheet.8">
                  <p:embed/>
                </p:oleObj>
              </mc:Choice>
              <mc:Fallback>
                <p:oleObj name="Worksheet" r:id="rId5" imgW="6715269" imgH="34288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3124024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January 2021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F779E39-58AF-4255-9759-4C8F7A73E1B0}"/>
</file>

<file path=customXml/itemProps2.xml><?xml version="1.0" encoding="utf-8"?>
<ds:datastoreItem xmlns:ds="http://schemas.openxmlformats.org/officeDocument/2006/customXml" ds:itemID="{A52023D1-A1BB-481C-9295-9904FADC3141}"/>
</file>

<file path=customXml/itemProps3.xml><?xml version="1.0" encoding="utf-8"?>
<ds:datastoreItem xmlns:ds="http://schemas.openxmlformats.org/officeDocument/2006/customXml" ds:itemID="{131C2B1E-4519-42BD-89A7-D325A3E173A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4848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30.01.21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Rolling Purchase KPI’s – Total Cod</vt:lpstr>
      <vt:lpstr>PowerPoint Presentation</vt:lpstr>
      <vt:lpstr>Rolling Purchase KPI’s – Frozen Cod</vt:lpstr>
      <vt:lpstr>PowerPoint Presentation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January NielsenIQ Cod Report</dc:title>
  <dc:creator>anderi01</dc:creator>
  <cp:lastModifiedBy>Julia Brooks</cp:lastModifiedBy>
  <cp:revision>770</cp:revision>
  <dcterms:created xsi:type="dcterms:W3CDTF">2009-04-16T08:15:59Z</dcterms:created>
  <dcterms:modified xsi:type="dcterms:W3CDTF">2021-02-18T09:19:00Z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