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xls" ContentType="application/vnd.ms-excel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s/slide20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41.xml" ContentType="application/vnd.openxmlformats-officedocument.presentationml.slide+xml"/>
  <Override PartName="/ppt/slides/slide11.xml" ContentType="application/vnd.openxmlformats-officedocument.presentationml.slide+xml"/>
  <Override PartName="/ppt/slides/slide10.xml" ContentType="application/vnd.openxmlformats-officedocument.presentationml.slide+xml"/>
  <Override PartName="/ppt/slides/slide9.xml" ContentType="application/vnd.openxmlformats-officedocument.presentationml.slid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40.xml" ContentType="application/vnd.openxmlformats-officedocument.presentationml.slide+xml"/>
  <Override PartName="/ppt/slides/slide19.xml" ContentType="application/vnd.openxmlformats-officedocument.presentationml.slide+xml"/>
  <Override PartName="/ppt/slides/slide22.xml" ContentType="application/vnd.openxmlformats-officedocument.presentationml.slide+xml"/>
  <Override PartName="/ppt/slides/slide21.xml" ContentType="application/vnd.openxmlformats-officedocument.presentationml.slide+xml"/>
  <Override PartName="/ppt/slides/slide29.xml" ContentType="application/vnd.openxmlformats-officedocument.presentationml.slide+xml"/>
  <Override PartName="/ppt/slides/slide28.xml" ContentType="application/vnd.openxmlformats-officedocument.presentationml.slide+xml"/>
  <Override PartName="/ppt/slides/slide27.xml" ContentType="application/vnd.openxmlformats-officedocument.presentationml.slide+xml"/>
  <Override PartName="/ppt/slides/slide26.xml" ContentType="application/vnd.openxmlformats-officedocument.presentationml.slide+xml"/>
  <Override PartName="/ppt/slides/slide25.xml" ContentType="application/vnd.openxmlformats-officedocument.presentationml.slide+xml"/>
  <Override PartName="/ppt/slides/slide24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0.xml" ContentType="application/vnd.openxmlformats-officedocument.presentationml.slide+xml"/>
  <Override PartName="/ppt/slides/slide39.xml" ContentType="application/vnd.openxmlformats-officedocument.presentationml.slide+xml"/>
  <Override PartName="/ppt/slides/slide38.xml" ContentType="application/vnd.openxmlformats-officedocument.presentationml.slide+xml"/>
  <Override PartName="/ppt/slides/slide32.xml" ContentType="application/vnd.openxmlformats-officedocument.presentationml.slide+xml"/>
  <Override PartName="/ppt/slides/slide36.xml" ContentType="application/vnd.openxmlformats-officedocument.presentationml.slide+xml"/>
  <Override PartName="/ppt/slides/slide35.xml" ContentType="application/vnd.openxmlformats-officedocument.presentationml.slide+xml"/>
  <Override PartName="/ppt/slides/slide37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Masters/slideMaster3.xml" ContentType="application/vnd.openxmlformats-officedocument.presentationml.slideMaster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slideMasters/slideMaster1.xml" ContentType="application/vnd.openxmlformats-officedocument.presentationml.slideMaster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2.xml" ContentType="application/vnd.openxmlformats-officedocument.presentationml.slideMaster+xml"/>
  <Override PartName="/ppt/notesSlides/notesSlide2.xml" ContentType="application/vnd.openxmlformats-officedocument.presentationml.notesSlide+xml"/>
  <Override PartName="/ppt/slideLayouts/slideLayout20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3.xml" ContentType="application/vnd.openxmlformats-officedocument.presentationml.slideLayout+xml"/>
  <Override PartName="/ppt/notesSlides/notesSlide1.xml" ContentType="application/vnd.openxmlformats-officedocument.presentationml.notesSlide+xml"/>
  <Override PartName="/ppt/slideLayouts/slideLayout32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3.xml" ContentType="application/vnd.openxmlformats-officedocument.presentationml.slideLayout+xml"/>
  <Override PartName="/ppt/notesMasters/notesMaster1.xml" ContentType="application/vnd.openxmlformats-officedocument.presentationml.notesMaster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5.xml" ContentType="application/vnd.openxmlformats-officedocument.theme+xml"/>
  <Override PartName="/ppt/theme/theme4.xml" ContentType="application/vnd.openxmlformats-officedocument.theme+xml"/>
  <Override PartName="/ppt/theme/theme1.xml" ContentType="application/vnd.openxmlformats-officedocument.them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6273" r:id="rId1"/>
    <p:sldMasterId id="2147486339" r:id="rId2"/>
    <p:sldMasterId id="2147486357" r:id="rId3"/>
  </p:sldMasterIdLst>
  <p:notesMasterIdLst>
    <p:notesMasterId r:id="rId45"/>
  </p:notesMasterIdLst>
  <p:handoutMasterIdLst>
    <p:handoutMasterId r:id="rId46"/>
  </p:handoutMasterIdLst>
  <p:sldIdLst>
    <p:sldId id="528" r:id="rId4"/>
    <p:sldId id="448" r:id="rId5"/>
    <p:sldId id="470" r:id="rId6"/>
    <p:sldId id="458" r:id="rId7"/>
    <p:sldId id="459" r:id="rId8"/>
    <p:sldId id="471" r:id="rId9"/>
    <p:sldId id="472" r:id="rId10"/>
    <p:sldId id="505" r:id="rId11"/>
    <p:sldId id="473" r:id="rId12"/>
    <p:sldId id="460" r:id="rId13"/>
    <p:sldId id="474" r:id="rId14"/>
    <p:sldId id="483" r:id="rId15"/>
    <p:sldId id="506" r:id="rId16"/>
    <p:sldId id="482" r:id="rId17"/>
    <p:sldId id="461" r:id="rId18"/>
    <p:sldId id="518" r:id="rId19"/>
    <p:sldId id="464" r:id="rId20"/>
    <p:sldId id="519" r:id="rId21"/>
    <p:sldId id="465" r:id="rId22"/>
    <p:sldId id="521" r:id="rId23"/>
    <p:sldId id="467" r:id="rId24"/>
    <p:sldId id="520" r:id="rId25"/>
    <p:sldId id="466" r:id="rId26"/>
    <p:sldId id="449" r:id="rId27"/>
    <p:sldId id="496" r:id="rId28"/>
    <p:sldId id="450" r:id="rId29"/>
    <p:sldId id="451" r:id="rId30"/>
    <p:sldId id="452" r:id="rId31"/>
    <p:sldId id="453" r:id="rId32"/>
    <p:sldId id="477" r:id="rId33"/>
    <p:sldId id="478" r:id="rId34"/>
    <p:sldId id="479" r:id="rId35"/>
    <p:sldId id="517" r:id="rId36"/>
    <p:sldId id="480" r:id="rId37"/>
    <p:sldId id="481" r:id="rId38"/>
    <p:sldId id="454" r:id="rId39"/>
    <p:sldId id="455" r:id="rId40"/>
    <p:sldId id="456" r:id="rId41"/>
    <p:sldId id="457" r:id="rId42"/>
    <p:sldId id="524" r:id="rId43"/>
    <p:sldId id="527" r:id="rId44"/>
  </p:sldIdLst>
  <p:sldSz cx="9144000" cy="6858000" type="screen4x3"/>
  <p:notesSz cx="7035800" cy="9334500"/>
  <p:defaultTextStyle>
    <a:defPPr>
      <a:defRPr lang="en-GB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40">
          <p15:clr>
            <a:srgbClr val="A4A3A4"/>
          </p15:clr>
        </p15:guide>
        <p15:guide id="2" pos="2216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6BC38"/>
    <a:srgbClr val="ED8000"/>
    <a:srgbClr val="63B1E5"/>
    <a:srgbClr val="477F80"/>
    <a:srgbClr val="A8B400"/>
    <a:srgbClr val="007C92"/>
    <a:srgbClr val="0082D1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583" autoAdjust="0"/>
    <p:restoredTop sz="88480" autoAdjust="0"/>
  </p:normalViewPr>
  <p:slideViewPr>
    <p:cSldViewPr snapToGrid="0">
      <p:cViewPr varScale="1">
        <p:scale>
          <a:sx n="74" d="100"/>
          <a:sy n="74" d="100"/>
        </p:scale>
        <p:origin x="126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51" d="100"/>
          <a:sy n="51" d="100"/>
        </p:scale>
        <p:origin x="-1944" y="-84"/>
      </p:cViewPr>
      <p:guideLst>
        <p:guide orient="horz" pos="2940"/>
        <p:guide pos="2216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slide" Target="slides/slide36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slide" Target="slides/slide39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9" Type="http://schemas.openxmlformats.org/officeDocument/2006/relationships/slide" Target="slides/slide26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slide" Target="slides/slide37.xml"/><Relationship Id="rId45" Type="http://schemas.openxmlformats.org/officeDocument/2006/relationships/notesMaster" Target="notesMasters/notesMaster1.xml"/><Relationship Id="rId53" Type="http://schemas.openxmlformats.org/officeDocument/2006/relationships/customXml" Target="../customXml/item3.xml"/><Relationship Id="rId5" Type="http://schemas.openxmlformats.org/officeDocument/2006/relationships/slide" Target="slides/slide2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4" Type="http://schemas.openxmlformats.org/officeDocument/2006/relationships/slide" Target="slides/slide41.xml"/><Relationship Id="rId52" Type="http://schemas.openxmlformats.org/officeDocument/2006/relationships/customXml" Target="../customXml/item2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slide" Target="slides/slide40.xml"/><Relationship Id="rId48" Type="http://schemas.openxmlformats.org/officeDocument/2006/relationships/viewProps" Target="viewProps.xml"/><Relationship Id="rId8" Type="http://schemas.openxmlformats.org/officeDocument/2006/relationships/slide" Target="slides/slide5.xml"/><Relationship Id="rId51" Type="http://schemas.openxmlformats.org/officeDocument/2006/relationships/customXml" Target="../customXml/item1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46" Type="http://schemas.openxmlformats.org/officeDocument/2006/relationships/handoutMaster" Target="handoutMasters/handoutMaster1.xml"/><Relationship Id="rId20" Type="http://schemas.openxmlformats.org/officeDocument/2006/relationships/slide" Target="slides/slide17.xml"/><Relationship Id="rId41" Type="http://schemas.openxmlformats.org/officeDocument/2006/relationships/slide" Target="slides/slide3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49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0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42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44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46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28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49588" cy="466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ea typeface="ＭＳ Ｐゴシック" charset="-128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6285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84625" y="0"/>
            <a:ext cx="3049588" cy="466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ea typeface="ＭＳ Ｐゴシック" charset="-128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6285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66188"/>
            <a:ext cx="3049588" cy="466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ea typeface="ＭＳ Ｐゴシック" charset="-128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6285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84625" y="8866188"/>
            <a:ext cx="3049588" cy="466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ea typeface="ＭＳ Ｐゴシック" charset="-128"/>
                <a:cs typeface="+mn-cs"/>
              </a:defRPr>
            </a:lvl1pPr>
          </a:lstStyle>
          <a:p>
            <a:pPr>
              <a:defRPr/>
            </a:pPr>
            <a:fld id="{6B20A192-BC7F-4F69-AC27-F0AE8D43DCD7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2011590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49588" cy="466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543" tIns="46772" rIns="93543" bIns="46772" numCol="1" anchor="t" anchorCtr="0" compatLnSpc="1">
            <a:prstTxWarp prst="textNoShape">
              <a:avLst/>
            </a:prstTxWarp>
          </a:bodyPr>
          <a:lstStyle>
            <a:lvl1pPr defTabSz="935038">
              <a:defRPr sz="1200">
                <a:latin typeface="Arial" charset="0"/>
                <a:ea typeface="ＭＳ Ｐゴシック" charset="-128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84625" y="0"/>
            <a:ext cx="3049588" cy="466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543" tIns="46772" rIns="93543" bIns="46772" numCol="1" anchor="t" anchorCtr="0" compatLnSpc="1">
            <a:prstTxWarp prst="textNoShape">
              <a:avLst/>
            </a:prstTxWarp>
          </a:bodyPr>
          <a:lstStyle>
            <a:lvl1pPr algn="r" defTabSz="935038">
              <a:defRPr sz="1200">
                <a:latin typeface="Arial" charset="0"/>
                <a:ea typeface="ＭＳ Ｐゴシック" charset="-128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506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84275" y="700088"/>
            <a:ext cx="4667250" cy="350043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317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3263" y="4433888"/>
            <a:ext cx="5629275" cy="4200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543" tIns="46772" rIns="93543" bIns="4677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 smtClean="0"/>
              <a:t>Click to edit Master text styles</a:t>
            </a:r>
          </a:p>
          <a:p>
            <a:pPr lvl="1"/>
            <a:r>
              <a:rPr lang="en-GB" noProof="0" smtClean="0"/>
              <a:t>Second level</a:t>
            </a:r>
          </a:p>
          <a:p>
            <a:pPr lvl="2"/>
            <a:r>
              <a:rPr lang="en-GB" noProof="0" smtClean="0"/>
              <a:t>Third level</a:t>
            </a:r>
          </a:p>
          <a:p>
            <a:pPr lvl="3"/>
            <a:r>
              <a:rPr lang="en-GB" noProof="0" smtClean="0"/>
              <a:t>Fourth level</a:t>
            </a:r>
          </a:p>
          <a:p>
            <a:pPr lvl="4"/>
            <a:r>
              <a:rPr lang="en-GB" noProof="0" smtClean="0"/>
              <a:t>Fifth level</a:t>
            </a:r>
          </a:p>
        </p:txBody>
      </p:sp>
      <p:sp>
        <p:nvSpPr>
          <p:cNvPr id="317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66188"/>
            <a:ext cx="3049588" cy="466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543" tIns="46772" rIns="93543" bIns="46772" numCol="1" anchor="b" anchorCtr="0" compatLnSpc="1">
            <a:prstTxWarp prst="textNoShape">
              <a:avLst/>
            </a:prstTxWarp>
          </a:bodyPr>
          <a:lstStyle>
            <a:lvl1pPr defTabSz="935038">
              <a:defRPr sz="1200">
                <a:latin typeface="Arial" charset="0"/>
                <a:ea typeface="ＭＳ Ｐゴシック" charset="-128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17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84625" y="8866188"/>
            <a:ext cx="3049588" cy="466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543" tIns="46772" rIns="93543" bIns="46772" numCol="1" anchor="b" anchorCtr="0" compatLnSpc="1">
            <a:prstTxWarp prst="textNoShape">
              <a:avLst/>
            </a:prstTxWarp>
          </a:bodyPr>
          <a:lstStyle>
            <a:lvl1pPr algn="r" defTabSz="935038">
              <a:defRPr sz="1200">
                <a:latin typeface="Arial" charset="0"/>
                <a:ea typeface="ＭＳ Ｐゴシック" charset="-128"/>
                <a:cs typeface="+mn-cs"/>
              </a:defRPr>
            </a:lvl1pPr>
          </a:lstStyle>
          <a:p>
            <a:pPr>
              <a:defRPr/>
            </a:pPr>
            <a:fld id="{7CC46D75-3D9F-43B9-BCAD-80D6E1DB1DDC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0905973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58E9B555-1F41-47DC-BC3F-72A53C60E06C}" type="slidenum">
              <a:rPr lang="en-GB" altLang="en-US" smtClean="0">
                <a:ea typeface="ＭＳ Ｐゴシック" pitchFamily="34" charset="-128"/>
                <a:cs typeface="Arial" pitchFamily="34" charset="0"/>
              </a:rPr>
              <a:pPr eaLnBrk="1" hangingPunct="1">
                <a:spcBef>
                  <a:spcPct val="0"/>
                </a:spcBef>
              </a:pPr>
              <a:t>2</a:t>
            </a:fld>
            <a:endParaRPr lang="en-GB" altLang="en-US" smtClean="0">
              <a:ea typeface="ＭＳ Ｐゴシック" pitchFamily="34" charset="-128"/>
              <a:cs typeface="Arial" pitchFamily="34" charset="0"/>
            </a:endParaRPr>
          </a:p>
        </p:txBody>
      </p:sp>
      <p:sp>
        <p:nvSpPr>
          <p:cNvPr id="460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4275" y="700088"/>
            <a:ext cx="4667250" cy="3500437"/>
          </a:xfrm>
          <a:ln/>
        </p:spPr>
      </p:sp>
      <p:sp>
        <p:nvSpPr>
          <p:cNvPr id="4608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3294778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864A869A-ABC7-4604-8B9B-30AA4F9E976E}" type="slidenum">
              <a:rPr lang="en-GB" altLang="en-US" smtClean="0">
                <a:ea typeface="ＭＳ Ｐゴシック" pitchFamily="34" charset="-128"/>
                <a:cs typeface="Arial" pitchFamily="34" charset="0"/>
              </a:rPr>
              <a:pPr eaLnBrk="1" hangingPunct="1">
                <a:spcBef>
                  <a:spcPct val="0"/>
                </a:spcBef>
              </a:pPr>
              <a:t>24</a:t>
            </a:fld>
            <a:endParaRPr lang="en-GB" altLang="en-US" smtClean="0">
              <a:ea typeface="ＭＳ Ｐゴシック" pitchFamily="34" charset="-128"/>
              <a:cs typeface="Arial" pitchFamily="34" charset="0"/>
            </a:endParaRPr>
          </a:p>
        </p:txBody>
      </p:sp>
      <p:sp>
        <p:nvSpPr>
          <p:cNvPr id="471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4275" y="700088"/>
            <a:ext cx="4667250" cy="3500437"/>
          </a:xfrm>
          <a:ln/>
        </p:spPr>
      </p:sp>
      <p:sp>
        <p:nvSpPr>
          <p:cNvPr id="4710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8845742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10AD3ACD-800B-4688-BE55-09DE28BC39FE}" type="slidenum">
              <a:rPr lang="en-GB" altLang="en-US" smtClean="0">
                <a:ea typeface="ＭＳ Ｐゴシック" pitchFamily="34" charset="-128"/>
                <a:cs typeface="Arial" pitchFamily="34" charset="0"/>
              </a:rPr>
              <a:pPr eaLnBrk="1" hangingPunct="1">
                <a:spcBef>
                  <a:spcPct val="0"/>
                </a:spcBef>
              </a:pPr>
              <a:t>26</a:t>
            </a:fld>
            <a:endParaRPr lang="en-GB" altLang="en-US" smtClean="0">
              <a:ea typeface="ＭＳ Ｐゴシック" pitchFamily="34" charset="-128"/>
              <a:cs typeface="Arial" pitchFamily="34" charset="0"/>
            </a:endParaRPr>
          </a:p>
        </p:txBody>
      </p:sp>
      <p:sp>
        <p:nvSpPr>
          <p:cNvPr id="481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4275" y="700088"/>
            <a:ext cx="4667250" cy="3500437"/>
          </a:xfrm>
          <a:ln/>
        </p:spPr>
      </p:sp>
      <p:sp>
        <p:nvSpPr>
          <p:cNvPr id="4813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9202851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515A4422-C75A-41F6-8664-7C987754BF94}" type="slidenum">
              <a:rPr lang="en-GB" altLang="en-US" smtClean="0">
                <a:ea typeface="ＭＳ Ｐゴシック" pitchFamily="34" charset="-128"/>
                <a:cs typeface="Arial" pitchFamily="34" charset="0"/>
              </a:rPr>
              <a:pPr eaLnBrk="1" hangingPunct="1">
                <a:spcBef>
                  <a:spcPct val="0"/>
                </a:spcBef>
              </a:pPr>
              <a:t>27</a:t>
            </a:fld>
            <a:endParaRPr lang="en-GB" altLang="en-US" smtClean="0">
              <a:ea typeface="ＭＳ Ｐゴシック" pitchFamily="34" charset="-128"/>
              <a:cs typeface="Arial" pitchFamily="34" charset="0"/>
            </a:endParaRPr>
          </a:p>
        </p:txBody>
      </p:sp>
      <p:sp>
        <p:nvSpPr>
          <p:cNvPr id="491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4275" y="700088"/>
            <a:ext cx="4667250" cy="3500437"/>
          </a:xfrm>
          <a:ln/>
        </p:spPr>
      </p:sp>
      <p:sp>
        <p:nvSpPr>
          <p:cNvPr id="4915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929421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8A53333A-011B-4305-A813-8362F48193FB}" type="slidenum">
              <a:rPr lang="en-GB" altLang="en-US" smtClean="0">
                <a:ea typeface="ＭＳ Ｐゴシック" pitchFamily="34" charset="-128"/>
                <a:cs typeface="Arial" pitchFamily="34" charset="0"/>
              </a:rPr>
              <a:pPr eaLnBrk="1" hangingPunct="1">
                <a:spcBef>
                  <a:spcPct val="0"/>
                </a:spcBef>
              </a:pPr>
              <a:t>28</a:t>
            </a:fld>
            <a:endParaRPr lang="en-GB" altLang="en-US" smtClean="0">
              <a:ea typeface="ＭＳ Ｐゴシック" pitchFamily="34" charset="-128"/>
              <a:cs typeface="Arial" pitchFamily="34" charset="0"/>
            </a:endParaRPr>
          </a:p>
        </p:txBody>
      </p:sp>
      <p:sp>
        <p:nvSpPr>
          <p:cNvPr id="501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4275" y="700088"/>
            <a:ext cx="4667250" cy="3500437"/>
          </a:xfrm>
          <a:ln/>
        </p:spPr>
      </p:sp>
      <p:sp>
        <p:nvSpPr>
          <p:cNvPr id="5018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5161354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9DCD17CF-59C6-4EB8-9BAB-9A9EAEB28F43}" type="slidenum">
              <a:rPr lang="en-GB" altLang="en-US" smtClean="0">
                <a:ea typeface="ＭＳ Ｐゴシック" pitchFamily="34" charset="-128"/>
                <a:cs typeface="Arial" pitchFamily="34" charset="0"/>
              </a:rPr>
              <a:pPr eaLnBrk="1" hangingPunct="1">
                <a:spcBef>
                  <a:spcPct val="0"/>
                </a:spcBef>
              </a:pPr>
              <a:t>29</a:t>
            </a:fld>
            <a:endParaRPr lang="en-GB" altLang="en-US" smtClean="0">
              <a:ea typeface="ＭＳ Ｐゴシック" pitchFamily="34" charset="-128"/>
              <a:cs typeface="Arial" pitchFamily="34" charset="0"/>
            </a:endParaRPr>
          </a:p>
        </p:txBody>
      </p:sp>
      <p:sp>
        <p:nvSpPr>
          <p:cNvPr id="512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4275" y="700088"/>
            <a:ext cx="4667250" cy="3500437"/>
          </a:xfrm>
          <a:ln/>
        </p:spPr>
      </p:sp>
      <p:sp>
        <p:nvSpPr>
          <p:cNvPr id="5120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6511952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97CDF6CD-CEDD-4EC5-BFF4-E29636885526}" type="slidenum">
              <a:rPr lang="en-GB" altLang="en-US" smtClean="0">
                <a:ea typeface="ＭＳ Ｐゴシック" pitchFamily="34" charset="-128"/>
                <a:cs typeface="Arial" pitchFamily="34" charset="0"/>
              </a:rPr>
              <a:pPr eaLnBrk="1" hangingPunct="1">
                <a:spcBef>
                  <a:spcPct val="0"/>
                </a:spcBef>
              </a:pPr>
              <a:t>36</a:t>
            </a:fld>
            <a:endParaRPr lang="en-GB" altLang="en-US" smtClean="0">
              <a:ea typeface="ＭＳ Ｐゴシック" pitchFamily="34" charset="-128"/>
              <a:cs typeface="Arial" pitchFamily="34" charset="0"/>
            </a:endParaRPr>
          </a:p>
        </p:txBody>
      </p:sp>
      <p:sp>
        <p:nvSpPr>
          <p:cNvPr id="522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4275" y="700088"/>
            <a:ext cx="4667250" cy="3500437"/>
          </a:xfrm>
          <a:ln/>
        </p:spPr>
      </p:sp>
      <p:sp>
        <p:nvSpPr>
          <p:cNvPr id="5222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823444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20C55E9F-70A0-496C-A919-DA3A2E08C46D}" type="slidenum">
              <a:rPr lang="en-GB" altLang="en-US" smtClean="0">
                <a:ea typeface="ＭＳ Ｐゴシック" pitchFamily="34" charset="-128"/>
                <a:cs typeface="Arial" pitchFamily="34" charset="0"/>
              </a:rPr>
              <a:pPr eaLnBrk="1" hangingPunct="1">
                <a:spcBef>
                  <a:spcPct val="0"/>
                </a:spcBef>
              </a:pPr>
              <a:t>37</a:t>
            </a:fld>
            <a:endParaRPr lang="en-GB" altLang="en-US" smtClean="0">
              <a:ea typeface="ＭＳ Ｐゴシック" pitchFamily="34" charset="-128"/>
              <a:cs typeface="Arial" pitchFamily="34" charset="0"/>
            </a:endParaRPr>
          </a:p>
        </p:txBody>
      </p:sp>
      <p:sp>
        <p:nvSpPr>
          <p:cNvPr id="532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4275" y="700088"/>
            <a:ext cx="4667250" cy="3500437"/>
          </a:xfrm>
          <a:ln/>
        </p:spPr>
      </p:sp>
      <p:sp>
        <p:nvSpPr>
          <p:cNvPr id="5325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0996128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965243E1-45BC-494A-A050-7DD4D161B2D3}" type="slidenum">
              <a:rPr lang="en-GB" altLang="en-US" smtClean="0">
                <a:ea typeface="ＭＳ Ｐゴシック" pitchFamily="34" charset="-128"/>
                <a:cs typeface="Arial" pitchFamily="34" charset="0"/>
              </a:rPr>
              <a:pPr eaLnBrk="1" hangingPunct="1">
                <a:spcBef>
                  <a:spcPct val="0"/>
                </a:spcBef>
              </a:pPr>
              <a:t>38</a:t>
            </a:fld>
            <a:endParaRPr lang="en-GB" altLang="en-US" smtClean="0">
              <a:ea typeface="ＭＳ Ｐゴシック" pitchFamily="34" charset="-128"/>
              <a:cs typeface="Arial" pitchFamily="34" charset="0"/>
            </a:endParaRPr>
          </a:p>
        </p:txBody>
      </p:sp>
      <p:sp>
        <p:nvSpPr>
          <p:cNvPr id="542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4275" y="700088"/>
            <a:ext cx="4667250" cy="3500437"/>
          </a:xfrm>
          <a:ln/>
        </p:spPr>
      </p:sp>
      <p:sp>
        <p:nvSpPr>
          <p:cNvPr id="5427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911308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8000" y="2905200"/>
            <a:ext cx="4996800" cy="363600"/>
          </a:xfrm>
        </p:spPr>
        <p:txBody>
          <a:bodyPr anchor="t"/>
          <a:lstStyle>
            <a:lvl1pPr algn="r">
              <a:defRPr sz="27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3" y="3247200"/>
            <a:ext cx="1522799" cy="145800"/>
          </a:xfrm>
        </p:spPr>
        <p:txBody>
          <a:bodyPr anchor="t"/>
          <a:lstStyle>
            <a:lvl1pPr algn="r">
              <a:defRPr b="1" cap="all" baseline="0"/>
            </a:lvl1pPr>
          </a:lstStyle>
          <a:p>
            <a:fld id="{ADDB6B5F-43D6-41FE-AC16-7E33290B0982}" type="datetime3">
              <a:rPr lang="en-US" smtClean="0"/>
              <a:pPr/>
              <a:t>29 September 2021</a:t>
            </a:fld>
            <a:endParaRPr lang="en-GB" dirty="0"/>
          </a:p>
        </p:txBody>
      </p:sp>
      <p:grpSp>
        <p:nvGrpSpPr>
          <p:cNvPr id="7" name="Group 4">
            <a:extLst>
              <a:ext uri="{FF2B5EF4-FFF2-40B4-BE49-F238E27FC236}">
                <a16:creationId xmlns:a16="http://schemas.microsoft.com/office/drawing/2014/main" xmlns="" id="{256774C6-BF72-4D8A-AD80-5F476EE27ACF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6243100" y="2620800"/>
            <a:ext cx="2304000" cy="784800"/>
            <a:chOff x="134" y="-75"/>
            <a:chExt cx="5760" cy="1962"/>
          </a:xfrm>
        </p:grpSpPr>
        <p:sp>
          <p:nvSpPr>
            <p:cNvPr id="8" name="Freeform 5">
              <a:extLst>
                <a:ext uri="{FF2B5EF4-FFF2-40B4-BE49-F238E27FC236}">
                  <a16:creationId xmlns:a16="http://schemas.microsoft.com/office/drawing/2014/main" xmlns="" id="{45A97F7C-B6FA-45AE-BE1C-F429AE5BF2A5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626" y="782"/>
              <a:ext cx="452" cy="1073"/>
            </a:xfrm>
            <a:custGeom>
              <a:avLst/>
              <a:gdLst>
                <a:gd name="T0" fmla="*/ 339 w 348"/>
                <a:gd name="T1" fmla="*/ 79 h 827"/>
                <a:gd name="T2" fmla="*/ 210 w 348"/>
                <a:gd name="T3" fmla="*/ 781 h 827"/>
                <a:gd name="T4" fmla="*/ 157 w 348"/>
                <a:gd name="T5" fmla="*/ 826 h 827"/>
                <a:gd name="T6" fmla="*/ 48 w 348"/>
                <a:gd name="T7" fmla="*/ 826 h 827"/>
                <a:gd name="T8" fmla="*/ 7 w 348"/>
                <a:gd name="T9" fmla="*/ 776 h 827"/>
                <a:gd name="T10" fmla="*/ 130 w 348"/>
                <a:gd name="T11" fmla="*/ 85 h 827"/>
                <a:gd name="T12" fmla="*/ 316 w 348"/>
                <a:gd name="T13" fmla="*/ 7 h 827"/>
                <a:gd name="T14" fmla="*/ 336 w 348"/>
                <a:gd name="T15" fmla="*/ 0 h 827"/>
                <a:gd name="T16" fmla="*/ 348 w 348"/>
                <a:gd name="T17" fmla="*/ 16 h 827"/>
                <a:gd name="T18" fmla="*/ 339 w 348"/>
                <a:gd name="T19" fmla="*/ 79 h 8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48" h="827">
                  <a:moveTo>
                    <a:pt x="339" y="79"/>
                  </a:moveTo>
                  <a:cubicBezTo>
                    <a:pt x="296" y="318"/>
                    <a:pt x="253" y="542"/>
                    <a:pt x="210" y="781"/>
                  </a:cubicBezTo>
                  <a:cubicBezTo>
                    <a:pt x="204" y="812"/>
                    <a:pt x="187" y="826"/>
                    <a:pt x="157" y="826"/>
                  </a:cubicBezTo>
                  <a:cubicBezTo>
                    <a:pt x="121" y="827"/>
                    <a:pt x="84" y="827"/>
                    <a:pt x="48" y="826"/>
                  </a:cubicBezTo>
                  <a:cubicBezTo>
                    <a:pt x="10" y="826"/>
                    <a:pt x="0" y="814"/>
                    <a:pt x="7" y="776"/>
                  </a:cubicBezTo>
                  <a:cubicBezTo>
                    <a:pt x="29" y="656"/>
                    <a:pt x="111" y="190"/>
                    <a:pt x="130" y="85"/>
                  </a:cubicBezTo>
                  <a:cubicBezTo>
                    <a:pt x="198" y="61"/>
                    <a:pt x="255" y="39"/>
                    <a:pt x="316" y="7"/>
                  </a:cubicBezTo>
                  <a:cubicBezTo>
                    <a:pt x="323" y="3"/>
                    <a:pt x="330" y="0"/>
                    <a:pt x="336" y="0"/>
                  </a:cubicBezTo>
                  <a:cubicBezTo>
                    <a:pt x="345" y="0"/>
                    <a:pt x="348" y="6"/>
                    <a:pt x="348" y="16"/>
                  </a:cubicBezTo>
                  <a:cubicBezTo>
                    <a:pt x="348" y="27"/>
                    <a:pt x="340" y="70"/>
                    <a:pt x="339" y="79"/>
                  </a:cubicBezTo>
                  <a:close/>
                </a:path>
              </a:pathLst>
            </a:custGeom>
            <a:solidFill>
              <a:srgbClr val="0075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" name="Freeform 6">
              <a:extLst>
                <a:ext uri="{FF2B5EF4-FFF2-40B4-BE49-F238E27FC236}">
                  <a16:creationId xmlns:a16="http://schemas.microsoft.com/office/drawing/2014/main" xmlns="" id="{886E342E-E45A-43B3-B9E1-73225C5BF9E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435" y="-75"/>
              <a:ext cx="579" cy="352"/>
            </a:xfrm>
            <a:custGeom>
              <a:avLst/>
              <a:gdLst>
                <a:gd name="T0" fmla="*/ 447 w 447"/>
                <a:gd name="T1" fmla="*/ 133 h 271"/>
                <a:gd name="T2" fmla="*/ 447 w 447"/>
                <a:gd name="T3" fmla="*/ 133 h 271"/>
                <a:gd name="T4" fmla="*/ 444 w 447"/>
                <a:gd name="T5" fmla="*/ 127 h 271"/>
                <a:gd name="T6" fmla="*/ 322 w 447"/>
                <a:gd name="T7" fmla="*/ 2 h 271"/>
                <a:gd name="T8" fmla="*/ 312 w 447"/>
                <a:gd name="T9" fmla="*/ 2 h 271"/>
                <a:gd name="T10" fmla="*/ 8 w 447"/>
                <a:gd name="T11" fmla="*/ 128 h 271"/>
                <a:gd name="T12" fmla="*/ 1 w 447"/>
                <a:gd name="T13" fmla="*/ 135 h 271"/>
                <a:gd name="T14" fmla="*/ 1 w 447"/>
                <a:gd name="T15" fmla="*/ 137 h 271"/>
                <a:gd name="T16" fmla="*/ 6 w 447"/>
                <a:gd name="T17" fmla="*/ 144 h 271"/>
                <a:gd name="T18" fmla="*/ 263 w 447"/>
                <a:gd name="T19" fmla="*/ 268 h 271"/>
                <a:gd name="T20" fmla="*/ 278 w 447"/>
                <a:gd name="T21" fmla="*/ 268 h 271"/>
                <a:gd name="T22" fmla="*/ 441 w 447"/>
                <a:gd name="T23" fmla="*/ 145 h 271"/>
                <a:gd name="T24" fmla="*/ 446 w 447"/>
                <a:gd name="T25" fmla="*/ 138 h 271"/>
                <a:gd name="T26" fmla="*/ 446 w 447"/>
                <a:gd name="T27" fmla="*/ 138 h 271"/>
                <a:gd name="T28" fmla="*/ 447 w 447"/>
                <a:gd name="T29" fmla="*/ 136 h 271"/>
                <a:gd name="T30" fmla="*/ 447 w 447"/>
                <a:gd name="T31" fmla="*/ 133 h 2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7" h="271">
                  <a:moveTo>
                    <a:pt x="447" y="133"/>
                  </a:moveTo>
                  <a:cubicBezTo>
                    <a:pt x="447" y="133"/>
                    <a:pt x="447" y="133"/>
                    <a:pt x="447" y="133"/>
                  </a:cubicBezTo>
                  <a:cubicBezTo>
                    <a:pt x="447" y="131"/>
                    <a:pt x="446" y="128"/>
                    <a:pt x="444" y="127"/>
                  </a:cubicBezTo>
                  <a:cubicBezTo>
                    <a:pt x="322" y="2"/>
                    <a:pt x="322" y="2"/>
                    <a:pt x="322" y="2"/>
                  </a:cubicBezTo>
                  <a:cubicBezTo>
                    <a:pt x="320" y="0"/>
                    <a:pt x="315" y="0"/>
                    <a:pt x="312" y="2"/>
                  </a:cubicBezTo>
                  <a:cubicBezTo>
                    <a:pt x="234" y="57"/>
                    <a:pt x="106" y="104"/>
                    <a:pt x="8" y="128"/>
                  </a:cubicBezTo>
                  <a:cubicBezTo>
                    <a:pt x="4" y="129"/>
                    <a:pt x="2" y="132"/>
                    <a:pt x="1" y="135"/>
                  </a:cubicBezTo>
                  <a:cubicBezTo>
                    <a:pt x="1" y="135"/>
                    <a:pt x="1" y="136"/>
                    <a:pt x="1" y="137"/>
                  </a:cubicBezTo>
                  <a:cubicBezTo>
                    <a:pt x="0" y="140"/>
                    <a:pt x="2" y="143"/>
                    <a:pt x="6" y="144"/>
                  </a:cubicBezTo>
                  <a:cubicBezTo>
                    <a:pt x="95" y="167"/>
                    <a:pt x="205" y="213"/>
                    <a:pt x="263" y="268"/>
                  </a:cubicBezTo>
                  <a:cubicBezTo>
                    <a:pt x="267" y="271"/>
                    <a:pt x="273" y="271"/>
                    <a:pt x="278" y="268"/>
                  </a:cubicBezTo>
                  <a:cubicBezTo>
                    <a:pt x="441" y="145"/>
                    <a:pt x="441" y="145"/>
                    <a:pt x="441" y="145"/>
                  </a:cubicBezTo>
                  <a:cubicBezTo>
                    <a:pt x="444" y="143"/>
                    <a:pt x="445" y="141"/>
                    <a:pt x="446" y="138"/>
                  </a:cubicBezTo>
                  <a:cubicBezTo>
                    <a:pt x="446" y="138"/>
                    <a:pt x="446" y="138"/>
                    <a:pt x="446" y="138"/>
                  </a:cubicBezTo>
                  <a:cubicBezTo>
                    <a:pt x="447" y="137"/>
                    <a:pt x="447" y="137"/>
                    <a:pt x="447" y="136"/>
                  </a:cubicBezTo>
                  <a:cubicBezTo>
                    <a:pt x="447" y="135"/>
                    <a:pt x="447" y="134"/>
                    <a:pt x="447" y="133"/>
                  </a:cubicBezTo>
                </a:path>
              </a:pathLst>
            </a:custGeom>
            <a:solidFill>
              <a:srgbClr val="00A0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" name="Freeform 7">
              <a:extLst>
                <a:ext uri="{FF2B5EF4-FFF2-40B4-BE49-F238E27FC236}">
                  <a16:creationId xmlns:a16="http://schemas.microsoft.com/office/drawing/2014/main" xmlns="" id="{129B2DEB-7B9F-4D64-8089-6D0B3E3912E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366" y="330"/>
              <a:ext cx="580" cy="353"/>
            </a:xfrm>
            <a:custGeom>
              <a:avLst/>
              <a:gdLst>
                <a:gd name="T0" fmla="*/ 447 w 447"/>
                <a:gd name="T1" fmla="*/ 134 h 272"/>
                <a:gd name="T2" fmla="*/ 447 w 447"/>
                <a:gd name="T3" fmla="*/ 134 h 272"/>
                <a:gd name="T4" fmla="*/ 444 w 447"/>
                <a:gd name="T5" fmla="*/ 127 h 272"/>
                <a:gd name="T6" fmla="*/ 322 w 447"/>
                <a:gd name="T7" fmla="*/ 3 h 272"/>
                <a:gd name="T8" fmla="*/ 311 w 447"/>
                <a:gd name="T9" fmla="*/ 3 h 272"/>
                <a:gd name="T10" fmla="*/ 8 w 447"/>
                <a:gd name="T11" fmla="*/ 128 h 272"/>
                <a:gd name="T12" fmla="*/ 0 w 447"/>
                <a:gd name="T13" fmla="*/ 136 h 272"/>
                <a:gd name="T14" fmla="*/ 0 w 447"/>
                <a:gd name="T15" fmla="*/ 137 h 272"/>
                <a:gd name="T16" fmla="*/ 5 w 447"/>
                <a:gd name="T17" fmla="*/ 145 h 272"/>
                <a:gd name="T18" fmla="*/ 263 w 447"/>
                <a:gd name="T19" fmla="*/ 269 h 272"/>
                <a:gd name="T20" fmla="*/ 277 w 447"/>
                <a:gd name="T21" fmla="*/ 268 h 272"/>
                <a:gd name="T22" fmla="*/ 441 w 447"/>
                <a:gd name="T23" fmla="*/ 146 h 272"/>
                <a:gd name="T24" fmla="*/ 446 w 447"/>
                <a:gd name="T25" fmla="*/ 139 h 272"/>
                <a:gd name="T26" fmla="*/ 446 w 447"/>
                <a:gd name="T27" fmla="*/ 139 h 272"/>
                <a:gd name="T28" fmla="*/ 447 w 447"/>
                <a:gd name="T29" fmla="*/ 137 h 272"/>
                <a:gd name="T30" fmla="*/ 447 w 447"/>
                <a:gd name="T31" fmla="*/ 134 h 2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7" h="272">
                  <a:moveTo>
                    <a:pt x="447" y="134"/>
                  </a:moveTo>
                  <a:cubicBezTo>
                    <a:pt x="447" y="134"/>
                    <a:pt x="447" y="134"/>
                    <a:pt x="447" y="134"/>
                  </a:cubicBezTo>
                  <a:cubicBezTo>
                    <a:pt x="447" y="132"/>
                    <a:pt x="446" y="129"/>
                    <a:pt x="444" y="127"/>
                  </a:cubicBezTo>
                  <a:cubicBezTo>
                    <a:pt x="322" y="3"/>
                    <a:pt x="322" y="3"/>
                    <a:pt x="322" y="3"/>
                  </a:cubicBezTo>
                  <a:cubicBezTo>
                    <a:pt x="319" y="1"/>
                    <a:pt x="315" y="0"/>
                    <a:pt x="311" y="3"/>
                  </a:cubicBezTo>
                  <a:cubicBezTo>
                    <a:pt x="234" y="58"/>
                    <a:pt x="106" y="105"/>
                    <a:pt x="8" y="128"/>
                  </a:cubicBezTo>
                  <a:cubicBezTo>
                    <a:pt x="4" y="129"/>
                    <a:pt x="1" y="133"/>
                    <a:pt x="0" y="136"/>
                  </a:cubicBezTo>
                  <a:cubicBezTo>
                    <a:pt x="0" y="136"/>
                    <a:pt x="0" y="137"/>
                    <a:pt x="0" y="137"/>
                  </a:cubicBezTo>
                  <a:cubicBezTo>
                    <a:pt x="0" y="141"/>
                    <a:pt x="1" y="144"/>
                    <a:pt x="5" y="145"/>
                  </a:cubicBezTo>
                  <a:cubicBezTo>
                    <a:pt x="94" y="168"/>
                    <a:pt x="204" y="214"/>
                    <a:pt x="263" y="269"/>
                  </a:cubicBezTo>
                  <a:cubicBezTo>
                    <a:pt x="266" y="272"/>
                    <a:pt x="273" y="272"/>
                    <a:pt x="277" y="268"/>
                  </a:cubicBezTo>
                  <a:cubicBezTo>
                    <a:pt x="441" y="146"/>
                    <a:pt x="441" y="146"/>
                    <a:pt x="441" y="146"/>
                  </a:cubicBezTo>
                  <a:cubicBezTo>
                    <a:pt x="443" y="144"/>
                    <a:pt x="445" y="142"/>
                    <a:pt x="446" y="139"/>
                  </a:cubicBezTo>
                  <a:cubicBezTo>
                    <a:pt x="446" y="139"/>
                    <a:pt x="446" y="139"/>
                    <a:pt x="446" y="139"/>
                  </a:cubicBezTo>
                  <a:cubicBezTo>
                    <a:pt x="446" y="138"/>
                    <a:pt x="447" y="137"/>
                    <a:pt x="447" y="137"/>
                  </a:cubicBezTo>
                  <a:cubicBezTo>
                    <a:pt x="447" y="136"/>
                    <a:pt x="447" y="135"/>
                    <a:pt x="447" y="134"/>
                  </a:cubicBezTo>
                </a:path>
              </a:pathLst>
            </a:custGeom>
            <a:solidFill>
              <a:srgbClr val="00A0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1" name="Freeform 8">
              <a:extLst>
                <a:ext uri="{FF2B5EF4-FFF2-40B4-BE49-F238E27FC236}">
                  <a16:creationId xmlns:a16="http://schemas.microsoft.com/office/drawing/2014/main" xmlns="" id="{C300526D-E012-4BAE-8391-D5D8AC2D7DBC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801" y="-75"/>
              <a:ext cx="580" cy="352"/>
            </a:xfrm>
            <a:custGeom>
              <a:avLst/>
              <a:gdLst>
                <a:gd name="T0" fmla="*/ 447 w 447"/>
                <a:gd name="T1" fmla="*/ 133 h 271"/>
                <a:gd name="T2" fmla="*/ 447 w 447"/>
                <a:gd name="T3" fmla="*/ 133 h 271"/>
                <a:gd name="T4" fmla="*/ 444 w 447"/>
                <a:gd name="T5" fmla="*/ 127 h 271"/>
                <a:gd name="T6" fmla="*/ 322 w 447"/>
                <a:gd name="T7" fmla="*/ 2 h 271"/>
                <a:gd name="T8" fmla="*/ 311 w 447"/>
                <a:gd name="T9" fmla="*/ 2 h 271"/>
                <a:gd name="T10" fmla="*/ 8 w 447"/>
                <a:gd name="T11" fmla="*/ 128 h 271"/>
                <a:gd name="T12" fmla="*/ 0 w 447"/>
                <a:gd name="T13" fmla="*/ 135 h 271"/>
                <a:gd name="T14" fmla="*/ 0 w 447"/>
                <a:gd name="T15" fmla="*/ 137 h 271"/>
                <a:gd name="T16" fmla="*/ 5 w 447"/>
                <a:gd name="T17" fmla="*/ 144 h 271"/>
                <a:gd name="T18" fmla="*/ 263 w 447"/>
                <a:gd name="T19" fmla="*/ 268 h 271"/>
                <a:gd name="T20" fmla="*/ 277 w 447"/>
                <a:gd name="T21" fmla="*/ 268 h 271"/>
                <a:gd name="T22" fmla="*/ 441 w 447"/>
                <a:gd name="T23" fmla="*/ 145 h 271"/>
                <a:gd name="T24" fmla="*/ 446 w 447"/>
                <a:gd name="T25" fmla="*/ 138 h 271"/>
                <a:gd name="T26" fmla="*/ 446 w 447"/>
                <a:gd name="T27" fmla="*/ 138 h 271"/>
                <a:gd name="T28" fmla="*/ 447 w 447"/>
                <a:gd name="T29" fmla="*/ 136 h 271"/>
                <a:gd name="T30" fmla="*/ 447 w 447"/>
                <a:gd name="T31" fmla="*/ 133 h 2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7" h="271">
                  <a:moveTo>
                    <a:pt x="447" y="133"/>
                  </a:moveTo>
                  <a:cubicBezTo>
                    <a:pt x="447" y="133"/>
                    <a:pt x="447" y="133"/>
                    <a:pt x="447" y="133"/>
                  </a:cubicBezTo>
                  <a:cubicBezTo>
                    <a:pt x="447" y="131"/>
                    <a:pt x="446" y="128"/>
                    <a:pt x="444" y="127"/>
                  </a:cubicBezTo>
                  <a:cubicBezTo>
                    <a:pt x="322" y="2"/>
                    <a:pt x="322" y="2"/>
                    <a:pt x="322" y="2"/>
                  </a:cubicBezTo>
                  <a:cubicBezTo>
                    <a:pt x="319" y="0"/>
                    <a:pt x="315" y="0"/>
                    <a:pt x="311" y="2"/>
                  </a:cubicBezTo>
                  <a:cubicBezTo>
                    <a:pt x="234" y="57"/>
                    <a:pt x="106" y="104"/>
                    <a:pt x="8" y="128"/>
                  </a:cubicBezTo>
                  <a:cubicBezTo>
                    <a:pt x="4" y="129"/>
                    <a:pt x="1" y="132"/>
                    <a:pt x="0" y="135"/>
                  </a:cubicBezTo>
                  <a:cubicBezTo>
                    <a:pt x="0" y="135"/>
                    <a:pt x="0" y="136"/>
                    <a:pt x="0" y="137"/>
                  </a:cubicBezTo>
                  <a:cubicBezTo>
                    <a:pt x="0" y="140"/>
                    <a:pt x="1" y="143"/>
                    <a:pt x="5" y="144"/>
                  </a:cubicBezTo>
                  <a:cubicBezTo>
                    <a:pt x="94" y="167"/>
                    <a:pt x="204" y="213"/>
                    <a:pt x="263" y="268"/>
                  </a:cubicBezTo>
                  <a:cubicBezTo>
                    <a:pt x="266" y="271"/>
                    <a:pt x="273" y="271"/>
                    <a:pt x="277" y="268"/>
                  </a:cubicBezTo>
                  <a:cubicBezTo>
                    <a:pt x="441" y="145"/>
                    <a:pt x="441" y="145"/>
                    <a:pt x="441" y="145"/>
                  </a:cubicBezTo>
                  <a:cubicBezTo>
                    <a:pt x="443" y="143"/>
                    <a:pt x="445" y="141"/>
                    <a:pt x="446" y="138"/>
                  </a:cubicBezTo>
                  <a:cubicBezTo>
                    <a:pt x="446" y="138"/>
                    <a:pt x="446" y="138"/>
                    <a:pt x="446" y="138"/>
                  </a:cubicBezTo>
                  <a:cubicBezTo>
                    <a:pt x="446" y="137"/>
                    <a:pt x="447" y="137"/>
                    <a:pt x="447" y="136"/>
                  </a:cubicBezTo>
                  <a:cubicBezTo>
                    <a:pt x="447" y="135"/>
                    <a:pt x="447" y="134"/>
                    <a:pt x="447" y="133"/>
                  </a:cubicBezTo>
                </a:path>
              </a:pathLst>
            </a:custGeom>
            <a:solidFill>
              <a:srgbClr val="00A0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2" name="Freeform 9">
              <a:extLst>
                <a:ext uri="{FF2B5EF4-FFF2-40B4-BE49-F238E27FC236}">
                  <a16:creationId xmlns:a16="http://schemas.microsoft.com/office/drawing/2014/main" xmlns="" id="{6A7AE131-D39D-4DB9-A6BC-6FF7B911FE2B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733" y="330"/>
              <a:ext cx="580" cy="353"/>
            </a:xfrm>
            <a:custGeom>
              <a:avLst/>
              <a:gdLst>
                <a:gd name="T0" fmla="*/ 447 w 447"/>
                <a:gd name="T1" fmla="*/ 134 h 272"/>
                <a:gd name="T2" fmla="*/ 447 w 447"/>
                <a:gd name="T3" fmla="*/ 134 h 272"/>
                <a:gd name="T4" fmla="*/ 444 w 447"/>
                <a:gd name="T5" fmla="*/ 127 h 272"/>
                <a:gd name="T6" fmla="*/ 322 w 447"/>
                <a:gd name="T7" fmla="*/ 3 h 272"/>
                <a:gd name="T8" fmla="*/ 312 w 447"/>
                <a:gd name="T9" fmla="*/ 3 h 272"/>
                <a:gd name="T10" fmla="*/ 8 w 447"/>
                <a:gd name="T11" fmla="*/ 128 h 272"/>
                <a:gd name="T12" fmla="*/ 1 w 447"/>
                <a:gd name="T13" fmla="*/ 136 h 272"/>
                <a:gd name="T14" fmla="*/ 0 w 447"/>
                <a:gd name="T15" fmla="*/ 137 h 272"/>
                <a:gd name="T16" fmla="*/ 6 w 447"/>
                <a:gd name="T17" fmla="*/ 145 h 272"/>
                <a:gd name="T18" fmla="*/ 263 w 447"/>
                <a:gd name="T19" fmla="*/ 269 h 272"/>
                <a:gd name="T20" fmla="*/ 278 w 447"/>
                <a:gd name="T21" fmla="*/ 268 h 272"/>
                <a:gd name="T22" fmla="*/ 441 w 447"/>
                <a:gd name="T23" fmla="*/ 146 h 272"/>
                <a:gd name="T24" fmla="*/ 446 w 447"/>
                <a:gd name="T25" fmla="*/ 139 h 272"/>
                <a:gd name="T26" fmla="*/ 446 w 447"/>
                <a:gd name="T27" fmla="*/ 139 h 272"/>
                <a:gd name="T28" fmla="*/ 447 w 447"/>
                <a:gd name="T29" fmla="*/ 137 h 272"/>
                <a:gd name="T30" fmla="*/ 447 w 447"/>
                <a:gd name="T31" fmla="*/ 134 h 2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7" h="272">
                  <a:moveTo>
                    <a:pt x="447" y="134"/>
                  </a:moveTo>
                  <a:cubicBezTo>
                    <a:pt x="447" y="134"/>
                    <a:pt x="447" y="134"/>
                    <a:pt x="447" y="134"/>
                  </a:cubicBezTo>
                  <a:cubicBezTo>
                    <a:pt x="447" y="132"/>
                    <a:pt x="446" y="129"/>
                    <a:pt x="444" y="127"/>
                  </a:cubicBezTo>
                  <a:cubicBezTo>
                    <a:pt x="322" y="3"/>
                    <a:pt x="322" y="3"/>
                    <a:pt x="322" y="3"/>
                  </a:cubicBezTo>
                  <a:cubicBezTo>
                    <a:pt x="320" y="1"/>
                    <a:pt x="315" y="0"/>
                    <a:pt x="312" y="3"/>
                  </a:cubicBezTo>
                  <a:cubicBezTo>
                    <a:pt x="234" y="58"/>
                    <a:pt x="106" y="105"/>
                    <a:pt x="8" y="128"/>
                  </a:cubicBezTo>
                  <a:cubicBezTo>
                    <a:pt x="4" y="129"/>
                    <a:pt x="2" y="133"/>
                    <a:pt x="1" y="136"/>
                  </a:cubicBezTo>
                  <a:cubicBezTo>
                    <a:pt x="1" y="136"/>
                    <a:pt x="1" y="137"/>
                    <a:pt x="0" y="137"/>
                  </a:cubicBezTo>
                  <a:cubicBezTo>
                    <a:pt x="0" y="141"/>
                    <a:pt x="2" y="144"/>
                    <a:pt x="6" y="145"/>
                  </a:cubicBezTo>
                  <a:cubicBezTo>
                    <a:pt x="95" y="168"/>
                    <a:pt x="205" y="214"/>
                    <a:pt x="263" y="269"/>
                  </a:cubicBezTo>
                  <a:cubicBezTo>
                    <a:pt x="267" y="272"/>
                    <a:pt x="273" y="272"/>
                    <a:pt x="278" y="268"/>
                  </a:cubicBezTo>
                  <a:cubicBezTo>
                    <a:pt x="441" y="146"/>
                    <a:pt x="441" y="146"/>
                    <a:pt x="441" y="146"/>
                  </a:cubicBezTo>
                  <a:cubicBezTo>
                    <a:pt x="444" y="144"/>
                    <a:pt x="445" y="142"/>
                    <a:pt x="446" y="139"/>
                  </a:cubicBezTo>
                  <a:cubicBezTo>
                    <a:pt x="446" y="139"/>
                    <a:pt x="446" y="139"/>
                    <a:pt x="446" y="139"/>
                  </a:cubicBezTo>
                  <a:cubicBezTo>
                    <a:pt x="447" y="138"/>
                    <a:pt x="447" y="137"/>
                    <a:pt x="447" y="137"/>
                  </a:cubicBezTo>
                  <a:cubicBezTo>
                    <a:pt x="447" y="136"/>
                    <a:pt x="447" y="135"/>
                    <a:pt x="447" y="134"/>
                  </a:cubicBezTo>
                </a:path>
              </a:pathLst>
            </a:custGeom>
            <a:solidFill>
              <a:srgbClr val="0075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3" name="Freeform 10">
              <a:extLst>
                <a:ext uri="{FF2B5EF4-FFF2-40B4-BE49-F238E27FC236}">
                  <a16:creationId xmlns:a16="http://schemas.microsoft.com/office/drawing/2014/main" xmlns="" id="{8357AD78-2C63-4CB1-8647-644EBFF3EA94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170" y="-75"/>
              <a:ext cx="580" cy="352"/>
            </a:xfrm>
            <a:custGeom>
              <a:avLst/>
              <a:gdLst>
                <a:gd name="T0" fmla="*/ 447 w 447"/>
                <a:gd name="T1" fmla="*/ 133 h 271"/>
                <a:gd name="T2" fmla="*/ 447 w 447"/>
                <a:gd name="T3" fmla="*/ 133 h 271"/>
                <a:gd name="T4" fmla="*/ 444 w 447"/>
                <a:gd name="T5" fmla="*/ 127 h 271"/>
                <a:gd name="T6" fmla="*/ 322 w 447"/>
                <a:gd name="T7" fmla="*/ 2 h 271"/>
                <a:gd name="T8" fmla="*/ 312 w 447"/>
                <a:gd name="T9" fmla="*/ 2 h 271"/>
                <a:gd name="T10" fmla="*/ 8 w 447"/>
                <a:gd name="T11" fmla="*/ 128 h 271"/>
                <a:gd name="T12" fmla="*/ 1 w 447"/>
                <a:gd name="T13" fmla="*/ 135 h 271"/>
                <a:gd name="T14" fmla="*/ 0 w 447"/>
                <a:gd name="T15" fmla="*/ 137 h 271"/>
                <a:gd name="T16" fmla="*/ 5 w 447"/>
                <a:gd name="T17" fmla="*/ 144 h 271"/>
                <a:gd name="T18" fmla="*/ 263 w 447"/>
                <a:gd name="T19" fmla="*/ 268 h 271"/>
                <a:gd name="T20" fmla="*/ 277 w 447"/>
                <a:gd name="T21" fmla="*/ 268 h 271"/>
                <a:gd name="T22" fmla="*/ 441 w 447"/>
                <a:gd name="T23" fmla="*/ 145 h 271"/>
                <a:gd name="T24" fmla="*/ 446 w 447"/>
                <a:gd name="T25" fmla="*/ 138 h 271"/>
                <a:gd name="T26" fmla="*/ 446 w 447"/>
                <a:gd name="T27" fmla="*/ 138 h 271"/>
                <a:gd name="T28" fmla="*/ 447 w 447"/>
                <a:gd name="T29" fmla="*/ 136 h 271"/>
                <a:gd name="T30" fmla="*/ 447 w 447"/>
                <a:gd name="T31" fmla="*/ 133 h 2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7" h="271">
                  <a:moveTo>
                    <a:pt x="447" y="133"/>
                  </a:moveTo>
                  <a:cubicBezTo>
                    <a:pt x="447" y="133"/>
                    <a:pt x="447" y="133"/>
                    <a:pt x="447" y="133"/>
                  </a:cubicBezTo>
                  <a:cubicBezTo>
                    <a:pt x="447" y="131"/>
                    <a:pt x="446" y="128"/>
                    <a:pt x="444" y="127"/>
                  </a:cubicBezTo>
                  <a:cubicBezTo>
                    <a:pt x="322" y="2"/>
                    <a:pt x="322" y="2"/>
                    <a:pt x="322" y="2"/>
                  </a:cubicBezTo>
                  <a:cubicBezTo>
                    <a:pt x="320" y="0"/>
                    <a:pt x="315" y="0"/>
                    <a:pt x="312" y="2"/>
                  </a:cubicBezTo>
                  <a:cubicBezTo>
                    <a:pt x="234" y="57"/>
                    <a:pt x="106" y="104"/>
                    <a:pt x="8" y="128"/>
                  </a:cubicBezTo>
                  <a:cubicBezTo>
                    <a:pt x="4" y="129"/>
                    <a:pt x="1" y="132"/>
                    <a:pt x="1" y="135"/>
                  </a:cubicBezTo>
                  <a:cubicBezTo>
                    <a:pt x="0" y="135"/>
                    <a:pt x="0" y="136"/>
                    <a:pt x="0" y="137"/>
                  </a:cubicBezTo>
                  <a:cubicBezTo>
                    <a:pt x="0" y="140"/>
                    <a:pt x="2" y="143"/>
                    <a:pt x="5" y="144"/>
                  </a:cubicBezTo>
                  <a:cubicBezTo>
                    <a:pt x="94" y="167"/>
                    <a:pt x="205" y="213"/>
                    <a:pt x="263" y="268"/>
                  </a:cubicBezTo>
                  <a:cubicBezTo>
                    <a:pt x="267" y="271"/>
                    <a:pt x="273" y="271"/>
                    <a:pt x="277" y="268"/>
                  </a:cubicBezTo>
                  <a:cubicBezTo>
                    <a:pt x="441" y="145"/>
                    <a:pt x="441" y="145"/>
                    <a:pt x="441" y="145"/>
                  </a:cubicBezTo>
                  <a:cubicBezTo>
                    <a:pt x="443" y="143"/>
                    <a:pt x="445" y="141"/>
                    <a:pt x="446" y="138"/>
                  </a:cubicBezTo>
                  <a:cubicBezTo>
                    <a:pt x="446" y="138"/>
                    <a:pt x="446" y="138"/>
                    <a:pt x="446" y="138"/>
                  </a:cubicBezTo>
                  <a:cubicBezTo>
                    <a:pt x="447" y="137"/>
                    <a:pt x="447" y="137"/>
                    <a:pt x="447" y="136"/>
                  </a:cubicBezTo>
                  <a:cubicBezTo>
                    <a:pt x="447" y="135"/>
                    <a:pt x="447" y="134"/>
                    <a:pt x="447" y="133"/>
                  </a:cubicBezTo>
                </a:path>
              </a:pathLst>
            </a:custGeom>
            <a:solidFill>
              <a:srgbClr val="00A0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4" name="Freeform 11">
              <a:extLst>
                <a:ext uri="{FF2B5EF4-FFF2-40B4-BE49-F238E27FC236}">
                  <a16:creationId xmlns:a16="http://schemas.microsoft.com/office/drawing/2014/main" xmlns="" id="{8ECF6878-6E9B-4332-9675-D0952FFA39D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537" y="-75"/>
              <a:ext cx="579" cy="352"/>
            </a:xfrm>
            <a:custGeom>
              <a:avLst/>
              <a:gdLst>
                <a:gd name="T0" fmla="*/ 447 w 447"/>
                <a:gd name="T1" fmla="*/ 133 h 271"/>
                <a:gd name="T2" fmla="*/ 447 w 447"/>
                <a:gd name="T3" fmla="*/ 133 h 271"/>
                <a:gd name="T4" fmla="*/ 445 w 447"/>
                <a:gd name="T5" fmla="*/ 127 h 271"/>
                <a:gd name="T6" fmla="*/ 323 w 447"/>
                <a:gd name="T7" fmla="*/ 2 h 271"/>
                <a:gd name="T8" fmla="*/ 312 w 447"/>
                <a:gd name="T9" fmla="*/ 2 h 271"/>
                <a:gd name="T10" fmla="*/ 9 w 447"/>
                <a:gd name="T11" fmla="*/ 128 h 271"/>
                <a:gd name="T12" fmla="*/ 1 w 447"/>
                <a:gd name="T13" fmla="*/ 135 h 271"/>
                <a:gd name="T14" fmla="*/ 1 w 447"/>
                <a:gd name="T15" fmla="*/ 137 h 271"/>
                <a:gd name="T16" fmla="*/ 6 w 447"/>
                <a:gd name="T17" fmla="*/ 144 h 271"/>
                <a:gd name="T18" fmla="*/ 263 w 447"/>
                <a:gd name="T19" fmla="*/ 268 h 271"/>
                <a:gd name="T20" fmla="*/ 278 w 447"/>
                <a:gd name="T21" fmla="*/ 268 h 271"/>
                <a:gd name="T22" fmla="*/ 441 w 447"/>
                <a:gd name="T23" fmla="*/ 145 h 271"/>
                <a:gd name="T24" fmla="*/ 447 w 447"/>
                <a:gd name="T25" fmla="*/ 138 h 271"/>
                <a:gd name="T26" fmla="*/ 447 w 447"/>
                <a:gd name="T27" fmla="*/ 138 h 271"/>
                <a:gd name="T28" fmla="*/ 447 w 447"/>
                <a:gd name="T29" fmla="*/ 136 h 271"/>
                <a:gd name="T30" fmla="*/ 447 w 447"/>
                <a:gd name="T31" fmla="*/ 133 h 2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7" h="271">
                  <a:moveTo>
                    <a:pt x="447" y="133"/>
                  </a:moveTo>
                  <a:cubicBezTo>
                    <a:pt x="447" y="133"/>
                    <a:pt x="447" y="133"/>
                    <a:pt x="447" y="133"/>
                  </a:cubicBezTo>
                  <a:cubicBezTo>
                    <a:pt x="447" y="131"/>
                    <a:pt x="446" y="128"/>
                    <a:pt x="445" y="127"/>
                  </a:cubicBezTo>
                  <a:cubicBezTo>
                    <a:pt x="323" y="2"/>
                    <a:pt x="323" y="2"/>
                    <a:pt x="323" y="2"/>
                  </a:cubicBezTo>
                  <a:cubicBezTo>
                    <a:pt x="320" y="0"/>
                    <a:pt x="315" y="0"/>
                    <a:pt x="312" y="2"/>
                  </a:cubicBezTo>
                  <a:cubicBezTo>
                    <a:pt x="234" y="57"/>
                    <a:pt x="107" y="104"/>
                    <a:pt x="9" y="128"/>
                  </a:cubicBezTo>
                  <a:cubicBezTo>
                    <a:pt x="4" y="129"/>
                    <a:pt x="2" y="132"/>
                    <a:pt x="1" y="135"/>
                  </a:cubicBezTo>
                  <a:cubicBezTo>
                    <a:pt x="1" y="135"/>
                    <a:pt x="1" y="136"/>
                    <a:pt x="1" y="137"/>
                  </a:cubicBezTo>
                  <a:cubicBezTo>
                    <a:pt x="0" y="140"/>
                    <a:pt x="2" y="143"/>
                    <a:pt x="6" y="144"/>
                  </a:cubicBezTo>
                  <a:cubicBezTo>
                    <a:pt x="95" y="167"/>
                    <a:pt x="205" y="213"/>
                    <a:pt x="263" y="268"/>
                  </a:cubicBezTo>
                  <a:cubicBezTo>
                    <a:pt x="267" y="271"/>
                    <a:pt x="273" y="271"/>
                    <a:pt x="278" y="268"/>
                  </a:cubicBezTo>
                  <a:cubicBezTo>
                    <a:pt x="441" y="145"/>
                    <a:pt x="441" y="145"/>
                    <a:pt x="441" y="145"/>
                  </a:cubicBezTo>
                  <a:cubicBezTo>
                    <a:pt x="444" y="143"/>
                    <a:pt x="446" y="141"/>
                    <a:pt x="447" y="138"/>
                  </a:cubicBezTo>
                  <a:cubicBezTo>
                    <a:pt x="447" y="138"/>
                    <a:pt x="447" y="138"/>
                    <a:pt x="447" y="138"/>
                  </a:cubicBezTo>
                  <a:cubicBezTo>
                    <a:pt x="447" y="137"/>
                    <a:pt x="447" y="137"/>
                    <a:pt x="447" y="136"/>
                  </a:cubicBezTo>
                  <a:cubicBezTo>
                    <a:pt x="447" y="135"/>
                    <a:pt x="447" y="134"/>
                    <a:pt x="447" y="133"/>
                  </a:cubicBezTo>
                </a:path>
              </a:pathLst>
            </a:custGeom>
            <a:solidFill>
              <a:srgbClr val="00A0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5" name="Freeform 12">
              <a:extLst>
                <a:ext uri="{FF2B5EF4-FFF2-40B4-BE49-F238E27FC236}">
                  <a16:creationId xmlns:a16="http://schemas.microsoft.com/office/drawing/2014/main" xmlns="" id="{0504A538-60E5-403C-918B-14108809948A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34" y="783"/>
              <a:ext cx="785" cy="1100"/>
            </a:xfrm>
            <a:custGeom>
              <a:avLst/>
              <a:gdLst>
                <a:gd name="T0" fmla="*/ 32 w 605"/>
                <a:gd name="T1" fmla="*/ 225 h 848"/>
                <a:gd name="T2" fmla="*/ 341 w 605"/>
                <a:gd name="T3" fmla="*/ 0 h 848"/>
                <a:gd name="T4" fmla="*/ 574 w 605"/>
                <a:gd name="T5" fmla="*/ 51 h 848"/>
                <a:gd name="T6" fmla="*/ 594 w 605"/>
                <a:gd name="T7" fmla="*/ 76 h 848"/>
                <a:gd name="T8" fmla="*/ 581 w 605"/>
                <a:gd name="T9" fmla="*/ 99 h 848"/>
                <a:gd name="T10" fmla="*/ 537 w 605"/>
                <a:gd name="T11" fmla="*/ 157 h 848"/>
                <a:gd name="T12" fmla="*/ 509 w 605"/>
                <a:gd name="T13" fmla="*/ 179 h 848"/>
                <a:gd name="T14" fmla="*/ 494 w 605"/>
                <a:gd name="T15" fmla="*/ 175 h 848"/>
                <a:gd name="T16" fmla="*/ 348 w 605"/>
                <a:gd name="T17" fmla="*/ 142 h 848"/>
                <a:gd name="T18" fmla="*/ 233 w 605"/>
                <a:gd name="T19" fmla="*/ 220 h 848"/>
                <a:gd name="T20" fmla="*/ 605 w 605"/>
                <a:gd name="T21" fmla="*/ 590 h 848"/>
                <a:gd name="T22" fmla="*/ 288 w 605"/>
                <a:gd name="T23" fmla="*/ 848 h 848"/>
                <a:gd name="T24" fmla="*/ 0 w 605"/>
                <a:gd name="T25" fmla="*/ 730 h 848"/>
                <a:gd name="T26" fmla="*/ 9 w 605"/>
                <a:gd name="T27" fmla="*/ 713 h 848"/>
                <a:gd name="T28" fmla="*/ 62 w 605"/>
                <a:gd name="T29" fmla="*/ 663 h 848"/>
                <a:gd name="T30" fmla="*/ 94 w 605"/>
                <a:gd name="T31" fmla="*/ 640 h 848"/>
                <a:gd name="T32" fmla="*/ 115 w 605"/>
                <a:gd name="T33" fmla="*/ 648 h 848"/>
                <a:gd name="T34" fmla="*/ 270 w 605"/>
                <a:gd name="T35" fmla="*/ 707 h 848"/>
                <a:gd name="T36" fmla="*/ 408 w 605"/>
                <a:gd name="T37" fmla="*/ 615 h 848"/>
                <a:gd name="T38" fmla="*/ 32 w 605"/>
                <a:gd name="T39" fmla="*/ 225 h 8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605" h="848">
                  <a:moveTo>
                    <a:pt x="32" y="225"/>
                  </a:moveTo>
                  <a:cubicBezTo>
                    <a:pt x="32" y="48"/>
                    <a:pt x="209" y="0"/>
                    <a:pt x="341" y="0"/>
                  </a:cubicBezTo>
                  <a:cubicBezTo>
                    <a:pt x="443" y="0"/>
                    <a:pt x="547" y="32"/>
                    <a:pt x="574" y="51"/>
                  </a:cubicBezTo>
                  <a:cubicBezTo>
                    <a:pt x="587" y="60"/>
                    <a:pt x="594" y="68"/>
                    <a:pt x="594" y="76"/>
                  </a:cubicBezTo>
                  <a:cubicBezTo>
                    <a:pt x="594" y="82"/>
                    <a:pt x="589" y="89"/>
                    <a:pt x="581" y="99"/>
                  </a:cubicBezTo>
                  <a:cubicBezTo>
                    <a:pt x="563" y="124"/>
                    <a:pt x="552" y="137"/>
                    <a:pt x="537" y="157"/>
                  </a:cubicBezTo>
                  <a:cubicBezTo>
                    <a:pt x="528" y="168"/>
                    <a:pt x="518" y="179"/>
                    <a:pt x="509" y="179"/>
                  </a:cubicBezTo>
                  <a:cubicBezTo>
                    <a:pt x="504" y="179"/>
                    <a:pt x="500" y="178"/>
                    <a:pt x="494" y="175"/>
                  </a:cubicBezTo>
                  <a:cubicBezTo>
                    <a:pt x="468" y="165"/>
                    <a:pt x="409" y="142"/>
                    <a:pt x="348" y="142"/>
                  </a:cubicBezTo>
                  <a:cubicBezTo>
                    <a:pt x="281" y="142"/>
                    <a:pt x="233" y="175"/>
                    <a:pt x="233" y="220"/>
                  </a:cubicBezTo>
                  <a:cubicBezTo>
                    <a:pt x="233" y="358"/>
                    <a:pt x="605" y="313"/>
                    <a:pt x="605" y="590"/>
                  </a:cubicBezTo>
                  <a:cubicBezTo>
                    <a:pt x="605" y="737"/>
                    <a:pt x="467" y="848"/>
                    <a:pt x="288" y="848"/>
                  </a:cubicBezTo>
                  <a:cubicBezTo>
                    <a:pt x="130" y="848"/>
                    <a:pt x="0" y="763"/>
                    <a:pt x="0" y="730"/>
                  </a:cubicBezTo>
                  <a:cubicBezTo>
                    <a:pt x="0" y="721"/>
                    <a:pt x="3" y="719"/>
                    <a:pt x="9" y="713"/>
                  </a:cubicBezTo>
                  <a:cubicBezTo>
                    <a:pt x="21" y="703"/>
                    <a:pt x="52" y="672"/>
                    <a:pt x="62" y="663"/>
                  </a:cubicBezTo>
                  <a:cubicBezTo>
                    <a:pt x="72" y="654"/>
                    <a:pt x="83" y="640"/>
                    <a:pt x="94" y="640"/>
                  </a:cubicBezTo>
                  <a:cubicBezTo>
                    <a:pt x="102" y="640"/>
                    <a:pt x="106" y="643"/>
                    <a:pt x="115" y="648"/>
                  </a:cubicBezTo>
                  <a:cubicBezTo>
                    <a:pt x="146" y="666"/>
                    <a:pt x="199" y="707"/>
                    <a:pt x="270" y="707"/>
                  </a:cubicBezTo>
                  <a:cubicBezTo>
                    <a:pt x="341" y="707"/>
                    <a:pt x="408" y="674"/>
                    <a:pt x="408" y="615"/>
                  </a:cubicBezTo>
                  <a:cubicBezTo>
                    <a:pt x="408" y="461"/>
                    <a:pt x="32" y="506"/>
                    <a:pt x="32" y="225"/>
                  </a:cubicBezTo>
                  <a:close/>
                </a:path>
              </a:pathLst>
            </a:custGeom>
            <a:solidFill>
              <a:srgbClr val="0075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6" name="Freeform 13">
              <a:extLst>
                <a:ext uri="{FF2B5EF4-FFF2-40B4-BE49-F238E27FC236}">
                  <a16:creationId xmlns:a16="http://schemas.microsoft.com/office/drawing/2014/main" xmlns="" id="{274DF6B0-A48C-4745-AD56-363FDEC09A12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123" y="783"/>
              <a:ext cx="785" cy="1100"/>
            </a:xfrm>
            <a:custGeom>
              <a:avLst/>
              <a:gdLst>
                <a:gd name="T0" fmla="*/ 32 w 605"/>
                <a:gd name="T1" fmla="*/ 225 h 848"/>
                <a:gd name="T2" fmla="*/ 342 w 605"/>
                <a:gd name="T3" fmla="*/ 0 h 848"/>
                <a:gd name="T4" fmla="*/ 574 w 605"/>
                <a:gd name="T5" fmla="*/ 51 h 848"/>
                <a:gd name="T6" fmla="*/ 594 w 605"/>
                <a:gd name="T7" fmla="*/ 76 h 848"/>
                <a:gd name="T8" fmla="*/ 581 w 605"/>
                <a:gd name="T9" fmla="*/ 99 h 848"/>
                <a:gd name="T10" fmla="*/ 537 w 605"/>
                <a:gd name="T11" fmla="*/ 157 h 848"/>
                <a:gd name="T12" fmla="*/ 510 w 605"/>
                <a:gd name="T13" fmla="*/ 179 h 848"/>
                <a:gd name="T14" fmla="*/ 494 w 605"/>
                <a:gd name="T15" fmla="*/ 175 h 848"/>
                <a:gd name="T16" fmla="*/ 348 w 605"/>
                <a:gd name="T17" fmla="*/ 142 h 848"/>
                <a:gd name="T18" fmla="*/ 233 w 605"/>
                <a:gd name="T19" fmla="*/ 220 h 848"/>
                <a:gd name="T20" fmla="*/ 605 w 605"/>
                <a:gd name="T21" fmla="*/ 590 h 848"/>
                <a:gd name="T22" fmla="*/ 289 w 605"/>
                <a:gd name="T23" fmla="*/ 848 h 848"/>
                <a:gd name="T24" fmla="*/ 0 w 605"/>
                <a:gd name="T25" fmla="*/ 730 h 848"/>
                <a:gd name="T26" fmla="*/ 9 w 605"/>
                <a:gd name="T27" fmla="*/ 713 h 848"/>
                <a:gd name="T28" fmla="*/ 62 w 605"/>
                <a:gd name="T29" fmla="*/ 663 h 848"/>
                <a:gd name="T30" fmla="*/ 94 w 605"/>
                <a:gd name="T31" fmla="*/ 640 h 848"/>
                <a:gd name="T32" fmla="*/ 115 w 605"/>
                <a:gd name="T33" fmla="*/ 648 h 848"/>
                <a:gd name="T34" fmla="*/ 270 w 605"/>
                <a:gd name="T35" fmla="*/ 707 h 848"/>
                <a:gd name="T36" fmla="*/ 409 w 605"/>
                <a:gd name="T37" fmla="*/ 615 h 848"/>
                <a:gd name="T38" fmla="*/ 32 w 605"/>
                <a:gd name="T39" fmla="*/ 225 h 8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605" h="848">
                  <a:moveTo>
                    <a:pt x="32" y="225"/>
                  </a:moveTo>
                  <a:cubicBezTo>
                    <a:pt x="32" y="48"/>
                    <a:pt x="210" y="0"/>
                    <a:pt x="342" y="0"/>
                  </a:cubicBezTo>
                  <a:cubicBezTo>
                    <a:pt x="443" y="0"/>
                    <a:pt x="547" y="32"/>
                    <a:pt x="574" y="51"/>
                  </a:cubicBezTo>
                  <a:cubicBezTo>
                    <a:pt x="587" y="60"/>
                    <a:pt x="594" y="68"/>
                    <a:pt x="594" y="76"/>
                  </a:cubicBezTo>
                  <a:cubicBezTo>
                    <a:pt x="594" y="82"/>
                    <a:pt x="589" y="89"/>
                    <a:pt x="581" y="99"/>
                  </a:cubicBezTo>
                  <a:cubicBezTo>
                    <a:pt x="563" y="124"/>
                    <a:pt x="553" y="137"/>
                    <a:pt x="537" y="157"/>
                  </a:cubicBezTo>
                  <a:cubicBezTo>
                    <a:pt x="528" y="168"/>
                    <a:pt x="518" y="179"/>
                    <a:pt x="510" y="179"/>
                  </a:cubicBezTo>
                  <a:cubicBezTo>
                    <a:pt x="504" y="179"/>
                    <a:pt x="501" y="178"/>
                    <a:pt x="494" y="175"/>
                  </a:cubicBezTo>
                  <a:cubicBezTo>
                    <a:pt x="469" y="165"/>
                    <a:pt x="409" y="142"/>
                    <a:pt x="348" y="142"/>
                  </a:cubicBezTo>
                  <a:cubicBezTo>
                    <a:pt x="282" y="142"/>
                    <a:pt x="233" y="175"/>
                    <a:pt x="233" y="220"/>
                  </a:cubicBezTo>
                  <a:cubicBezTo>
                    <a:pt x="233" y="358"/>
                    <a:pt x="605" y="313"/>
                    <a:pt x="605" y="590"/>
                  </a:cubicBezTo>
                  <a:cubicBezTo>
                    <a:pt x="605" y="737"/>
                    <a:pt x="467" y="848"/>
                    <a:pt x="289" y="848"/>
                  </a:cubicBezTo>
                  <a:cubicBezTo>
                    <a:pt x="130" y="848"/>
                    <a:pt x="0" y="763"/>
                    <a:pt x="0" y="730"/>
                  </a:cubicBezTo>
                  <a:cubicBezTo>
                    <a:pt x="0" y="721"/>
                    <a:pt x="3" y="719"/>
                    <a:pt x="9" y="713"/>
                  </a:cubicBezTo>
                  <a:cubicBezTo>
                    <a:pt x="21" y="703"/>
                    <a:pt x="52" y="672"/>
                    <a:pt x="62" y="663"/>
                  </a:cubicBezTo>
                  <a:cubicBezTo>
                    <a:pt x="72" y="654"/>
                    <a:pt x="84" y="640"/>
                    <a:pt x="94" y="640"/>
                  </a:cubicBezTo>
                  <a:cubicBezTo>
                    <a:pt x="102" y="640"/>
                    <a:pt x="106" y="643"/>
                    <a:pt x="115" y="648"/>
                  </a:cubicBezTo>
                  <a:cubicBezTo>
                    <a:pt x="146" y="666"/>
                    <a:pt x="199" y="707"/>
                    <a:pt x="270" y="707"/>
                  </a:cubicBezTo>
                  <a:cubicBezTo>
                    <a:pt x="341" y="707"/>
                    <a:pt x="409" y="674"/>
                    <a:pt x="409" y="615"/>
                  </a:cubicBezTo>
                  <a:cubicBezTo>
                    <a:pt x="409" y="461"/>
                    <a:pt x="32" y="506"/>
                    <a:pt x="32" y="225"/>
                  </a:cubicBezTo>
                  <a:close/>
                </a:path>
              </a:pathLst>
            </a:custGeom>
            <a:solidFill>
              <a:srgbClr val="0075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7" name="Freeform 14">
              <a:extLst>
                <a:ext uri="{FF2B5EF4-FFF2-40B4-BE49-F238E27FC236}">
                  <a16:creationId xmlns:a16="http://schemas.microsoft.com/office/drawing/2014/main" xmlns="" id="{F5B6599B-406C-468F-AA8D-B60BCFE3938C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018" y="784"/>
              <a:ext cx="914" cy="1103"/>
            </a:xfrm>
            <a:custGeom>
              <a:avLst/>
              <a:gdLst>
                <a:gd name="T0" fmla="*/ 705 w 705"/>
                <a:gd name="T1" fmla="*/ 410 h 850"/>
                <a:gd name="T2" fmla="*/ 372 w 705"/>
                <a:gd name="T3" fmla="*/ 0 h 850"/>
                <a:gd name="T4" fmla="*/ 0 w 705"/>
                <a:gd name="T5" fmla="*/ 424 h 850"/>
                <a:gd name="T6" fmla="*/ 365 w 705"/>
                <a:gd name="T7" fmla="*/ 850 h 850"/>
                <a:gd name="T8" fmla="*/ 645 w 705"/>
                <a:gd name="T9" fmla="*/ 748 h 850"/>
                <a:gd name="T10" fmla="*/ 664 w 705"/>
                <a:gd name="T11" fmla="*/ 719 h 850"/>
                <a:gd name="T12" fmla="*/ 643 w 705"/>
                <a:gd name="T13" fmla="*/ 686 h 850"/>
                <a:gd name="T14" fmla="*/ 606 w 705"/>
                <a:gd name="T15" fmla="*/ 640 h 850"/>
                <a:gd name="T16" fmla="*/ 591 w 705"/>
                <a:gd name="T17" fmla="*/ 631 h 850"/>
                <a:gd name="T18" fmla="*/ 568 w 705"/>
                <a:gd name="T19" fmla="*/ 642 h 850"/>
                <a:gd name="T20" fmla="*/ 396 w 705"/>
                <a:gd name="T21" fmla="*/ 712 h 850"/>
                <a:gd name="T22" fmla="*/ 201 w 705"/>
                <a:gd name="T23" fmla="*/ 473 h 850"/>
                <a:gd name="T24" fmla="*/ 657 w 705"/>
                <a:gd name="T25" fmla="*/ 473 h 850"/>
                <a:gd name="T26" fmla="*/ 705 w 705"/>
                <a:gd name="T27" fmla="*/ 410 h 850"/>
                <a:gd name="T28" fmla="*/ 202 w 705"/>
                <a:gd name="T29" fmla="*/ 356 h 850"/>
                <a:gd name="T30" fmla="*/ 372 w 705"/>
                <a:gd name="T31" fmla="*/ 137 h 850"/>
                <a:gd name="T32" fmla="*/ 509 w 705"/>
                <a:gd name="T33" fmla="*/ 357 h 850"/>
                <a:gd name="T34" fmla="*/ 202 w 705"/>
                <a:gd name="T35" fmla="*/ 356 h 8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705" h="850">
                  <a:moveTo>
                    <a:pt x="705" y="410"/>
                  </a:moveTo>
                  <a:cubicBezTo>
                    <a:pt x="705" y="144"/>
                    <a:pt x="600" y="0"/>
                    <a:pt x="372" y="0"/>
                  </a:cubicBezTo>
                  <a:cubicBezTo>
                    <a:pt x="191" y="0"/>
                    <a:pt x="0" y="105"/>
                    <a:pt x="0" y="424"/>
                  </a:cubicBezTo>
                  <a:cubicBezTo>
                    <a:pt x="0" y="721"/>
                    <a:pt x="169" y="850"/>
                    <a:pt x="365" y="850"/>
                  </a:cubicBezTo>
                  <a:cubicBezTo>
                    <a:pt x="506" y="850"/>
                    <a:pt x="588" y="797"/>
                    <a:pt x="645" y="748"/>
                  </a:cubicBezTo>
                  <a:cubicBezTo>
                    <a:pt x="657" y="738"/>
                    <a:pt x="664" y="729"/>
                    <a:pt x="664" y="719"/>
                  </a:cubicBezTo>
                  <a:cubicBezTo>
                    <a:pt x="664" y="709"/>
                    <a:pt x="660" y="705"/>
                    <a:pt x="643" y="686"/>
                  </a:cubicBezTo>
                  <a:cubicBezTo>
                    <a:pt x="631" y="673"/>
                    <a:pt x="622" y="659"/>
                    <a:pt x="606" y="640"/>
                  </a:cubicBezTo>
                  <a:cubicBezTo>
                    <a:pt x="601" y="634"/>
                    <a:pt x="598" y="631"/>
                    <a:pt x="591" y="631"/>
                  </a:cubicBezTo>
                  <a:cubicBezTo>
                    <a:pt x="584" y="631"/>
                    <a:pt x="576" y="636"/>
                    <a:pt x="568" y="642"/>
                  </a:cubicBezTo>
                  <a:cubicBezTo>
                    <a:pt x="531" y="671"/>
                    <a:pt x="474" y="712"/>
                    <a:pt x="396" y="712"/>
                  </a:cubicBezTo>
                  <a:cubicBezTo>
                    <a:pt x="279" y="712"/>
                    <a:pt x="213" y="630"/>
                    <a:pt x="201" y="473"/>
                  </a:cubicBezTo>
                  <a:cubicBezTo>
                    <a:pt x="320" y="473"/>
                    <a:pt x="611" y="473"/>
                    <a:pt x="657" y="473"/>
                  </a:cubicBezTo>
                  <a:cubicBezTo>
                    <a:pt x="686" y="473"/>
                    <a:pt x="705" y="453"/>
                    <a:pt x="705" y="410"/>
                  </a:cubicBezTo>
                  <a:close/>
                  <a:moveTo>
                    <a:pt x="202" y="356"/>
                  </a:moveTo>
                  <a:cubicBezTo>
                    <a:pt x="215" y="215"/>
                    <a:pt x="273" y="137"/>
                    <a:pt x="372" y="137"/>
                  </a:cubicBezTo>
                  <a:cubicBezTo>
                    <a:pt x="478" y="137"/>
                    <a:pt x="509" y="236"/>
                    <a:pt x="509" y="357"/>
                  </a:cubicBezTo>
                  <a:cubicBezTo>
                    <a:pt x="416" y="357"/>
                    <a:pt x="295" y="356"/>
                    <a:pt x="202" y="356"/>
                  </a:cubicBezTo>
                  <a:close/>
                </a:path>
              </a:pathLst>
            </a:custGeom>
            <a:solidFill>
              <a:srgbClr val="0075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8" name="Freeform 15">
              <a:extLst>
                <a:ext uri="{FF2B5EF4-FFF2-40B4-BE49-F238E27FC236}">
                  <a16:creationId xmlns:a16="http://schemas.microsoft.com/office/drawing/2014/main" xmlns="" id="{E4D117DE-675E-4F60-A8A4-4944DC57D32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982" y="314"/>
              <a:ext cx="685" cy="1542"/>
            </a:xfrm>
            <a:custGeom>
              <a:avLst/>
              <a:gdLst>
                <a:gd name="T0" fmla="*/ 440 w 528"/>
                <a:gd name="T1" fmla="*/ 143 h 1188"/>
                <a:gd name="T2" fmla="*/ 516 w 528"/>
                <a:gd name="T3" fmla="*/ 150 h 1188"/>
                <a:gd name="T4" fmla="*/ 528 w 528"/>
                <a:gd name="T5" fmla="*/ 143 h 1188"/>
                <a:gd name="T6" fmla="*/ 513 w 528"/>
                <a:gd name="T7" fmla="*/ 120 h 1188"/>
                <a:gd name="T8" fmla="*/ 447 w 528"/>
                <a:gd name="T9" fmla="*/ 34 h 1188"/>
                <a:gd name="T10" fmla="*/ 414 w 528"/>
                <a:gd name="T11" fmla="*/ 6 h 1188"/>
                <a:gd name="T12" fmla="*/ 339 w 528"/>
                <a:gd name="T13" fmla="*/ 0 h 1188"/>
                <a:gd name="T14" fmla="*/ 109 w 528"/>
                <a:gd name="T15" fmla="*/ 253 h 1188"/>
                <a:gd name="T16" fmla="*/ 109 w 528"/>
                <a:gd name="T17" fmla="*/ 376 h 1188"/>
                <a:gd name="T18" fmla="*/ 64 w 528"/>
                <a:gd name="T19" fmla="*/ 376 h 1188"/>
                <a:gd name="T20" fmla="*/ 0 w 528"/>
                <a:gd name="T21" fmla="*/ 443 h 1188"/>
                <a:gd name="T22" fmla="*/ 0 w 528"/>
                <a:gd name="T23" fmla="*/ 476 h 1188"/>
                <a:gd name="T24" fmla="*/ 109 w 528"/>
                <a:gd name="T25" fmla="*/ 520 h 1188"/>
                <a:gd name="T26" fmla="*/ 110 w 528"/>
                <a:gd name="T27" fmla="*/ 1150 h 1188"/>
                <a:gd name="T28" fmla="*/ 147 w 528"/>
                <a:gd name="T29" fmla="*/ 1188 h 1188"/>
                <a:gd name="T30" fmla="*/ 276 w 528"/>
                <a:gd name="T31" fmla="*/ 1188 h 1188"/>
                <a:gd name="T32" fmla="*/ 314 w 528"/>
                <a:gd name="T33" fmla="*/ 1152 h 1188"/>
                <a:gd name="T34" fmla="*/ 314 w 528"/>
                <a:gd name="T35" fmla="*/ 524 h 1188"/>
                <a:gd name="T36" fmla="*/ 520 w 528"/>
                <a:gd name="T37" fmla="*/ 478 h 1188"/>
                <a:gd name="T38" fmla="*/ 520 w 528"/>
                <a:gd name="T39" fmla="*/ 421 h 1188"/>
                <a:gd name="T40" fmla="*/ 466 w 528"/>
                <a:gd name="T41" fmla="*/ 376 h 1188"/>
                <a:gd name="T42" fmla="*/ 314 w 528"/>
                <a:gd name="T43" fmla="*/ 376 h 1188"/>
                <a:gd name="T44" fmla="*/ 314 w 528"/>
                <a:gd name="T45" fmla="*/ 272 h 1188"/>
                <a:gd name="T46" fmla="*/ 440 w 528"/>
                <a:gd name="T47" fmla="*/ 143 h 1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528" h="1188">
                  <a:moveTo>
                    <a:pt x="440" y="143"/>
                  </a:moveTo>
                  <a:cubicBezTo>
                    <a:pt x="468" y="143"/>
                    <a:pt x="500" y="150"/>
                    <a:pt x="516" y="150"/>
                  </a:cubicBezTo>
                  <a:cubicBezTo>
                    <a:pt x="523" y="150"/>
                    <a:pt x="528" y="148"/>
                    <a:pt x="528" y="143"/>
                  </a:cubicBezTo>
                  <a:cubicBezTo>
                    <a:pt x="528" y="136"/>
                    <a:pt x="518" y="126"/>
                    <a:pt x="513" y="120"/>
                  </a:cubicBezTo>
                  <a:cubicBezTo>
                    <a:pt x="487" y="88"/>
                    <a:pt x="467" y="62"/>
                    <a:pt x="447" y="34"/>
                  </a:cubicBezTo>
                  <a:cubicBezTo>
                    <a:pt x="439" y="24"/>
                    <a:pt x="430" y="12"/>
                    <a:pt x="414" y="6"/>
                  </a:cubicBezTo>
                  <a:cubicBezTo>
                    <a:pt x="400" y="1"/>
                    <a:pt x="385" y="0"/>
                    <a:pt x="339" y="0"/>
                  </a:cubicBezTo>
                  <a:cubicBezTo>
                    <a:pt x="229" y="0"/>
                    <a:pt x="109" y="51"/>
                    <a:pt x="109" y="253"/>
                  </a:cubicBezTo>
                  <a:cubicBezTo>
                    <a:pt x="109" y="264"/>
                    <a:pt x="109" y="310"/>
                    <a:pt x="109" y="376"/>
                  </a:cubicBezTo>
                  <a:cubicBezTo>
                    <a:pt x="88" y="376"/>
                    <a:pt x="72" y="376"/>
                    <a:pt x="64" y="376"/>
                  </a:cubicBezTo>
                  <a:cubicBezTo>
                    <a:pt x="18" y="376"/>
                    <a:pt x="0" y="399"/>
                    <a:pt x="0" y="443"/>
                  </a:cubicBezTo>
                  <a:cubicBezTo>
                    <a:pt x="0" y="457"/>
                    <a:pt x="0" y="438"/>
                    <a:pt x="0" y="476"/>
                  </a:cubicBezTo>
                  <a:cubicBezTo>
                    <a:pt x="26" y="494"/>
                    <a:pt x="63" y="510"/>
                    <a:pt x="109" y="520"/>
                  </a:cubicBezTo>
                  <a:cubicBezTo>
                    <a:pt x="109" y="778"/>
                    <a:pt x="110" y="1130"/>
                    <a:pt x="110" y="1150"/>
                  </a:cubicBezTo>
                  <a:cubicBezTo>
                    <a:pt x="110" y="1172"/>
                    <a:pt x="127" y="1188"/>
                    <a:pt x="147" y="1188"/>
                  </a:cubicBezTo>
                  <a:cubicBezTo>
                    <a:pt x="276" y="1188"/>
                    <a:pt x="276" y="1188"/>
                    <a:pt x="276" y="1188"/>
                  </a:cubicBezTo>
                  <a:cubicBezTo>
                    <a:pt x="297" y="1188"/>
                    <a:pt x="314" y="1172"/>
                    <a:pt x="314" y="1152"/>
                  </a:cubicBezTo>
                  <a:cubicBezTo>
                    <a:pt x="314" y="1133"/>
                    <a:pt x="314" y="777"/>
                    <a:pt x="314" y="524"/>
                  </a:cubicBezTo>
                  <a:cubicBezTo>
                    <a:pt x="385" y="515"/>
                    <a:pt x="463" y="500"/>
                    <a:pt x="520" y="478"/>
                  </a:cubicBezTo>
                  <a:cubicBezTo>
                    <a:pt x="520" y="460"/>
                    <a:pt x="520" y="442"/>
                    <a:pt x="520" y="421"/>
                  </a:cubicBezTo>
                  <a:cubicBezTo>
                    <a:pt x="520" y="394"/>
                    <a:pt x="511" y="377"/>
                    <a:pt x="466" y="376"/>
                  </a:cubicBezTo>
                  <a:cubicBezTo>
                    <a:pt x="448" y="376"/>
                    <a:pt x="385" y="376"/>
                    <a:pt x="314" y="376"/>
                  </a:cubicBezTo>
                  <a:cubicBezTo>
                    <a:pt x="314" y="319"/>
                    <a:pt x="314" y="280"/>
                    <a:pt x="314" y="272"/>
                  </a:cubicBezTo>
                  <a:cubicBezTo>
                    <a:pt x="314" y="163"/>
                    <a:pt x="349" y="143"/>
                    <a:pt x="440" y="143"/>
                  </a:cubicBezTo>
                  <a:close/>
                </a:path>
              </a:pathLst>
            </a:custGeom>
            <a:solidFill>
              <a:srgbClr val="0075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9" name="Freeform 16">
              <a:extLst>
                <a:ext uri="{FF2B5EF4-FFF2-40B4-BE49-F238E27FC236}">
                  <a16:creationId xmlns:a16="http://schemas.microsoft.com/office/drawing/2014/main" xmlns="" id="{61029484-B797-455C-B87B-959187EBCBF4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2009" y="787"/>
              <a:ext cx="868" cy="1083"/>
            </a:xfrm>
            <a:custGeom>
              <a:avLst/>
              <a:gdLst>
                <a:gd name="T0" fmla="*/ 669 w 669"/>
                <a:gd name="T1" fmla="*/ 220 h 835"/>
                <a:gd name="T2" fmla="*/ 381 w 669"/>
                <a:gd name="T3" fmla="*/ 0 h 835"/>
                <a:gd name="T4" fmla="*/ 65 w 669"/>
                <a:gd name="T5" fmla="*/ 63 h 835"/>
                <a:gd name="T6" fmla="*/ 56 w 669"/>
                <a:gd name="T7" fmla="*/ 100 h 835"/>
                <a:gd name="T8" fmla="*/ 86 w 669"/>
                <a:gd name="T9" fmla="*/ 174 h 835"/>
                <a:gd name="T10" fmla="*/ 108 w 669"/>
                <a:gd name="T11" fmla="*/ 192 h 835"/>
                <a:gd name="T12" fmla="*/ 141 w 669"/>
                <a:gd name="T13" fmla="*/ 183 h 835"/>
                <a:gd name="T14" fmla="*/ 338 w 669"/>
                <a:gd name="T15" fmla="*/ 143 h 835"/>
                <a:gd name="T16" fmla="*/ 468 w 669"/>
                <a:gd name="T17" fmla="*/ 249 h 835"/>
                <a:gd name="T18" fmla="*/ 468 w 669"/>
                <a:gd name="T19" fmla="*/ 311 h 835"/>
                <a:gd name="T20" fmla="*/ 189 w 669"/>
                <a:gd name="T21" fmla="*/ 351 h 835"/>
                <a:gd name="T22" fmla="*/ 0 w 669"/>
                <a:gd name="T23" fmla="*/ 603 h 835"/>
                <a:gd name="T24" fmla="*/ 223 w 669"/>
                <a:gd name="T25" fmla="*/ 835 h 835"/>
                <a:gd name="T26" fmla="*/ 486 w 669"/>
                <a:gd name="T27" fmla="*/ 738 h 835"/>
                <a:gd name="T28" fmla="*/ 572 w 669"/>
                <a:gd name="T29" fmla="*/ 824 h 835"/>
                <a:gd name="T30" fmla="*/ 631 w 669"/>
                <a:gd name="T31" fmla="*/ 824 h 835"/>
                <a:gd name="T32" fmla="*/ 669 w 669"/>
                <a:gd name="T33" fmla="*/ 787 h 835"/>
                <a:gd name="T34" fmla="*/ 669 w 669"/>
                <a:gd name="T35" fmla="*/ 220 h 835"/>
                <a:gd name="T36" fmla="*/ 451 w 669"/>
                <a:gd name="T37" fmla="*/ 633 h 835"/>
                <a:gd name="T38" fmla="*/ 297 w 669"/>
                <a:gd name="T39" fmla="*/ 703 h 835"/>
                <a:gd name="T40" fmla="*/ 194 w 669"/>
                <a:gd name="T41" fmla="*/ 587 h 835"/>
                <a:gd name="T42" fmla="*/ 468 w 669"/>
                <a:gd name="T43" fmla="*/ 427 h 835"/>
                <a:gd name="T44" fmla="*/ 468 w 669"/>
                <a:gd name="T45" fmla="*/ 575 h 835"/>
                <a:gd name="T46" fmla="*/ 451 w 669"/>
                <a:gd name="T47" fmla="*/ 633 h 8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669" h="835">
                  <a:moveTo>
                    <a:pt x="669" y="220"/>
                  </a:moveTo>
                  <a:cubicBezTo>
                    <a:pt x="669" y="52"/>
                    <a:pt x="552" y="0"/>
                    <a:pt x="381" y="0"/>
                  </a:cubicBezTo>
                  <a:cubicBezTo>
                    <a:pt x="226" y="0"/>
                    <a:pt x="92" y="49"/>
                    <a:pt x="65" y="63"/>
                  </a:cubicBezTo>
                  <a:cubicBezTo>
                    <a:pt x="50" y="71"/>
                    <a:pt x="48" y="81"/>
                    <a:pt x="56" y="100"/>
                  </a:cubicBezTo>
                  <a:cubicBezTo>
                    <a:pt x="64" y="122"/>
                    <a:pt x="74" y="143"/>
                    <a:pt x="86" y="174"/>
                  </a:cubicBezTo>
                  <a:cubicBezTo>
                    <a:pt x="91" y="186"/>
                    <a:pt x="97" y="192"/>
                    <a:pt x="108" y="192"/>
                  </a:cubicBezTo>
                  <a:cubicBezTo>
                    <a:pt x="117" y="192"/>
                    <a:pt x="132" y="186"/>
                    <a:pt x="141" y="183"/>
                  </a:cubicBezTo>
                  <a:cubicBezTo>
                    <a:pt x="191" y="165"/>
                    <a:pt x="273" y="143"/>
                    <a:pt x="338" y="143"/>
                  </a:cubicBezTo>
                  <a:cubicBezTo>
                    <a:pt x="423" y="143"/>
                    <a:pt x="468" y="189"/>
                    <a:pt x="468" y="249"/>
                  </a:cubicBezTo>
                  <a:cubicBezTo>
                    <a:pt x="468" y="259"/>
                    <a:pt x="468" y="282"/>
                    <a:pt x="468" y="311"/>
                  </a:cubicBezTo>
                  <a:cubicBezTo>
                    <a:pt x="336" y="324"/>
                    <a:pt x="268" y="330"/>
                    <a:pt x="189" y="351"/>
                  </a:cubicBezTo>
                  <a:cubicBezTo>
                    <a:pt x="87" y="377"/>
                    <a:pt x="0" y="440"/>
                    <a:pt x="0" y="603"/>
                  </a:cubicBezTo>
                  <a:cubicBezTo>
                    <a:pt x="0" y="762"/>
                    <a:pt x="97" y="835"/>
                    <a:pt x="223" y="835"/>
                  </a:cubicBezTo>
                  <a:cubicBezTo>
                    <a:pt x="337" y="835"/>
                    <a:pt x="448" y="776"/>
                    <a:pt x="486" y="738"/>
                  </a:cubicBezTo>
                  <a:cubicBezTo>
                    <a:pt x="490" y="792"/>
                    <a:pt x="517" y="824"/>
                    <a:pt x="572" y="824"/>
                  </a:cubicBezTo>
                  <a:cubicBezTo>
                    <a:pt x="583" y="824"/>
                    <a:pt x="610" y="824"/>
                    <a:pt x="631" y="824"/>
                  </a:cubicBezTo>
                  <a:cubicBezTo>
                    <a:pt x="652" y="824"/>
                    <a:pt x="669" y="808"/>
                    <a:pt x="669" y="787"/>
                  </a:cubicBezTo>
                  <a:cubicBezTo>
                    <a:pt x="669" y="767"/>
                    <a:pt x="669" y="273"/>
                    <a:pt x="669" y="220"/>
                  </a:cubicBezTo>
                  <a:close/>
                  <a:moveTo>
                    <a:pt x="451" y="633"/>
                  </a:moveTo>
                  <a:cubicBezTo>
                    <a:pt x="404" y="676"/>
                    <a:pt x="346" y="703"/>
                    <a:pt x="297" y="703"/>
                  </a:cubicBezTo>
                  <a:cubicBezTo>
                    <a:pt x="238" y="703"/>
                    <a:pt x="194" y="659"/>
                    <a:pt x="194" y="587"/>
                  </a:cubicBezTo>
                  <a:cubicBezTo>
                    <a:pt x="194" y="436"/>
                    <a:pt x="331" y="443"/>
                    <a:pt x="468" y="427"/>
                  </a:cubicBezTo>
                  <a:cubicBezTo>
                    <a:pt x="468" y="487"/>
                    <a:pt x="468" y="546"/>
                    <a:pt x="468" y="575"/>
                  </a:cubicBezTo>
                  <a:cubicBezTo>
                    <a:pt x="468" y="596"/>
                    <a:pt x="468" y="617"/>
                    <a:pt x="451" y="633"/>
                  </a:cubicBezTo>
                  <a:close/>
                </a:path>
              </a:pathLst>
            </a:custGeom>
            <a:solidFill>
              <a:srgbClr val="0075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0" name="Freeform 17">
              <a:extLst>
                <a:ext uri="{FF2B5EF4-FFF2-40B4-BE49-F238E27FC236}">
                  <a16:creationId xmlns:a16="http://schemas.microsoft.com/office/drawing/2014/main" xmlns="" id="{8063941E-21B8-44DD-A283-94D5D0FD18E7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026" y="377"/>
              <a:ext cx="868" cy="1480"/>
            </a:xfrm>
            <a:custGeom>
              <a:avLst/>
              <a:gdLst>
                <a:gd name="T0" fmla="*/ 669 w 669"/>
                <a:gd name="T1" fmla="*/ 517 h 1141"/>
                <a:gd name="T2" fmla="*/ 458 w 669"/>
                <a:gd name="T3" fmla="*/ 320 h 1141"/>
                <a:gd name="T4" fmla="*/ 204 w 669"/>
                <a:gd name="T5" fmla="*/ 411 h 1141"/>
                <a:gd name="T6" fmla="*/ 204 w 669"/>
                <a:gd name="T7" fmla="*/ 19 h 1141"/>
                <a:gd name="T8" fmla="*/ 194 w 669"/>
                <a:gd name="T9" fmla="*/ 0 h 1141"/>
                <a:gd name="T10" fmla="*/ 181 w 669"/>
                <a:gd name="T11" fmla="*/ 5 h 1141"/>
                <a:gd name="T12" fmla="*/ 12 w 669"/>
                <a:gd name="T13" fmla="*/ 94 h 1141"/>
                <a:gd name="T14" fmla="*/ 0 w 669"/>
                <a:gd name="T15" fmla="*/ 112 h 1141"/>
                <a:gd name="T16" fmla="*/ 0 w 669"/>
                <a:gd name="T17" fmla="*/ 1104 h 1141"/>
                <a:gd name="T18" fmla="*/ 39 w 669"/>
                <a:gd name="T19" fmla="*/ 1141 h 1141"/>
                <a:gd name="T20" fmla="*/ 167 w 669"/>
                <a:gd name="T21" fmla="*/ 1141 h 1141"/>
                <a:gd name="T22" fmla="*/ 204 w 669"/>
                <a:gd name="T23" fmla="*/ 1105 h 1141"/>
                <a:gd name="T24" fmla="*/ 204 w 669"/>
                <a:gd name="T25" fmla="*/ 575 h 1141"/>
                <a:gd name="T26" fmla="*/ 221 w 669"/>
                <a:gd name="T27" fmla="*/ 532 h 1141"/>
                <a:gd name="T28" fmla="*/ 392 w 669"/>
                <a:gd name="T29" fmla="*/ 471 h 1141"/>
                <a:gd name="T30" fmla="*/ 466 w 669"/>
                <a:gd name="T31" fmla="*/ 567 h 1141"/>
                <a:gd name="T32" fmla="*/ 466 w 669"/>
                <a:gd name="T33" fmla="*/ 1104 h 1141"/>
                <a:gd name="T34" fmla="*/ 504 w 669"/>
                <a:gd name="T35" fmla="*/ 1141 h 1141"/>
                <a:gd name="T36" fmla="*/ 632 w 669"/>
                <a:gd name="T37" fmla="*/ 1141 h 1141"/>
                <a:gd name="T38" fmla="*/ 669 w 669"/>
                <a:gd name="T39" fmla="*/ 1104 h 1141"/>
                <a:gd name="T40" fmla="*/ 669 w 669"/>
                <a:gd name="T41" fmla="*/ 517 h 1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669" h="1141">
                  <a:moveTo>
                    <a:pt x="669" y="517"/>
                  </a:moveTo>
                  <a:cubicBezTo>
                    <a:pt x="666" y="375"/>
                    <a:pt x="580" y="320"/>
                    <a:pt x="458" y="320"/>
                  </a:cubicBezTo>
                  <a:cubicBezTo>
                    <a:pt x="356" y="320"/>
                    <a:pt x="250" y="381"/>
                    <a:pt x="204" y="411"/>
                  </a:cubicBezTo>
                  <a:cubicBezTo>
                    <a:pt x="204" y="359"/>
                    <a:pt x="204" y="139"/>
                    <a:pt x="204" y="19"/>
                  </a:cubicBezTo>
                  <a:cubicBezTo>
                    <a:pt x="204" y="4"/>
                    <a:pt x="201" y="0"/>
                    <a:pt x="194" y="0"/>
                  </a:cubicBezTo>
                  <a:cubicBezTo>
                    <a:pt x="190" y="0"/>
                    <a:pt x="187" y="2"/>
                    <a:pt x="181" y="5"/>
                  </a:cubicBezTo>
                  <a:cubicBezTo>
                    <a:pt x="128" y="38"/>
                    <a:pt x="71" y="69"/>
                    <a:pt x="12" y="94"/>
                  </a:cubicBezTo>
                  <a:cubicBezTo>
                    <a:pt x="5" y="96"/>
                    <a:pt x="1" y="99"/>
                    <a:pt x="0" y="112"/>
                  </a:cubicBezTo>
                  <a:cubicBezTo>
                    <a:pt x="1" y="132"/>
                    <a:pt x="0" y="1082"/>
                    <a:pt x="0" y="1104"/>
                  </a:cubicBezTo>
                  <a:cubicBezTo>
                    <a:pt x="0" y="1125"/>
                    <a:pt x="18" y="1141"/>
                    <a:pt x="39" y="1141"/>
                  </a:cubicBezTo>
                  <a:cubicBezTo>
                    <a:pt x="60" y="1141"/>
                    <a:pt x="146" y="1141"/>
                    <a:pt x="167" y="1141"/>
                  </a:cubicBezTo>
                  <a:cubicBezTo>
                    <a:pt x="187" y="1141"/>
                    <a:pt x="204" y="1125"/>
                    <a:pt x="204" y="1105"/>
                  </a:cubicBezTo>
                  <a:cubicBezTo>
                    <a:pt x="204" y="1084"/>
                    <a:pt x="204" y="734"/>
                    <a:pt x="204" y="575"/>
                  </a:cubicBezTo>
                  <a:cubicBezTo>
                    <a:pt x="204" y="550"/>
                    <a:pt x="210" y="539"/>
                    <a:pt x="221" y="532"/>
                  </a:cubicBezTo>
                  <a:cubicBezTo>
                    <a:pt x="271" y="502"/>
                    <a:pt x="341" y="471"/>
                    <a:pt x="392" y="471"/>
                  </a:cubicBezTo>
                  <a:cubicBezTo>
                    <a:pt x="447" y="471"/>
                    <a:pt x="466" y="510"/>
                    <a:pt x="466" y="567"/>
                  </a:cubicBezTo>
                  <a:cubicBezTo>
                    <a:pt x="466" y="785"/>
                    <a:pt x="466" y="1083"/>
                    <a:pt x="466" y="1104"/>
                  </a:cubicBezTo>
                  <a:cubicBezTo>
                    <a:pt x="466" y="1124"/>
                    <a:pt x="483" y="1141"/>
                    <a:pt x="504" y="1141"/>
                  </a:cubicBezTo>
                  <a:cubicBezTo>
                    <a:pt x="525" y="1141"/>
                    <a:pt x="611" y="1141"/>
                    <a:pt x="632" y="1141"/>
                  </a:cubicBezTo>
                  <a:cubicBezTo>
                    <a:pt x="653" y="1141"/>
                    <a:pt x="669" y="1125"/>
                    <a:pt x="669" y="1104"/>
                  </a:cubicBezTo>
                  <a:cubicBezTo>
                    <a:pt x="669" y="1084"/>
                    <a:pt x="669" y="723"/>
                    <a:pt x="669" y="517"/>
                  </a:cubicBezTo>
                </a:path>
              </a:pathLst>
            </a:custGeom>
            <a:solidFill>
              <a:srgbClr val="0075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344570894"/>
      </p:ext>
    </p:extLst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urpose Slide Blu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685E200-231C-462C-9340-0F878EE907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33FA8D5C-A168-453D-86D4-9C1E7E6EF4D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7560" y="2995201"/>
            <a:ext cx="6129540" cy="271273"/>
          </a:xfrm>
          <a:prstGeom prst="rect">
            <a:avLst/>
          </a:prstGeom>
        </p:spPr>
      </p:pic>
      <p:sp>
        <p:nvSpPr>
          <p:cNvPr id="9" name="Text Placeholder 8">
            <a:extLst>
              <a:ext uri="{FF2B5EF4-FFF2-40B4-BE49-F238E27FC236}">
                <a16:creationId xmlns:a16="http://schemas.microsoft.com/office/drawing/2014/main" xmlns="" id="{47789BC6-C149-491E-85F7-BE45C04FC1F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418138" y="3371330"/>
            <a:ext cx="3128962" cy="2656409"/>
          </a:xfrm>
        </p:spPr>
        <p:txBody>
          <a:bodyPr/>
          <a:lstStyle>
            <a:lvl1pPr algn="r">
              <a:lnSpc>
                <a:spcPts val="3500"/>
              </a:lnSpc>
              <a:defRPr sz="23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grpSp>
        <p:nvGrpSpPr>
          <p:cNvPr id="8" name="Group 4">
            <a:extLst>
              <a:ext uri="{FF2B5EF4-FFF2-40B4-BE49-F238E27FC236}">
                <a16:creationId xmlns:a16="http://schemas.microsoft.com/office/drawing/2014/main" xmlns="" id="{E61854D4-7D42-42F8-8EB5-31AA12955E12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7362700" y="471601"/>
            <a:ext cx="1184400" cy="403436"/>
            <a:chOff x="134" y="-75"/>
            <a:chExt cx="5760" cy="1962"/>
          </a:xfrm>
          <a:solidFill>
            <a:schemeClr val="bg1"/>
          </a:solidFill>
        </p:grpSpPr>
        <p:sp>
          <p:nvSpPr>
            <p:cNvPr id="10" name="Freeform 5">
              <a:extLst>
                <a:ext uri="{FF2B5EF4-FFF2-40B4-BE49-F238E27FC236}">
                  <a16:creationId xmlns:a16="http://schemas.microsoft.com/office/drawing/2014/main" xmlns="" id="{3F56BFE3-0F80-47A6-849C-3DEF2E16BA07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626" y="782"/>
              <a:ext cx="452" cy="1073"/>
            </a:xfrm>
            <a:custGeom>
              <a:avLst/>
              <a:gdLst>
                <a:gd name="T0" fmla="*/ 339 w 348"/>
                <a:gd name="T1" fmla="*/ 79 h 827"/>
                <a:gd name="T2" fmla="*/ 210 w 348"/>
                <a:gd name="T3" fmla="*/ 781 h 827"/>
                <a:gd name="T4" fmla="*/ 157 w 348"/>
                <a:gd name="T5" fmla="*/ 826 h 827"/>
                <a:gd name="T6" fmla="*/ 48 w 348"/>
                <a:gd name="T7" fmla="*/ 826 h 827"/>
                <a:gd name="T8" fmla="*/ 7 w 348"/>
                <a:gd name="T9" fmla="*/ 776 h 827"/>
                <a:gd name="T10" fmla="*/ 130 w 348"/>
                <a:gd name="T11" fmla="*/ 85 h 827"/>
                <a:gd name="T12" fmla="*/ 316 w 348"/>
                <a:gd name="T13" fmla="*/ 7 h 827"/>
                <a:gd name="T14" fmla="*/ 336 w 348"/>
                <a:gd name="T15" fmla="*/ 0 h 827"/>
                <a:gd name="T16" fmla="*/ 348 w 348"/>
                <a:gd name="T17" fmla="*/ 16 h 827"/>
                <a:gd name="T18" fmla="*/ 339 w 348"/>
                <a:gd name="T19" fmla="*/ 79 h 8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48" h="827">
                  <a:moveTo>
                    <a:pt x="339" y="79"/>
                  </a:moveTo>
                  <a:cubicBezTo>
                    <a:pt x="296" y="318"/>
                    <a:pt x="253" y="542"/>
                    <a:pt x="210" y="781"/>
                  </a:cubicBezTo>
                  <a:cubicBezTo>
                    <a:pt x="204" y="812"/>
                    <a:pt x="187" y="826"/>
                    <a:pt x="157" y="826"/>
                  </a:cubicBezTo>
                  <a:cubicBezTo>
                    <a:pt x="121" y="827"/>
                    <a:pt x="84" y="827"/>
                    <a:pt x="48" y="826"/>
                  </a:cubicBezTo>
                  <a:cubicBezTo>
                    <a:pt x="10" y="826"/>
                    <a:pt x="0" y="814"/>
                    <a:pt x="7" y="776"/>
                  </a:cubicBezTo>
                  <a:cubicBezTo>
                    <a:pt x="29" y="656"/>
                    <a:pt x="111" y="190"/>
                    <a:pt x="130" y="85"/>
                  </a:cubicBezTo>
                  <a:cubicBezTo>
                    <a:pt x="198" y="61"/>
                    <a:pt x="255" y="39"/>
                    <a:pt x="316" y="7"/>
                  </a:cubicBezTo>
                  <a:cubicBezTo>
                    <a:pt x="323" y="3"/>
                    <a:pt x="330" y="0"/>
                    <a:pt x="336" y="0"/>
                  </a:cubicBezTo>
                  <a:cubicBezTo>
                    <a:pt x="345" y="0"/>
                    <a:pt x="348" y="6"/>
                    <a:pt x="348" y="16"/>
                  </a:cubicBezTo>
                  <a:cubicBezTo>
                    <a:pt x="348" y="27"/>
                    <a:pt x="340" y="70"/>
                    <a:pt x="339" y="7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1" name="Freeform 6">
              <a:extLst>
                <a:ext uri="{FF2B5EF4-FFF2-40B4-BE49-F238E27FC236}">
                  <a16:creationId xmlns:a16="http://schemas.microsoft.com/office/drawing/2014/main" xmlns="" id="{1F15C015-E08F-44A6-901F-4254A2F36DB7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435" y="-75"/>
              <a:ext cx="579" cy="352"/>
            </a:xfrm>
            <a:custGeom>
              <a:avLst/>
              <a:gdLst>
                <a:gd name="T0" fmla="*/ 447 w 447"/>
                <a:gd name="T1" fmla="*/ 133 h 271"/>
                <a:gd name="T2" fmla="*/ 447 w 447"/>
                <a:gd name="T3" fmla="*/ 133 h 271"/>
                <a:gd name="T4" fmla="*/ 444 w 447"/>
                <a:gd name="T5" fmla="*/ 127 h 271"/>
                <a:gd name="T6" fmla="*/ 322 w 447"/>
                <a:gd name="T7" fmla="*/ 2 h 271"/>
                <a:gd name="T8" fmla="*/ 312 w 447"/>
                <a:gd name="T9" fmla="*/ 2 h 271"/>
                <a:gd name="T10" fmla="*/ 8 w 447"/>
                <a:gd name="T11" fmla="*/ 128 h 271"/>
                <a:gd name="T12" fmla="*/ 1 w 447"/>
                <a:gd name="T13" fmla="*/ 135 h 271"/>
                <a:gd name="T14" fmla="*/ 1 w 447"/>
                <a:gd name="T15" fmla="*/ 137 h 271"/>
                <a:gd name="T16" fmla="*/ 6 w 447"/>
                <a:gd name="T17" fmla="*/ 144 h 271"/>
                <a:gd name="T18" fmla="*/ 263 w 447"/>
                <a:gd name="T19" fmla="*/ 268 h 271"/>
                <a:gd name="T20" fmla="*/ 278 w 447"/>
                <a:gd name="T21" fmla="*/ 268 h 271"/>
                <a:gd name="T22" fmla="*/ 441 w 447"/>
                <a:gd name="T23" fmla="*/ 145 h 271"/>
                <a:gd name="T24" fmla="*/ 446 w 447"/>
                <a:gd name="T25" fmla="*/ 138 h 271"/>
                <a:gd name="T26" fmla="*/ 446 w 447"/>
                <a:gd name="T27" fmla="*/ 138 h 271"/>
                <a:gd name="T28" fmla="*/ 447 w 447"/>
                <a:gd name="T29" fmla="*/ 136 h 271"/>
                <a:gd name="T30" fmla="*/ 447 w 447"/>
                <a:gd name="T31" fmla="*/ 133 h 2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7" h="271">
                  <a:moveTo>
                    <a:pt x="447" y="133"/>
                  </a:moveTo>
                  <a:cubicBezTo>
                    <a:pt x="447" y="133"/>
                    <a:pt x="447" y="133"/>
                    <a:pt x="447" y="133"/>
                  </a:cubicBezTo>
                  <a:cubicBezTo>
                    <a:pt x="447" y="131"/>
                    <a:pt x="446" y="128"/>
                    <a:pt x="444" y="127"/>
                  </a:cubicBezTo>
                  <a:cubicBezTo>
                    <a:pt x="322" y="2"/>
                    <a:pt x="322" y="2"/>
                    <a:pt x="322" y="2"/>
                  </a:cubicBezTo>
                  <a:cubicBezTo>
                    <a:pt x="320" y="0"/>
                    <a:pt x="315" y="0"/>
                    <a:pt x="312" y="2"/>
                  </a:cubicBezTo>
                  <a:cubicBezTo>
                    <a:pt x="234" y="57"/>
                    <a:pt x="106" y="104"/>
                    <a:pt x="8" y="128"/>
                  </a:cubicBezTo>
                  <a:cubicBezTo>
                    <a:pt x="4" y="129"/>
                    <a:pt x="2" y="132"/>
                    <a:pt x="1" y="135"/>
                  </a:cubicBezTo>
                  <a:cubicBezTo>
                    <a:pt x="1" y="135"/>
                    <a:pt x="1" y="136"/>
                    <a:pt x="1" y="137"/>
                  </a:cubicBezTo>
                  <a:cubicBezTo>
                    <a:pt x="0" y="140"/>
                    <a:pt x="2" y="143"/>
                    <a:pt x="6" y="144"/>
                  </a:cubicBezTo>
                  <a:cubicBezTo>
                    <a:pt x="95" y="167"/>
                    <a:pt x="205" y="213"/>
                    <a:pt x="263" y="268"/>
                  </a:cubicBezTo>
                  <a:cubicBezTo>
                    <a:pt x="267" y="271"/>
                    <a:pt x="273" y="271"/>
                    <a:pt x="278" y="268"/>
                  </a:cubicBezTo>
                  <a:cubicBezTo>
                    <a:pt x="441" y="145"/>
                    <a:pt x="441" y="145"/>
                    <a:pt x="441" y="145"/>
                  </a:cubicBezTo>
                  <a:cubicBezTo>
                    <a:pt x="444" y="143"/>
                    <a:pt x="445" y="141"/>
                    <a:pt x="446" y="138"/>
                  </a:cubicBezTo>
                  <a:cubicBezTo>
                    <a:pt x="446" y="138"/>
                    <a:pt x="446" y="138"/>
                    <a:pt x="446" y="138"/>
                  </a:cubicBezTo>
                  <a:cubicBezTo>
                    <a:pt x="447" y="137"/>
                    <a:pt x="447" y="137"/>
                    <a:pt x="447" y="136"/>
                  </a:cubicBezTo>
                  <a:cubicBezTo>
                    <a:pt x="447" y="135"/>
                    <a:pt x="447" y="134"/>
                    <a:pt x="447" y="133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2" name="Freeform 7">
              <a:extLst>
                <a:ext uri="{FF2B5EF4-FFF2-40B4-BE49-F238E27FC236}">
                  <a16:creationId xmlns:a16="http://schemas.microsoft.com/office/drawing/2014/main" xmlns="" id="{655F8514-72C8-4407-BD93-95327C78AEA2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366" y="330"/>
              <a:ext cx="580" cy="353"/>
            </a:xfrm>
            <a:custGeom>
              <a:avLst/>
              <a:gdLst>
                <a:gd name="T0" fmla="*/ 447 w 447"/>
                <a:gd name="T1" fmla="*/ 134 h 272"/>
                <a:gd name="T2" fmla="*/ 447 w 447"/>
                <a:gd name="T3" fmla="*/ 134 h 272"/>
                <a:gd name="T4" fmla="*/ 444 w 447"/>
                <a:gd name="T5" fmla="*/ 127 h 272"/>
                <a:gd name="T6" fmla="*/ 322 w 447"/>
                <a:gd name="T7" fmla="*/ 3 h 272"/>
                <a:gd name="T8" fmla="*/ 311 w 447"/>
                <a:gd name="T9" fmla="*/ 3 h 272"/>
                <a:gd name="T10" fmla="*/ 8 w 447"/>
                <a:gd name="T11" fmla="*/ 128 h 272"/>
                <a:gd name="T12" fmla="*/ 0 w 447"/>
                <a:gd name="T13" fmla="*/ 136 h 272"/>
                <a:gd name="T14" fmla="*/ 0 w 447"/>
                <a:gd name="T15" fmla="*/ 137 h 272"/>
                <a:gd name="T16" fmla="*/ 5 w 447"/>
                <a:gd name="T17" fmla="*/ 145 h 272"/>
                <a:gd name="T18" fmla="*/ 263 w 447"/>
                <a:gd name="T19" fmla="*/ 269 h 272"/>
                <a:gd name="T20" fmla="*/ 277 w 447"/>
                <a:gd name="T21" fmla="*/ 268 h 272"/>
                <a:gd name="T22" fmla="*/ 441 w 447"/>
                <a:gd name="T23" fmla="*/ 146 h 272"/>
                <a:gd name="T24" fmla="*/ 446 w 447"/>
                <a:gd name="T25" fmla="*/ 139 h 272"/>
                <a:gd name="T26" fmla="*/ 446 w 447"/>
                <a:gd name="T27" fmla="*/ 139 h 272"/>
                <a:gd name="T28" fmla="*/ 447 w 447"/>
                <a:gd name="T29" fmla="*/ 137 h 272"/>
                <a:gd name="T30" fmla="*/ 447 w 447"/>
                <a:gd name="T31" fmla="*/ 134 h 2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7" h="272">
                  <a:moveTo>
                    <a:pt x="447" y="134"/>
                  </a:moveTo>
                  <a:cubicBezTo>
                    <a:pt x="447" y="134"/>
                    <a:pt x="447" y="134"/>
                    <a:pt x="447" y="134"/>
                  </a:cubicBezTo>
                  <a:cubicBezTo>
                    <a:pt x="447" y="132"/>
                    <a:pt x="446" y="129"/>
                    <a:pt x="444" y="127"/>
                  </a:cubicBezTo>
                  <a:cubicBezTo>
                    <a:pt x="322" y="3"/>
                    <a:pt x="322" y="3"/>
                    <a:pt x="322" y="3"/>
                  </a:cubicBezTo>
                  <a:cubicBezTo>
                    <a:pt x="319" y="1"/>
                    <a:pt x="315" y="0"/>
                    <a:pt x="311" y="3"/>
                  </a:cubicBezTo>
                  <a:cubicBezTo>
                    <a:pt x="234" y="58"/>
                    <a:pt x="106" y="105"/>
                    <a:pt x="8" y="128"/>
                  </a:cubicBezTo>
                  <a:cubicBezTo>
                    <a:pt x="4" y="129"/>
                    <a:pt x="1" y="133"/>
                    <a:pt x="0" y="136"/>
                  </a:cubicBezTo>
                  <a:cubicBezTo>
                    <a:pt x="0" y="136"/>
                    <a:pt x="0" y="137"/>
                    <a:pt x="0" y="137"/>
                  </a:cubicBezTo>
                  <a:cubicBezTo>
                    <a:pt x="0" y="141"/>
                    <a:pt x="1" y="144"/>
                    <a:pt x="5" y="145"/>
                  </a:cubicBezTo>
                  <a:cubicBezTo>
                    <a:pt x="94" y="168"/>
                    <a:pt x="204" y="214"/>
                    <a:pt x="263" y="269"/>
                  </a:cubicBezTo>
                  <a:cubicBezTo>
                    <a:pt x="266" y="272"/>
                    <a:pt x="273" y="272"/>
                    <a:pt x="277" y="268"/>
                  </a:cubicBezTo>
                  <a:cubicBezTo>
                    <a:pt x="441" y="146"/>
                    <a:pt x="441" y="146"/>
                    <a:pt x="441" y="146"/>
                  </a:cubicBezTo>
                  <a:cubicBezTo>
                    <a:pt x="443" y="144"/>
                    <a:pt x="445" y="142"/>
                    <a:pt x="446" y="139"/>
                  </a:cubicBezTo>
                  <a:cubicBezTo>
                    <a:pt x="446" y="139"/>
                    <a:pt x="446" y="139"/>
                    <a:pt x="446" y="139"/>
                  </a:cubicBezTo>
                  <a:cubicBezTo>
                    <a:pt x="446" y="138"/>
                    <a:pt x="447" y="137"/>
                    <a:pt x="447" y="137"/>
                  </a:cubicBezTo>
                  <a:cubicBezTo>
                    <a:pt x="447" y="136"/>
                    <a:pt x="447" y="135"/>
                    <a:pt x="447" y="134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3" name="Freeform 8">
              <a:extLst>
                <a:ext uri="{FF2B5EF4-FFF2-40B4-BE49-F238E27FC236}">
                  <a16:creationId xmlns:a16="http://schemas.microsoft.com/office/drawing/2014/main" xmlns="" id="{D7A83BA7-4125-4C83-ABAA-3AD981B67D2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801" y="-75"/>
              <a:ext cx="580" cy="352"/>
            </a:xfrm>
            <a:custGeom>
              <a:avLst/>
              <a:gdLst>
                <a:gd name="T0" fmla="*/ 447 w 447"/>
                <a:gd name="T1" fmla="*/ 133 h 271"/>
                <a:gd name="T2" fmla="*/ 447 w 447"/>
                <a:gd name="T3" fmla="*/ 133 h 271"/>
                <a:gd name="T4" fmla="*/ 444 w 447"/>
                <a:gd name="T5" fmla="*/ 127 h 271"/>
                <a:gd name="T6" fmla="*/ 322 w 447"/>
                <a:gd name="T7" fmla="*/ 2 h 271"/>
                <a:gd name="T8" fmla="*/ 311 w 447"/>
                <a:gd name="T9" fmla="*/ 2 h 271"/>
                <a:gd name="T10" fmla="*/ 8 w 447"/>
                <a:gd name="T11" fmla="*/ 128 h 271"/>
                <a:gd name="T12" fmla="*/ 0 w 447"/>
                <a:gd name="T13" fmla="*/ 135 h 271"/>
                <a:gd name="T14" fmla="*/ 0 w 447"/>
                <a:gd name="T15" fmla="*/ 137 h 271"/>
                <a:gd name="T16" fmla="*/ 5 w 447"/>
                <a:gd name="T17" fmla="*/ 144 h 271"/>
                <a:gd name="T18" fmla="*/ 263 w 447"/>
                <a:gd name="T19" fmla="*/ 268 h 271"/>
                <a:gd name="T20" fmla="*/ 277 w 447"/>
                <a:gd name="T21" fmla="*/ 268 h 271"/>
                <a:gd name="T22" fmla="*/ 441 w 447"/>
                <a:gd name="T23" fmla="*/ 145 h 271"/>
                <a:gd name="T24" fmla="*/ 446 w 447"/>
                <a:gd name="T25" fmla="*/ 138 h 271"/>
                <a:gd name="T26" fmla="*/ 446 w 447"/>
                <a:gd name="T27" fmla="*/ 138 h 271"/>
                <a:gd name="T28" fmla="*/ 447 w 447"/>
                <a:gd name="T29" fmla="*/ 136 h 271"/>
                <a:gd name="T30" fmla="*/ 447 w 447"/>
                <a:gd name="T31" fmla="*/ 133 h 2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7" h="271">
                  <a:moveTo>
                    <a:pt x="447" y="133"/>
                  </a:moveTo>
                  <a:cubicBezTo>
                    <a:pt x="447" y="133"/>
                    <a:pt x="447" y="133"/>
                    <a:pt x="447" y="133"/>
                  </a:cubicBezTo>
                  <a:cubicBezTo>
                    <a:pt x="447" y="131"/>
                    <a:pt x="446" y="128"/>
                    <a:pt x="444" y="127"/>
                  </a:cubicBezTo>
                  <a:cubicBezTo>
                    <a:pt x="322" y="2"/>
                    <a:pt x="322" y="2"/>
                    <a:pt x="322" y="2"/>
                  </a:cubicBezTo>
                  <a:cubicBezTo>
                    <a:pt x="319" y="0"/>
                    <a:pt x="315" y="0"/>
                    <a:pt x="311" y="2"/>
                  </a:cubicBezTo>
                  <a:cubicBezTo>
                    <a:pt x="234" y="57"/>
                    <a:pt x="106" y="104"/>
                    <a:pt x="8" y="128"/>
                  </a:cubicBezTo>
                  <a:cubicBezTo>
                    <a:pt x="4" y="129"/>
                    <a:pt x="1" y="132"/>
                    <a:pt x="0" y="135"/>
                  </a:cubicBezTo>
                  <a:cubicBezTo>
                    <a:pt x="0" y="135"/>
                    <a:pt x="0" y="136"/>
                    <a:pt x="0" y="137"/>
                  </a:cubicBezTo>
                  <a:cubicBezTo>
                    <a:pt x="0" y="140"/>
                    <a:pt x="1" y="143"/>
                    <a:pt x="5" y="144"/>
                  </a:cubicBezTo>
                  <a:cubicBezTo>
                    <a:pt x="94" y="167"/>
                    <a:pt x="204" y="213"/>
                    <a:pt x="263" y="268"/>
                  </a:cubicBezTo>
                  <a:cubicBezTo>
                    <a:pt x="266" y="271"/>
                    <a:pt x="273" y="271"/>
                    <a:pt x="277" y="268"/>
                  </a:cubicBezTo>
                  <a:cubicBezTo>
                    <a:pt x="441" y="145"/>
                    <a:pt x="441" y="145"/>
                    <a:pt x="441" y="145"/>
                  </a:cubicBezTo>
                  <a:cubicBezTo>
                    <a:pt x="443" y="143"/>
                    <a:pt x="445" y="141"/>
                    <a:pt x="446" y="138"/>
                  </a:cubicBezTo>
                  <a:cubicBezTo>
                    <a:pt x="446" y="138"/>
                    <a:pt x="446" y="138"/>
                    <a:pt x="446" y="138"/>
                  </a:cubicBezTo>
                  <a:cubicBezTo>
                    <a:pt x="446" y="137"/>
                    <a:pt x="447" y="137"/>
                    <a:pt x="447" y="136"/>
                  </a:cubicBezTo>
                  <a:cubicBezTo>
                    <a:pt x="447" y="135"/>
                    <a:pt x="447" y="134"/>
                    <a:pt x="447" y="133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4" name="Freeform 9">
              <a:extLst>
                <a:ext uri="{FF2B5EF4-FFF2-40B4-BE49-F238E27FC236}">
                  <a16:creationId xmlns:a16="http://schemas.microsoft.com/office/drawing/2014/main" xmlns="" id="{078C3575-4A9F-449D-BC2E-E239BB135D8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733" y="330"/>
              <a:ext cx="580" cy="353"/>
            </a:xfrm>
            <a:custGeom>
              <a:avLst/>
              <a:gdLst>
                <a:gd name="T0" fmla="*/ 447 w 447"/>
                <a:gd name="T1" fmla="*/ 134 h 272"/>
                <a:gd name="T2" fmla="*/ 447 w 447"/>
                <a:gd name="T3" fmla="*/ 134 h 272"/>
                <a:gd name="T4" fmla="*/ 444 w 447"/>
                <a:gd name="T5" fmla="*/ 127 h 272"/>
                <a:gd name="T6" fmla="*/ 322 w 447"/>
                <a:gd name="T7" fmla="*/ 3 h 272"/>
                <a:gd name="T8" fmla="*/ 312 w 447"/>
                <a:gd name="T9" fmla="*/ 3 h 272"/>
                <a:gd name="T10" fmla="*/ 8 w 447"/>
                <a:gd name="T11" fmla="*/ 128 h 272"/>
                <a:gd name="T12" fmla="*/ 1 w 447"/>
                <a:gd name="T13" fmla="*/ 136 h 272"/>
                <a:gd name="T14" fmla="*/ 0 w 447"/>
                <a:gd name="T15" fmla="*/ 137 h 272"/>
                <a:gd name="T16" fmla="*/ 6 w 447"/>
                <a:gd name="T17" fmla="*/ 145 h 272"/>
                <a:gd name="T18" fmla="*/ 263 w 447"/>
                <a:gd name="T19" fmla="*/ 269 h 272"/>
                <a:gd name="T20" fmla="*/ 278 w 447"/>
                <a:gd name="T21" fmla="*/ 268 h 272"/>
                <a:gd name="T22" fmla="*/ 441 w 447"/>
                <a:gd name="T23" fmla="*/ 146 h 272"/>
                <a:gd name="T24" fmla="*/ 446 w 447"/>
                <a:gd name="T25" fmla="*/ 139 h 272"/>
                <a:gd name="T26" fmla="*/ 446 w 447"/>
                <a:gd name="T27" fmla="*/ 139 h 272"/>
                <a:gd name="T28" fmla="*/ 447 w 447"/>
                <a:gd name="T29" fmla="*/ 137 h 272"/>
                <a:gd name="T30" fmla="*/ 447 w 447"/>
                <a:gd name="T31" fmla="*/ 134 h 2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7" h="272">
                  <a:moveTo>
                    <a:pt x="447" y="134"/>
                  </a:moveTo>
                  <a:cubicBezTo>
                    <a:pt x="447" y="134"/>
                    <a:pt x="447" y="134"/>
                    <a:pt x="447" y="134"/>
                  </a:cubicBezTo>
                  <a:cubicBezTo>
                    <a:pt x="447" y="132"/>
                    <a:pt x="446" y="129"/>
                    <a:pt x="444" y="127"/>
                  </a:cubicBezTo>
                  <a:cubicBezTo>
                    <a:pt x="322" y="3"/>
                    <a:pt x="322" y="3"/>
                    <a:pt x="322" y="3"/>
                  </a:cubicBezTo>
                  <a:cubicBezTo>
                    <a:pt x="320" y="1"/>
                    <a:pt x="315" y="0"/>
                    <a:pt x="312" y="3"/>
                  </a:cubicBezTo>
                  <a:cubicBezTo>
                    <a:pt x="234" y="58"/>
                    <a:pt x="106" y="105"/>
                    <a:pt x="8" y="128"/>
                  </a:cubicBezTo>
                  <a:cubicBezTo>
                    <a:pt x="4" y="129"/>
                    <a:pt x="2" y="133"/>
                    <a:pt x="1" y="136"/>
                  </a:cubicBezTo>
                  <a:cubicBezTo>
                    <a:pt x="1" y="136"/>
                    <a:pt x="1" y="137"/>
                    <a:pt x="0" y="137"/>
                  </a:cubicBezTo>
                  <a:cubicBezTo>
                    <a:pt x="0" y="141"/>
                    <a:pt x="2" y="144"/>
                    <a:pt x="6" y="145"/>
                  </a:cubicBezTo>
                  <a:cubicBezTo>
                    <a:pt x="95" y="168"/>
                    <a:pt x="205" y="214"/>
                    <a:pt x="263" y="269"/>
                  </a:cubicBezTo>
                  <a:cubicBezTo>
                    <a:pt x="267" y="272"/>
                    <a:pt x="273" y="272"/>
                    <a:pt x="278" y="268"/>
                  </a:cubicBezTo>
                  <a:cubicBezTo>
                    <a:pt x="441" y="146"/>
                    <a:pt x="441" y="146"/>
                    <a:pt x="441" y="146"/>
                  </a:cubicBezTo>
                  <a:cubicBezTo>
                    <a:pt x="444" y="144"/>
                    <a:pt x="445" y="142"/>
                    <a:pt x="446" y="139"/>
                  </a:cubicBezTo>
                  <a:cubicBezTo>
                    <a:pt x="446" y="139"/>
                    <a:pt x="446" y="139"/>
                    <a:pt x="446" y="139"/>
                  </a:cubicBezTo>
                  <a:cubicBezTo>
                    <a:pt x="447" y="138"/>
                    <a:pt x="447" y="137"/>
                    <a:pt x="447" y="137"/>
                  </a:cubicBezTo>
                  <a:cubicBezTo>
                    <a:pt x="447" y="136"/>
                    <a:pt x="447" y="135"/>
                    <a:pt x="447" y="134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5" name="Freeform 10">
              <a:extLst>
                <a:ext uri="{FF2B5EF4-FFF2-40B4-BE49-F238E27FC236}">
                  <a16:creationId xmlns:a16="http://schemas.microsoft.com/office/drawing/2014/main" xmlns="" id="{4D2F2BA4-B5C1-418D-8BE1-FDB0658487A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170" y="-75"/>
              <a:ext cx="580" cy="352"/>
            </a:xfrm>
            <a:custGeom>
              <a:avLst/>
              <a:gdLst>
                <a:gd name="T0" fmla="*/ 447 w 447"/>
                <a:gd name="T1" fmla="*/ 133 h 271"/>
                <a:gd name="T2" fmla="*/ 447 w 447"/>
                <a:gd name="T3" fmla="*/ 133 h 271"/>
                <a:gd name="T4" fmla="*/ 444 w 447"/>
                <a:gd name="T5" fmla="*/ 127 h 271"/>
                <a:gd name="T6" fmla="*/ 322 w 447"/>
                <a:gd name="T7" fmla="*/ 2 h 271"/>
                <a:gd name="T8" fmla="*/ 312 w 447"/>
                <a:gd name="T9" fmla="*/ 2 h 271"/>
                <a:gd name="T10" fmla="*/ 8 w 447"/>
                <a:gd name="T11" fmla="*/ 128 h 271"/>
                <a:gd name="T12" fmla="*/ 1 w 447"/>
                <a:gd name="T13" fmla="*/ 135 h 271"/>
                <a:gd name="T14" fmla="*/ 0 w 447"/>
                <a:gd name="T15" fmla="*/ 137 h 271"/>
                <a:gd name="T16" fmla="*/ 5 w 447"/>
                <a:gd name="T17" fmla="*/ 144 h 271"/>
                <a:gd name="T18" fmla="*/ 263 w 447"/>
                <a:gd name="T19" fmla="*/ 268 h 271"/>
                <a:gd name="T20" fmla="*/ 277 w 447"/>
                <a:gd name="T21" fmla="*/ 268 h 271"/>
                <a:gd name="T22" fmla="*/ 441 w 447"/>
                <a:gd name="T23" fmla="*/ 145 h 271"/>
                <a:gd name="T24" fmla="*/ 446 w 447"/>
                <a:gd name="T25" fmla="*/ 138 h 271"/>
                <a:gd name="T26" fmla="*/ 446 w 447"/>
                <a:gd name="T27" fmla="*/ 138 h 271"/>
                <a:gd name="T28" fmla="*/ 447 w 447"/>
                <a:gd name="T29" fmla="*/ 136 h 271"/>
                <a:gd name="T30" fmla="*/ 447 w 447"/>
                <a:gd name="T31" fmla="*/ 133 h 2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7" h="271">
                  <a:moveTo>
                    <a:pt x="447" y="133"/>
                  </a:moveTo>
                  <a:cubicBezTo>
                    <a:pt x="447" y="133"/>
                    <a:pt x="447" y="133"/>
                    <a:pt x="447" y="133"/>
                  </a:cubicBezTo>
                  <a:cubicBezTo>
                    <a:pt x="447" y="131"/>
                    <a:pt x="446" y="128"/>
                    <a:pt x="444" y="127"/>
                  </a:cubicBezTo>
                  <a:cubicBezTo>
                    <a:pt x="322" y="2"/>
                    <a:pt x="322" y="2"/>
                    <a:pt x="322" y="2"/>
                  </a:cubicBezTo>
                  <a:cubicBezTo>
                    <a:pt x="320" y="0"/>
                    <a:pt x="315" y="0"/>
                    <a:pt x="312" y="2"/>
                  </a:cubicBezTo>
                  <a:cubicBezTo>
                    <a:pt x="234" y="57"/>
                    <a:pt x="106" y="104"/>
                    <a:pt x="8" y="128"/>
                  </a:cubicBezTo>
                  <a:cubicBezTo>
                    <a:pt x="4" y="129"/>
                    <a:pt x="1" y="132"/>
                    <a:pt x="1" y="135"/>
                  </a:cubicBezTo>
                  <a:cubicBezTo>
                    <a:pt x="0" y="135"/>
                    <a:pt x="0" y="136"/>
                    <a:pt x="0" y="137"/>
                  </a:cubicBezTo>
                  <a:cubicBezTo>
                    <a:pt x="0" y="140"/>
                    <a:pt x="2" y="143"/>
                    <a:pt x="5" y="144"/>
                  </a:cubicBezTo>
                  <a:cubicBezTo>
                    <a:pt x="94" y="167"/>
                    <a:pt x="205" y="213"/>
                    <a:pt x="263" y="268"/>
                  </a:cubicBezTo>
                  <a:cubicBezTo>
                    <a:pt x="267" y="271"/>
                    <a:pt x="273" y="271"/>
                    <a:pt x="277" y="268"/>
                  </a:cubicBezTo>
                  <a:cubicBezTo>
                    <a:pt x="441" y="145"/>
                    <a:pt x="441" y="145"/>
                    <a:pt x="441" y="145"/>
                  </a:cubicBezTo>
                  <a:cubicBezTo>
                    <a:pt x="443" y="143"/>
                    <a:pt x="445" y="141"/>
                    <a:pt x="446" y="138"/>
                  </a:cubicBezTo>
                  <a:cubicBezTo>
                    <a:pt x="446" y="138"/>
                    <a:pt x="446" y="138"/>
                    <a:pt x="446" y="138"/>
                  </a:cubicBezTo>
                  <a:cubicBezTo>
                    <a:pt x="447" y="137"/>
                    <a:pt x="447" y="137"/>
                    <a:pt x="447" y="136"/>
                  </a:cubicBezTo>
                  <a:cubicBezTo>
                    <a:pt x="447" y="135"/>
                    <a:pt x="447" y="134"/>
                    <a:pt x="447" y="133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6" name="Freeform 11">
              <a:extLst>
                <a:ext uri="{FF2B5EF4-FFF2-40B4-BE49-F238E27FC236}">
                  <a16:creationId xmlns:a16="http://schemas.microsoft.com/office/drawing/2014/main" xmlns="" id="{BF2EB0DF-ED98-4690-AF9C-794445338549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537" y="-75"/>
              <a:ext cx="579" cy="352"/>
            </a:xfrm>
            <a:custGeom>
              <a:avLst/>
              <a:gdLst>
                <a:gd name="T0" fmla="*/ 447 w 447"/>
                <a:gd name="T1" fmla="*/ 133 h 271"/>
                <a:gd name="T2" fmla="*/ 447 w 447"/>
                <a:gd name="T3" fmla="*/ 133 h 271"/>
                <a:gd name="T4" fmla="*/ 445 w 447"/>
                <a:gd name="T5" fmla="*/ 127 h 271"/>
                <a:gd name="T6" fmla="*/ 323 w 447"/>
                <a:gd name="T7" fmla="*/ 2 h 271"/>
                <a:gd name="T8" fmla="*/ 312 w 447"/>
                <a:gd name="T9" fmla="*/ 2 h 271"/>
                <a:gd name="T10" fmla="*/ 9 w 447"/>
                <a:gd name="T11" fmla="*/ 128 h 271"/>
                <a:gd name="T12" fmla="*/ 1 w 447"/>
                <a:gd name="T13" fmla="*/ 135 h 271"/>
                <a:gd name="T14" fmla="*/ 1 w 447"/>
                <a:gd name="T15" fmla="*/ 137 h 271"/>
                <a:gd name="T16" fmla="*/ 6 w 447"/>
                <a:gd name="T17" fmla="*/ 144 h 271"/>
                <a:gd name="T18" fmla="*/ 263 w 447"/>
                <a:gd name="T19" fmla="*/ 268 h 271"/>
                <a:gd name="T20" fmla="*/ 278 w 447"/>
                <a:gd name="T21" fmla="*/ 268 h 271"/>
                <a:gd name="T22" fmla="*/ 441 w 447"/>
                <a:gd name="T23" fmla="*/ 145 h 271"/>
                <a:gd name="T24" fmla="*/ 447 w 447"/>
                <a:gd name="T25" fmla="*/ 138 h 271"/>
                <a:gd name="T26" fmla="*/ 447 w 447"/>
                <a:gd name="T27" fmla="*/ 138 h 271"/>
                <a:gd name="T28" fmla="*/ 447 w 447"/>
                <a:gd name="T29" fmla="*/ 136 h 271"/>
                <a:gd name="T30" fmla="*/ 447 w 447"/>
                <a:gd name="T31" fmla="*/ 133 h 2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7" h="271">
                  <a:moveTo>
                    <a:pt x="447" y="133"/>
                  </a:moveTo>
                  <a:cubicBezTo>
                    <a:pt x="447" y="133"/>
                    <a:pt x="447" y="133"/>
                    <a:pt x="447" y="133"/>
                  </a:cubicBezTo>
                  <a:cubicBezTo>
                    <a:pt x="447" y="131"/>
                    <a:pt x="446" y="128"/>
                    <a:pt x="445" y="127"/>
                  </a:cubicBezTo>
                  <a:cubicBezTo>
                    <a:pt x="323" y="2"/>
                    <a:pt x="323" y="2"/>
                    <a:pt x="323" y="2"/>
                  </a:cubicBezTo>
                  <a:cubicBezTo>
                    <a:pt x="320" y="0"/>
                    <a:pt x="315" y="0"/>
                    <a:pt x="312" y="2"/>
                  </a:cubicBezTo>
                  <a:cubicBezTo>
                    <a:pt x="234" y="57"/>
                    <a:pt x="107" y="104"/>
                    <a:pt x="9" y="128"/>
                  </a:cubicBezTo>
                  <a:cubicBezTo>
                    <a:pt x="4" y="129"/>
                    <a:pt x="2" y="132"/>
                    <a:pt x="1" y="135"/>
                  </a:cubicBezTo>
                  <a:cubicBezTo>
                    <a:pt x="1" y="135"/>
                    <a:pt x="1" y="136"/>
                    <a:pt x="1" y="137"/>
                  </a:cubicBezTo>
                  <a:cubicBezTo>
                    <a:pt x="0" y="140"/>
                    <a:pt x="2" y="143"/>
                    <a:pt x="6" y="144"/>
                  </a:cubicBezTo>
                  <a:cubicBezTo>
                    <a:pt x="95" y="167"/>
                    <a:pt x="205" y="213"/>
                    <a:pt x="263" y="268"/>
                  </a:cubicBezTo>
                  <a:cubicBezTo>
                    <a:pt x="267" y="271"/>
                    <a:pt x="273" y="271"/>
                    <a:pt x="278" y="268"/>
                  </a:cubicBezTo>
                  <a:cubicBezTo>
                    <a:pt x="441" y="145"/>
                    <a:pt x="441" y="145"/>
                    <a:pt x="441" y="145"/>
                  </a:cubicBezTo>
                  <a:cubicBezTo>
                    <a:pt x="444" y="143"/>
                    <a:pt x="446" y="141"/>
                    <a:pt x="447" y="138"/>
                  </a:cubicBezTo>
                  <a:cubicBezTo>
                    <a:pt x="447" y="138"/>
                    <a:pt x="447" y="138"/>
                    <a:pt x="447" y="138"/>
                  </a:cubicBezTo>
                  <a:cubicBezTo>
                    <a:pt x="447" y="137"/>
                    <a:pt x="447" y="137"/>
                    <a:pt x="447" y="136"/>
                  </a:cubicBezTo>
                  <a:cubicBezTo>
                    <a:pt x="447" y="135"/>
                    <a:pt x="447" y="134"/>
                    <a:pt x="447" y="133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7" name="Freeform 12">
              <a:extLst>
                <a:ext uri="{FF2B5EF4-FFF2-40B4-BE49-F238E27FC236}">
                  <a16:creationId xmlns:a16="http://schemas.microsoft.com/office/drawing/2014/main" xmlns="" id="{F51295A4-C326-465C-B5E1-363B7050350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34" y="783"/>
              <a:ext cx="785" cy="1100"/>
            </a:xfrm>
            <a:custGeom>
              <a:avLst/>
              <a:gdLst>
                <a:gd name="T0" fmla="*/ 32 w 605"/>
                <a:gd name="T1" fmla="*/ 225 h 848"/>
                <a:gd name="T2" fmla="*/ 341 w 605"/>
                <a:gd name="T3" fmla="*/ 0 h 848"/>
                <a:gd name="T4" fmla="*/ 574 w 605"/>
                <a:gd name="T5" fmla="*/ 51 h 848"/>
                <a:gd name="T6" fmla="*/ 594 w 605"/>
                <a:gd name="T7" fmla="*/ 76 h 848"/>
                <a:gd name="T8" fmla="*/ 581 w 605"/>
                <a:gd name="T9" fmla="*/ 99 h 848"/>
                <a:gd name="T10" fmla="*/ 537 w 605"/>
                <a:gd name="T11" fmla="*/ 157 h 848"/>
                <a:gd name="T12" fmla="*/ 509 w 605"/>
                <a:gd name="T13" fmla="*/ 179 h 848"/>
                <a:gd name="T14" fmla="*/ 494 w 605"/>
                <a:gd name="T15" fmla="*/ 175 h 848"/>
                <a:gd name="T16" fmla="*/ 348 w 605"/>
                <a:gd name="T17" fmla="*/ 142 h 848"/>
                <a:gd name="T18" fmla="*/ 233 w 605"/>
                <a:gd name="T19" fmla="*/ 220 h 848"/>
                <a:gd name="T20" fmla="*/ 605 w 605"/>
                <a:gd name="T21" fmla="*/ 590 h 848"/>
                <a:gd name="T22" fmla="*/ 288 w 605"/>
                <a:gd name="T23" fmla="*/ 848 h 848"/>
                <a:gd name="T24" fmla="*/ 0 w 605"/>
                <a:gd name="T25" fmla="*/ 730 h 848"/>
                <a:gd name="T26" fmla="*/ 9 w 605"/>
                <a:gd name="T27" fmla="*/ 713 h 848"/>
                <a:gd name="T28" fmla="*/ 62 w 605"/>
                <a:gd name="T29" fmla="*/ 663 h 848"/>
                <a:gd name="T30" fmla="*/ 94 w 605"/>
                <a:gd name="T31" fmla="*/ 640 h 848"/>
                <a:gd name="T32" fmla="*/ 115 w 605"/>
                <a:gd name="T33" fmla="*/ 648 h 848"/>
                <a:gd name="T34" fmla="*/ 270 w 605"/>
                <a:gd name="T35" fmla="*/ 707 h 848"/>
                <a:gd name="T36" fmla="*/ 408 w 605"/>
                <a:gd name="T37" fmla="*/ 615 h 848"/>
                <a:gd name="T38" fmla="*/ 32 w 605"/>
                <a:gd name="T39" fmla="*/ 225 h 8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605" h="848">
                  <a:moveTo>
                    <a:pt x="32" y="225"/>
                  </a:moveTo>
                  <a:cubicBezTo>
                    <a:pt x="32" y="48"/>
                    <a:pt x="209" y="0"/>
                    <a:pt x="341" y="0"/>
                  </a:cubicBezTo>
                  <a:cubicBezTo>
                    <a:pt x="443" y="0"/>
                    <a:pt x="547" y="32"/>
                    <a:pt x="574" y="51"/>
                  </a:cubicBezTo>
                  <a:cubicBezTo>
                    <a:pt x="587" y="60"/>
                    <a:pt x="594" y="68"/>
                    <a:pt x="594" y="76"/>
                  </a:cubicBezTo>
                  <a:cubicBezTo>
                    <a:pt x="594" y="82"/>
                    <a:pt x="589" y="89"/>
                    <a:pt x="581" y="99"/>
                  </a:cubicBezTo>
                  <a:cubicBezTo>
                    <a:pt x="563" y="124"/>
                    <a:pt x="552" y="137"/>
                    <a:pt x="537" y="157"/>
                  </a:cubicBezTo>
                  <a:cubicBezTo>
                    <a:pt x="528" y="168"/>
                    <a:pt x="518" y="179"/>
                    <a:pt x="509" y="179"/>
                  </a:cubicBezTo>
                  <a:cubicBezTo>
                    <a:pt x="504" y="179"/>
                    <a:pt x="500" y="178"/>
                    <a:pt x="494" y="175"/>
                  </a:cubicBezTo>
                  <a:cubicBezTo>
                    <a:pt x="468" y="165"/>
                    <a:pt x="409" y="142"/>
                    <a:pt x="348" y="142"/>
                  </a:cubicBezTo>
                  <a:cubicBezTo>
                    <a:pt x="281" y="142"/>
                    <a:pt x="233" y="175"/>
                    <a:pt x="233" y="220"/>
                  </a:cubicBezTo>
                  <a:cubicBezTo>
                    <a:pt x="233" y="358"/>
                    <a:pt x="605" y="313"/>
                    <a:pt x="605" y="590"/>
                  </a:cubicBezTo>
                  <a:cubicBezTo>
                    <a:pt x="605" y="737"/>
                    <a:pt x="467" y="848"/>
                    <a:pt x="288" y="848"/>
                  </a:cubicBezTo>
                  <a:cubicBezTo>
                    <a:pt x="130" y="848"/>
                    <a:pt x="0" y="763"/>
                    <a:pt x="0" y="730"/>
                  </a:cubicBezTo>
                  <a:cubicBezTo>
                    <a:pt x="0" y="721"/>
                    <a:pt x="3" y="719"/>
                    <a:pt x="9" y="713"/>
                  </a:cubicBezTo>
                  <a:cubicBezTo>
                    <a:pt x="21" y="703"/>
                    <a:pt x="52" y="672"/>
                    <a:pt x="62" y="663"/>
                  </a:cubicBezTo>
                  <a:cubicBezTo>
                    <a:pt x="72" y="654"/>
                    <a:pt x="83" y="640"/>
                    <a:pt x="94" y="640"/>
                  </a:cubicBezTo>
                  <a:cubicBezTo>
                    <a:pt x="102" y="640"/>
                    <a:pt x="106" y="643"/>
                    <a:pt x="115" y="648"/>
                  </a:cubicBezTo>
                  <a:cubicBezTo>
                    <a:pt x="146" y="666"/>
                    <a:pt x="199" y="707"/>
                    <a:pt x="270" y="707"/>
                  </a:cubicBezTo>
                  <a:cubicBezTo>
                    <a:pt x="341" y="707"/>
                    <a:pt x="408" y="674"/>
                    <a:pt x="408" y="615"/>
                  </a:cubicBezTo>
                  <a:cubicBezTo>
                    <a:pt x="408" y="461"/>
                    <a:pt x="32" y="506"/>
                    <a:pt x="32" y="22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8" name="Freeform 13">
              <a:extLst>
                <a:ext uri="{FF2B5EF4-FFF2-40B4-BE49-F238E27FC236}">
                  <a16:creationId xmlns:a16="http://schemas.microsoft.com/office/drawing/2014/main" xmlns="" id="{FB21DE5C-F96D-48C7-A416-1B7DAA838008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123" y="783"/>
              <a:ext cx="785" cy="1100"/>
            </a:xfrm>
            <a:custGeom>
              <a:avLst/>
              <a:gdLst>
                <a:gd name="T0" fmla="*/ 32 w 605"/>
                <a:gd name="T1" fmla="*/ 225 h 848"/>
                <a:gd name="T2" fmla="*/ 342 w 605"/>
                <a:gd name="T3" fmla="*/ 0 h 848"/>
                <a:gd name="T4" fmla="*/ 574 w 605"/>
                <a:gd name="T5" fmla="*/ 51 h 848"/>
                <a:gd name="T6" fmla="*/ 594 w 605"/>
                <a:gd name="T7" fmla="*/ 76 h 848"/>
                <a:gd name="T8" fmla="*/ 581 w 605"/>
                <a:gd name="T9" fmla="*/ 99 h 848"/>
                <a:gd name="T10" fmla="*/ 537 w 605"/>
                <a:gd name="T11" fmla="*/ 157 h 848"/>
                <a:gd name="T12" fmla="*/ 510 w 605"/>
                <a:gd name="T13" fmla="*/ 179 h 848"/>
                <a:gd name="T14" fmla="*/ 494 w 605"/>
                <a:gd name="T15" fmla="*/ 175 h 848"/>
                <a:gd name="T16" fmla="*/ 348 w 605"/>
                <a:gd name="T17" fmla="*/ 142 h 848"/>
                <a:gd name="T18" fmla="*/ 233 w 605"/>
                <a:gd name="T19" fmla="*/ 220 h 848"/>
                <a:gd name="T20" fmla="*/ 605 w 605"/>
                <a:gd name="T21" fmla="*/ 590 h 848"/>
                <a:gd name="T22" fmla="*/ 289 w 605"/>
                <a:gd name="T23" fmla="*/ 848 h 848"/>
                <a:gd name="T24" fmla="*/ 0 w 605"/>
                <a:gd name="T25" fmla="*/ 730 h 848"/>
                <a:gd name="T26" fmla="*/ 9 w 605"/>
                <a:gd name="T27" fmla="*/ 713 h 848"/>
                <a:gd name="T28" fmla="*/ 62 w 605"/>
                <a:gd name="T29" fmla="*/ 663 h 848"/>
                <a:gd name="T30" fmla="*/ 94 w 605"/>
                <a:gd name="T31" fmla="*/ 640 h 848"/>
                <a:gd name="T32" fmla="*/ 115 w 605"/>
                <a:gd name="T33" fmla="*/ 648 h 848"/>
                <a:gd name="T34" fmla="*/ 270 w 605"/>
                <a:gd name="T35" fmla="*/ 707 h 848"/>
                <a:gd name="T36" fmla="*/ 409 w 605"/>
                <a:gd name="T37" fmla="*/ 615 h 848"/>
                <a:gd name="T38" fmla="*/ 32 w 605"/>
                <a:gd name="T39" fmla="*/ 225 h 8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605" h="848">
                  <a:moveTo>
                    <a:pt x="32" y="225"/>
                  </a:moveTo>
                  <a:cubicBezTo>
                    <a:pt x="32" y="48"/>
                    <a:pt x="210" y="0"/>
                    <a:pt x="342" y="0"/>
                  </a:cubicBezTo>
                  <a:cubicBezTo>
                    <a:pt x="443" y="0"/>
                    <a:pt x="547" y="32"/>
                    <a:pt x="574" y="51"/>
                  </a:cubicBezTo>
                  <a:cubicBezTo>
                    <a:pt x="587" y="60"/>
                    <a:pt x="594" y="68"/>
                    <a:pt x="594" y="76"/>
                  </a:cubicBezTo>
                  <a:cubicBezTo>
                    <a:pt x="594" y="82"/>
                    <a:pt x="589" y="89"/>
                    <a:pt x="581" y="99"/>
                  </a:cubicBezTo>
                  <a:cubicBezTo>
                    <a:pt x="563" y="124"/>
                    <a:pt x="553" y="137"/>
                    <a:pt x="537" y="157"/>
                  </a:cubicBezTo>
                  <a:cubicBezTo>
                    <a:pt x="528" y="168"/>
                    <a:pt x="518" y="179"/>
                    <a:pt x="510" y="179"/>
                  </a:cubicBezTo>
                  <a:cubicBezTo>
                    <a:pt x="504" y="179"/>
                    <a:pt x="501" y="178"/>
                    <a:pt x="494" y="175"/>
                  </a:cubicBezTo>
                  <a:cubicBezTo>
                    <a:pt x="469" y="165"/>
                    <a:pt x="409" y="142"/>
                    <a:pt x="348" y="142"/>
                  </a:cubicBezTo>
                  <a:cubicBezTo>
                    <a:pt x="282" y="142"/>
                    <a:pt x="233" y="175"/>
                    <a:pt x="233" y="220"/>
                  </a:cubicBezTo>
                  <a:cubicBezTo>
                    <a:pt x="233" y="358"/>
                    <a:pt x="605" y="313"/>
                    <a:pt x="605" y="590"/>
                  </a:cubicBezTo>
                  <a:cubicBezTo>
                    <a:pt x="605" y="737"/>
                    <a:pt x="467" y="848"/>
                    <a:pt x="289" y="848"/>
                  </a:cubicBezTo>
                  <a:cubicBezTo>
                    <a:pt x="130" y="848"/>
                    <a:pt x="0" y="763"/>
                    <a:pt x="0" y="730"/>
                  </a:cubicBezTo>
                  <a:cubicBezTo>
                    <a:pt x="0" y="721"/>
                    <a:pt x="3" y="719"/>
                    <a:pt x="9" y="713"/>
                  </a:cubicBezTo>
                  <a:cubicBezTo>
                    <a:pt x="21" y="703"/>
                    <a:pt x="52" y="672"/>
                    <a:pt x="62" y="663"/>
                  </a:cubicBezTo>
                  <a:cubicBezTo>
                    <a:pt x="72" y="654"/>
                    <a:pt x="84" y="640"/>
                    <a:pt x="94" y="640"/>
                  </a:cubicBezTo>
                  <a:cubicBezTo>
                    <a:pt x="102" y="640"/>
                    <a:pt x="106" y="643"/>
                    <a:pt x="115" y="648"/>
                  </a:cubicBezTo>
                  <a:cubicBezTo>
                    <a:pt x="146" y="666"/>
                    <a:pt x="199" y="707"/>
                    <a:pt x="270" y="707"/>
                  </a:cubicBezTo>
                  <a:cubicBezTo>
                    <a:pt x="341" y="707"/>
                    <a:pt x="409" y="674"/>
                    <a:pt x="409" y="615"/>
                  </a:cubicBezTo>
                  <a:cubicBezTo>
                    <a:pt x="409" y="461"/>
                    <a:pt x="32" y="506"/>
                    <a:pt x="32" y="22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9" name="Freeform 14">
              <a:extLst>
                <a:ext uri="{FF2B5EF4-FFF2-40B4-BE49-F238E27FC236}">
                  <a16:creationId xmlns:a16="http://schemas.microsoft.com/office/drawing/2014/main" xmlns="" id="{FA81914C-0873-4C9A-93EB-68181768E339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018" y="784"/>
              <a:ext cx="914" cy="1103"/>
            </a:xfrm>
            <a:custGeom>
              <a:avLst/>
              <a:gdLst>
                <a:gd name="T0" fmla="*/ 705 w 705"/>
                <a:gd name="T1" fmla="*/ 410 h 850"/>
                <a:gd name="T2" fmla="*/ 372 w 705"/>
                <a:gd name="T3" fmla="*/ 0 h 850"/>
                <a:gd name="T4" fmla="*/ 0 w 705"/>
                <a:gd name="T5" fmla="*/ 424 h 850"/>
                <a:gd name="T6" fmla="*/ 365 w 705"/>
                <a:gd name="T7" fmla="*/ 850 h 850"/>
                <a:gd name="T8" fmla="*/ 645 w 705"/>
                <a:gd name="T9" fmla="*/ 748 h 850"/>
                <a:gd name="T10" fmla="*/ 664 w 705"/>
                <a:gd name="T11" fmla="*/ 719 h 850"/>
                <a:gd name="T12" fmla="*/ 643 w 705"/>
                <a:gd name="T13" fmla="*/ 686 h 850"/>
                <a:gd name="T14" fmla="*/ 606 w 705"/>
                <a:gd name="T15" fmla="*/ 640 h 850"/>
                <a:gd name="T16" fmla="*/ 591 w 705"/>
                <a:gd name="T17" fmla="*/ 631 h 850"/>
                <a:gd name="T18" fmla="*/ 568 w 705"/>
                <a:gd name="T19" fmla="*/ 642 h 850"/>
                <a:gd name="T20" fmla="*/ 396 w 705"/>
                <a:gd name="T21" fmla="*/ 712 h 850"/>
                <a:gd name="T22" fmla="*/ 201 w 705"/>
                <a:gd name="T23" fmla="*/ 473 h 850"/>
                <a:gd name="T24" fmla="*/ 657 w 705"/>
                <a:gd name="T25" fmla="*/ 473 h 850"/>
                <a:gd name="T26" fmla="*/ 705 w 705"/>
                <a:gd name="T27" fmla="*/ 410 h 850"/>
                <a:gd name="T28" fmla="*/ 202 w 705"/>
                <a:gd name="T29" fmla="*/ 356 h 850"/>
                <a:gd name="T30" fmla="*/ 372 w 705"/>
                <a:gd name="T31" fmla="*/ 137 h 850"/>
                <a:gd name="T32" fmla="*/ 509 w 705"/>
                <a:gd name="T33" fmla="*/ 357 h 850"/>
                <a:gd name="T34" fmla="*/ 202 w 705"/>
                <a:gd name="T35" fmla="*/ 356 h 8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705" h="850">
                  <a:moveTo>
                    <a:pt x="705" y="410"/>
                  </a:moveTo>
                  <a:cubicBezTo>
                    <a:pt x="705" y="144"/>
                    <a:pt x="600" y="0"/>
                    <a:pt x="372" y="0"/>
                  </a:cubicBezTo>
                  <a:cubicBezTo>
                    <a:pt x="191" y="0"/>
                    <a:pt x="0" y="105"/>
                    <a:pt x="0" y="424"/>
                  </a:cubicBezTo>
                  <a:cubicBezTo>
                    <a:pt x="0" y="721"/>
                    <a:pt x="169" y="850"/>
                    <a:pt x="365" y="850"/>
                  </a:cubicBezTo>
                  <a:cubicBezTo>
                    <a:pt x="506" y="850"/>
                    <a:pt x="588" y="797"/>
                    <a:pt x="645" y="748"/>
                  </a:cubicBezTo>
                  <a:cubicBezTo>
                    <a:pt x="657" y="738"/>
                    <a:pt x="664" y="729"/>
                    <a:pt x="664" y="719"/>
                  </a:cubicBezTo>
                  <a:cubicBezTo>
                    <a:pt x="664" y="709"/>
                    <a:pt x="660" y="705"/>
                    <a:pt x="643" y="686"/>
                  </a:cubicBezTo>
                  <a:cubicBezTo>
                    <a:pt x="631" y="673"/>
                    <a:pt x="622" y="659"/>
                    <a:pt x="606" y="640"/>
                  </a:cubicBezTo>
                  <a:cubicBezTo>
                    <a:pt x="601" y="634"/>
                    <a:pt x="598" y="631"/>
                    <a:pt x="591" y="631"/>
                  </a:cubicBezTo>
                  <a:cubicBezTo>
                    <a:pt x="584" y="631"/>
                    <a:pt x="576" y="636"/>
                    <a:pt x="568" y="642"/>
                  </a:cubicBezTo>
                  <a:cubicBezTo>
                    <a:pt x="531" y="671"/>
                    <a:pt x="474" y="712"/>
                    <a:pt x="396" y="712"/>
                  </a:cubicBezTo>
                  <a:cubicBezTo>
                    <a:pt x="279" y="712"/>
                    <a:pt x="213" y="630"/>
                    <a:pt x="201" y="473"/>
                  </a:cubicBezTo>
                  <a:cubicBezTo>
                    <a:pt x="320" y="473"/>
                    <a:pt x="611" y="473"/>
                    <a:pt x="657" y="473"/>
                  </a:cubicBezTo>
                  <a:cubicBezTo>
                    <a:pt x="686" y="473"/>
                    <a:pt x="705" y="453"/>
                    <a:pt x="705" y="410"/>
                  </a:cubicBezTo>
                  <a:close/>
                  <a:moveTo>
                    <a:pt x="202" y="356"/>
                  </a:moveTo>
                  <a:cubicBezTo>
                    <a:pt x="215" y="215"/>
                    <a:pt x="273" y="137"/>
                    <a:pt x="372" y="137"/>
                  </a:cubicBezTo>
                  <a:cubicBezTo>
                    <a:pt x="478" y="137"/>
                    <a:pt x="509" y="236"/>
                    <a:pt x="509" y="357"/>
                  </a:cubicBezTo>
                  <a:cubicBezTo>
                    <a:pt x="416" y="357"/>
                    <a:pt x="295" y="356"/>
                    <a:pt x="202" y="35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0" name="Freeform 15">
              <a:extLst>
                <a:ext uri="{FF2B5EF4-FFF2-40B4-BE49-F238E27FC236}">
                  <a16:creationId xmlns:a16="http://schemas.microsoft.com/office/drawing/2014/main" xmlns="" id="{5BC03760-CE40-45F8-94E7-DA7780419CC2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982" y="314"/>
              <a:ext cx="685" cy="1542"/>
            </a:xfrm>
            <a:custGeom>
              <a:avLst/>
              <a:gdLst>
                <a:gd name="T0" fmla="*/ 440 w 528"/>
                <a:gd name="T1" fmla="*/ 143 h 1188"/>
                <a:gd name="T2" fmla="*/ 516 w 528"/>
                <a:gd name="T3" fmla="*/ 150 h 1188"/>
                <a:gd name="T4" fmla="*/ 528 w 528"/>
                <a:gd name="T5" fmla="*/ 143 h 1188"/>
                <a:gd name="T6" fmla="*/ 513 w 528"/>
                <a:gd name="T7" fmla="*/ 120 h 1188"/>
                <a:gd name="T8" fmla="*/ 447 w 528"/>
                <a:gd name="T9" fmla="*/ 34 h 1188"/>
                <a:gd name="T10" fmla="*/ 414 w 528"/>
                <a:gd name="T11" fmla="*/ 6 h 1188"/>
                <a:gd name="T12" fmla="*/ 339 w 528"/>
                <a:gd name="T13" fmla="*/ 0 h 1188"/>
                <a:gd name="T14" fmla="*/ 109 w 528"/>
                <a:gd name="T15" fmla="*/ 253 h 1188"/>
                <a:gd name="T16" fmla="*/ 109 w 528"/>
                <a:gd name="T17" fmla="*/ 376 h 1188"/>
                <a:gd name="T18" fmla="*/ 64 w 528"/>
                <a:gd name="T19" fmla="*/ 376 h 1188"/>
                <a:gd name="T20" fmla="*/ 0 w 528"/>
                <a:gd name="T21" fmla="*/ 443 h 1188"/>
                <a:gd name="T22" fmla="*/ 0 w 528"/>
                <a:gd name="T23" fmla="*/ 476 h 1188"/>
                <a:gd name="T24" fmla="*/ 109 w 528"/>
                <a:gd name="T25" fmla="*/ 520 h 1188"/>
                <a:gd name="T26" fmla="*/ 110 w 528"/>
                <a:gd name="T27" fmla="*/ 1150 h 1188"/>
                <a:gd name="T28" fmla="*/ 147 w 528"/>
                <a:gd name="T29" fmla="*/ 1188 h 1188"/>
                <a:gd name="T30" fmla="*/ 276 w 528"/>
                <a:gd name="T31" fmla="*/ 1188 h 1188"/>
                <a:gd name="T32" fmla="*/ 314 w 528"/>
                <a:gd name="T33" fmla="*/ 1152 h 1188"/>
                <a:gd name="T34" fmla="*/ 314 w 528"/>
                <a:gd name="T35" fmla="*/ 524 h 1188"/>
                <a:gd name="T36" fmla="*/ 520 w 528"/>
                <a:gd name="T37" fmla="*/ 478 h 1188"/>
                <a:gd name="T38" fmla="*/ 520 w 528"/>
                <a:gd name="T39" fmla="*/ 421 h 1188"/>
                <a:gd name="T40" fmla="*/ 466 w 528"/>
                <a:gd name="T41" fmla="*/ 376 h 1188"/>
                <a:gd name="T42" fmla="*/ 314 w 528"/>
                <a:gd name="T43" fmla="*/ 376 h 1188"/>
                <a:gd name="T44" fmla="*/ 314 w 528"/>
                <a:gd name="T45" fmla="*/ 272 h 1188"/>
                <a:gd name="T46" fmla="*/ 440 w 528"/>
                <a:gd name="T47" fmla="*/ 143 h 1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528" h="1188">
                  <a:moveTo>
                    <a:pt x="440" y="143"/>
                  </a:moveTo>
                  <a:cubicBezTo>
                    <a:pt x="468" y="143"/>
                    <a:pt x="500" y="150"/>
                    <a:pt x="516" y="150"/>
                  </a:cubicBezTo>
                  <a:cubicBezTo>
                    <a:pt x="523" y="150"/>
                    <a:pt x="528" y="148"/>
                    <a:pt x="528" y="143"/>
                  </a:cubicBezTo>
                  <a:cubicBezTo>
                    <a:pt x="528" y="136"/>
                    <a:pt x="518" y="126"/>
                    <a:pt x="513" y="120"/>
                  </a:cubicBezTo>
                  <a:cubicBezTo>
                    <a:pt x="487" y="88"/>
                    <a:pt x="467" y="62"/>
                    <a:pt x="447" y="34"/>
                  </a:cubicBezTo>
                  <a:cubicBezTo>
                    <a:pt x="439" y="24"/>
                    <a:pt x="430" y="12"/>
                    <a:pt x="414" y="6"/>
                  </a:cubicBezTo>
                  <a:cubicBezTo>
                    <a:pt x="400" y="1"/>
                    <a:pt x="385" y="0"/>
                    <a:pt x="339" y="0"/>
                  </a:cubicBezTo>
                  <a:cubicBezTo>
                    <a:pt x="229" y="0"/>
                    <a:pt x="109" y="51"/>
                    <a:pt x="109" y="253"/>
                  </a:cubicBezTo>
                  <a:cubicBezTo>
                    <a:pt x="109" y="264"/>
                    <a:pt x="109" y="310"/>
                    <a:pt x="109" y="376"/>
                  </a:cubicBezTo>
                  <a:cubicBezTo>
                    <a:pt x="88" y="376"/>
                    <a:pt x="72" y="376"/>
                    <a:pt x="64" y="376"/>
                  </a:cubicBezTo>
                  <a:cubicBezTo>
                    <a:pt x="18" y="376"/>
                    <a:pt x="0" y="399"/>
                    <a:pt x="0" y="443"/>
                  </a:cubicBezTo>
                  <a:cubicBezTo>
                    <a:pt x="0" y="457"/>
                    <a:pt x="0" y="438"/>
                    <a:pt x="0" y="476"/>
                  </a:cubicBezTo>
                  <a:cubicBezTo>
                    <a:pt x="26" y="494"/>
                    <a:pt x="63" y="510"/>
                    <a:pt x="109" y="520"/>
                  </a:cubicBezTo>
                  <a:cubicBezTo>
                    <a:pt x="109" y="778"/>
                    <a:pt x="110" y="1130"/>
                    <a:pt x="110" y="1150"/>
                  </a:cubicBezTo>
                  <a:cubicBezTo>
                    <a:pt x="110" y="1172"/>
                    <a:pt x="127" y="1188"/>
                    <a:pt x="147" y="1188"/>
                  </a:cubicBezTo>
                  <a:cubicBezTo>
                    <a:pt x="276" y="1188"/>
                    <a:pt x="276" y="1188"/>
                    <a:pt x="276" y="1188"/>
                  </a:cubicBezTo>
                  <a:cubicBezTo>
                    <a:pt x="297" y="1188"/>
                    <a:pt x="314" y="1172"/>
                    <a:pt x="314" y="1152"/>
                  </a:cubicBezTo>
                  <a:cubicBezTo>
                    <a:pt x="314" y="1133"/>
                    <a:pt x="314" y="777"/>
                    <a:pt x="314" y="524"/>
                  </a:cubicBezTo>
                  <a:cubicBezTo>
                    <a:pt x="385" y="515"/>
                    <a:pt x="463" y="500"/>
                    <a:pt x="520" y="478"/>
                  </a:cubicBezTo>
                  <a:cubicBezTo>
                    <a:pt x="520" y="460"/>
                    <a:pt x="520" y="442"/>
                    <a:pt x="520" y="421"/>
                  </a:cubicBezTo>
                  <a:cubicBezTo>
                    <a:pt x="520" y="394"/>
                    <a:pt x="511" y="377"/>
                    <a:pt x="466" y="376"/>
                  </a:cubicBezTo>
                  <a:cubicBezTo>
                    <a:pt x="448" y="376"/>
                    <a:pt x="385" y="376"/>
                    <a:pt x="314" y="376"/>
                  </a:cubicBezTo>
                  <a:cubicBezTo>
                    <a:pt x="314" y="319"/>
                    <a:pt x="314" y="280"/>
                    <a:pt x="314" y="272"/>
                  </a:cubicBezTo>
                  <a:cubicBezTo>
                    <a:pt x="314" y="163"/>
                    <a:pt x="349" y="143"/>
                    <a:pt x="440" y="14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1" name="Freeform 16">
              <a:extLst>
                <a:ext uri="{FF2B5EF4-FFF2-40B4-BE49-F238E27FC236}">
                  <a16:creationId xmlns:a16="http://schemas.microsoft.com/office/drawing/2014/main" xmlns="" id="{933220D6-F15E-4FB1-AF9C-E7113FB85AF9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2009" y="787"/>
              <a:ext cx="868" cy="1083"/>
            </a:xfrm>
            <a:custGeom>
              <a:avLst/>
              <a:gdLst>
                <a:gd name="T0" fmla="*/ 669 w 669"/>
                <a:gd name="T1" fmla="*/ 220 h 835"/>
                <a:gd name="T2" fmla="*/ 381 w 669"/>
                <a:gd name="T3" fmla="*/ 0 h 835"/>
                <a:gd name="T4" fmla="*/ 65 w 669"/>
                <a:gd name="T5" fmla="*/ 63 h 835"/>
                <a:gd name="T6" fmla="*/ 56 w 669"/>
                <a:gd name="T7" fmla="*/ 100 h 835"/>
                <a:gd name="T8" fmla="*/ 86 w 669"/>
                <a:gd name="T9" fmla="*/ 174 h 835"/>
                <a:gd name="T10" fmla="*/ 108 w 669"/>
                <a:gd name="T11" fmla="*/ 192 h 835"/>
                <a:gd name="T12" fmla="*/ 141 w 669"/>
                <a:gd name="T13" fmla="*/ 183 h 835"/>
                <a:gd name="T14" fmla="*/ 338 w 669"/>
                <a:gd name="T15" fmla="*/ 143 h 835"/>
                <a:gd name="T16" fmla="*/ 468 w 669"/>
                <a:gd name="T17" fmla="*/ 249 h 835"/>
                <a:gd name="T18" fmla="*/ 468 w 669"/>
                <a:gd name="T19" fmla="*/ 311 h 835"/>
                <a:gd name="T20" fmla="*/ 189 w 669"/>
                <a:gd name="T21" fmla="*/ 351 h 835"/>
                <a:gd name="T22" fmla="*/ 0 w 669"/>
                <a:gd name="T23" fmla="*/ 603 h 835"/>
                <a:gd name="T24" fmla="*/ 223 w 669"/>
                <a:gd name="T25" fmla="*/ 835 h 835"/>
                <a:gd name="T26" fmla="*/ 486 w 669"/>
                <a:gd name="T27" fmla="*/ 738 h 835"/>
                <a:gd name="T28" fmla="*/ 572 w 669"/>
                <a:gd name="T29" fmla="*/ 824 h 835"/>
                <a:gd name="T30" fmla="*/ 631 w 669"/>
                <a:gd name="T31" fmla="*/ 824 h 835"/>
                <a:gd name="T32" fmla="*/ 669 w 669"/>
                <a:gd name="T33" fmla="*/ 787 h 835"/>
                <a:gd name="T34" fmla="*/ 669 w 669"/>
                <a:gd name="T35" fmla="*/ 220 h 835"/>
                <a:gd name="T36" fmla="*/ 451 w 669"/>
                <a:gd name="T37" fmla="*/ 633 h 835"/>
                <a:gd name="T38" fmla="*/ 297 w 669"/>
                <a:gd name="T39" fmla="*/ 703 h 835"/>
                <a:gd name="T40" fmla="*/ 194 w 669"/>
                <a:gd name="T41" fmla="*/ 587 h 835"/>
                <a:gd name="T42" fmla="*/ 468 w 669"/>
                <a:gd name="T43" fmla="*/ 427 h 835"/>
                <a:gd name="T44" fmla="*/ 468 w 669"/>
                <a:gd name="T45" fmla="*/ 575 h 835"/>
                <a:gd name="T46" fmla="*/ 451 w 669"/>
                <a:gd name="T47" fmla="*/ 633 h 8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669" h="835">
                  <a:moveTo>
                    <a:pt x="669" y="220"/>
                  </a:moveTo>
                  <a:cubicBezTo>
                    <a:pt x="669" y="52"/>
                    <a:pt x="552" y="0"/>
                    <a:pt x="381" y="0"/>
                  </a:cubicBezTo>
                  <a:cubicBezTo>
                    <a:pt x="226" y="0"/>
                    <a:pt x="92" y="49"/>
                    <a:pt x="65" y="63"/>
                  </a:cubicBezTo>
                  <a:cubicBezTo>
                    <a:pt x="50" y="71"/>
                    <a:pt x="48" y="81"/>
                    <a:pt x="56" y="100"/>
                  </a:cubicBezTo>
                  <a:cubicBezTo>
                    <a:pt x="64" y="122"/>
                    <a:pt x="74" y="143"/>
                    <a:pt x="86" y="174"/>
                  </a:cubicBezTo>
                  <a:cubicBezTo>
                    <a:pt x="91" y="186"/>
                    <a:pt x="97" y="192"/>
                    <a:pt x="108" y="192"/>
                  </a:cubicBezTo>
                  <a:cubicBezTo>
                    <a:pt x="117" y="192"/>
                    <a:pt x="132" y="186"/>
                    <a:pt x="141" y="183"/>
                  </a:cubicBezTo>
                  <a:cubicBezTo>
                    <a:pt x="191" y="165"/>
                    <a:pt x="273" y="143"/>
                    <a:pt x="338" y="143"/>
                  </a:cubicBezTo>
                  <a:cubicBezTo>
                    <a:pt x="423" y="143"/>
                    <a:pt x="468" y="189"/>
                    <a:pt x="468" y="249"/>
                  </a:cubicBezTo>
                  <a:cubicBezTo>
                    <a:pt x="468" y="259"/>
                    <a:pt x="468" y="282"/>
                    <a:pt x="468" y="311"/>
                  </a:cubicBezTo>
                  <a:cubicBezTo>
                    <a:pt x="336" y="324"/>
                    <a:pt x="268" y="330"/>
                    <a:pt x="189" y="351"/>
                  </a:cubicBezTo>
                  <a:cubicBezTo>
                    <a:pt x="87" y="377"/>
                    <a:pt x="0" y="440"/>
                    <a:pt x="0" y="603"/>
                  </a:cubicBezTo>
                  <a:cubicBezTo>
                    <a:pt x="0" y="762"/>
                    <a:pt x="97" y="835"/>
                    <a:pt x="223" y="835"/>
                  </a:cubicBezTo>
                  <a:cubicBezTo>
                    <a:pt x="337" y="835"/>
                    <a:pt x="448" y="776"/>
                    <a:pt x="486" y="738"/>
                  </a:cubicBezTo>
                  <a:cubicBezTo>
                    <a:pt x="490" y="792"/>
                    <a:pt x="517" y="824"/>
                    <a:pt x="572" y="824"/>
                  </a:cubicBezTo>
                  <a:cubicBezTo>
                    <a:pt x="583" y="824"/>
                    <a:pt x="610" y="824"/>
                    <a:pt x="631" y="824"/>
                  </a:cubicBezTo>
                  <a:cubicBezTo>
                    <a:pt x="652" y="824"/>
                    <a:pt x="669" y="808"/>
                    <a:pt x="669" y="787"/>
                  </a:cubicBezTo>
                  <a:cubicBezTo>
                    <a:pt x="669" y="767"/>
                    <a:pt x="669" y="273"/>
                    <a:pt x="669" y="220"/>
                  </a:cubicBezTo>
                  <a:close/>
                  <a:moveTo>
                    <a:pt x="451" y="633"/>
                  </a:moveTo>
                  <a:cubicBezTo>
                    <a:pt x="404" y="676"/>
                    <a:pt x="346" y="703"/>
                    <a:pt x="297" y="703"/>
                  </a:cubicBezTo>
                  <a:cubicBezTo>
                    <a:pt x="238" y="703"/>
                    <a:pt x="194" y="659"/>
                    <a:pt x="194" y="587"/>
                  </a:cubicBezTo>
                  <a:cubicBezTo>
                    <a:pt x="194" y="436"/>
                    <a:pt x="331" y="443"/>
                    <a:pt x="468" y="427"/>
                  </a:cubicBezTo>
                  <a:cubicBezTo>
                    <a:pt x="468" y="487"/>
                    <a:pt x="468" y="546"/>
                    <a:pt x="468" y="575"/>
                  </a:cubicBezTo>
                  <a:cubicBezTo>
                    <a:pt x="468" y="596"/>
                    <a:pt x="468" y="617"/>
                    <a:pt x="451" y="63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2" name="Freeform 17">
              <a:extLst>
                <a:ext uri="{FF2B5EF4-FFF2-40B4-BE49-F238E27FC236}">
                  <a16:creationId xmlns:a16="http://schemas.microsoft.com/office/drawing/2014/main" xmlns="" id="{7CFC4469-D04E-40F1-857E-87E9A58799D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026" y="377"/>
              <a:ext cx="868" cy="1480"/>
            </a:xfrm>
            <a:custGeom>
              <a:avLst/>
              <a:gdLst>
                <a:gd name="T0" fmla="*/ 669 w 669"/>
                <a:gd name="T1" fmla="*/ 517 h 1141"/>
                <a:gd name="T2" fmla="*/ 458 w 669"/>
                <a:gd name="T3" fmla="*/ 320 h 1141"/>
                <a:gd name="T4" fmla="*/ 204 w 669"/>
                <a:gd name="T5" fmla="*/ 411 h 1141"/>
                <a:gd name="T6" fmla="*/ 204 w 669"/>
                <a:gd name="T7" fmla="*/ 19 h 1141"/>
                <a:gd name="T8" fmla="*/ 194 w 669"/>
                <a:gd name="T9" fmla="*/ 0 h 1141"/>
                <a:gd name="T10" fmla="*/ 181 w 669"/>
                <a:gd name="T11" fmla="*/ 5 h 1141"/>
                <a:gd name="T12" fmla="*/ 12 w 669"/>
                <a:gd name="T13" fmla="*/ 94 h 1141"/>
                <a:gd name="T14" fmla="*/ 0 w 669"/>
                <a:gd name="T15" fmla="*/ 112 h 1141"/>
                <a:gd name="T16" fmla="*/ 0 w 669"/>
                <a:gd name="T17" fmla="*/ 1104 h 1141"/>
                <a:gd name="T18" fmla="*/ 39 w 669"/>
                <a:gd name="T19" fmla="*/ 1141 h 1141"/>
                <a:gd name="T20" fmla="*/ 167 w 669"/>
                <a:gd name="T21" fmla="*/ 1141 h 1141"/>
                <a:gd name="T22" fmla="*/ 204 w 669"/>
                <a:gd name="T23" fmla="*/ 1105 h 1141"/>
                <a:gd name="T24" fmla="*/ 204 w 669"/>
                <a:gd name="T25" fmla="*/ 575 h 1141"/>
                <a:gd name="T26" fmla="*/ 221 w 669"/>
                <a:gd name="T27" fmla="*/ 532 h 1141"/>
                <a:gd name="T28" fmla="*/ 392 w 669"/>
                <a:gd name="T29" fmla="*/ 471 h 1141"/>
                <a:gd name="T30" fmla="*/ 466 w 669"/>
                <a:gd name="T31" fmla="*/ 567 h 1141"/>
                <a:gd name="T32" fmla="*/ 466 w 669"/>
                <a:gd name="T33" fmla="*/ 1104 h 1141"/>
                <a:gd name="T34" fmla="*/ 504 w 669"/>
                <a:gd name="T35" fmla="*/ 1141 h 1141"/>
                <a:gd name="T36" fmla="*/ 632 w 669"/>
                <a:gd name="T37" fmla="*/ 1141 h 1141"/>
                <a:gd name="T38" fmla="*/ 669 w 669"/>
                <a:gd name="T39" fmla="*/ 1104 h 1141"/>
                <a:gd name="T40" fmla="*/ 669 w 669"/>
                <a:gd name="T41" fmla="*/ 517 h 1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669" h="1141">
                  <a:moveTo>
                    <a:pt x="669" y="517"/>
                  </a:moveTo>
                  <a:cubicBezTo>
                    <a:pt x="666" y="375"/>
                    <a:pt x="580" y="320"/>
                    <a:pt x="458" y="320"/>
                  </a:cubicBezTo>
                  <a:cubicBezTo>
                    <a:pt x="356" y="320"/>
                    <a:pt x="250" y="381"/>
                    <a:pt x="204" y="411"/>
                  </a:cubicBezTo>
                  <a:cubicBezTo>
                    <a:pt x="204" y="359"/>
                    <a:pt x="204" y="139"/>
                    <a:pt x="204" y="19"/>
                  </a:cubicBezTo>
                  <a:cubicBezTo>
                    <a:pt x="204" y="4"/>
                    <a:pt x="201" y="0"/>
                    <a:pt x="194" y="0"/>
                  </a:cubicBezTo>
                  <a:cubicBezTo>
                    <a:pt x="190" y="0"/>
                    <a:pt x="187" y="2"/>
                    <a:pt x="181" y="5"/>
                  </a:cubicBezTo>
                  <a:cubicBezTo>
                    <a:pt x="128" y="38"/>
                    <a:pt x="71" y="69"/>
                    <a:pt x="12" y="94"/>
                  </a:cubicBezTo>
                  <a:cubicBezTo>
                    <a:pt x="5" y="96"/>
                    <a:pt x="1" y="99"/>
                    <a:pt x="0" y="112"/>
                  </a:cubicBezTo>
                  <a:cubicBezTo>
                    <a:pt x="1" y="132"/>
                    <a:pt x="0" y="1082"/>
                    <a:pt x="0" y="1104"/>
                  </a:cubicBezTo>
                  <a:cubicBezTo>
                    <a:pt x="0" y="1125"/>
                    <a:pt x="18" y="1141"/>
                    <a:pt x="39" y="1141"/>
                  </a:cubicBezTo>
                  <a:cubicBezTo>
                    <a:pt x="60" y="1141"/>
                    <a:pt x="146" y="1141"/>
                    <a:pt x="167" y="1141"/>
                  </a:cubicBezTo>
                  <a:cubicBezTo>
                    <a:pt x="187" y="1141"/>
                    <a:pt x="204" y="1125"/>
                    <a:pt x="204" y="1105"/>
                  </a:cubicBezTo>
                  <a:cubicBezTo>
                    <a:pt x="204" y="1084"/>
                    <a:pt x="204" y="734"/>
                    <a:pt x="204" y="575"/>
                  </a:cubicBezTo>
                  <a:cubicBezTo>
                    <a:pt x="204" y="550"/>
                    <a:pt x="210" y="539"/>
                    <a:pt x="221" y="532"/>
                  </a:cubicBezTo>
                  <a:cubicBezTo>
                    <a:pt x="271" y="502"/>
                    <a:pt x="341" y="471"/>
                    <a:pt x="392" y="471"/>
                  </a:cubicBezTo>
                  <a:cubicBezTo>
                    <a:pt x="447" y="471"/>
                    <a:pt x="466" y="510"/>
                    <a:pt x="466" y="567"/>
                  </a:cubicBezTo>
                  <a:cubicBezTo>
                    <a:pt x="466" y="785"/>
                    <a:pt x="466" y="1083"/>
                    <a:pt x="466" y="1104"/>
                  </a:cubicBezTo>
                  <a:cubicBezTo>
                    <a:pt x="466" y="1124"/>
                    <a:pt x="483" y="1141"/>
                    <a:pt x="504" y="1141"/>
                  </a:cubicBezTo>
                  <a:cubicBezTo>
                    <a:pt x="525" y="1141"/>
                    <a:pt x="611" y="1141"/>
                    <a:pt x="632" y="1141"/>
                  </a:cubicBezTo>
                  <a:cubicBezTo>
                    <a:pt x="653" y="1141"/>
                    <a:pt x="669" y="1125"/>
                    <a:pt x="669" y="1104"/>
                  </a:cubicBezTo>
                  <a:cubicBezTo>
                    <a:pt x="669" y="1084"/>
                    <a:pt x="669" y="723"/>
                    <a:pt x="669" y="517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1691517345"/>
      </p:ext>
    </p:extLst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urpose Slide Imag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685E200-231C-462C-9340-0F878EE907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33FA8D5C-A168-453D-86D4-9C1E7E6EF4D8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7560" y="2995201"/>
            <a:ext cx="6129540" cy="271273"/>
          </a:xfrm>
          <a:prstGeom prst="rect">
            <a:avLst/>
          </a:prstGeom>
        </p:spPr>
      </p:pic>
      <p:sp>
        <p:nvSpPr>
          <p:cNvPr id="9" name="Text Placeholder 8">
            <a:extLst>
              <a:ext uri="{FF2B5EF4-FFF2-40B4-BE49-F238E27FC236}">
                <a16:creationId xmlns:a16="http://schemas.microsoft.com/office/drawing/2014/main" xmlns="" id="{47789BC6-C149-491E-85F7-BE45C04FC1F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418138" y="3371330"/>
            <a:ext cx="3128962" cy="2656409"/>
          </a:xfrm>
        </p:spPr>
        <p:txBody>
          <a:bodyPr/>
          <a:lstStyle>
            <a:lvl1pPr algn="r">
              <a:lnSpc>
                <a:spcPts val="3500"/>
              </a:lnSpc>
              <a:defRPr sz="23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grpSp>
        <p:nvGrpSpPr>
          <p:cNvPr id="8" name="Group 4">
            <a:extLst>
              <a:ext uri="{FF2B5EF4-FFF2-40B4-BE49-F238E27FC236}">
                <a16:creationId xmlns:a16="http://schemas.microsoft.com/office/drawing/2014/main" xmlns="" id="{E61854D4-7D42-42F8-8EB5-31AA12955E12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7362700" y="471601"/>
            <a:ext cx="1184400" cy="403436"/>
            <a:chOff x="134" y="-75"/>
            <a:chExt cx="5760" cy="1962"/>
          </a:xfrm>
          <a:solidFill>
            <a:schemeClr val="bg1"/>
          </a:solidFill>
        </p:grpSpPr>
        <p:sp>
          <p:nvSpPr>
            <p:cNvPr id="10" name="Freeform 5">
              <a:extLst>
                <a:ext uri="{FF2B5EF4-FFF2-40B4-BE49-F238E27FC236}">
                  <a16:creationId xmlns:a16="http://schemas.microsoft.com/office/drawing/2014/main" xmlns="" id="{3F56BFE3-0F80-47A6-849C-3DEF2E16BA07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626" y="782"/>
              <a:ext cx="452" cy="1073"/>
            </a:xfrm>
            <a:custGeom>
              <a:avLst/>
              <a:gdLst>
                <a:gd name="T0" fmla="*/ 339 w 348"/>
                <a:gd name="T1" fmla="*/ 79 h 827"/>
                <a:gd name="T2" fmla="*/ 210 w 348"/>
                <a:gd name="T3" fmla="*/ 781 h 827"/>
                <a:gd name="T4" fmla="*/ 157 w 348"/>
                <a:gd name="T5" fmla="*/ 826 h 827"/>
                <a:gd name="T6" fmla="*/ 48 w 348"/>
                <a:gd name="T7" fmla="*/ 826 h 827"/>
                <a:gd name="T8" fmla="*/ 7 w 348"/>
                <a:gd name="T9" fmla="*/ 776 h 827"/>
                <a:gd name="T10" fmla="*/ 130 w 348"/>
                <a:gd name="T11" fmla="*/ 85 h 827"/>
                <a:gd name="T12" fmla="*/ 316 w 348"/>
                <a:gd name="T13" fmla="*/ 7 h 827"/>
                <a:gd name="T14" fmla="*/ 336 w 348"/>
                <a:gd name="T15" fmla="*/ 0 h 827"/>
                <a:gd name="T16" fmla="*/ 348 w 348"/>
                <a:gd name="T17" fmla="*/ 16 h 827"/>
                <a:gd name="T18" fmla="*/ 339 w 348"/>
                <a:gd name="T19" fmla="*/ 79 h 8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48" h="827">
                  <a:moveTo>
                    <a:pt x="339" y="79"/>
                  </a:moveTo>
                  <a:cubicBezTo>
                    <a:pt x="296" y="318"/>
                    <a:pt x="253" y="542"/>
                    <a:pt x="210" y="781"/>
                  </a:cubicBezTo>
                  <a:cubicBezTo>
                    <a:pt x="204" y="812"/>
                    <a:pt x="187" y="826"/>
                    <a:pt x="157" y="826"/>
                  </a:cubicBezTo>
                  <a:cubicBezTo>
                    <a:pt x="121" y="827"/>
                    <a:pt x="84" y="827"/>
                    <a:pt x="48" y="826"/>
                  </a:cubicBezTo>
                  <a:cubicBezTo>
                    <a:pt x="10" y="826"/>
                    <a:pt x="0" y="814"/>
                    <a:pt x="7" y="776"/>
                  </a:cubicBezTo>
                  <a:cubicBezTo>
                    <a:pt x="29" y="656"/>
                    <a:pt x="111" y="190"/>
                    <a:pt x="130" y="85"/>
                  </a:cubicBezTo>
                  <a:cubicBezTo>
                    <a:pt x="198" y="61"/>
                    <a:pt x="255" y="39"/>
                    <a:pt x="316" y="7"/>
                  </a:cubicBezTo>
                  <a:cubicBezTo>
                    <a:pt x="323" y="3"/>
                    <a:pt x="330" y="0"/>
                    <a:pt x="336" y="0"/>
                  </a:cubicBezTo>
                  <a:cubicBezTo>
                    <a:pt x="345" y="0"/>
                    <a:pt x="348" y="6"/>
                    <a:pt x="348" y="16"/>
                  </a:cubicBezTo>
                  <a:cubicBezTo>
                    <a:pt x="348" y="27"/>
                    <a:pt x="340" y="70"/>
                    <a:pt x="339" y="7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1" name="Freeform 6">
              <a:extLst>
                <a:ext uri="{FF2B5EF4-FFF2-40B4-BE49-F238E27FC236}">
                  <a16:creationId xmlns:a16="http://schemas.microsoft.com/office/drawing/2014/main" xmlns="" id="{1F15C015-E08F-44A6-901F-4254A2F36DB7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435" y="-75"/>
              <a:ext cx="579" cy="352"/>
            </a:xfrm>
            <a:custGeom>
              <a:avLst/>
              <a:gdLst>
                <a:gd name="T0" fmla="*/ 447 w 447"/>
                <a:gd name="T1" fmla="*/ 133 h 271"/>
                <a:gd name="T2" fmla="*/ 447 w 447"/>
                <a:gd name="T3" fmla="*/ 133 h 271"/>
                <a:gd name="T4" fmla="*/ 444 w 447"/>
                <a:gd name="T5" fmla="*/ 127 h 271"/>
                <a:gd name="T6" fmla="*/ 322 w 447"/>
                <a:gd name="T7" fmla="*/ 2 h 271"/>
                <a:gd name="T8" fmla="*/ 312 w 447"/>
                <a:gd name="T9" fmla="*/ 2 h 271"/>
                <a:gd name="T10" fmla="*/ 8 w 447"/>
                <a:gd name="T11" fmla="*/ 128 h 271"/>
                <a:gd name="T12" fmla="*/ 1 w 447"/>
                <a:gd name="T13" fmla="*/ 135 h 271"/>
                <a:gd name="T14" fmla="*/ 1 w 447"/>
                <a:gd name="T15" fmla="*/ 137 h 271"/>
                <a:gd name="T16" fmla="*/ 6 w 447"/>
                <a:gd name="T17" fmla="*/ 144 h 271"/>
                <a:gd name="T18" fmla="*/ 263 w 447"/>
                <a:gd name="T19" fmla="*/ 268 h 271"/>
                <a:gd name="T20" fmla="*/ 278 w 447"/>
                <a:gd name="T21" fmla="*/ 268 h 271"/>
                <a:gd name="T22" fmla="*/ 441 w 447"/>
                <a:gd name="T23" fmla="*/ 145 h 271"/>
                <a:gd name="T24" fmla="*/ 446 w 447"/>
                <a:gd name="T25" fmla="*/ 138 h 271"/>
                <a:gd name="T26" fmla="*/ 446 w 447"/>
                <a:gd name="T27" fmla="*/ 138 h 271"/>
                <a:gd name="T28" fmla="*/ 447 w 447"/>
                <a:gd name="T29" fmla="*/ 136 h 271"/>
                <a:gd name="T30" fmla="*/ 447 w 447"/>
                <a:gd name="T31" fmla="*/ 133 h 2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7" h="271">
                  <a:moveTo>
                    <a:pt x="447" y="133"/>
                  </a:moveTo>
                  <a:cubicBezTo>
                    <a:pt x="447" y="133"/>
                    <a:pt x="447" y="133"/>
                    <a:pt x="447" y="133"/>
                  </a:cubicBezTo>
                  <a:cubicBezTo>
                    <a:pt x="447" y="131"/>
                    <a:pt x="446" y="128"/>
                    <a:pt x="444" y="127"/>
                  </a:cubicBezTo>
                  <a:cubicBezTo>
                    <a:pt x="322" y="2"/>
                    <a:pt x="322" y="2"/>
                    <a:pt x="322" y="2"/>
                  </a:cubicBezTo>
                  <a:cubicBezTo>
                    <a:pt x="320" y="0"/>
                    <a:pt x="315" y="0"/>
                    <a:pt x="312" y="2"/>
                  </a:cubicBezTo>
                  <a:cubicBezTo>
                    <a:pt x="234" y="57"/>
                    <a:pt x="106" y="104"/>
                    <a:pt x="8" y="128"/>
                  </a:cubicBezTo>
                  <a:cubicBezTo>
                    <a:pt x="4" y="129"/>
                    <a:pt x="2" y="132"/>
                    <a:pt x="1" y="135"/>
                  </a:cubicBezTo>
                  <a:cubicBezTo>
                    <a:pt x="1" y="135"/>
                    <a:pt x="1" y="136"/>
                    <a:pt x="1" y="137"/>
                  </a:cubicBezTo>
                  <a:cubicBezTo>
                    <a:pt x="0" y="140"/>
                    <a:pt x="2" y="143"/>
                    <a:pt x="6" y="144"/>
                  </a:cubicBezTo>
                  <a:cubicBezTo>
                    <a:pt x="95" y="167"/>
                    <a:pt x="205" y="213"/>
                    <a:pt x="263" y="268"/>
                  </a:cubicBezTo>
                  <a:cubicBezTo>
                    <a:pt x="267" y="271"/>
                    <a:pt x="273" y="271"/>
                    <a:pt x="278" y="268"/>
                  </a:cubicBezTo>
                  <a:cubicBezTo>
                    <a:pt x="441" y="145"/>
                    <a:pt x="441" y="145"/>
                    <a:pt x="441" y="145"/>
                  </a:cubicBezTo>
                  <a:cubicBezTo>
                    <a:pt x="444" y="143"/>
                    <a:pt x="445" y="141"/>
                    <a:pt x="446" y="138"/>
                  </a:cubicBezTo>
                  <a:cubicBezTo>
                    <a:pt x="446" y="138"/>
                    <a:pt x="446" y="138"/>
                    <a:pt x="446" y="138"/>
                  </a:cubicBezTo>
                  <a:cubicBezTo>
                    <a:pt x="447" y="137"/>
                    <a:pt x="447" y="137"/>
                    <a:pt x="447" y="136"/>
                  </a:cubicBezTo>
                  <a:cubicBezTo>
                    <a:pt x="447" y="135"/>
                    <a:pt x="447" y="134"/>
                    <a:pt x="447" y="133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2" name="Freeform 7">
              <a:extLst>
                <a:ext uri="{FF2B5EF4-FFF2-40B4-BE49-F238E27FC236}">
                  <a16:creationId xmlns:a16="http://schemas.microsoft.com/office/drawing/2014/main" xmlns="" id="{655F8514-72C8-4407-BD93-95327C78AEA2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366" y="330"/>
              <a:ext cx="580" cy="353"/>
            </a:xfrm>
            <a:custGeom>
              <a:avLst/>
              <a:gdLst>
                <a:gd name="T0" fmla="*/ 447 w 447"/>
                <a:gd name="T1" fmla="*/ 134 h 272"/>
                <a:gd name="T2" fmla="*/ 447 w 447"/>
                <a:gd name="T3" fmla="*/ 134 h 272"/>
                <a:gd name="T4" fmla="*/ 444 w 447"/>
                <a:gd name="T5" fmla="*/ 127 h 272"/>
                <a:gd name="T6" fmla="*/ 322 w 447"/>
                <a:gd name="T7" fmla="*/ 3 h 272"/>
                <a:gd name="T8" fmla="*/ 311 w 447"/>
                <a:gd name="T9" fmla="*/ 3 h 272"/>
                <a:gd name="T10" fmla="*/ 8 w 447"/>
                <a:gd name="T11" fmla="*/ 128 h 272"/>
                <a:gd name="T12" fmla="*/ 0 w 447"/>
                <a:gd name="T13" fmla="*/ 136 h 272"/>
                <a:gd name="T14" fmla="*/ 0 w 447"/>
                <a:gd name="T15" fmla="*/ 137 h 272"/>
                <a:gd name="T16" fmla="*/ 5 w 447"/>
                <a:gd name="T17" fmla="*/ 145 h 272"/>
                <a:gd name="T18" fmla="*/ 263 w 447"/>
                <a:gd name="T19" fmla="*/ 269 h 272"/>
                <a:gd name="T20" fmla="*/ 277 w 447"/>
                <a:gd name="T21" fmla="*/ 268 h 272"/>
                <a:gd name="T22" fmla="*/ 441 w 447"/>
                <a:gd name="T23" fmla="*/ 146 h 272"/>
                <a:gd name="T24" fmla="*/ 446 w 447"/>
                <a:gd name="T25" fmla="*/ 139 h 272"/>
                <a:gd name="T26" fmla="*/ 446 w 447"/>
                <a:gd name="T27" fmla="*/ 139 h 272"/>
                <a:gd name="T28" fmla="*/ 447 w 447"/>
                <a:gd name="T29" fmla="*/ 137 h 272"/>
                <a:gd name="T30" fmla="*/ 447 w 447"/>
                <a:gd name="T31" fmla="*/ 134 h 2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7" h="272">
                  <a:moveTo>
                    <a:pt x="447" y="134"/>
                  </a:moveTo>
                  <a:cubicBezTo>
                    <a:pt x="447" y="134"/>
                    <a:pt x="447" y="134"/>
                    <a:pt x="447" y="134"/>
                  </a:cubicBezTo>
                  <a:cubicBezTo>
                    <a:pt x="447" y="132"/>
                    <a:pt x="446" y="129"/>
                    <a:pt x="444" y="127"/>
                  </a:cubicBezTo>
                  <a:cubicBezTo>
                    <a:pt x="322" y="3"/>
                    <a:pt x="322" y="3"/>
                    <a:pt x="322" y="3"/>
                  </a:cubicBezTo>
                  <a:cubicBezTo>
                    <a:pt x="319" y="1"/>
                    <a:pt x="315" y="0"/>
                    <a:pt x="311" y="3"/>
                  </a:cubicBezTo>
                  <a:cubicBezTo>
                    <a:pt x="234" y="58"/>
                    <a:pt x="106" y="105"/>
                    <a:pt x="8" y="128"/>
                  </a:cubicBezTo>
                  <a:cubicBezTo>
                    <a:pt x="4" y="129"/>
                    <a:pt x="1" y="133"/>
                    <a:pt x="0" y="136"/>
                  </a:cubicBezTo>
                  <a:cubicBezTo>
                    <a:pt x="0" y="136"/>
                    <a:pt x="0" y="137"/>
                    <a:pt x="0" y="137"/>
                  </a:cubicBezTo>
                  <a:cubicBezTo>
                    <a:pt x="0" y="141"/>
                    <a:pt x="1" y="144"/>
                    <a:pt x="5" y="145"/>
                  </a:cubicBezTo>
                  <a:cubicBezTo>
                    <a:pt x="94" y="168"/>
                    <a:pt x="204" y="214"/>
                    <a:pt x="263" y="269"/>
                  </a:cubicBezTo>
                  <a:cubicBezTo>
                    <a:pt x="266" y="272"/>
                    <a:pt x="273" y="272"/>
                    <a:pt x="277" y="268"/>
                  </a:cubicBezTo>
                  <a:cubicBezTo>
                    <a:pt x="441" y="146"/>
                    <a:pt x="441" y="146"/>
                    <a:pt x="441" y="146"/>
                  </a:cubicBezTo>
                  <a:cubicBezTo>
                    <a:pt x="443" y="144"/>
                    <a:pt x="445" y="142"/>
                    <a:pt x="446" y="139"/>
                  </a:cubicBezTo>
                  <a:cubicBezTo>
                    <a:pt x="446" y="139"/>
                    <a:pt x="446" y="139"/>
                    <a:pt x="446" y="139"/>
                  </a:cubicBezTo>
                  <a:cubicBezTo>
                    <a:pt x="446" y="138"/>
                    <a:pt x="447" y="137"/>
                    <a:pt x="447" y="137"/>
                  </a:cubicBezTo>
                  <a:cubicBezTo>
                    <a:pt x="447" y="136"/>
                    <a:pt x="447" y="135"/>
                    <a:pt x="447" y="134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3" name="Freeform 8">
              <a:extLst>
                <a:ext uri="{FF2B5EF4-FFF2-40B4-BE49-F238E27FC236}">
                  <a16:creationId xmlns:a16="http://schemas.microsoft.com/office/drawing/2014/main" xmlns="" id="{D7A83BA7-4125-4C83-ABAA-3AD981B67D2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801" y="-75"/>
              <a:ext cx="580" cy="352"/>
            </a:xfrm>
            <a:custGeom>
              <a:avLst/>
              <a:gdLst>
                <a:gd name="T0" fmla="*/ 447 w 447"/>
                <a:gd name="T1" fmla="*/ 133 h 271"/>
                <a:gd name="T2" fmla="*/ 447 w 447"/>
                <a:gd name="T3" fmla="*/ 133 h 271"/>
                <a:gd name="T4" fmla="*/ 444 w 447"/>
                <a:gd name="T5" fmla="*/ 127 h 271"/>
                <a:gd name="T6" fmla="*/ 322 w 447"/>
                <a:gd name="T7" fmla="*/ 2 h 271"/>
                <a:gd name="T8" fmla="*/ 311 w 447"/>
                <a:gd name="T9" fmla="*/ 2 h 271"/>
                <a:gd name="T10" fmla="*/ 8 w 447"/>
                <a:gd name="T11" fmla="*/ 128 h 271"/>
                <a:gd name="T12" fmla="*/ 0 w 447"/>
                <a:gd name="T13" fmla="*/ 135 h 271"/>
                <a:gd name="T14" fmla="*/ 0 w 447"/>
                <a:gd name="T15" fmla="*/ 137 h 271"/>
                <a:gd name="T16" fmla="*/ 5 w 447"/>
                <a:gd name="T17" fmla="*/ 144 h 271"/>
                <a:gd name="T18" fmla="*/ 263 w 447"/>
                <a:gd name="T19" fmla="*/ 268 h 271"/>
                <a:gd name="T20" fmla="*/ 277 w 447"/>
                <a:gd name="T21" fmla="*/ 268 h 271"/>
                <a:gd name="T22" fmla="*/ 441 w 447"/>
                <a:gd name="T23" fmla="*/ 145 h 271"/>
                <a:gd name="T24" fmla="*/ 446 w 447"/>
                <a:gd name="T25" fmla="*/ 138 h 271"/>
                <a:gd name="T26" fmla="*/ 446 w 447"/>
                <a:gd name="T27" fmla="*/ 138 h 271"/>
                <a:gd name="T28" fmla="*/ 447 w 447"/>
                <a:gd name="T29" fmla="*/ 136 h 271"/>
                <a:gd name="T30" fmla="*/ 447 w 447"/>
                <a:gd name="T31" fmla="*/ 133 h 2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7" h="271">
                  <a:moveTo>
                    <a:pt x="447" y="133"/>
                  </a:moveTo>
                  <a:cubicBezTo>
                    <a:pt x="447" y="133"/>
                    <a:pt x="447" y="133"/>
                    <a:pt x="447" y="133"/>
                  </a:cubicBezTo>
                  <a:cubicBezTo>
                    <a:pt x="447" y="131"/>
                    <a:pt x="446" y="128"/>
                    <a:pt x="444" y="127"/>
                  </a:cubicBezTo>
                  <a:cubicBezTo>
                    <a:pt x="322" y="2"/>
                    <a:pt x="322" y="2"/>
                    <a:pt x="322" y="2"/>
                  </a:cubicBezTo>
                  <a:cubicBezTo>
                    <a:pt x="319" y="0"/>
                    <a:pt x="315" y="0"/>
                    <a:pt x="311" y="2"/>
                  </a:cubicBezTo>
                  <a:cubicBezTo>
                    <a:pt x="234" y="57"/>
                    <a:pt x="106" y="104"/>
                    <a:pt x="8" y="128"/>
                  </a:cubicBezTo>
                  <a:cubicBezTo>
                    <a:pt x="4" y="129"/>
                    <a:pt x="1" y="132"/>
                    <a:pt x="0" y="135"/>
                  </a:cubicBezTo>
                  <a:cubicBezTo>
                    <a:pt x="0" y="135"/>
                    <a:pt x="0" y="136"/>
                    <a:pt x="0" y="137"/>
                  </a:cubicBezTo>
                  <a:cubicBezTo>
                    <a:pt x="0" y="140"/>
                    <a:pt x="1" y="143"/>
                    <a:pt x="5" y="144"/>
                  </a:cubicBezTo>
                  <a:cubicBezTo>
                    <a:pt x="94" y="167"/>
                    <a:pt x="204" y="213"/>
                    <a:pt x="263" y="268"/>
                  </a:cubicBezTo>
                  <a:cubicBezTo>
                    <a:pt x="266" y="271"/>
                    <a:pt x="273" y="271"/>
                    <a:pt x="277" y="268"/>
                  </a:cubicBezTo>
                  <a:cubicBezTo>
                    <a:pt x="441" y="145"/>
                    <a:pt x="441" y="145"/>
                    <a:pt x="441" y="145"/>
                  </a:cubicBezTo>
                  <a:cubicBezTo>
                    <a:pt x="443" y="143"/>
                    <a:pt x="445" y="141"/>
                    <a:pt x="446" y="138"/>
                  </a:cubicBezTo>
                  <a:cubicBezTo>
                    <a:pt x="446" y="138"/>
                    <a:pt x="446" y="138"/>
                    <a:pt x="446" y="138"/>
                  </a:cubicBezTo>
                  <a:cubicBezTo>
                    <a:pt x="446" y="137"/>
                    <a:pt x="447" y="137"/>
                    <a:pt x="447" y="136"/>
                  </a:cubicBezTo>
                  <a:cubicBezTo>
                    <a:pt x="447" y="135"/>
                    <a:pt x="447" y="134"/>
                    <a:pt x="447" y="133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4" name="Freeform 9">
              <a:extLst>
                <a:ext uri="{FF2B5EF4-FFF2-40B4-BE49-F238E27FC236}">
                  <a16:creationId xmlns:a16="http://schemas.microsoft.com/office/drawing/2014/main" xmlns="" id="{078C3575-4A9F-449D-BC2E-E239BB135D8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733" y="330"/>
              <a:ext cx="580" cy="353"/>
            </a:xfrm>
            <a:custGeom>
              <a:avLst/>
              <a:gdLst>
                <a:gd name="T0" fmla="*/ 447 w 447"/>
                <a:gd name="T1" fmla="*/ 134 h 272"/>
                <a:gd name="T2" fmla="*/ 447 w 447"/>
                <a:gd name="T3" fmla="*/ 134 h 272"/>
                <a:gd name="T4" fmla="*/ 444 w 447"/>
                <a:gd name="T5" fmla="*/ 127 h 272"/>
                <a:gd name="T6" fmla="*/ 322 w 447"/>
                <a:gd name="T7" fmla="*/ 3 h 272"/>
                <a:gd name="T8" fmla="*/ 312 w 447"/>
                <a:gd name="T9" fmla="*/ 3 h 272"/>
                <a:gd name="T10" fmla="*/ 8 w 447"/>
                <a:gd name="T11" fmla="*/ 128 h 272"/>
                <a:gd name="T12" fmla="*/ 1 w 447"/>
                <a:gd name="T13" fmla="*/ 136 h 272"/>
                <a:gd name="T14" fmla="*/ 0 w 447"/>
                <a:gd name="T15" fmla="*/ 137 h 272"/>
                <a:gd name="T16" fmla="*/ 6 w 447"/>
                <a:gd name="T17" fmla="*/ 145 h 272"/>
                <a:gd name="T18" fmla="*/ 263 w 447"/>
                <a:gd name="T19" fmla="*/ 269 h 272"/>
                <a:gd name="T20" fmla="*/ 278 w 447"/>
                <a:gd name="T21" fmla="*/ 268 h 272"/>
                <a:gd name="T22" fmla="*/ 441 w 447"/>
                <a:gd name="T23" fmla="*/ 146 h 272"/>
                <a:gd name="T24" fmla="*/ 446 w 447"/>
                <a:gd name="T25" fmla="*/ 139 h 272"/>
                <a:gd name="T26" fmla="*/ 446 w 447"/>
                <a:gd name="T27" fmla="*/ 139 h 272"/>
                <a:gd name="T28" fmla="*/ 447 w 447"/>
                <a:gd name="T29" fmla="*/ 137 h 272"/>
                <a:gd name="T30" fmla="*/ 447 w 447"/>
                <a:gd name="T31" fmla="*/ 134 h 2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7" h="272">
                  <a:moveTo>
                    <a:pt x="447" y="134"/>
                  </a:moveTo>
                  <a:cubicBezTo>
                    <a:pt x="447" y="134"/>
                    <a:pt x="447" y="134"/>
                    <a:pt x="447" y="134"/>
                  </a:cubicBezTo>
                  <a:cubicBezTo>
                    <a:pt x="447" y="132"/>
                    <a:pt x="446" y="129"/>
                    <a:pt x="444" y="127"/>
                  </a:cubicBezTo>
                  <a:cubicBezTo>
                    <a:pt x="322" y="3"/>
                    <a:pt x="322" y="3"/>
                    <a:pt x="322" y="3"/>
                  </a:cubicBezTo>
                  <a:cubicBezTo>
                    <a:pt x="320" y="1"/>
                    <a:pt x="315" y="0"/>
                    <a:pt x="312" y="3"/>
                  </a:cubicBezTo>
                  <a:cubicBezTo>
                    <a:pt x="234" y="58"/>
                    <a:pt x="106" y="105"/>
                    <a:pt x="8" y="128"/>
                  </a:cubicBezTo>
                  <a:cubicBezTo>
                    <a:pt x="4" y="129"/>
                    <a:pt x="2" y="133"/>
                    <a:pt x="1" y="136"/>
                  </a:cubicBezTo>
                  <a:cubicBezTo>
                    <a:pt x="1" y="136"/>
                    <a:pt x="1" y="137"/>
                    <a:pt x="0" y="137"/>
                  </a:cubicBezTo>
                  <a:cubicBezTo>
                    <a:pt x="0" y="141"/>
                    <a:pt x="2" y="144"/>
                    <a:pt x="6" y="145"/>
                  </a:cubicBezTo>
                  <a:cubicBezTo>
                    <a:pt x="95" y="168"/>
                    <a:pt x="205" y="214"/>
                    <a:pt x="263" y="269"/>
                  </a:cubicBezTo>
                  <a:cubicBezTo>
                    <a:pt x="267" y="272"/>
                    <a:pt x="273" y="272"/>
                    <a:pt x="278" y="268"/>
                  </a:cubicBezTo>
                  <a:cubicBezTo>
                    <a:pt x="441" y="146"/>
                    <a:pt x="441" y="146"/>
                    <a:pt x="441" y="146"/>
                  </a:cubicBezTo>
                  <a:cubicBezTo>
                    <a:pt x="444" y="144"/>
                    <a:pt x="445" y="142"/>
                    <a:pt x="446" y="139"/>
                  </a:cubicBezTo>
                  <a:cubicBezTo>
                    <a:pt x="446" y="139"/>
                    <a:pt x="446" y="139"/>
                    <a:pt x="446" y="139"/>
                  </a:cubicBezTo>
                  <a:cubicBezTo>
                    <a:pt x="447" y="138"/>
                    <a:pt x="447" y="137"/>
                    <a:pt x="447" y="137"/>
                  </a:cubicBezTo>
                  <a:cubicBezTo>
                    <a:pt x="447" y="136"/>
                    <a:pt x="447" y="135"/>
                    <a:pt x="447" y="134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5" name="Freeform 10">
              <a:extLst>
                <a:ext uri="{FF2B5EF4-FFF2-40B4-BE49-F238E27FC236}">
                  <a16:creationId xmlns:a16="http://schemas.microsoft.com/office/drawing/2014/main" xmlns="" id="{4D2F2BA4-B5C1-418D-8BE1-FDB0658487A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170" y="-75"/>
              <a:ext cx="580" cy="352"/>
            </a:xfrm>
            <a:custGeom>
              <a:avLst/>
              <a:gdLst>
                <a:gd name="T0" fmla="*/ 447 w 447"/>
                <a:gd name="T1" fmla="*/ 133 h 271"/>
                <a:gd name="T2" fmla="*/ 447 w 447"/>
                <a:gd name="T3" fmla="*/ 133 h 271"/>
                <a:gd name="T4" fmla="*/ 444 w 447"/>
                <a:gd name="T5" fmla="*/ 127 h 271"/>
                <a:gd name="T6" fmla="*/ 322 w 447"/>
                <a:gd name="T7" fmla="*/ 2 h 271"/>
                <a:gd name="T8" fmla="*/ 312 w 447"/>
                <a:gd name="T9" fmla="*/ 2 h 271"/>
                <a:gd name="T10" fmla="*/ 8 w 447"/>
                <a:gd name="T11" fmla="*/ 128 h 271"/>
                <a:gd name="T12" fmla="*/ 1 w 447"/>
                <a:gd name="T13" fmla="*/ 135 h 271"/>
                <a:gd name="T14" fmla="*/ 0 w 447"/>
                <a:gd name="T15" fmla="*/ 137 h 271"/>
                <a:gd name="T16" fmla="*/ 5 w 447"/>
                <a:gd name="T17" fmla="*/ 144 h 271"/>
                <a:gd name="T18" fmla="*/ 263 w 447"/>
                <a:gd name="T19" fmla="*/ 268 h 271"/>
                <a:gd name="T20" fmla="*/ 277 w 447"/>
                <a:gd name="T21" fmla="*/ 268 h 271"/>
                <a:gd name="T22" fmla="*/ 441 w 447"/>
                <a:gd name="T23" fmla="*/ 145 h 271"/>
                <a:gd name="T24" fmla="*/ 446 w 447"/>
                <a:gd name="T25" fmla="*/ 138 h 271"/>
                <a:gd name="T26" fmla="*/ 446 w 447"/>
                <a:gd name="T27" fmla="*/ 138 h 271"/>
                <a:gd name="T28" fmla="*/ 447 w 447"/>
                <a:gd name="T29" fmla="*/ 136 h 271"/>
                <a:gd name="T30" fmla="*/ 447 w 447"/>
                <a:gd name="T31" fmla="*/ 133 h 2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7" h="271">
                  <a:moveTo>
                    <a:pt x="447" y="133"/>
                  </a:moveTo>
                  <a:cubicBezTo>
                    <a:pt x="447" y="133"/>
                    <a:pt x="447" y="133"/>
                    <a:pt x="447" y="133"/>
                  </a:cubicBezTo>
                  <a:cubicBezTo>
                    <a:pt x="447" y="131"/>
                    <a:pt x="446" y="128"/>
                    <a:pt x="444" y="127"/>
                  </a:cubicBezTo>
                  <a:cubicBezTo>
                    <a:pt x="322" y="2"/>
                    <a:pt x="322" y="2"/>
                    <a:pt x="322" y="2"/>
                  </a:cubicBezTo>
                  <a:cubicBezTo>
                    <a:pt x="320" y="0"/>
                    <a:pt x="315" y="0"/>
                    <a:pt x="312" y="2"/>
                  </a:cubicBezTo>
                  <a:cubicBezTo>
                    <a:pt x="234" y="57"/>
                    <a:pt x="106" y="104"/>
                    <a:pt x="8" y="128"/>
                  </a:cubicBezTo>
                  <a:cubicBezTo>
                    <a:pt x="4" y="129"/>
                    <a:pt x="1" y="132"/>
                    <a:pt x="1" y="135"/>
                  </a:cubicBezTo>
                  <a:cubicBezTo>
                    <a:pt x="0" y="135"/>
                    <a:pt x="0" y="136"/>
                    <a:pt x="0" y="137"/>
                  </a:cubicBezTo>
                  <a:cubicBezTo>
                    <a:pt x="0" y="140"/>
                    <a:pt x="2" y="143"/>
                    <a:pt x="5" y="144"/>
                  </a:cubicBezTo>
                  <a:cubicBezTo>
                    <a:pt x="94" y="167"/>
                    <a:pt x="205" y="213"/>
                    <a:pt x="263" y="268"/>
                  </a:cubicBezTo>
                  <a:cubicBezTo>
                    <a:pt x="267" y="271"/>
                    <a:pt x="273" y="271"/>
                    <a:pt x="277" y="268"/>
                  </a:cubicBezTo>
                  <a:cubicBezTo>
                    <a:pt x="441" y="145"/>
                    <a:pt x="441" y="145"/>
                    <a:pt x="441" y="145"/>
                  </a:cubicBezTo>
                  <a:cubicBezTo>
                    <a:pt x="443" y="143"/>
                    <a:pt x="445" y="141"/>
                    <a:pt x="446" y="138"/>
                  </a:cubicBezTo>
                  <a:cubicBezTo>
                    <a:pt x="446" y="138"/>
                    <a:pt x="446" y="138"/>
                    <a:pt x="446" y="138"/>
                  </a:cubicBezTo>
                  <a:cubicBezTo>
                    <a:pt x="447" y="137"/>
                    <a:pt x="447" y="137"/>
                    <a:pt x="447" y="136"/>
                  </a:cubicBezTo>
                  <a:cubicBezTo>
                    <a:pt x="447" y="135"/>
                    <a:pt x="447" y="134"/>
                    <a:pt x="447" y="133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6" name="Freeform 11">
              <a:extLst>
                <a:ext uri="{FF2B5EF4-FFF2-40B4-BE49-F238E27FC236}">
                  <a16:creationId xmlns:a16="http://schemas.microsoft.com/office/drawing/2014/main" xmlns="" id="{BF2EB0DF-ED98-4690-AF9C-794445338549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537" y="-75"/>
              <a:ext cx="579" cy="352"/>
            </a:xfrm>
            <a:custGeom>
              <a:avLst/>
              <a:gdLst>
                <a:gd name="T0" fmla="*/ 447 w 447"/>
                <a:gd name="T1" fmla="*/ 133 h 271"/>
                <a:gd name="T2" fmla="*/ 447 w 447"/>
                <a:gd name="T3" fmla="*/ 133 h 271"/>
                <a:gd name="T4" fmla="*/ 445 w 447"/>
                <a:gd name="T5" fmla="*/ 127 h 271"/>
                <a:gd name="T6" fmla="*/ 323 w 447"/>
                <a:gd name="T7" fmla="*/ 2 h 271"/>
                <a:gd name="T8" fmla="*/ 312 w 447"/>
                <a:gd name="T9" fmla="*/ 2 h 271"/>
                <a:gd name="T10" fmla="*/ 9 w 447"/>
                <a:gd name="T11" fmla="*/ 128 h 271"/>
                <a:gd name="T12" fmla="*/ 1 w 447"/>
                <a:gd name="T13" fmla="*/ 135 h 271"/>
                <a:gd name="T14" fmla="*/ 1 w 447"/>
                <a:gd name="T15" fmla="*/ 137 h 271"/>
                <a:gd name="T16" fmla="*/ 6 w 447"/>
                <a:gd name="T17" fmla="*/ 144 h 271"/>
                <a:gd name="T18" fmla="*/ 263 w 447"/>
                <a:gd name="T19" fmla="*/ 268 h 271"/>
                <a:gd name="T20" fmla="*/ 278 w 447"/>
                <a:gd name="T21" fmla="*/ 268 h 271"/>
                <a:gd name="T22" fmla="*/ 441 w 447"/>
                <a:gd name="T23" fmla="*/ 145 h 271"/>
                <a:gd name="T24" fmla="*/ 447 w 447"/>
                <a:gd name="T25" fmla="*/ 138 h 271"/>
                <a:gd name="T26" fmla="*/ 447 w 447"/>
                <a:gd name="T27" fmla="*/ 138 h 271"/>
                <a:gd name="T28" fmla="*/ 447 w 447"/>
                <a:gd name="T29" fmla="*/ 136 h 271"/>
                <a:gd name="T30" fmla="*/ 447 w 447"/>
                <a:gd name="T31" fmla="*/ 133 h 2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7" h="271">
                  <a:moveTo>
                    <a:pt x="447" y="133"/>
                  </a:moveTo>
                  <a:cubicBezTo>
                    <a:pt x="447" y="133"/>
                    <a:pt x="447" y="133"/>
                    <a:pt x="447" y="133"/>
                  </a:cubicBezTo>
                  <a:cubicBezTo>
                    <a:pt x="447" y="131"/>
                    <a:pt x="446" y="128"/>
                    <a:pt x="445" y="127"/>
                  </a:cubicBezTo>
                  <a:cubicBezTo>
                    <a:pt x="323" y="2"/>
                    <a:pt x="323" y="2"/>
                    <a:pt x="323" y="2"/>
                  </a:cubicBezTo>
                  <a:cubicBezTo>
                    <a:pt x="320" y="0"/>
                    <a:pt x="315" y="0"/>
                    <a:pt x="312" y="2"/>
                  </a:cubicBezTo>
                  <a:cubicBezTo>
                    <a:pt x="234" y="57"/>
                    <a:pt x="107" y="104"/>
                    <a:pt x="9" y="128"/>
                  </a:cubicBezTo>
                  <a:cubicBezTo>
                    <a:pt x="4" y="129"/>
                    <a:pt x="2" y="132"/>
                    <a:pt x="1" y="135"/>
                  </a:cubicBezTo>
                  <a:cubicBezTo>
                    <a:pt x="1" y="135"/>
                    <a:pt x="1" y="136"/>
                    <a:pt x="1" y="137"/>
                  </a:cubicBezTo>
                  <a:cubicBezTo>
                    <a:pt x="0" y="140"/>
                    <a:pt x="2" y="143"/>
                    <a:pt x="6" y="144"/>
                  </a:cubicBezTo>
                  <a:cubicBezTo>
                    <a:pt x="95" y="167"/>
                    <a:pt x="205" y="213"/>
                    <a:pt x="263" y="268"/>
                  </a:cubicBezTo>
                  <a:cubicBezTo>
                    <a:pt x="267" y="271"/>
                    <a:pt x="273" y="271"/>
                    <a:pt x="278" y="268"/>
                  </a:cubicBezTo>
                  <a:cubicBezTo>
                    <a:pt x="441" y="145"/>
                    <a:pt x="441" y="145"/>
                    <a:pt x="441" y="145"/>
                  </a:cubicBezTo>
                  <a:cubicBezTo>
                    <a:pt x="444" y="143"/>
                    <a:pt x="446" y="141"/>
                    <a:pt x="447" y="138"/>
                  </a:cubicBezTo>
                  <a:cubicBezTo>
                    <a:pt x="447" y="138"/>
                    <a:pt x="447" y="138"/>
                    <a:pt x="447" y="138"/>
                  </a:cubicBezTo>
                  <a:cubicBezTo>
                    <a:pt x="447" y="137"/>
                    <a:pt x="447" y="137"/>
                    <a:pt x="447" y="136"/>
                  </a:cubicBezTo>
                  <a:cubicBezTo>
                    <a:pt x="447" y="135"/>
                    <a:pt x="447" y="134"/>
                    <a:pt x="447" y="133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7" name="Freeform 12">
              <a:extLst>
                <a:ext uri="{FF2B5EF4-FFF2-40B4-BE49-F238E27FC236}">
                  <a16:creationId xmlns:a16="http://schemas.microsoft.com/office/drawing/2014/main" xmlns="" id="{F51295A4-C326-465C-B5E1-363B7050350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34" y="783"/>
              <a:ext cx="785" cy="1100"/>
            </a:xfrm>
            <a:custGeom>
              <a:avLst/>
              <a:gdLst>
                <a:gd name="T0" fmla="*/ 32 w 605"/>
                <a:gd name="T1" fmla="*/ 225 h 848"/>
                <a:gd name="T2" fmla="*/ 341 w 605"/>
                <a:gd name="T3" fmla="*/ 0 h 848"/>
                <a:gd name="T4" fmla="*/ 574 w 605"/>
                <a:gd name="T5" fmla="*/ 51 h 848"/>
                <a:gd name="T6" fmla="*/ 594 w 605"/>
                <a:gd name="T7" fmla="*/ 76 h 848"/>
                <a:gd name="T8" fmla="*/ 581 w 605"/>
                <a:gd name="T9" fmla="*/ 99 h 848"/>
                <a:gd name="T10" fmla="*/ 537 w 605"/>
                <a:gd name="T11" fmla="*/ 157 h 848"/>
                <a:gd name="T12" fmla="*/ 509 w 605"/>
                <a:gd name="T13" fmla="*/ 179 h 848"/>
                <a:gd name="T14" fmla="*/ 494 w 605"/>
                <a:gd name="T15" fmla="*/ 175 h 848"/>
                <a:gd name="T16" fmla="*/ 348 w 605"/>
                <a:gd name="T17" fmla="*/ 142 h 848"/>
                <a:gd name="T18" fmla="*/ 233 w 605"/>
                <a:gd name="T19" fmla="*/ 220 h 848"/>
                <a:gd name="T20" fmla="*/ 605 w 605"/>
                <a:gd name="T21" fmla="*/ 590 h 848"/>
                <a:gd name="T22" fmla="*/ 288 w 605"/>
                <a:gd name="T23" fmla="*/ 848 h 848"/>
                <a:gd name="T24" fmla="*/ 0 w 605"/>
                <a:gd name="T25" fmla="*/ 730 h 848"/>
                <a:gd name="T26" fmla="*/ 9 w 605"/>
                <a:gd name="T27" fmla="*/ 713 h 848"/>
                <a:gd name="T28" fmla="*/ 62 w 605"/>
                <a:gd name="T29" fmla="*/ 663 h 848"/>
                <a:gd name="T30" fmla="*/ 94 w 605"/>
                <a:gd name="T31" fmla="*/ 640 h 848"/>
                <a:gd name="T32" fmla="*/ 115 w 605"/>
                <a:gd name="T33" fmla="*/ 648 h 848"/>
                <a:gd name="T34" fmla="*/ 270 w 605"/>
                <a:gd name="T35" fmla="*/ 707 h 848"/>
                <a:gd name="T36" fmla="*/ 408 w 605"/>
                <a:gd name="T37" fmla="*/ 615 h 848"/>
                <a:gd name="T38" fmla="*/ 32 w 605"/>
                <a:gd name="T39" fmla="*/ 225 h 8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605" h="848">
                  <a:moveTo>
                    <a:pt x="32" y="225"/>
                  </a:moveTo>
                  <a:cubicBezTo>
                    <a:pt x="32" y="48"/>
                    <a:pt x="209" y="0"/>
                    <a:pt x="341" y="0"/>
                  </a:cubicBezTo>
                  <a:cubicBezTo>
                    <a:pt x="443" y="0"/>
                    <a:pt x="547" y="32"/>
                    <a:pt x="574" y="51"/>
                  </a:cubicBezTo>
                  <a:cubicBezTo>
                    <a:pt x="587" y="60"/>
                    <a:pt x="594" y="68"/>
                    <a:pt x="594" y="76"/>
                  </a:cubicBezTo>
                  <a:cubicBezTo>
                    <a:pt x="594" y="82"/>
                    <a:pt x="589" y="89"/>
                    <a:pt x="581" y="99"/>
                  </a:cubicBezTo>
                  <a:cubicBezTo>
                    <a:pt x="563" y="124"/>
                    <a:pt x="552" y="137"/>
                    <a:pt x="537" y="157"/>
                  </a:cubicBezTo>
                  <a:cubicBezTo>
                    <a:pt x="528" y="168"/>
                    <a:pt x="518" y="179"/>
                    <a:pt x="509" y="179"/>
                  </a:cubicBezTo>
                  <a:cubicBezTo>
                    <a:pt x="504" y="179"/>
                    <a:pt x="500" y="178"/>
                    <a:pt x="494" y="175"/>
                  </a:cubicBezTo>
                  <a:cubicBezTo>
                    <a:pt x="468" y="165"/>
                    <a:pt x="409" y="142"/>
                    <a:pt x="348" y="142"/>
                  </a:cubicBezTo>
                  <a:cubicBezTo>
                    <a:pt x="281" y="142"/>
                    <a:pt x="233" y="175"/>
                    <a:pt x="233" y="220"/>
                  </a:cubicBezTo>
                  <a:cubicBezTo>
                    <a:pt x="233" y="358"/>
                    <a:pt x="605" y="313"/>
                    <a:pt x="605" y="590"/>
                  </a:cubicBezTo>
                  <a:cubicBezTo>
                    <a:pt x="605" y="737"/>
                    <a:pt x="467" y="848"/>
                    <a:pt x="288" y="848"/>
                  </a:cubicBezTo>
                  <a:cubicBezTo>
                    <a:pt x="130" y="848"/>
                    <a:pt x="0" y="763"/>
                    <a:pt x="0" y="730"/>
                  </a:cubicBezTo>
                  <a:cubicBezTo>
                    <a:pt x="0" y="721"/>
                    <a:pt x="3" y="719"/>
                    <a:pt x="9" y="713"/>
                  </a:cubicBezTo>
                  <a:cubicBezTo>
                    <a:pt x="21" y="703"/>
                    <a:pt x="52" y="672"/>
                    <a:pt x="62" y="663"/>
                  </a:cubicBezTo>
                  <a:cubicBezTo>
                    <a:pt x="72" y="654"/>
                    <a:pt x="83" y="640"/>
                    <a:pt x="94" y="640"/>
                  </a:cubicBezTo>
                  <a:cubicBezTo>
                    <a:pt x="102" y="640"/>
                    <a:pt x="106" y="643"/>
                    <a:pt x="115" y="648"/>
                  </a:cubicBezTo>
                  <a:cubicBezTo>
                    <a:pt x="146" y="666"/>
                    <a:pt x="199" y="707"/>
                    <a:pt x="270" y="707"/>
                  </a:cubicBezTo>
                  <a:cubicBezTo>
                    <a:pt x="341" y="707"/>
                    <a:pt x="408" y="674"/>
                    <a:pt x="408" y="615"/>
                  </a:cubicBezTo>
                  <a:cubicBezTo>
                    <a:pt x="408" y="461"/>
                    <a:pt x="32" y="506"/>
                    <a:pt x="32" y="22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8" name="Freeform 13">
              <a:extLst>
                <a:ext uri="{FF2B5EF4-FFF2-40B4-BE49-F238E27FC236}">
                  <a16:creationId xmlns:a16="http://schemas.microsoft.com/office/drawing/2014/main" xmlns="" id="{FB21DE5C-F96D-48C7-A416-1B7DAA838008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123" y="783"/>
              <a:ext cx="785" cy="1100"/>
            </a:xfrm>
            <a:custGeom>
              <a:avLst/>
              <a:gdLst>
                <a:gd name="T0" fmla="*/ 32 w 605"/>
                <a:gd name="T1" fmla="*/ 225 h 848"/>
                <a:gd name="T2" fmla="*/ 342 w 605"/>
                <a:gd name="T3" fmla="*/ 0 h 848"/>
                <a:gd name="T4" fmla="*/ 574 w 605"/>
                <a:gd name="T5" fmla="*/ 51 h 848"/>
                <a:gd name="T6" fmla="*/ 594 w 605"/>
                <a:gd name="T7" fmla="*/ 76 h 848"/>
                <a:gd name="T8" fmla="*/ 581 w 605"/>
                <a:gd name="T9" fmla="*/ 99 h 848"/>
                <a:gd name="T10" fmla="*/ 537 w 605"/>
                <a:gd name="T11" fmla="*/ 157 h 848"/>
                <a:gd name="T12" fmla="*/ 510 w 605"/>
                <a:gd name="T13" fmla="*/ 179 h 848"/>
                <a:gd name="T14" fmla="*/ 494 w 605"/>
                <a:gd name="T15" fmla="*/ 175 h 848"/>
                <a:gd name="T16" fmla="*/ 348 w 605"/>
                <a:gd name="T17" fmla="*/ 142 h 848"/>
                <a:gd name="T18" fmla="*/ 233 w 605"/>
                <a:gd name="T19" fmla="*/ 220 h 848"/>
                <a:gd name="T20" fmla="*/ 605 w 605"/>
                <a:gd name="T21" fmla="*/ 590 h 848"/>
                <a:gd name="T22" fmla="*/ 289 w 605"/>
                <a:gd name="T23" fmla="*/ 848 h 848"/>
                <a:gd name="T24" fmla="*/ 0 w 605"/>
                <a:gd name="T25" fmla="*/ 730 h 848"/>
                <a:gd name="T26" fmla="*/ 9 w 605"/>
                <a:gd name="T27" fmla="*/ 713 h 848"/>
                <a:gd name="T28" fmla="*/ 62 w 605"/>
                <a:gd name="T29" fmla="*/ 663 h 848"/>
                <a:gd name="T30" fmla="*/ 94 w 605"/>
                <a:gd name="T31" fmla="*/ 640 h 848"/>
                <a:gd name="T32" fmla="*/ 115 w 605"/>
                <a:gd name="T33" fmla="*/ 648 h 848"/>
                <a:gd name="T34" fmla="*/ 270 w 605"/>
                <a:gd name="T35" fmla="*/ 707 h 848"/>
                <a:gd name="T36" fmla="*/ 409 w 605"/>
                <a:gd name="T37" fmla="*/ 615 h 848"/>
                <a:gd name="T38" fmla="*/ 32 w 605"/>
                <a:gd name="T39" fmla="*/ 225 h 8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605" h="848">
                  <a:moveTo>
                    <a:pt x="32" y="225"/>
                  </a:moveTo>
                  <a:cubicBezTo>
                    <a:pt x="32" y="48"/>
                    <a:pt x="210" y="0"/>
                    <a:pt x="342" y="0"/>
                  </a:cubicBezTo>
                  <a:cubicBezTo>
                    <a:pt x="443" y="0"/>
                    <a:pt x="547" y="32"/>
                    <a:pt x="574" y="51"/>
                  </a:cubicBezTo>
                  <a:cubicBezTo>
                    <a:pt x="587" y="60"/>
                    <a:pt x="594" y="68"/>
                    <a:pt x="594" y="76"/>
                  </a:cubicBezTo>
                  <a:cubicBezTo>
                    <a:pt x="594" y="82"/>
                    <a:pt x="589" y="89"/>
                    <a:pt x="581" y="99"/>
                  </a:cubicBezTo>
                  <a:cubicBezTo>
                    <a:pt x="563" y="124"/>
                    <a:pt x="553" y="137"/>
                    <a:pt x="537" y="157"/>
                  </a:cubicBezTo>
                  <a:cubicBezTo>
                    <a:pt x="528" y="168"/>
                    <a:pt x="518" y="179"/>
                    <a:pt x="510" y="179"/>
                  </a:cubicBezTo>
                  <a:cubicBezTo>
                    <a:pt x="504" y="179"/>
                    <a:pt x="501" y="178"/>
                    <a:pt x="494" y="175"/>
                  </a:cubicBezTo>
                  <a:cubicBezTo>
                    <a:pt x="469" y="165"/>
                    <a:pt x="409" y="142"/>
                    <a:pt x="348" y="142"/>
                  </a:cubicBezTo>
                  <a:cubicBezTo>
                    <a:pt x="282" y="142"/>
                    <a:pt x="233" y="175"/>
                    <a:pt x="233" y="220"/>
                  </a:cubicBezTo>
                  <a:cubicBezTo>
                    <a:pt x="233" y="358"/>
                    <a:pt x="605" y="313"/>
                    <a:pt x="605" y="590"/>
                  </a:cubicBezTo>
                  <a:cubicBezTo>
                    <a:pt x="605" y="737"/>
                    <a:pt x="467" y="848"/>
                    <a:pt x="289" y="848"/>
                  </a:cubicBezTo>
                  <a:cubicBezTo>
                    <a:pt x="130" y="848"/>
                    <a:pt x="0" y="763"/>
                    <a:pt x="0" y="730"/>
                  </a:cubicBezTo>
                  <a:cubicBezTo>
                    <a:pt x="0" y="721"/>
                    <a:pt x="3" y="719"/>
                    <a:pt x="9" y="713"/>
                  </a:cubicBezTo>
                  <a:cubicBezTo>
                    <a:pt x="21" y="703"/>
                    <a:pt x="52" y="672"/>
                    <a:pt x="62" y="663"/>
                  </a:cubicBezTo>
                  <a:cubicBezTo>
                    <a:pt x="72" y="654"/>
                    <a:pt x="84" y="640"/>
                    <a:pt x="94" y="640"/>
                  </a:cubicBezTo>
                  <a:cubicBezTo>
                    <a:pt x="102" y="640"/>
                    <a:pt x="106" y="643"/>
                    <a:pt x="115" y="648"/>
                  </a:cubicBezTo>
                  <a:cubicBezTo>
                    <a:pt x="146" y="666"/>
                    <a:pt x="199" y="707"/>
                    <a:pt x="270" y="707"/>
                  </a:cubicBezTo>
                  <a:cubicBezTo>
                    <a:pt x="341" y="707"/>
                    <a:pt x="409" y="674"/>
                    <a:pt x="409" y="615"/>
                  </a:cubicBezTo>
                  <a:cubicBezTo>
                    <a:pt x="409" y="461"/>
                    <a:pt x="32" y="506"/>
                    <a:pt x="32" y="22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9" name="Freeform 14">
              <a:extLst>
                <a:ext uri="{FF2B5EF4-FFF2-40B4-BE49-F238E27FC236}">
                  <a16:creationId xmlns:a16="http://schemas.microsoft.com/office/drawing/2014/main" xmlns="" id="{FA81914C-0873-4C9A-93EB-68181768E339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018" y="784"/>
              <a:ext cx="914" cy="1103"/>
            </a:xfrm>
            <a:custGeom>
              <a:avLst/>
              <a:gdLst>
                <a:gd name="T0" fmla="*/ 705 w 705"/>
                <a:gd name="T1" fmla="*/ 410 h 850"/>
                <a:gd name="T2" fmla="*/ 372 w 705"/>
                <a:gd name="T3" fmla="*/ 0 h 850"/>
                <a:gd name="T4" fmla="*/ 0 w 705"/>
                <a:gd name="T5" fmla="*/ 424 h 850"/>
                <a:gd name="T6" fmla="*/ 365 w 705"/>
                <a:gd name="T7" fmla="*/ 850 h 850"/>
                <a:gd name="T8" fmla="*/ 645 w 705"/>
                <a:gd name="T9" fmla="*/ 748 h 850"/>
                <a:gd name="T10" fmla="*/ 664 w 705"/>
                <a:gd name="T11" fmla="*/ 719 h 850"/>
                <a:gd name="T12" fmla="*/ 643 w 705"/>
                <a:gd name="T13" fmla="*/ 686 h 850"/>
                <a:gd name="T14" fmla="*/ 606 w 705"/>
                <a:gd name="T15" fmla="*/ 640 h 850"/>
                <a:gd name="T16" fmla="*/ 591 w 705"/>
                <a:gd name="T17" fmla="*/ 631 h 850"/>
                <a:gd name="T18" fmla="*/ 568 w 705"/>
                <a:gd name="T19" fmla="*/ 642 h 850"/>
                <a:gd name="T20" fmla="*/ 396 w 705"/>
                <a:gd name="T21" fmla="*/ 712 h 850"/>
                <a:gd name="T22" fmla="*/ 201 w 705"/>
                <a:gd name="T23" fmla="*/ 473 h 850"/>
                <a:gd name="T24" fmla="*/ 657 w 705"/>
                <a:gd name="T25" fmla="*/ 473 h 850"/>
                <a:gd name="T26" fmla="*/ 705 w 705"/>
                <a:gd name="T27" fmla="*/ 410 h 850"/>
                <a:gd name="T28" fmla="*/ 202 w 705"/>
                <a:gd name="T29" fmla="*/ 356 h 850"/>
                <a:gd name="T30" fmla="*/ 372 w 705"/>
                <a:gd name="T31" fmla="*/ 137 h 850"/>
                <a:gd name="T32" fmla="*/ 509 w 705"/>
                <a:gd name="T33" fmla="*/ 357 h 850"/>
                <a:gd name="T34" fmla="*/ 202 w 705"/>
                <a:gd name="T35" fmla="*/ 356 h 8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705" h="850">
                  <a:moveTo>
                    <a:pt x="705" y="410"/>
                  </a:moveTo>
                  <a:cubicBezTo>
                    <a:pt x="705" y="144"/>
                    <a:pt x="600" y="0"/>
                    <a:pt x="372" y="0"/>
                  </a:cubicBezTo>
                  <a:cubicBezTo>
                    <a:pt x="191" y="0"/>
                    <a:pt x="0" y="105"/>
                    <a:pt x="0" y="424"/>
                  </a:cubicBezTo>
                  <a:cubicBezTo>
                    <a:pt x="0" y="721"/>
                    <a:pt x="169" y="850"/>
                    <a:pt x="365" y="850"/>
                  </a:cubicBezTo>
                  <a:cubicBezTo>
                    <a:pt x="506" y="850"/>
                    <a:pt x="588" y="797"/>
                    <a:pt x="645" y="748"/>
                  </a:cubicBezTo>
                  <a:cubicBezTo>
                    <a:pt x="657" y="738"/>
                    <a:pt x="664" y="729"/>
                    <a:pt x="664" y="719"/>
                  </a:cubicBezTo>
                  <a:cubicBezTo>
                    <a:pt x="664" y="709"/>
                    <a:pt x="660" y="705"/>
                    <a:pt x="643" y="686"/>
                  </a:cubicBezTo>
                  <a:cubicBezTo>
                    <a:pt x="631" y="673"/>
                    <a:pt x="622" y="659"/>
                    <a:pt x="606" y="640"/>
                  </a:cubicBezTo>
                  <a:cubicBezTo>
                    <a:pt x="601" y="634"/>
                    <a:pt x="598" y="631"/>
                    <a:pt x="591" y="631"/>
                  </a:cubicBezTo>
                  <a:cubicBezTo>
                    <a:pt x="584" y="631"/>
                    <a:pt x="576" y="636"/>
                    <a:pt x="568" y="642"/>
                  </a:cubicBezTo>
                  <a:cubicBezTo>
                    <a:pt x="531" y="671"/>
                    <a:pt x="474" y="712"/>
                    <a:pt x="396" y="712"/>
                  </a:cubicBezTo>
                  <a:cubicBezTo>
                    <a:pt x="279" y="712"/>
                    <a:pt x="213" y="630"/>
                    <a:pt x="201" y="473"/>
                  </a:cubicBezTo>
                  <a:cubicBezTo>
                    <a:pt x="320" y="473"/>
                    <a:pt x="611" y="473"/>
                    <a:pt x="657" y="473"/>
                  </a:cubicBezTo>
                  <a:cubicBezTo>
                    <a:pt x="686" y="473"/>
                    <a:pt x="705" y="453"/>
                    <a:pt x="705" y="410"/>
                  </a:cubicBezTo>
                  <a:close/>
                  <a:moveTo>
                    <a:pt x="202" y="356"/>
                  </a:moveTo>
                  <a:cubicBezTo>
                    <a:pt x="215" y="215"/>
                    <a:pt x="273" y="137"/>
                    <a:pt x="372" y="137"/>
                  </a:cubicBezTo>
                  <a:cubicBezTo>
                    <a:pt x="478" y="137"/>
                    <a:pt x="509" y="236"/>
                    <a:pt x="509" y="357"/>
                  </a:cubicBezTo>
                  <a:cubicBezTo>
                    <a:pt x="416" y="357"/>
                    <a:pt x="295" y="356"/>
                    <a:pt x="202" y="35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0" name="Freeform 15">
              <a:extLst>
                <a:ext uri="{FF2B5EF4-FFF2-40B4-BE49-F238E27FC236}">
                  <a16:creationId xmlns:a16="http://schemas.microsoft.com/office/drawing/2014/main" xmlns="" id="{5BC03760-CE40-45F8-94E7-DA7780419CC2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982" y="314"/>
              <a:ext cx="685" cy="1542"/>
            </a:xfrm>
            <a:custGeom>
              <a:avLst/>
              <a:gdLst>
                <a:gd name="T0" fmla="*/ 440 w 528"/>
                <a:gd name="T1" fmla="*/ 143 h 1188"/>
                <a:gd name="T2" fmla="*/ 516 w 528"/>
                <a:gd name="T3" fmla="*/ 150 h 1188"/>
                <a:gd name="T4" fmla="*/ 528 w 528"/>
                <a:gd name="T5" fmla="*/ 143 h 1188"/>
                <a:gd name="T6" fmla="*/ 513 w 528"/>
                <a:gd name="T7" fmla="*/ 120 h 1188"/>
                <a:gd name="T8" fmla="*/ 447 w 528"/>
                <a:gd name="T9" fmla="*/ 34 h 1188"/>
                <a:gd name="T10" fmla="*/ 414 w 528"/>
                <a:gd name="T11" fmla="*/ 6 h 1188"/>
                <a:gd name="T12" fmla="*/ 339 w 528"/>
                <a:gd name="T13" fmla="*/ 0 h 1188"/>
                <a:gd name="T14" fmla="*/ 109 w 528"/>
                <a:gd name="T15" fmla="*/ 253 h 1188"/>
                <a:gd name="T16" fmla="*/ 109 w 528"/>
                <a:gd name="T17" fmla="*/ 376 h 1188"/>
                <a:gd name="T18" fmla="*/ 64 w 528"/>
                <a:gd name="T19" fmla="*/ 376 h 1188"/>
                <a:gd name="T20" fmla="*/ 0 w 528"/>
                <a:gd name="T21" fmla="*/ 443 h 1188"/>
                <a:gd name="T22" fmla="*/ 0 w 528"/>
                <a:gd name="T23" fmla="*/ 476 h 1188"/>
                <a:gd name="T24" fmla="*/ 109 w 528"/>
                <a:gd name="T25" fmla="*/ 520 h 1188"/>
                <a:gd name="T26" fmla="*/ 110 w 528"/>
                <a:gd name="T27" fmla="*/ 1150 h 1188"/>
                <a:gd name="T28" fmla="*/ 147 w 528"/>
                <a:gd name="T29" fmla="*/ 1188 h 1188"/>
                <a:gd name="T30" fmla="*/ 276 w 528"/>
                <a:gd name="T31" fmla="*/ 1188 h 1188"/>
                <a:gd name="T32" fmla="*/ 314 w 528"/>
                <a:gd name="T33" fmla="*/ 1152 h 1188"/>
                <a:gd name="T34" fmla="*/ 314 w 528"/>
                <a:gd name="T35" fmla="*/ 524 h 1188"/>
                <a:gd name="T36" fmla="*/ 520 w 528"/>
                <a:gd name="T37" fmla="*/ 478 h 1188"/>
                <a:gd name="T38" fmla="*/ 520 w 528"/>
                <a:gd name="T39" fmla="*/ 421 h 1188"/>
                <a:gd name="T40" fmla="*/ 466 w 528"/>
                <a:gd name="T41" fmla="*/ 376 h 1188"/>
                <a:gd name="T42" fmla="*/ 314 w 528"/>
                <a:gd name="T43" fmla="*/ 376 h 1188"/>
                <a:gd name="T44" fmla="*/ 314 w 528"/>
                <a:gd name="T45" fmla="*/ 272 h 1188"/>
                <a:gd name="T46" fmla="*/ 440 w 528"/>
                <a:gd name="T47" fmla="*/ 143 h 1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528" h="1188">
                  <a:moveTo>
                    <a:pt x="440" y="143"/>
                  </a:moveTo>
                  <a:cubicBezTo>
                    <a:pt x="468" y="143"/>
                    <a:pt x="500" y="150"/>
                    <a:pt x="516" y="150"/>
                  </a:cubicBezTo>
                  <a:cubicBezTo>
                    <a:pt x="523" y="150"/>
                    <a:pt x="528" y="148"/>
                    <a:pt x="528" y="143"/>
                  </a:cubicBezTo>
                  <a:cubicBezTo>
                    <a:pt x="528" y="136"/>
                    <a:pt x="518" y="126"/>
                    <a:pt x="513" y="120"/>
                  </a:cubicBezTo>
                  <a:cubicBezTo>
                    <a:pt x="487" y="88"/>
                    <a:pt x="467" y="62"/>
                    <a:pt x="447" y="34"/>
                  </a:cubicBezTo>
                  <a:cubicBezTo>
                    <a:pt x="439" y="24"/>
                    <a:pt x="430" y="12"/>
                    <a:pt x="414" y="6"/>
                  </a:cubicBezTo>
                  <a:cubicBezTo>
                    <a:pt x="400" y="1"/>
                    <a:pt x="385" y="0"/>
                    <a:pt x="339" y="0"/>
                  </a:cubicBezTo>
                  <a:cubicBezTo>
                    <a:pt x="229" y="0"/>
                    <a:pt x="109" y="51"/>
                    <a:pt x="109" y="253"/>
                  </a:cubicBezTo>
                  <a:cubicBezTo>
                    <a:pt x="109" y="264"/>
                    <a:pt x="109" y="310"/>
                    <a:pt x="109" y="376"/>
                  </a:cubicBezTo>
                  <a:cubicBezTo>
                    <a:pt x="88" y="376"/>
                    <a:pt x="72" y="376"/>
                    <a:pt x="64" y="376"/>
                  </a:cubicBezTo>
                  <a:cubicBezTo>
                    <a:pt x="18" y="376"/>
                    <a:pt x="0" y="399"/>
                    <a:pt x="0" y="443"/>
                  </a:cubicBezTo>
                  <a:cubicBezTo>
                    <a:pt x="0" y="457"/>
                    <a:pt x="0" y="438"/>
                    <a:pt x="0" y="476"/>
                  </a:cubicBezTo>
                  <a:cubicBezTo>
                    <a:pt x="26" y="494"/>
                    <a:pt x="63" y="510"/>
                    <a:pt x="109" y="520"/>
                  </a:cubicBezTo>
                  <a:cubicBezTo>
                    <a:pt x="109" y="778"/>
                    <a:pt x="110" y="1130"/>
                    <a:pt x="110" y="1150"/>
                  </a:cubicBezTo>
                  <a:cubicBezTo>
                    <a:pt x="110" y="1172"/>
                    <a:pt x="127" y="1188"/>
                    <a:pt x="147" y="1188"/>
                  </a:cubicBezTo>
                  <a:cubicBezTo>
                    <a:pt x="276" y="1188"/>
                    <a:pt x="276" y="1188"/>
                    <a:pt x="276" y="1188"/>
                  </a:cubicBezTo>
                  <a:cubicBezTo>
                    <a:pt x="297" y="1188"/>
                    <a:pt x="314" y="1172"/>
                    <a:pt x="314" y="1152"/>
                  </a:cubicBezTo>
                  <a:cubicBezTo>
                    <a:pt x="314" y="1133"/>
                    <a:pt x="314" y="777"/>
                    <a:pt x="314" y="524"/>
                  </a:cubicBezTo>
                  <a:cubicBezTo>
                    <a:pt x="385" y="515"/>
                    <a:pt x="463" y="500"/>
                    <a:pt x="520" y="478"/>
                  </a:cubicBezTo>
                  <a:cubicBezTo>
                    <a:pt x="520" y="460"/>
                    <a:pt x="520" y="442"/>
                    <a:pt x="520" y="421"/>
                  </a:cubicBezTo>
                  <a:cubicBezTo>
                    <a:pt x="520" y="394"/>
                    <a:pt x="511" y="377"/>
                    <a:pt x="466" y="376"/>
                  </a:cubicBezTo>
                  <a:cubicBezTo>
                    <a:pt x="448" y="376"/>
                    <a:pt x="385" y="376"/>
                    <a:pt x="314" y="376"/>
                  </a:cubicBezTo>
                  <a:cubicBezTo>
                    <a:pt x="314" y="319"/>
                    <a:pt x="314" y="280"/>
                    <a:pt x="314" y="272"/>
                  </a:cubicBezTo>
                  <a:cubicBezTo>
                    <a:pt x="314" y="163"/>
                    <a:pt x="349" y="143"/>
                    <a:pt x="440" y="14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1" name="Freeform 16">
              <a:extLst>
                <a:ext uri="{FF2B5EF4-FFF2-40B4-BE49-F238E27FC236}">
                  <a16:creationId xmlns:a16="http://schemas.microsoft.com/office/drawing/2014/main" xmlns="" id="{933220D6-F15E-4FB1-AF9C-E7113FB85AF9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2009" y="787"/>
              <a:ext cx="868" cy="1083"/>
            </a:xfrm>
            <a:custGeom>
              <a:avLst/>
              <a:gdLst>
                <a:gd name="T0" fmla="*/ 669 w 669"/>
                <a:gd name="T1" fmla="*/ 220 h 835"/>
                <a:gd name="T2" fmla="*/ 381 w 669"/>
                <a:gd name="T3" fmla="*/ 0 h 835"/>
                <a:gd name="T4" fmla="*/ 65 w 669"/>
                <a:gd name="T5" fmla="*/ 63 h 835"/>
                <a:gd name="T6" fmla="*/ 56 w 669"/>
                <a:gd name="T7" fmla="*/ 100 h 835"/>
                <a:gd name="T8" fmla="*/ 86 w 669"/>
                <a:gd name="T9" fmla="*/ 174 h 835"/>
                <a:gd name="T10" fmla="*/ 108 w 669"/>
                <a:gd name="T11" fmla="*/ 192 h 835"/>
                <a:gd name="T12" fmla="*/ 141 w 669"/>
                <a:gd name="T13" fmla="*/ 183 h 835"/>
                <a:gd name="T14" fmla="*/ 338 w 669"/>
                <a:gd name="T15" fmla="*/ 143 h 835"/>
                <a:gd name="T16" fmla="*/ 468 w 669"/>
                <a:gd name="T17" fmla="*/ 249 h 835"/>
                <a:gd name="T18" fmla="*/ 468 w 669"/>
                <a:gd name="T19" fmla="*/ 311 h 835"/>
                <a:gd name="T20" fmla="*/ 189 w 669"/>
                <a:gd name="T21" fmla="*/ 351 h 835"/>
                <a:gd name="T22" fmla="*/ 0 w 669"/>
                <a:gd name="T23" fmla="*/ 603 h 835"/>
                <a:gd name="T24" fmla="*/ 223 w 669"/>
                <a:gd name="T25" fmla="*/ 835 h 835"/>
                <a:gd name="T26" fmla="*/ 486 w 669"/>
                <a:gd name="T27" fmla="*/ 738 h 835"/>
                <a:gd name="T28" fmla="*/ 572 w 669"/>
                <a:gd name="T29" fmla="*/ 824 h 835"/>
                <a:gd name="T30" fmla="*/ 631 w 669"/>
                <a:gd name="T31" fmla="*/ 824 h 835"/>
                <a:gd name="T32" fmla="*/ 669 w 669"/>
                <a:gd name="T33" fmla="*/ 787 h 835"/>
                <a:gd name="T34" fmla="*/ 669 w 669"/>
                <a:gd name="T35" fmla="*/ 220 h 835"/>
                <a:gd name="T36" fmla="*/ 451 w 669"/>
                <a:gd name="T37" fmla="*/ 633 h 835"/>
                <a:gd name="T38" fmla="*/ 297 w 669"/>
                <a:gd name="T39" fmla="*/ 703 h 835"/>
                <a:gd name="T40" fmla="*/ 194 w 669"/>
                <a:gd name="T41" fmla="*/ 587 h 835"/>
                <a:gd name="T42" fmla="*/ 468 w 669"/>
                <a:gd name="T43" fmla="*/ 427 h 835"/>
                <a:gd name="T44" fmla="*/ 468 w 669"/>
                <a:gd name="T45" fmla="*/ 575 h 835"/>
                <a:gd name="T46" fmla="*/ 451 w 669"/>
                <a:gd name="T47" fmla="*/ 633 h 8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669" h="835">
                  <a:moveTo>
                    <a:pt x="669" y="220"/>
                  </a:moveTo>
                  <a:cubicBezTo>
                    <a:pt x="669" y="52"/>
                    <a:pt x="552" y="0"/>
                    <a:pt x="381" y="0"/>
                  </a:cubicBezTo>
                  <a:cubicBezTo>
                    <a:pt x="226" y="0"/>
                    <a:pt x="92" y="49"/>
                    <a:pt x="65" y="63"/>
                  </a:cubicBezTo>
                  <a:cubicBezTo>
                    <a:pt x="50" y="71"/>
                    <a:pt x="48" y="81"/>
                    <a:pt x="56" y="100"/>
                  </a:cubicBezTo>
                  <a:cubicBezTo>
                    <a:pt x="64" y="122"/>
                    <a:pt x="74" y="143"/>
                    <a:pt x="86" y="174"/>
                  </a:cubicBezTo>
                  <a:cubicBezTo>
                    <a:pt x="91" y="186"/>
                    <a:pt x="97" y="192"/>
                    <a:pt x="108" y="192"/>
                  </a:cubicBezTo>
                  <a:cubicBezTo>
                    <a:pt x="117" y="192"/>
                    <a:pt x="132" y="186"/>
                    <a:pt x="141" y="183"/>
                  </a:cubicBezTo>
                  <a:cubicBezTo>
                    <a:pt x="191" y="165"/>
                    <a:pt x="273" y="143"/>
                    <a:pt x="338" y="143"/>
                  </a:cubicBezTo>
                  <a:cubicBezTo>
                    <a:pt x="423" y="143"/>
                    <a:pt x="468" y="189"/>
                    <a:pt x="468" y="249"/>
                  </a:cubicBezTo>
                  <a:cubicBezTo>
                    <a:pt x="468" y="259"/>
                    <a:pt x="468" y="282"/>
                    <a:pt x="468" y="311"/>
                  </a:cubicBezTo>
                  <a:cubicBezTo>
                    <a:pt x="336" y="324"/>
                    <a:pt x="268" y="330"/>
                    <a:pt x="189" y="351"/>
                  </a:cubicBezTo>
                  <a:cubicBezTo>
                    <a:pt x="87" y="377"/>
                    <a:pt x="0" y="440"/>
                    <a:pt x="0" y="603"/>
                  </a:cubicBezTo>
                  <a:cubicBezTo>
                    <a:pt x="0" y="762"/>
                    <a:pt x="97" y="835"/>
                    <a:pt x="223" y="835"/>
                  </a:cubicBezTo>
                  <a:cubicBezTo>
                    <a:pt x="337" y="835"/>
                    <a:pt x="448" y="776"/>
                    <a:pt x="486" y="738"/>
                  </a:cubicBezTo>
                  <a:cubicBezTo>
                    <a:pt x="490" y="792"/>
                    <a:pt x="517" y="824"/>
                    <a:pt x="572" y="824"/>
                  </a:cubicBezTo>
                  <a:cubicBezTo>
                    <a:pt x="583" y="824"/>
                    <a:pt x="610" y="824"/>
                    <a:pt x="631" y="824"/>
                  </a:cubicBezTo>
                  <a:cubicBezTo>
                    <a:pt x="652" y="824"/>
                    <a:pt x="669" y="808"/>
                    <a:pt x="669" y="787"/>
                  </a:cubicBezTo>
                  <a:cubicBezTo>
                    <a:pt x="669" y="767"/>
                    <a:pt x="669" y="273"/>
                    <a:pt x="669" y="220"/>
                  </a:cubicBezTo>
                  <a:close/>
                  <a:moveTo>
                    <a:pt x="451" y="633"/>
                  </a:moveTo>
                  <a:cubicBezTo>
                    <a:pt x="404" y="676"/>
                    <a:pt x="346" y="703"/>
                    <a:pt x="297" y="703"/>
                  </a:cubicBezTo>
                  <a:cubicBezTo>
                    <a:pt x="238" y="703"/>
                    <a:pt x="194" y="659"/>
                    <a:pt x="194" y="587"/>
                  </a:cubicBezTo>
                  <a:cubicBezTo>
                    <a:pt x="194" y="436"/>
                    <a:pt x="331" y="443"/>
                    <a:pt x="468" y="427"/>
                  </a:cubicBezTo>
                  <a:cubicBezTo>
                    <a:pt x="468" y="487"/>
                    <a:pt x="468" y="546"/>
                    <a:pt x="468" y="575"/>
                  </a:cubicBezTo>
                  <a:cubicBezTo>
                    <a:pt x="468" y="596"/>
                    <a:pt x="468" y="617"/>
                    <a:pt x="451" y="63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2" name="Freeform 17">
              <a:extLst>
                <a:ext uri="{FF2B5EF4-FFF2-40B4-BE49-F238E27FC236}">
                  <a16:creationId xmlns:a16="http://schemas.microsoft.com/office/drawing/2014/main" xmlns="" id="{7CFC4469-D04E-40F1-857E-87E9A58799D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026" y="377"/>
              <a:ext cx="868" cy="1480"/>
            </a:xfrm>
            <a:custGeom>
              <a:avLst/>
              <a:gdLst>
                <a:gd name="T0" fmla="*/ 669 w 669"/>
                <a:gd name="T1" fmla="*/ 517 h 1141"/>
                <a:gd name="T2" fmla="*/ 458 w 669"/>
                <a:gd name="T3" fmla="*/ 320 h 1141"/>
                <a:gd name="T4" fmla="*/ 204 w 669"/>
                <a:gd name="T5" fmla="*/ 411 h 1141"/>
                <a:gd name="T6" fmla="*/ 204 w 669"/>
                <a:gd name="T7" fmla="*/ 19 h 1141"/>
                <a:gd name="T8" fmla="*/ 194 w 669"/>
                <a:gd name="T9" fmla="*/ 0 h 1141"/>
                <a:gd name="T10" fmla="*/ 181 w 669"/>
                <a:gd name="T11" fmla="*/ 5 h 1141"/>
                <a:gd name="T12" fmla="*/ 12 w 669"/>
                <a:gd name="T13" fmla="*/ 94 h 1141"/>
                <a:gd name="T14" fmla="*/ 0 w 669"/>
                <a:gd name="T15" fmla="*/ 112 h 1141"/>
                <a:gd name="T16" fmla="*/ 0 w 669"/>
                <a:gd name="T17" fmla="*/ 1104 h 1141"/>
                <a:gd name="T18" fmla="*/ 39 w 669"/>
                <a:gd name="T19" fmla="*/ 1141 h 1141"/>
                <a:gd name="T20" fmla="*/ 167 w 669"/>
                <a:gd name="T21" fmla="*/ 1141 h 1141"/>
                <a:gd name="T22" fmla="*/ 204 w 669"/>
                <a:gd name="T23" fmla="*/ 1105 h 1141"/>
                <a:gd name="T24" fmla="*/ 204 w 669"/>
                <a:gd name="T25" fmla="*/ 575 h 1141"/>
                <a:gd name="T26" fmla="*/ 221 w 669"/>
                <a:gd name="T27" fmla="*/ 532 h 1141"/>
                <a:gd name="T28" fmla="*/ 392 w 669"/>
                <a:gd name="T29" fmla="*/ 471 h 1141"/>
                <a:gd name="T30" fmla="*/ 466 w 669"/>
                <a:gd name="T31" fmla="*/ 567 h 1141"/>
                <a:gd name="T32" fmla="*/ 466 w 669"/>
                <a:gd name="T33" fmla="*/ 1104 h 1141"/>
                <a:gd name="T34" fmla="*/ 504 w 669"/>
                <a:gd name="T35" fmla="*/ 1141 h 1141"/>
                <a:gd name="T36" fmla="*/ 632 w 669"/>
                <a:gd name="T37" fmla="*/ 1141 h 1141"/>
                <a:gd name="T38" fmla="*/ 669 w 669"/>
                <a:gd name="T39" fmla="*/ 1104 h 1141"/>
                <a:gd name="T40" fmla="*/ 669 w 669"/>
                <a:gd name="T41" fmla="*/ 517 h 1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669" h="1141">
                  <a:moveTo>
                    <a:pt x="669" y="517"/>
                  </a:moveTo>
                  <a:cubicBezTo>
                    <a:pt x="666" y="375"/>
                    <a:pt x="580" y="320"/>
                    <a:pt x="458" y="320"/>
                  </a:cubicBezTo>
                  <a:cubicBezTo>
                    <a:pt x="356" y="320"/>
                    <a:pt x="250" y="381"/>
                    <a:pt x="204" y="411"/>
                  </a:cubicBezTo>
                  <a:cubicBezTo>
                    <a:pt x="204" y="359"/>
                    <a:pt x="204" y="139"/>
                    <a:pt x="204" y="19"/>
                  </a:cubicBezTo>
                  <a:cubicBezTo>
                    <a:pt x="204" y="4"/>
                    <a:pt x="201" y="0"/>
                    <a:pt x="194" y="0"/>
                  </a:cubicBezTo>
                  <a:cubicBezTo>
                    <a:pt x="190" y="0"/>
                    <a:pt x="187" y="2"/>
                    <a:pt x="181" y="5"/>
                  </a:cubicBezTo>
                  <a:cubicBezTo>
                    <a:pt x="128" y="38"/>
                    <a:pt x="71" y="69"/>
                    <a:pt x="12" y="94"/>
                  </a:cubicBezTo>
                  <a:cubicBezTo>
                    <a:pt x="5" y="96"/>
                    <a:pt x="1" y="99"/>
                    <a:pt x="0" y="112"/>
                  </a:cubicBezTo>
                  <a:cubicBezTo>
                    <a:pt x="1" y="132"/>
                    <a:pt x="0" y="1082"/>
                    <a:pt x="0" y="1104"/>
                  </a:cubicBezTo>
                  <a:cubicBezTo>
                    <a:pt x="0" y="1125"/>
                    <a:pt x="18" y="1141"/>
                    <a:pt x="39" y="1141"/>
                  </a:cubicBezTo>
                  <a:cubicBezTo>
                    <a:pt x="60" y="1141"/>
                    <a:pt x="146" y="1141"/>
                    <a:pt x="167" y="1141"/>
                  </a:cubicBezTo>
                  <a:cubicBezTo>
                    <a:pt x="187" y="1141"/>
                    <a:pt x="204" y="1125"/>
                    <a:pt x="204" y="1105"/>
                  </a:cubicBezTo>
                  <a:cubicBezTo>
                    <a:pt x="204" y="1084"/>
                    <a:pt x="204" y="734"/>
                    <a:pt x="204" y="575"/>
                  </a:cubicBezTo>
                  <a:cubicBezTo>
                    <a:pt x="204" y="550"/>
                    <a:pt x="210" y="539"/>
                    <a:pt x="221" y="532"/>
                  </a:cubicBezTo>
                  <a:cubicBezTo>
                    <a:pt x="271" y="502"/>
                    <a:pt x="341" y="471"/>
                    <a:pt x="392" y="471"/>
                  </a:cubicBezTo>
                  <a:cubicBezTo>
                    <a:pt x="447" y="471"/>
                    <a:pt x="466" y="510"/>
                    <a:pt x="466" y="567"/>
                  </a:cubicBezTo>
                  <a:cubicBezTo>
                    <a:pt x="466" y="785"/>
                    <a:pt x="466" y="1083"/>
                    <a:pt x="466" y="1104"/>
                  </a:cubicBezTo>
                  <a:cubicBezTo>
                    <a:pt x="466" y="1124"/>
                    <a:pt x="483" y="1141"/>
                    <a:pt x="504" y="1141"/>
                  </a:cubicBezTo>
                  <a:cubicBezTo>
                    <a:pt x="525" y="1141"/>
                    <a:pt x="611" y="1141"/>
                    <a:pt x="632" y="1141"/>
                  </a:cubicBezTo>
                  <a:cubicBezTo>
                    <a:pt x="653" y="1141"/>
                    <a:pt x="669" y="1125"/>
                    <a:pt x="669" y="1104"/>
                  </a:cubicBezTo>
                  <a:cubicBezTo>
                    <a:pt x="669" y="1084"/>
                    <a:pt x="669" y="723"/>
                    <a:pt x="669" y="517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4166812883"/>
      </p:ext>
    </p:extLst>
  </p:cSld>
  <p:clrMapOvr>
    <a:masterClrMapping/>
  </p:clrMapOvr>
  <p:transition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nd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4">
            <a:extLst>
              <a:ext uri="{FF2B5EF4-FFF2-40B4-BE49-F238E27FC236}">
                <a16:creationId xmlns:a16="http://schemas.microsoft.com/office/drawing/2014/main" xmlns="" id="{8AA6374D-8816-4984-AA02-834E5E492DF4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7053100" y="5839200"/>
            <a:ext cx="1494000" cy="508893"/>
            <a:chOff x="134" y="-75"/>
            <a:chExt cx="5760" cy="1962"/>
          </a:xfrm>
          <a:solidFill>
            <a:schemeClr val="bg1"/>
          </a:solidFill>
        </p:grpSpPr>
        <p:sp>
          <p:nvSpPr>
            <p:cNvPr id="7" name="Freeform 5">
              <a:extLst>
                <a:ext uri="{FF2B5EF4-FFF2-40B4-BE49-F238E27FC236}">
                  <a16:creationId xmlns:a16="http://schemas.microsoft.com/office/drawing/2014/main" xmlns="" id="{C1ABDC55-AAB3-4960-B004-F96AB041560B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626" y="782"/>
              <a:ext cx="452" cy="1073"/>
            </a:xfrm>
            <a:custGeom>
              <a:avLst/>
              <a:gdLst>
                <a:gd name="T0" fmla="*/ 339 w 348"/>
                <a:gd name="T1" fmla="*/ 79 h 827"/>
                <a:gd name="T2" fmla="*/ 210 w 348"/>
                <a:gd name="T3" fmla="*/ 781 h 827"/>
                <a:gd name="T4" fmla="*/ 157 w 348"/>
                <a:gd name="T5" fmla="*/ 826 h 827"/>
                <a:gd name="T6" fmla="*/ 48 w 348"/>
                <a:gd name="T7" fmla="*/ 826 h 827"/>
                <a:gd name="T8" fmla="*/ 7 w 348"/>
                <a:gd name="T9" fmla="*/ 776 h 827"/>
                <a:gd name="T10" fmla="*/ 130 w 348"/>
                <a:gd name="T11" fmla="*/ 85 h 827"/>
                <a:gd name="T12" fmla="*/ 316 w 348"/>
                <a:gd name="T13" fmla="*/ 7 h 827"/>
                <a:gd name="T14" fmla="*/ 336 w 348"/>
                <a:gd name="T15" fmla="*/ 0 h 827"/>
                <a:gd name="T16" fmla="*/ 348 w 348"/>
                <a:gd name="T17" fmla="*/ 16 h 827"/>
                <a:gd name="T18" fmla="*/ 339 w 348"/>
                <a:gd name="T19" fmla="*/ 79 h 8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48" h="827">
                  <a:moveTo>
                    <a:pt x="339" y="79"/>
                  </a:moveTo>
                  <a:cubicBezTo>
                    <a:pt x="296" y="318"/>
                    <a:pt x="253" y="542"/>
                    <a:pt x="210" y="781"/>
                  </a:cubicBezTo>
                  <a:cubicBezTo>
                    <a:pt x="204" y="812"/>
                    <a:pt x="187" y="826"/>
                    <a:pt x="157" y="826"/>
                  </a:cubicBezTo>
                  <a:cubicBezTo>
                    <a:pt x="121" y="827"/>
                    <a:pt x="84" y="827"/>
                    <a:pt x="48" y="826"/>
                  </a:cubicBezTo>
                  <a:cubicBezTo>
                    <a:pt x="10" y="826"/>
                    <a:pt x="0" y="814"/>
                    <a:pt x="7" y="776"/>
                  </a:cubicBezTo>
                  <a:cubicBezTo>
                    <a:pt x="29" y="656"/>
                    <a:pt x="111" y="190"/>
                    <a:pt x="130" y="85"/>
                  </a:cubicBezTo>
                  <a:cubicBezTo>
                    <a:pt x="198" y="61"/>
                    <a:pt x="255" y="39"/>
                    <a:pt x="316" y="7"/>
                  </a:cubicBezTo>
                  <a:cubicBezTo>
                    <a:pt x="323" y="3"/>
                    <a:pt x="330" y="0"/>
                    <a:pt x="336" y="0"/>
                  </a:cubicBezTo>
                  <a:cubicBezTo>
                    <a:pt x="345" y="0"/>
                    <a:pt x="348" y="6"/>
                    <a:pt x="348" y="16"/>
                  </a:cubicBezTo>
                  <a:cubicBezTo>
                    <a:pt x="348" y="27"/>
                    <a:pt x="340" y="70"/>
                    <a:pt x="339" y="7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chemeClr val="bg1"/>
                </a:solidFill>
              </a:endParaRPr>
            </a:p>
          </p:txBody>
        </p:sp>
        <p:sp>
          <p:nvSpPr>
            <p:cNvPr id="8" name="Freeform 6">
              <a:extLst>
                <a:ext uri="{FF2B5EF4-FFF2-40B4-BE49-F238E27FC236}">
                  <a16:creationId xmlns:a16="http://schemas.microsoft.com/office/drawing/2014/main" xmlns="" id="{B44C4C4C-DC5A-47B3-B277-683EDFB7B031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435" y="-75"/>
              <a:ext cx="579" cy="352"/>
            </a:xfrm>
            <a:custGeom>
              <a:avLst/>
              <a:gdLst>
                <a:gd name="T0" fmla="*/ 447 w 447"/>
                <a:gd name="T1" fmla="*/ 133 h 271"/>
                <a:gd name="T2" fmla="*/ 447 w 447"/>
                <a:gd name="T3" fmla="*/ 133 h 271"/>
                <a:gd name="T4" fmla="*/ 444 w 447"/>
                <a:gd name="T5" fmla="*/ 127 h 271"/>
                <a:gd name="T6" fmla="*/ 322 w 447"/>
                <a:gd name="T7" fmla="*/ 2 h 271"/>
                <a:gd name="T8" fmla="*/ 312 w 447"/>
                <a:gd name="T9" fmla="*/ 2 h 271"/>
                <a:gd name="T10" fmla="*/ 8 w 447"/>
                <a:gd name="T11" fmla="*/ 128 h 271"/>
                <a:gd name="T12" fmla="*/ 1 w 447"/>
                <a:gd name="T13" fmla="*/ 135 h 271"/>
                <a:gd name="T14" fmla="*/ 1 w 447"/>
                <a:gd name="T15" fmla="*/ 137 h 271"/>
                <a:gd name="T16" fmla="*/ 6 w 447"/>
                <a:gd name="T17" fmla="*/ 144 h 271"/>
                <a:gd name="T18" fmla="*/ 263 w 447"/>
                <a:gd name="T19" fmla="*/ 268 h 271"/>
                <a:gd name="T20" fmla="*/ 278 w 447"/>
                <a:gd name="T21" fmla="*/ 268 h 271"/>
                <a:gd name="T22" fmla="*/ 441 w 447"/>
                <a:gd name="T23" fmla="*/ 145 h 271"/>
                <a:gd name="T24" fmla="*/ 446 w 447"/>
                <a:gd name="T25" fmla="*/ 138 h 271"/>
                <a:gd name="T26" fmla="*/ 446 w 447"/>
                <a:gd name="T27" fmla="*/ 138 h 271"/>
                <a:gd name="T28" fmla="*/ 447 w 447"/>
                <a:gd name="T29" fmla="*/ 136 h 271"/>
                <a:gd name="T30" fmla="*/ 447 w 447"/>
                <a:gd name="T31" fmla="*/ 133 h 2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7" h="271">
                  <a:moveTo>
                    <a:pt x="447" y="133"/>
                  </a:moveTo>
                  <a:cubicBezTo>
                    <a:pt x="447" y="133"/>
                    <a:pt x="447" y="133"/>
                    <a:pt x="447" y="133"/>
                  </a:cubicBezTo>
                  <a:cubicBezTo>
                    <a:pt x="447" y="131"/>
                    <a:pt x="446" y="128"/>
                    <a:pt x="444" y="127"/>
                  </a:cubicBezTo>
                  <a:cubicBezTo>
                    <a:pt x="322" y="2"/>
                    <a:pt x="322" y="2"/>
                    <a:pt x="322" y="2"/>
                  </a:cubicBezTo>
                  <a:cubicBezTo>
                    <a:pt x="320" y="0"/>
                    <a:pt x="315" y="0"/>
                    <a:pt x="312" y="2"/>
                  </a:cubicBezTo>
                  <a:cubicBezTo>
                    <a:pt x="234" y="57"/>
                    <a:pt x="106" y="104"/>
                    <a:pt x="8" y="128"/>
                  </a:cubicBezTo>
                  <a:cubicBezTo>
                    <a:pt x="4" y="129"/>
                    <a:pt x="2" y="132"/>
                    <a:pt x="1" y="135"/>
                  </a:cubicBezTo>
                  <a:cubicBezTo>
                    <a:pt x="1" y="135"/>
                    <a:pt x="1" y="136"/>
                    <a:pt x="1" y="137"/>
                  </a:cubicBezTo>
                  <a:cubicBezTo>
                    <a:pt x="0" y="140"/>
                    <a:pt x="2" y="143"/>
                    <a:pt x="6" y="144"/>
                  </a:cubicBezTo>
                  <a:cubicBezTo>
                    <a:pt x="95" y="167"/>
                    <a:pt x="205" y="213"/>
                    <a:pt x="263" y="268"/>
                  </a:cubicBezTo>
                  <a:cubicBezTo>
                    <a:pt x="267" y="271"/>
                    <a:pt x="273" y="271"/>
                    <a:pt x="278" y="268"/>
                  </a:cubicBezTo>
                  <a:cubicBezTo>
                    <a:pt x="441" y="145"/>
                    <a:pt x="441" y="145"/>
                    <a:pt x="441" y="145"/>
                  </a:cubicBezTo>
                  <a:cubicBezTo>
                    <a:pt x="444" y="143"/>
                    <a:pt x="445" y="141"/>
                    <a:pt x="446" y="138"/>
                  </a:cubicBezTo>
                  <a:cubicBezTo>
                    <a:pt x="446" y="138"/>
                    <a:pt x="446" y="138"/>
                    <a:pt x="446" y="138"/>
                  </a:cubicBezTo>
                  <a:cubicBezTo>
                    <a:pt x="447" y="137"/>
                    <a:pt x="447" y="137"/>
                    <a:pt x="447" y="136"/>
                  </a:cubicBezTo>
                  <a:cubicBezTo>
                    <a:pt x="447" y="135"/>
                    <a:pt x="447" y="134"/>
                    <a:pt x="447" y="133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chemeClr val="bg1"/>
                </a:solidFill>
              </a:endParaRPr>
            </a:p>
          </p:txBody>
        </p:sp>
        <p:sp>
          <p:nvSpPr>
            <p:cNvPr id="9" name="Freeform 7">
              <a:extLst>
                <a:ext uri="{FF2B5EF4-FFF2-40B4-BE49-F238E27FC236}">
                  <a16:creationId xmlns:a16="http://schemas.microsoft.com/office/drawing/2014/main" xmlns="" id="{B4213873-F9A9-47AF-912E-AF7D8398AF8B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366" y="330"/>
              <a:ext cx="580" cy="353"/>
            </a:xfrm>
            <a:custGeom>
              <a:avLst/>
              <a:gdLst>
                <a:gd name="T0" fmla="*/ 447 w 447"/>
                <a:gd name="T1" fmla="*/ 134 h 272"/>
                <a:gd name="T2" fmla="*/ 447 w 447"/>
                <a:gd name="T3" fmla="*/ 134 h 272"/>
                <a:gd name="T4" fmla="*/ 444 w 447"/>
                <a:gd name="T5" fmla="*/ 127 h 272"/>
                <a:gd name="T6" fmla="*/ 322 w 447"/>
                <a:gd name="T7" fmla="*/ 3 h 272"/>
                <a:gd name="T8" fmla="*/ 311 w 447"/>
                <a:gd name="T9" fmla="*/ 3 h 272"/>
                <a:gd name="T10" fmla="*/ 8 w 447"/>
                <a:gd name="T11" fmla="*/ 128 h 272"/>
                <a:gd name="T12" fmla="*/ 0 w 447"/>
                <a:gd name="T13" fmla="*/ 136 h 272"/>
                <a:gd name="T14" fmla="*/ 0 w 447"/>
                <a:gd name="T15" fmla="*/ 137 h 272"/>
                <a:gd name="T16" fmla="*/ 5 w 447"/>
                <a:gd name="T17" fmla="*/ 145 h 272"/>
                <a:gd name="T18" fmla="*/ 263 w 447"/>
                <a:gd name="T19" fmla="*/ 269 h 272"/>
                <a:gd name="T20" fmla="*/ 277 w 447"/>
                <a:gd name="T21" fmla="*/ 268 h 272"/>
                <a:gd name="T22" fmla="*/ 441 w 447"/>
                <a:gd name="T23" fmla="*/ 146 h 272"/>
                <a:gd name="T24" fmla="*/ 446 w 447"/>
                <a:gd name="T25" fmla="*/ 139 h 272"/>
                <a:gd name="T26" fmla="*/ 446 w 447"/>
                <a:gd name="T27" fmla="*/ 139 h 272"/>
                <a:gd name="T28" fmla="*/ 447 w 447"/>
                <a:gd name="T29" fmla="*/ 137 h 272"/>
                <a:gd name="T30" fmla="*/ 447 w 447"/>
                <a:gd name="T31" fmla="*/ 134 h 2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7" h="272">
                  <a:moveTo>
                    <a:pt x="447" y="134"/>
                  </a:moveTo>
                  <a:cubicBezTo>
                    <a:pt x="447" y="134"/>
                    <a:pt x="447" y="134"/>
                    <a:pt x="447" y="134"/>
                  </a:cubicBezTo>
                  <a:cubicBezTo>
                    <a:pt x="447" y="132"/>
                    <a:pt x="446" y="129"/>
                    <a:pt x="444" y="127"/>
                  </a:cubicBezTo>
                  <a:cubicBezTo>
                    <a:pt x="322" y="3"/>
                    <a:pt x="322" y="3"/>
                    <a:pt x="322" y="3"/>
                  </a:cubicBezTo>
                  <a:cubicBezTo>
                    <a:pt x="319" y="1"/>
                    <a:pt x="315" y="0"/>
                    <a:pt x="311" y="3"/>
                  </a:cubicBezTo>
                  <a:cubicBezTo>
                    <a:pt x="234" y="58"/>
                    <a:pt x="106" y="105"/>
                    <a:pt x="8" y="128"/>
                  </a:cubicBezTo>
                  <a:cubicBezTo>
                    <a:pt x="4" y="129"/>
                    <a:pt x="1" y="133"/>
                    <a:pt x="0" y="136"/>
                  </a:cubicBezTo>
                  <a:cubicBezTo>
                    <a:pt x="0" y="136"/>
                    <a:pt x="0" y="137"/>
                    <a:pt x="0" y="137"/>
                  </a:cubicBezTo>
                  <a:cubicBezTo>
                    <a:pt x="0" y="141"/>
                    <a:pt x="1" y="144"/>
                    <a:pt x="5" y="145"/>
                  </a:cubicBezTo>
                  <a:cubicBezTo>
                    <a:pt x="94" y="168"/>
                    <a:pt x="204" y="214"/>
                    <a:pt x="263" y="269"/>
                  </a:cubicBezTo>
                  <a:cubicBezTo>
                    <a:pt x="266" y="272"/>
                    <a:pt x="273" y="272"/>
                    <a:pt x="277" y="268"/>
                  </a:cubicBezTo>
                  <a:cubicBezTo>
                    <a:pt x="441" y="146"/>
                    <a:pt x="441" y="146"/>
                    <a:pt x="441" y="146"/>
                  </a:cubicBezTo>
                  <a:cubicBezTo>
                    <a:pt x="443" y="144"/>
                    <a:pt x="445" y="142"/>
                    <a:pt x="446" y="139"/>
                  </a:cubicBezTo>
                  <a:cubicBezTo>
                    <a:pt x="446" y="139"/>
                    <a:pt x="446" y="139"/>
                    <a:pt x="446" y="139"/>
                  </a:cubicBezTo>
                  <a:cubicBezTo>
                    <a:pt x="446" y="138"/>
                    <a:pt x="447" y="137"/>
                    <a:pt x="447" y="137"/>
                  </a:cubicBezTo>
                  <a:cubicBezTo>
                    <a:pt x="447" y="136"/>
                    <a:pt x="447" y="135"/>
                    <a:pt x="447" y="134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chemeClr val="bg1"/>
                </a:solidFill>
              </a:endParaRPr>
            </a:p>
          </p:txBody>
        </p:sp>
        <p:sp>
          <p:nvSpPr>
            <p:cNvPr id="10" name="Freeform 8">
              <a:extLst>
                <a:ext uri="{FF2B5EF4-FFF2-40B4-BE49-F238E27FC236}">
                  <a16:creationId xmlns:a16="http://schemas.microsoft.com/office/drawing/2014/main" xmlns="" id="{5599BDFE-FBF8-4145-B6A3-35807940974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801" y="-75"/>
              <a:ext cx="580" cy="352"/>
            </a:xfrm>
            <a:custGeom>
              <a:avLst/>
              <a:gdLst>
                <a:gd name="T0" fmla="*/ 447 w 447"/>
                <a:gd name="T1" fmla="*/ 133 h 271"/>
                <a:gd name="T2" fmla="*/ 447 w 447"/>
                <a:gd name="T3" fmla="*/ 133 h 271"/>
                <a:gd name="T4" fmla="*/ 444 w 447"/>
                <a:gd name="T5" fmla="*/ 127 h 271"/>
                <a:gd name="T6" fmla="*/ 322 w 447"/>
                <a:gd name="T7" fmla="*/ 2 h 271"/>
                <a:gd name="T8" fmla="*/ 311 w 447"/>
                <a:gd name="T9" fmla="*/ 2 h 271"/>
                <a:gd name="T10" fmla="*/ 8 w 447"/>
                <a:gd name="T11" fmla="*/ 128 h 271"/>
                <a:gd name="T12" fmla="*/ 0 w 447"/>
                <a:gd name="T13" fmla="*/ 135 h 271"/>
                <a:gd name="T14" fmla="*/ 0 w 447"/>
                <a:gd name="T15" fmla="*/ 137 h 271"/>
                <a:gd name="T16" fmla="*/ 5 w 447"/>
                <a:gd name="T17" fmla="*/ 144 h 271"/>
                <a:gd name="T18" fmla="*/ 263 w 447"/>
                <a:gd name="T19" fmla="*/ 268 h 271"/>
                <a:gd name="T20" fmla="*/ 277 w 447"/>
                <a:gd name="T21" fmla="*/ 268 h 271"/>
                <a:gd name="T22" fmla="*/ 441 w 447"/>
                <a:gd name="T23" fmla="*/ 145 h 271"/>
                <a:gd name="T24" fmla="*/ 446 w 447"/>
                <a:gd name="T25" fmla="*/ 138 h 271"/>
                <a:gd name="T26" fmla="*/ 446 w 447"/>
                <a:gd name="T27" fmla="*/ 138 h 271"/>
                <a:gd name="T28" fmla="*/ 447 w 447"/>
                <a:gd name="T29" fmla="*/ 136 h 271"/>
                <a:gd name="T30" fmla="*/ 447 w 447"/>
                <a:gd name="T31" fmla="*/ 133 h 2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7" h="271">
                  <a:moveTo>
                    <a:pt x="447" y="133"/>
                  </a:moveTo>
                  <a:cubicBezTo>
                    <a:pt x="447" y="133"/>
                    <a:pt x="447" y="133"/>
                    <a:pt x="447" y="133"/>
                  </a:cubicBezTo>
                  <a:cubicBezTo>
                    <a:pt x="447" y="131"/>
                    <a:pt x="446" y="128"/>
                    <a:pt x="444" y="127"/>
                  </a:cubicBezTo>
                  <a:cubicBezTo>
                    <a:pt x="322" y="2"/>
                    <a:pt x="322" y="2"/>
                    <a:pt x="322" y="2"/>
                  </a:cubicBezTo>
                  <a:cubicBezTo>
                    <a:pt x="319" y="0"/>
                    <a:pt x="315" y="0"/>
                    <a:pt x="311" y="2"/>
                  </a:cubicBezTo>
                  <a:cubicBezTo>
                    <a:pt x="234" y="57"/>
                    <a:pt x="106" y="104"/>
                    <a:pt x="8" y="128"/>
                  </a:cubicBezTo>
                  <a:cubicBezTo>
                    <a:pt x="4" y="129"/>
                    <a:pt x="1" y="132"/>
                    <a:pt x="0" y="135"/>
                  </a:cubicBezTo>
                  <a:cubicBezTo>
                    <a:pt x="0" y="135"/>
                    <a:pt x="0" y="136"/>
                    <a:pt x="0" y="137"/>
                  </a:cubicBezTo>
                  <a:cubicBezTo>
                    <a:pt x="0" y="140"/>
                    <a:pt x="1" y="143"/>
                    <a:pt x="5" y="144"/>
                  </a:cubicBezTo>
                  <a:cubicBezTo>
                    <a:pt x="94" y="167"/>
                    <a:pt x="204" y="213"/>
                    <a:pt x="263" y="268"/>
                  </a:cubicBezTo>
                  <a:cubicBezTo>
                    <a:pt x="266" y="271"/>
                    <a:pt x="273" y="271"/>
                    <a:pt x="277" y="268"/>
                  </a:cubicBezTo>
                  <a:cubicBezTo>
                    <a:pt x="441" y="145"/>
                    <a:pt x="441" y="145"/>
                    <a:pt x="441" y="145"/>
                  </a:cubicBezTo>
                  <a:cubicBezTo>
                    <a:pt x="443" y="143"/>
                    <a:pt x="445" y="141"/>
                    <a:pt x="446" y="138"/>
                  </a:cubicBezTo>
                  <a:cubicBezTo>
                    <a:pt x="446" y="138"/>
                    <a:pt x="446" y="138"/>
                    <a:pt x="446" y="138"/>
                  </a:cubicBezTo>
                  <a:cubicBezTo>
                    <a:pt x="446" y="137"/>
                    <a:pt x="447" y="137"/>
                    <a:pt x="447" y="136"/>
                  </a:cubicBezTo>
                  <a:cubicBezTo>
                    <a:pt x="447" y="135"/>
                    <a:pt x="447" y="134"/>
                    <a:pt x="447" y="133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chemeClr val="bg1"/>
                </a:solidFill>
              </a:endParaRPr>
            </a:p>
          </p:txBody>
        </p:sp>
        <p:sp>
          <p:nvSpPr>
            <p:cNvPr id="11" name="Freeform 9">
              <a:extLst>
                <a:ext uri="{FF2B5EF4-FFF2-40B4-BE49-F238E27FC236}">
                  <a16:creationId xmlns:a16="http://schemas.microsoft.com/office/drawing/2014/main" xmlns="" id="{E0C07242-B85C-4F2F-B848-4A7812C1846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733" y="330"/>
              <a:ext cx="580" cy="353"/>
            </a:xfrm>
            <a:custGeom>
              <a:avLst/>
              <a:gdLst>
                <a:gd name="T0" fmla="*/ 447 w 447"/>
                <a:gd name="T1" fmla="*/ 134 h 272"/>
                <a:gd name="T2" fmla="*/ 447 w 447"/>
                <a:gd name="T3" fmla="*/ 134 h 272"/>
                <a:gd name="T4" fmla="*/ 444 w 447"/>
                <a:gd name="T5" fmla="*/ 127 h 272"/>
                <a:gd name="T6" fmla="*/ 322 w 447"/>
                <a:gd name="T7" fmla="*/ 3 h 272"/>
                <a:gd name="T8" fmla="*/ 312 w 447"/>
                <a:gd name="T9" fmla="*/ 3 h 272"/>
                <a:gd name="T10" fmla="*/ 8 w 447"/>
                <a:gd name="T11" fmla="*/ 128 h 272"/>
                <a:gd name="T12" fmla="*/ 1 w 447"/>
                <a:gd name="T13" fmla="*/ 136 h 272"/>
                <a:gd name="T14" fmla="*/ 0 w 447"/>
                <a:gd name="T15" fmla="*/ 137 h 272"/>
                <a:gd name="T16" fmla="*/ 6 w 447"/>
                <a:gd name="T17" fmla="*/ 145 h 272"/>
                <a:gd name="T18" fmla="*/ 263 w 447"/>
                <a:gd name="T19" fmla="*/ 269 h 272"/>
                <a:gd name="T20" fmla="*/ 278 w 447"/>
                <a:gd name="T21" fmla="*/ 268 h 272"/>
                <a:gd name="T22" fmla="*/ 441 w 447"/>
                <a:gd name="T23" fmla="*/ 146 h 272"/>
                <a:gd name="T24" fmla="*/ 446 w 447"/>
                <a:gd name="T25" fmla="*/ 139 h 272"/>
                <a:gd name="T26" fmla="*/ 446 w 447"/>
                <a:gd name="T27" fmla="*/ 139 h 272"/>
                <a:gd name="T28" fmla="*/ 447 w 447"/>
                <a:gd name="T29" fmla="*/ 137 h 272"/>
                <a:gd name="T30" fmla="*/ 447 w 447"/>
                <a:gd name="T31" fmla="*/ 134 h 2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7" h="272">
                  <a:moveTo>
                    <a:pt x="447" y="134"/>
                  </a:moveTo>
                  <a:cubicBezTo>
                    <a:pt x="447" y="134"/>
                    <a:pt x="447" y="134"/>
                    <a:pt x="447" y="134"/>
                  </a:cubicBezTo>
                  <a:cubicBezTo>
                    <a:pt x="447" y="132"/>
                    <a:pt x="446" y="129"/>
                    <a:pt x="444" y="127"/>
                  </a:cubicBezTo>
                  <a:cubicBezTo>
                    <a:pt x="322" y="3"/>
                    <a:pt x="322" y="3"/>
                    <a:pt x="322" y="3"/>
                  </a:cubicBezTo>
                  <a:cubicBezTo>
                    <a:pt x="320" y="1"/>
                    <a:pt x="315" y="0"/>
                    <a:pt x="312" y="3"/>
                  </a:cubicBezTo>
                  <a:cubicBezTo>
                    <a:pt x="234" y="58"/>
                    <a:pt x="106" y="105"/>
                    <a:pt x="8" y="128"/>
                  </a:cubicBezTo>
                  <a:cubicBezTo>
                    <a:pt x="4" y="129"/>
                    <a:pt x="2" y="133"/>
                    <a:pt x="1" y="136"/>
                  </a:cubicBezTo>
                  <a:cubicBezTo>
                    <a:pt x="1" y="136"/>
                    <a:pt x="1" y="137"/>
                    <a:pt x="0" y="137"/>
                  </a:cubicBezTo>
                  <a:cubicBezTo>
                    <a:pt x="0" y="141"/>
                    <a:pt x="2" y="144"/>
                    <a:pt x="6" y="145"/>
                  </a:cubicBezTo>
                  <a:cubicBezTo>
                    <a:pt x="95" y="168"/>
                    <a:pt x="205" y="214"/>
                    <a:pt x="263" y="269"/>
                  </a:cubicBezTo>
                  <a:cubicBezTo>
                    <a:pt x="267" y="272"/>
                    <a:pt x="273" y="272"/>
                    <a:pt x="278" y="268"/>
                  </a:cubicBezTo>
                  <a:cubicBezTo>
                    <a:pt x="441" y="146"/>
                    <a:pt x="441" y="146"/>
                    <a:pt x="441" y="146"/>
                  </a:cubicBezTo>
                  <a:cubicBezTo>
                    <a:pt x="444" y="144"/>
                    <a:pt x="445" y="142"/>
                    <a:pt x="446" y="139"/>
                  </a:cubicBezTo>
                  <a:cubicBezTo>
                    <a:pt x="446" y="139"/>
                    <a:pt x="446" y="139"/>
                    <a:pt x="446" y="139"/>
                  </a:cubicBezTo>
                  <a:cubicBezTo>
                    <a:pt x="447" y="138"/>
                    <a:pt x="447" y="137"/>
                    <a:pt x="447" y="137"/>
                  </a:cubicBezTo>
                  <a:cubicBezTo>
                    <a:pt x="447" y="136"/>
                    <a:pt x="447" y="135"/>
                    <a:pt x="447" y="134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chemeClr val="bg1"/>
                </a:solidFill>
              </a:endParaRPr>
            </a:p>
          </p:txBody>
        </p:sp>
        <p:sp>
          <p:nvSpPr>
            <p:cNvPr id="12" name="Freeform 10">
              <a:extLst>
                <a:ext uri="{FF2B5EF4-FFF2-40B4-BE49-F238E27FC236}">
                  <a16:creationId xmlns:a16="http://schemas.microsoft.com/office/drawing/2014/main" xmlns="" id="{7933AC57-4D46-4DC2-813B-CC20132A6DF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170" y="-75"/>
              <a:ext cx="580" cy="352"/>
            </a:xfrm>
            <a:custGeom>
              <a:avLst/>
              <a:gdLst>
                <a:gd name="T0" fmla="*/ 447 w 447"/>
                <a:gd name="T1" fmla="*/ 133 h 271"/>
                <a:gd name="T2" fmla="*/ 447 w 447"/>
                <a:gd name="T3" fmla="*/ 133 h 271"/>
                <a:gd name="T4" fmla="*/ 444 w 447"/>
                <a:gd name="T5" fmla="*/ 127 h 271"/>
                <a:gd name="T6" fmla="*/ 322 w 447"/>
                <a:gd name="T7" fmla="*/ 2 h 271"/>
                <a:gd name="T8" fmla="*/ 312 w 447"/>
                <a:gd name="T9" fmla="*/ 2 h 271"/>
                <a:gd name="T10" fmla="*/ 8 w 447"/>
                <a:gd name="T11" fmla="*/ 128 h 271"/>
                <a:gd name="T12" fmla="*/ 1 w 447"/>
                <a:gd name="T13" fmla="*/ 135 h 271"/>
                <a:gd name="T14" fmla="*/ 0 w 447"/>
                <a:gd name="T15" fmla="*/ 137 h 271"/>
                <a:gd name="T16" fmla="*/ 5 w 447"/>
                <a:gd name="T17" fmla="*/ 144 h 271"/>
                <a:gd name="T18" fmla="*/ 263 w 447"/>
                <a:gd name="T19" fmla="*/ 268 h 271"/>
                <a:gd name="T20" fmla="*/ 277 w 447"/>
                <a:gd name="T21" fmla="*/ 268 h 271"/>
                <a:gd name="T22" fmla="*/ 441 w 447"/>
                <a:gd name="T23" fmla="*/ 145 h 271"/>
                <a:gd name="T24" fmla="*/ 446 w 447"/>
                <a:gd name="T25" fmla="*/ 138 h 271"/>
                <a:gd name="T26" fmla="*/ 446 w 447"/>
                <a:gd name="T27" fmla="*/ 138 h 271"/>
                <a:gd name="T28" fmla="*/ 447 w 447"/>
                <a:gd name="T29" fmla="*/ 136 h 271"/>
                <a:gd name="T30" fmla="*/ 447 w 447"/>
                <a:gd name="T31" fmla="*/ 133 h 2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7" h="271">
                  <a:moveTo>
                    <a:pt x="447" y="133"/>
                  </a:moveTo>
                  <a:cubicBezTo>
                    <a:pt x="447" y="133"/>
                    <a:pt x="447" y="133"/>
                    <a:pt x="447" y="133"/>
                  </a:cubicBezTo>
                  <a:cubicBezTo>
                    <a:pt x="447" y="131"/>
                    <a:pt x="446" y="128"/>
                    <a:pt x="444" y="127"/>
                  </a:cubicBezTo>
                  <a:cubicBezTo>
                    <a:pt x="322" y="2"/>
                    <a:pt x="322" y="2"/>
                    <a:pt x="322" y="2"/>
                  </a:cubicBezTo>
                  <a:cubicBezTo>
                    <a:pt x="320" y="0"/>
                    <a:pt x="315" y="0"/>
                    <a:pt x="312" y="2"/>
                  </a:cubicBezTo>
                  <a:cubicBezTo>
                    <a:pt x="234" y="57"/>
                    <a:pt x="106" y="104"/>
                    <a:pt x="8" y="128"/>
                  </a:cubicBezTo>
                  <a:cubicBezTo>
                    <a:pt x="4" y="129"/>
                    <a:pt x="1" y="132"/>
                    <a:pt x="1" y="135"/>
                  </a:cubicBezTo>
                  <a:cubicBezTo>
                    <a:pt x="0" y="135"/>
                    <a:pt x="0" y="136"/>
                    <a:pt x="0" y="137"/>
                  </a:cubicBezTo>
                  <a:cubicBezTo>
                    <a:pt x="0" y="140"/>
                    <a:pt x="2" y="143"/>
                    <a:pt x="5" y="144"/>
                  </a:cubicBezTo>
                  <a:cubicBezTo>
                    <a:pt x="94" y="167"/>
                    <a:pt x="205" y="213"/>
                    <a:pt x="263" y="268"/>
                  </a:cubicBezTo>
                  <a:cubicBezTo>
                    <a:pt x="267" y="271"/>
                    <a:pt x="273" y="271"/>
                    <a:pt x="277" y="268"/>
                  </a:cubicBezTo>
                  <a:cubicBezTo>
                    <a:pt x="441" y="145"/>
                    <a:pt x="441" y="145"/>
                    <a:pt x="441" y="145"/>
                  </a:cubicBezTo>
                  <a:cubicBezTo>
                    <a:pt x="443" y="143"/>
                    <a:pt x="445" y="141"/>
                    <a:pt x="446" y="138"/>
                  </a:cubicBezTo>
                  <a:cubicBezTo>
                    <a:pt x="446" y="138"/>
                    <a:pt x="446" y="138"/>
                    <a:pt x="446" y="138"/>
                  </a:cubicBezTo>
                  <a:cubicBezTo>
                    <a:pt x="447" y="137"/>
                    <a:pt x="447" y="137"/>
                    <a:pt x="447" y="136"/>
                  </a:cubicBezTo>
                  <a:cubicBezTo>
                    <a:pt x="447" y="135"/>
                    <a:pt x="447" y="134"/>
                    <a:pt x="447" y="133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chemeClr val="bg1"/>
                </a:solidFill>
              </a:endParaRPr>
            </a:p>
          </p:txBody>
        </p:sp>
        <p:sp>
          <p:nvSpPr>
            <p:cNvPr id="13" name="Freeform 11">
              <a:extLst>
                <a:ext uri="{FF2B5EF4-FFF2-40B4-BE49-F238E27FC236}">
                  <a16:creationId xmlns:a16="http://schemas.microsoft.com/office/drawing/2014/main" xmlns="" id="{94CF498D-D74B-43D3-B5D6-FF90A53F66E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537" y="-75"/>
              <a:ext cx="579" cy="352"/>
            </a:xfrm>
            <a:custGeom>
              <a:avLst/>
              <a:gdLst>
                <a:gd name="T0" fmla="*/ 447 w 447"/>
                <a:gd name="T1" fmla="*/ 133 h 271"/>
                <a:gd name="T2" fmla="*/ 447 w 447"/>
                <a:gd name="T3" fmla="*/ 133 h 271"/>
                <a:gd name="T4" fmla="*/ 445 w 447"/>
                <a:gd name="T5" fmla="*/ 127 h 271"/>
                <a:gd name="T6" fmla="*/ 323 w 447"/>
                <a:gd name="T7" fmla="*/ 2 h 271"/>
                <a:gd name="T8" fmla="*/ 312 w 447"/>
                <a:gd name="T9" fmla="*/ 2 h 271"/>
                <a:gd name="T10" fmla="*/ 9 w 447"/>
                <a:gd name="T11" fmla="*/ 128 h 271"/>
                <a:gd name="T12" fmla="*/ 1 w 447"/>
                <a:gd name="T13" fmla="*/ 135 h 271"/>
                <a:gd name="T14" fmla="*/ 1 w 447"/>
                <a:gd name="T15" fmla="*/ 137 h 271"/>
                <a:gd name="T16" fmla="*/ 6 w 447"/>
                <a:gd name="T17" fmla="*/ 144 h 271"/>
                <a:gd name="T18" fmla="*/ 263 w 447"/>
                <a:gd name="T19" fmla="*/ 268 h 271"/>
                <a:gd name="T20" fmla="*/ 278 w 447"/>
                <a:gd name="T21" fmla="*/ 268 h 271"/>
                <a:gd name="T22" fmla="*/ 441 w 447"/>
                <a:gd name="T23" fmla="*/ 145 h 271"/>
                <a:gd name="T24" fmla="*/ 447 w 447"/>
                <a:gd name="T25" fmla="*/ 138 h 271"/>
                <a:gd name="T26" fmla="*/ 447 w 447"/>
                <a:gd name="T27" fmla="*/ 138 h 271"/>
                <a:gd name="T28" fmla="*/ 447 w 447"/>
                <a:gd name="T29" fmla="*/ 136 h 271"/>
                <a:gd name="T30" fmla="*/ 447 w 447"/>
                <a:gd name="T31" fmla="*/ 133 h 2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7" h="271">
                  <a:moveTo>
                    <a:pt x="447" y="133"/>
                  </a:moveTo>
                  <a:cubicBezTo>
                    <a:pt x="447" y="133"/>
                    <a:pt x="447" y="133"/>
                    <a:pt x="447" y="133"/>
                  </a:cubicBezTo>
                  <a:cubicBezTo>
                    <a:pt x="447" y="131"/>
                    <a:pt x="446" y="128"/>
                    <a:pt x="445" y="127"/>
                  </a:cubicBezTo>
                  <a:cubicBezTo>
                    <a:pt x="323" y="2"/>
                    <a:pt x="323" y="2"/>
                    <a:pt x="323" y="2"/>
                  </a:cubicBezTo>
                  <a:cubicBezTo>
                    <a:pt x="320" y="0"/>
                    <a:pt x="315" y="0"/>
                    <a:pt x="312" y="2"/>
                  </a:cubicBezTo>
                  <a:cubicBezTo>
                    <a:pt x="234" y="57"/>
                    <a:pt x="107" y="104"/>
                    <a:pt x="9" y="128"/>
                  </a:cubicBezTo>
                  <a:cubicBezTo>
                    <a:pt x="4" y="129"/>
                    <a:pt x="2" y="132"/>
                    <a:pt x="1" y="135"/>
                  </a:cubicBezTo>
                  <a:cubicBezTo>
                    <a:pt x="1" y="135"/>
                    <a:pt x="1" y="136"/>
                    <a:pt x="1" y="137"/>
                  </a:cubicBezTo>
                  <a:cubicBezTo>
                    <a:pt x="0" y="140"/>
                    <a:pt x="2" y="143"/>
                    <a:pt x="6" y="144"/>
                  </a:cubicBezTo>
                  <a:cubicBezTo>
                    <a:pt x="95" y="167"/>
                    <a:pt x="205" y="213"/>
                    <a:pt x="263" y="268"/>
                  </a:cubicBezTo>
                  <a:cubicBezTo>
                    <a:pt x="267" y="271"/>
                    <a:pt x="273" y="271"/>
                    <a:pt x="278" y="268"/>
                  </a:cubicBezTo>
                  <a:cubicBezTo>
                    <a:pt x="441" y="145"/>
                    <a:pt x="441" y="145"/>
                    <a:pt x="441" y="145"/>
                  </a:cubicBezTo>
                  <a:cubicBezTo>
                    <a:pt x="444" y="143"/>
                    <a:pt x="446" y="141"/>
                    <a:pt x="447" y="138"/>
                  </a:cubicBezTo>
                  <a:cubicBezTo>
                    <a:pt x="447" y="138"/>
                    <a:pt x="447" y="138"/>
                    <a:pt x="447" y="138"/>
                  </a:cubicBezTo>
                  <a:cubicBezTo>
                    <a:pt x="447" y="137"/>
                    <a:pt x="447" y="137"/>
                    <a:pt x="447" y="136"/>
                  </a:cubicBezTo>
                  <a:cubicBezTo>
                    <a:pt x="447" y="135"/>
                    <a:pt x="447" y="134"/>
                    <a:pt x="447" y="133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chemeClr val="bg1"/>
                </a:solidFill>
              </a:endParaRPr>
            </a:p>
          </p:txBody>
        </p:sp>
        <p:sp>
          <p:nvSpPr>
            <p:cNvPr id="14" name="Freeform 12">
              <a:extLst>
                <a:ext uri="{FF2B5EF4-FFF2-40B4-BE49-F238E27FC236}">
                  <a16:creationId xmlns:a16="http://schemas.microsoft.com/office/drawing/2014/main" xmlns="" id="{F0B134A2-6419-46FC-B2C9-BBB881580D89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34" y="783"/>
              <a:ext cx="785" cy="1100"/>
            </a:xfrm>
            <a:custGeom>
              <a:avLst/>
              <a:gdLst>
                <a:gd name="T0" fmla="*/ 32 w 605"/>
                <a:gd name="T1" fmla="*/ 225 h 848"/>
                <a:gd name="T2" fmla="*/ 341 w 605"/>
                <a:gd name="T3" fmla="*/ 0 h 848"/>
                <a:gd name="T4" fmla="*/ 574 w 605"/>
                <a:gd name="T5" fmla="*/ 51 h 848"/>
                <a:gd name="T6" fmla="*/ 594 w 605"/>
                <a:gd name="T7" fmla="*/ 76 h 848"/>
                <a:gd name="T8" fmla="*/ 581 w 605"/>
                <a:gd name="T9" fmla="*/ 99 h 848"/>
                <a:gd name="T10" fmla="*/ 537 w 605"/>
                <a:gd name="T11" fmla="*/ 157 h 848"/>
                <a:gd name="T12" fmla="*/ 509 w 605"/>
                <a:gd name="T13" fmla="*/ 179 h 848"/>
                <a:gd name="T14" fmla="*/ 494 w 605"/>
                <a:gd name="T15" fmla="*/ 175 h 848"/>
                <a:gd name="T16" fmla="*/ 348 w 605"/>
                <a:gd name="T17" fmla="*/ 142 h 848"/>
                <a:gd name="T18" fmla="*/ 233 w 605"/>
                <a:gd name="T19" fmla="*/ 220 h 848"/>
                <a:gd name="T20" fmla="*/ 605 w 605"/>
                <a:gd name="T21" fmla="*/ 590 h 848"/>
                <a:gd name="T22" fmla="*/ 288 w 605"/>
                <a:gd name="T23" fmla="*/ 848 h 848"/>
                <a:gd name="T24" fmla="*/ 0 w 605"/>
                <a:gd name="T25" fmla="*/ 730 h 848"/>
                <a:gd name="T26" fmla="*/ 9 w 605"/>
                <a:gd name="T27" fmla="*/ 713 h 848"/>
                <a:gd name="T28" fmla="*/ 62 w 605"/>
                <a:gd name="T29" fmla="*/ 663 h 848"/>
                <a:gd name="T30" fmla="*/ 94 w 605"/>
                <a:gd name="T31" fmla="*/ 640 h 848"/>
                <a:gd name="T32" fmla="*/ 115 w 605"/>
                <a:gd name="T33" fmla="*/ 648 h 848"/>
                <a:gd name="T34" fmla="*/ 270 w 605"/>
                <a:gd name="T35" fmla="*/ 707 h 848"/>
                <a:gd name="T36" fmla="*/ 408 w 605"/>
                <a:gd name="T37" fmla="*/ 615 h 848"/>
                <a:gd name="T38" fmla="*/ 32 w 605"/>
                <a:gd name="T39" fmla="*/ 225 h 8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605" h="848">
                  <a:moveTo>
                    <a:pt x="32" y="225"/>
                  </a:moveTo>
                  <a:cubicBezTo>
                    <a:pt x="32" y="48"/>
                    <a:pt x="209" y="0"/>
                    <a:pt x="341" y="0"/>
                  </a:cubicBezTo>
                  <a:cubicBezTo>
                    <a:pt x="443" y="0"/>
                    <a:pt x="547" y="32"/>
                    <a:pt x="574" y="51"/>
                  </a:cubicBezTo>
                  <a:cubicBezTo>
                    <a:pt x="587" y="60"/>
                    <a:pt x="594" y="68"/>
                    <a:pt x="594" y="76"/>
                  </a:cubicBezTo>
                  <a:cubicBezTo>
                    <a:pt x="594" y="82"/>
                    <a:pt x="589" y="89"/>
                    <a:pt x="581" y="99"/>
                  </a:cubicBezTo>
                  <a:cubicBezTo>
                    <a:pt x="563" y="124"/>
                    <a:pt x="552" y="137"/>
                    <a:pt x="537" y="157"/>
                  </a:cubicBezTo>
                  <a:cubicBezTo>
                    <a:pt x="528" y="168"/>
                    <a:pt x="518" y="179"/>
                    <a:pt x="509" y="179"/>
                  </a:cubicBezTo>
                  <a:cubicBezTo>
                    <a:pt x="504" y="179"/>
                    <a:pt x="500" y="178"/>
                    <a:pt x="494" y="175"/>
                  </a:cubicBezTo>
                  <a:cubicBezTo>
                    <a:pt x="468" y="165"/>
                    <a:pt x="409" y="142"/>
                    <a:pt x="348" y="142"/>
                  </a:cubicBezTo>
                  <a:cubicBezTo>
                    <a:pt x="281" y="142"/>
                    <a:pt x="233" y="175"/>
                    <a:pt x="233" y="220"/>
                  </a:cubicBezTo>
                  <a:cubicBezTo>
                    <a:pt x="233" y="358"/>
                    <a:pt x="605" y="313"/>
                    <a:pt x="605" y="590"/>
                  </a:cubicBezTo>
                  <a:cubicBezTo>
                    <a:pt x="605" y="737"/>
                    <a:pt x="467" y="848"/>
                    <a:pt x="288" y="848"/>
                  </a:cubicBezTo>
                  <a:cubicBezTo>
                    <a:pt x="130" y="848"/>
                    <a:pt x="0" y="763"/>
                    <a:pt x="0" y="730"/>
                  </a:cubicBezTo>
                  <a:cubicBezTo>
                    <a:pt x="0" y="721"/>
                    <a:pt x="3" y="719"/>
                    <a:pt x="9" y="713"/>
                  </a:cubicBezTo>
                  <a:cubicBezTo>
                    <a:pt x="21" y="703"/>
                    <a:pt x="52" y="672"/>
                    <a:pt x="62" y="663"/>
                  </a:cubicBezTo>
                  <a:cubicBezTo>
                    <a:pt x="72" y="654"/>
                    <a:pt x="83" y="640"/>
                    <a:pt x="94" y="640"/>
                  </a:cubicBezTo>
                  <a:cubicBezTo>
                    <a:pt x="102" y="640"/>
                    <a:pt x="106" y="643"/>
                    <a:pt x="115" y="648"/>
                  </a:cubicBezTo>
                  <a:cubicBezTo>
                    <a:pt x="146" y="666"/>
                    <a:pt x="199" y="707"/>
                    <a:pt x="270" y="707"/>
                  </a:cubicBezTo>
                  <a:cubicBezTo>
                    <a:pt x="341" y="707"/>
                    <a:pt x="408" y="674"/>
                    <a:pt x="408" y="615"/>
                  </a:cubicBezTo>
                  <a:cubicBezTo>
                    <a:pt x="408" y="461"/>
                    <a:pt x="32" y="506"/>
                    <a:pt x="32" y="22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chemeClr val="bg1"/>
                </a:solidFill>
              </a:endParaRPr>
            </a:p>
          </p:txBody>
        </p:sp>
        <p:sp>
          <p:nvSpPr>
            <p:cNvPr id="15" name="Freeform 13">
              <a:extLst>
                <a:ext uri="{FF2B5EF4-FFF2-40B4-BE49-F238E27FC236}">
                  <a16:creationId xmlns:a16="http://schemas.microsoft.com/office/drawing/2014/main" xmlns="" id="{669B17DC-4047-43F0-A03B-2C9AF4BF9CE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123" y="783"/>
              <a:ext cx="785" cy="1100"/>
            </a:xfrm>
            <a:custGeom>
              <a:avLst/>
              <a:gdLst>
                <a:gd name="T0" fmla="*/ 32 w 605"/>
                <a:gd name="T1" fmla="*/ 225 h 848"/>
                <a:gd name="T2" fmla="*/ 342 w 605"/>
                <a:gd name="T3" fmla="*/ 0 h 848"/>
                <a:gd name="T4" fmla="*/ 574 w 605"/>
                <a:gd name="T5" fmla="*/ 51 h 848"/>
                <a:gd name="T6" fmla="*/ 594 w 605"/>
                <a:gd name="T7" fmla="*/ 76 h 848"/>
                <a:gd name="T8" fmla="*/ 581 w 605"/>
                <a:gd name="T9" fmla="*/ 99 h 848"/>
                <a:gd name="T10" fmla="*/ 537 w 605"/>
                <a:gd name="T11" fmla="*/ 157 h 848"/>
                <a:gd name="T12" fmla="*/ 510 w 605"/>
                <a:gd name="T13" fmla="*/ 179 h 848"/>
                <a:gd name="T14" fmla="*/ 494 w 605"/>
                <a:gd name="T15" fmla="*/ 175 h 848"/>
                <a:gd name="T16" fmla="*/ 348 w 605"/>
                <a:gd name="T17" fmla="*/ 142 h 848"/>
                <a:gd name="T18" fmla="*/ 233 w 605"/>
                <a:gd name="T19" fmla="*/ 220 h 848"/>
                <a:gd name="T20" fmla="*/ 605 w 605"/>
                <a:gd name="T21" fmla="*/ 590 h 848"/>
                <a:gd name="T22" fmla="*/ 289 w 605"/>
                <a:gd name="T23" fmla="*/ 848 h 848"/>
                <a:gd name="T24" fmla="*/ 0 w 605"/>
                <a:gd name="T25" fmla="*/ 730 h 848"/>
                <a:gd name="T26" fmla="*/ 9 w 605"/>
                <a:gd name="T27" fmla="*/ 713 h 848"/>
                <a:gd name="T28" fmla="*/ 62 w 605"/>
                <a:gd name="T29" fmla="*/ 663 h 848"/>
                <a:gd name="T30" fmla="*/ 94 w 605"/>
                <a:gd name="T31" fmla="*/ 640 h 848"/>
                <a:gd name="T32" fmla="*/ 115 w 605"/>
                <a:gd name="T33" fmla="*/ 648 h 848"/>
                <a:gd name="T34" fmla="*/ 270 w 605"/>
                <a:gd name="T35" fmla="*/ 707 h 848"/>
                <a:gd name="T36" fmla="*/ 409 w 605"/>
                <a:gd name="T37" fmla="*/ 615 h 848"/>
                <a:gd name="T38" fmla="*/ 32 w 605"/>
                <a:gd name="T39" fmla="*/ 225 h 8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605" h="848">
                  <a:moveTo>
                    <a:pt x="32" y="225"/>
                  </a:moveTo>
                  <a:cubicBezTo>
                    <a:pt x="32" y="48"/>
                    <a:pt x="210" y="0"/>
                    <a:pt x="342" y="0"/>
                  </a:cubicBezTo>
                  <a:cubicBezTo>
                    <a:pt x="443" y="0"/>
                    <a:pt x="547" y="32"/>
                    <a:pt x="574" y="51"/>
                  </a:cubicBezTo>
                  <a:cubicBezTo>
                    <a:pt x="587" y="60"/>
                    <a:pt x="594" y="68"/>
                    <a:pt x="594" y="76"/>
                  </a:cubicBezTo>
                  <a:cubicBezTo>
                    <a:pt x="594" y="82"/>
                    <a:pt x="589" y="89"/>
                    <a:pt x="581" y="99"/>
                  </a:cubicBezTo>
                  <a:cubicBezTo>
                    <a:pt x="563" y="124"/>
                    <a:pt x="553" y="137"/>
                    <a:pt x="537" y="157"/>
                  </a:cubicBezTo>
                  <a:cubicBezTo>
                    <a:pt x="528" y="168"/>
                    <a:pt x="518" y="179"/>
                    <a:pt x="510" y="179"/>
                  </a:cubicBezTo>
                  <a:cubicBezTo>
                    <a:pt x="504" y="179"/>
                    <a:pt x="501" y="178"/>
                    <a:pt x="494" y="175"/>
                  </a:cubicBezTo>
                  <a:cubicBezTo>
                    <a:pt x="469" y="165"/>
                    <a:pt x="409" y="142"/>
                    <a:pt x="348" y="142"/>
                  </a:cubicBezTo>
                  <a:cubicBezTo>
                    <a:pt x="282" y="142"/>
                    <a:pt x="233" y="175"/>
                    <a:pt x="233" y="220"/>
                  </a:cubicBezTo>
                  <a:cubicBezTo>
                    <a:pt x="233" y="358"/>
                    <a:pt x="605" y="313"/>
                    <a:pt x="605" y="590"/>
                  </a:cubicBezTo>
                  <a:cubicBezTo>
                    <a:pt x="605" y="737"/>
                    <a:pt x="467" y="848"/>
                    <a:pt x="289" y="848"/>
                  </a:cubicBezTo>
                  <a:cubicBezTo>
                    <a:pt x="130" y="848"/>
                    <a:pt x="0" y="763"/>
                    <a:pt x="0" y="730"/>
                  </a:cubicBezTo>
                  <a:cubicBezTo>
                    <a:pt x="0" y="721"/>
                    <a:pt x="3" y="719"/>
                    <a:pt x="9" y="713"/>
                  </a:cubicBezTo>
                  <a:cubicBezTo>
                    <a:pt x="21" y="703"/>
                    <a:pt x="52" y="672"/>
                    <a:pt x="62" y="663"/>
                  </a:cubicBezTo>
                  <a:cubicBezTo>
                    <a:pt x="72" y="654"/>
                    <a:pt x="84" y="640"/>
                    <a:pt x="94" y="640"/>
                  </a:cubicBezTo>
                  <a:cubicBezTo>
                    <a:pt x="102" y="640"/>
                    <a:pt x="106" y="643"/>
                    <a:pt x="115" y="648"/>
                  </a:cubicBezTo>
                  <a:cubicBezTo>
                    <a:pt x="146" y="666"/>
                    <a:pt x="199" y="707"/>
                    <a:pt x="270" y="707"/>
                  </a:cubicBezTo>
                  <a:cubicBezTo>
                    <a:pt x="341" y="707"/>
                    <a:pt x="409" y="674"/>
                    <a:pt x="409" y="615"/>
                  </a:cubicBezTo>
                  <a:cubicBezTo>
                    <a:pt x="409" y="461"/>
                    <a:pt x="32" y="506"/>
                    <a:pt x="32" y="22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chemeClr val="bg1"/>
                </a:solidFill>
              </a:endParaRPr>
            </a:p>
          </p:txBody>
        </p:sp>
        <p:sp>
          <p:nvSpPr>
            <p:cNvPr id="16" name="Freeform 14">
              <a:extLst>
                <a:ext uri="{FF2B5EF4-FFF2-40B4-BE49-F238E27FC236}">
                  <a16:creationId xmlns:a16="http://schemas.microsoft.com/office/drawing/2014/main" xmlns="" id="{1616EBA7-FC24-41F8-AF7A-22784063CAB0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018" y="784"/>
              <a:ext cx="914" cy="1103"/>
            </a:xfrm>
            <a:custGeom>
              <a:avLst/>
              <a:gdLst>
                <a:gd name="T0" fmla="*/ 705 w 705"/>
                <a:gd name="T1" fmla="*/ 410 h 850"/>
                <a:gd name="T2" fmla="*/ 372 w 705"/>
                <a:gd name="T3" fmla="*/ 0 h 850"/>
                <a:gd name="T4" fmla="*/ 0 w 705"/>
                <a:gd name="T5" fmla="*/ 424 h 850"/>
                <a:gd name="T6" fmla="*/ 365 w 705"/>
                <a:gd name="T7" fmla="*/ 850 h 850"/>
                <a:gd name="T8" fmla="*/ 645 w 705"/>
                <a:gd name="T9" fmla="*/ 748 h 850"/>
                <a:gd name="T10" fmla="*/ 664 w 705"/>
                <a:gd name="T11" fmla="*/ 719 h 850"/>
                <a:gd name="T12" fmla="*/ 643 w 705"/>
                <a:gd name="T13" fmla="*/ 686 h 850"/>
                <a:gd name="T14" fmla="*/ 606 w 705"/>
                <a:gd name="T15" fmla="*/ 640 h 850"/>
                <a:gd name="T16" fmla="*/ 591 w 705"/>
                <a:gd name="T17" fmla="*/ 631 h 850"/>
                <a:gd name="T18" fmla="*/ 568 w 705"/>
                <a:gd name="T19" fmla="*/ 642 h 850"/>
                <a:gd name="T20" fmla="*/ 396 w 705"/>
                <a:gd name="T21" fmla="*/ 712 h 850"/>
                <a:gd name="T22" fmla="*/ 201 w 705"/>
                <a:gd name="T23" fmla="*/ 473 h 850"/>
                <a:gd name="T24" fmla="*/ 657 w 705"/>
                <a:gd name="T25" fmla="*/ 473 h 850"/>
                <a:gd name="T26" fmla="*/ 705 w 705"/>
                <a:gd name="T27" fmla="*/ 410 h 850"/>
                <a:gd name="T28" fmla="*/ 202 w 705"/>
                <a:gd name="T29" fmla="*/ 356 h 850"/>
                <a:gd name="T30" fmla="*/ 372 w 705"/>
                <a:gd name="T31" fmla="*/ 137 h 850"/>
                <a:gd name="T32" fmla="*/ 509 w 705"/>
                <a:gd name="T33" fmla="*/ 357 h 850"/>
                <a:gd name="T34" fmla="*/ 202 w 705"/>
                <a:gd name="T35" fmla="*/ 356 h 8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705" h="850">
                  <a:moveTo>
                    <a:pt x="705" y="410"/>
                  </a:moveTo>
                  <a:cubicBezTo>
                    <a:pt x="705" y="144"/>
                    <a:pt x="600" y="0"/>
                    <a:pt x="372" y="0"/>
                  </a:cubicBezTo>
                  <a:cubicBezTo>
                    <a:pt x="191" y="0"/>
                    <a:pt x="0" y="105"/>
                    <a:pt x="0" y="424"/>
                  </a:cubicBezTo>
                  <a:cubicBezTo>
                    <a:pt x="0" y="721"/>
                    <a:pt x="169" y="850"/>
                    <a:pt x="365" y="850"/>
                  </a:cubicBezTo>
                  <a:cubicBezTo>
                    <a:pt x="506" y="850"/>
                    <a:pt x="588" y="797"/>
                    <a:pt x="645" y="748"/>
                  </a:cubicBezTo>
                  <a:cubicBezTo>
                    <a:pt x="657" y="738"/>
                    <a:pt x="664" y="729"/>
                    <a:pt x="664" y="719"/>
                  </a:cubicBezTo>
                  <a:cubicBezTo>
                    <a:pt x="664" y="709"/>
                    <a:pt x="660" y="705"/>
                    <a:pt x="643" y="686"/>
                  </a:cubicBezTo>
                  <a:cubicBezTo>
                    <a:pt x="631" y="673"/>
                    <a:pt x="622" y="659"/>
                    <a:pt x="606" y="640"/>
                  </a:cubicBezTo>
                  <a:cubicBezTo>
                    <a:pt x="601" y="634"/>
                    <a:pt x="598" y="631"/>
                    <a:pt x="591" y="631"/>
                  </a:cubicBezTo>
                  <a:cubicBezTo>
                    <a:pt x="584" y="631"/>
                    <a:pt x="576" y="636"/>
                    <a:pt x="568" y="642"/>
                  </a:cubicBezTo>
                  <a:cubicBezTo>
                    <a:pt x="531" y="671"/>
                    <a:pt x="474" y="712"/>
                    <a:pt x="396" y="712"/>
                  </a:cubicBezTo>
                  <a:cubicBezTo>
                    <a:pt x="279" y="712"/>
                    <a:pt x="213" y="630"/>
                    <a:pt x="201" y="473"/>
                  </a:cubicBezTo>
                  <a:cubicBezTo>
                    <a:pt x="320" y="473"/>
                    <a:pt x="611" y="473"/>
                    <a:pt x="657" y="473"/>
                  </a:cubicBezTo>
                  <a:cubicBezTo>
                    <a:pt x="686" y="473"/>
                    <a:pt x="705" y="453"/>
                    <a:pt x="705" y="410"/>
                  </a:cubicBezTo>
                  <a:close/>
                  <a:moveTo>
                    <a:pt x="202" y="356"/>
                  </a:moveTo>
                  <a:cubicBezTo>
                    <a:pt x="215" y="215"/>
                    <a:pt x="273" y="137"/>
                    <a:pt x="372" y="137"/>
                  </a:cubicBezTo>
                  <a:cubicBezTo>
                    <a:pt x="478" y="137"/>
                    <a:pt x="509" y="236"/>
                    <a:pt x="509" y="357"/>
                  </a:cubicBezTo>
                  <a:cubicBezTo>
                    <a:pt x="416" y="357"/>
                    <a:pt x="295" y="356"/>
                    <a:pt x="202" y="35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chemeClr val="bg1"/>
                </a:solidFill>
              </a:endParaRPr>
            </a:p>
          </p:txBody>
        </p:sp>
        <p:sp>
          <p:nvSpPr>
            <p:cNvPr id="17" name="Freeform 15">
              <a:extLst>
                <a:ext uri="{FF2B5EF4-FFF2-40B4-BE49-F238E27FC236}">
                  <a16:creationId xmlns:a16="http://schemas.microsoft.com/office/drawing/2014/main" xmlns="" id="{440A2F57-511A-4BC4-BEEC-66A02B9B16E8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982" y="314"/>
              <a:ext cx="685" cy="1542"/>
            </a:xfrm>
            <a:custGeom>
              <a:avLst/>
              <a:gdLst>
                <a:gd name="T0" fmla="*/ 440 w 528"/>
                <a:gd name="T1" fmla="*/ 143 h 1188"/>
                <a:gd name="T2" fmla="*/ 516 w 528"/>
                <a:gd name="T3" fmla="*/ 150 h 1188"/>
                <a:gd name="T4" fmla="*/ 528 w 528"/>
                <a:gd name="T5" fmla="*/ 143 h 1188"/>
                <a:gd name="T6" fmla="*/ 513 w 528"/>
                <a:gd name="T7" fmla="*/ 120 h 1188"/>
                <a:gd name="T8" fmla="*/ 447 w 528"/>
                <a:gd name="T9" fmla="*/ 34 h 1188"/>
                <a:gd name="T10" fmla="*/ 414 w 528"/>
                <a:gd name="T11" fmla="*/ 6 h 1188"/>
                <a:gd name="T12" fmla="*/ 339 w 528"/>
                <a:gd name="T13" fmla="*/ 0 h 1188"/>
                <a:gd name="T14" fmla="*/ 109 w 528"/>
                <a:gd name="T15" fmla="*/ 253 h 1188"/>
                <a:gd name="T16" fmla="*/ 109 w 528"/>
                <a:gd name="T17" fmla="*/ 376 h 1188"/>
                <a:gd name="T18" fmla="*/ 64 w 528"/>
                <a:gd name="T19" fmla="*/ 376 h 1188"/>
                <a:gd name="T20" fmla="*/ 0 w 528"/>
                <a:gd name="T21" fmla="*/ 443 h 1188"/>
                <a:gd name="T22" fmla="*/ 0 w 528"/>
                <a:gd name="T23" fmla="*/ 476 h 1188"/>
                <a:gd name="T24" fmla="*/ 109 w 528"/>
                <a:gd name="T25" fmla="*/ 520 h 1188"/>
                <a:gd name="T26" fmla="*/ 110 w 528"/>
                <a:gd name="T27" fmla="*/ 1150 h 1188"/>
                <a:gd name="T28" fmla="*/ 147 w 528"/>
                <a:gd name="T29" fmla="*/ 1188 h 1188"/>
                <a:gd name="T30" fmla="*/ 276 w 528"/>
                <a:gd name="T31" fmla="*/ 1188 h 1188"/>
                <a:gd name="T32" fmla="*/ 314 w 528"/>
                <a:gd name="T33" fmla="*/ 1152 h 1188"/>
                <a:gd name="T34" fmla="*/ 314 w 528"/>
                <a:gd name="T35" fmla="*/ 524 h 1188"/>
                <a:gd name="T36" fmla="*/ 520 w 528"/>
                <a:gd name="T37" fmla="*/ 478 h 1188"/>
                <a:gd name="T38" fmla="*/ 520 w 528"/>
                <a:gd name="T39" fmla="*/ 421 h 1188"/>
                <a:gd name="T40" fmla="*/ 466 w 528"/>
                <a:gd name="T41" fmla="*/ 376 h 1188"/>
                <a:gd name="T42" fmla="*/ 314 w 528"/>
                <a:gd name="T43" fmla="*/ 376 h 1188"/>
                <a:gd name="T44" fmla="*/ 314 w 528"/>
                <a:gd name="T45" fmla="*/ 272 h 1188"/>
                <a:gd name="T46" fmla="*/ 440 w 528"/>
                <a:gd name="T47" fmla="*/ 143 h 1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528" h="1188">
                  <a:moveTo>
                    <a:pt x="440" y="143"/>
                  </a:moveTo>
                  <a:cubicBezTo>
                    <a:pt x="468" y="143"/>
                    <a:pt x="500" y="150"/>
                    <a:pt x="516" y="150"/>
                  </a:cubicBezTo>
                  <a:cubicBezTo>
                    <a:pt x="523" y="150"/>
                    <a:pt x="528" y="148"/>
                    <a:pt x="528" y="143"/>
                  </a:cubicBezTo>
                  <a:cubicBezTo>
                    <a:pt x="528" y="136"/>
                    <a:pt x="518" y="126"/>
                    <a:pt x="513" y="120"/>
                  </a:cubicBezTo>
                  <a:cubicBezTo>
                    <a:pt x="487" y="88"/>
                    <a:pt x="467" y="62"/>
                    <a:pt x="447" y="34"/>
                  </a:cubicBezTo>
                  <a:cubicBezTo>
                    <a:pt x="439" y="24"/>
                    <a:pt x="430" y="12"/>
                    <a:pt x="414" y="6"/>
                  </a:cubicBezTo>
                  <a:cubicBezTo>
                    <a:pt x="400" y="1"/>
                    <a:pt x="385" y="0"/>
                    <a:pt x="339" y="0"/>
                  </a:cubicBezTo>
                  <a:cubicBezTo>
                    <a:pt x="229" y="0"/>
                    <a:pt x="109" y="51"/>
                    <a:pt x="109" y="253"/>
                  </a:cubicBezTo>
                  <a:cubicBezTo>
                    <a:pt x="109" y="264"/>
                    <a:pt x="109" y="310"/>
                    <a:pt x="109" y="376"/>
                  </a:cubicBezTo>
                  <a:cubicBezTo>
                    <a:pt x="88" y="376"/>
                    <a:pt x="72" y="376"/>
                    <a:pt x="64" y="376"/>
                  </a:cubicBezTo>
                  <a:cubicBezTo>
                    <a:pt x="18" y="376"/>
                    <a:pt x="0" y="399"/>
                    <a:pt x="0" y="443"/>
                  </a:cubicBezTo>
                  <a:cubicBezTo>
                    <a:pt x="0" y="457"/>
                    <a:pt x="0" y="438"/>
                    <a:pt x="0" y="476"/>
                  </a:cubicBezTo>
                  <a:cubicBezTo>
                    <a:pt x="26" y="494"/>
                    <a:pt x="63" y="510"/>
                    <a:pt x="109" y="520"/>
                  </a:cubicBezTo>
                  <a:cubicBezTo>
                    <a:pt x="109" y="778"/>
                    <a:pt x="110" y="1130"/>
                    <a:pt x="110" y="1150"/>
                  </a:cubicBezTo>
                  <a:cubicBezTo>
                    <a:pt x="110" y="1172"/>
                    <a:pt x="127" y="1188"/>
                    <a:pt x="147" y="1188"/>
                  </a:cubicBezTo>
                  <a:cubicBezTo>
                    <a:pt x="276" y="1188"/>
                    <a:pt x="276" y="1188"/>
                    <a:pt x="276" y="1188"/>
                  </a:cubicBezTo>
                  <a:cubicBezTo>
                    <a:pt x="297" y="1188"/>
                    <a:pt x="314" y="1172"/>
                    <a:pt x="314" y="1152"/>
                  </a:cubicBezTo>
                  <a:cubicBezTo>
                    <a:pt x="314" y="1133"/>
                    <a:pt x="314" y="777"/>
                    <a:pt x="314" y="524"/>
                  </a:cubicBezTo>
                  <a:cubicBezTo>
                    <a:pt x="385" y="515"/>
                    <a:pt x="463" y="500"/>
                    <a:pt x="520" y="478"/>
                  </a:cubicBezTo>
                  <a:cubicBezTo>
                    <a:pt x="520" y="460"/>
                    <a:pt x="520" y="442"/>
                    <a:pt x="520" y="421"/>
                  </a:cubicBezTo>
                  <a:cubicBezTo>
                    <a:pt x="520" y="394"/>
                    <a:pt x="511" y="377"/>
                    <a:pt x="466" y="376"/>
                  </a:cubicBezTo>
                  <a:cubicBezTo>
                    <a:pt x="448" y="376"/>
                    <a:pt x="385" y="376"/>
                    <a:pt x="314" y="376"/>
                  </a:cubicBezTo>
                  <a:cubicBezTo>
                    <a:pt x="314" y="319"/>
                    <a:pt x="314" y="280"/>
                    <a:pt x="314" y="272"/>
                  </a:cubicBezTo>
                  <a:cubicBezTo>
                    <a:pt x="314" y="163"/>
                    <a:pt x="349" y="143"/>
                    <a:pt x="440" y="14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chemeClr val="bg1"/>
                </a:solidFill>
              </a:endParaRPr>
            </a:p>
          </p:txBody>
        </p:sp>
        <p:sp>
          <p:nvSpPr>
            <p:cNvPr id="18" name="Freeform 16">
              <a:extLst>
                <a:ext uri="{FF2B5EF4-FFF2-40B4-BE49-F238E27FC236}">
                  <a16:creationId xmlns:a16="http://schemas.microsoft.com/office/drawing/2014/main" xmlns="" id="{920F9231-52EF-43E1-B7EC-83259D2B2856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2009" y="787"/>
              <a:ext cx="868" cy="1083"/>
            </a:xfrm>
            <a:custGeom>
              <a:avLst/>
              <a:gdLst>
                <a:gd name="T0" fmla="*/ 669 w 669"/>
                <a:gd name="T1" fmla="*/ 220 h 835"/>
                <a:gd name="T2" fmla="*/ 381 w 669"/>
                <a:gd name="T3" fmla="*/ 0 h 835"/>
                <a:gd name="T4" fmla="*/ 65 w 669"/>
                <a:gd name="T5" fmla="*/ 63 h 835"/>
                <a:gd name="T6" fmla="*/ 56 w 669"/>
                <a:gd name="T7" fmla="*/ 100 h 835"/>
                <a:gd name="T8" fmla="*/ 86 w 669"/>
                <a:gd name="T9" fmla="*/ 174 h 835"/>
                <a:gd name="T10" fmla="*/ 108 w 669"/>
                <a:gd name="T11" fmla="*/ 192 h 835"/>
                <a:gd name="T12" fmla="*/ 141 w 669"/>
                <a:gd name="T13" fmla="*/ 183 h 835"/>
                <a:gd name="T14" fmla="*/ 338 w 669"/>
                <a:gd name="T15" fmla="*/ 143 h 835"/>
                <a:gd name="T16" fmla="*/ 468 w 669"/>
                <a:gd name="T17" fmla="*/ 249 h 835"/>
                <a:gd name="T18" fmla="*/ 468 w 669"/>
                <a:gd name="T19" fmla="*/ 311 h 835"/>
                <a:gd name="T20" fmla="*/ 189 w 669"/>
                <a:gd name="T21" fmla="*/ 351 h 835"/>
                <a:gd name="T22" fmla="*/ 0 w 669"/>
                <a:gd name="T23" fmla="*/ 603 h 835"/>
                <a:gd name="T24" fmla="*/ 223 w 669"/>
                <a:gd name="T25" fmla="*/ 835 h 835"/>
                <a:gd name="T26" fmla="*/ 486 w 669"/>
                <a:gd name="T27" fmla="*/ 738 h 835"/>
                <a:gd name="T28" fmla="*/ 572 w 669"/>
                <a:gd name="T29" fmla="*/ 824 h 835"/>
                <a:gd name="T30" fmla="*/ 631 w 669"/>
                <a:gd name="T31" fmla="*/ 824 h 835"/>
                <a:gd name="T32" fmla="*/ 669 w 669"/>
                <a:gd name="T33" fmla="*/ 787 h 835"/>
                <a:gd name="T34" fmla="*/ 669 w 669"/>
                <a:gd name="T35" fmla="*/ 220 h 835"/>
                <a:gd name="T36" fmla="*/ 451 w 669"/>
                <a:gd name="T37" fmla="*/ 633 h 835"/>
                <a:gd name="T38" fmla="*/ 297 w 669"/>
                <a:gd name="T39" fmla="*/ 703 h 835"/>
                <a:gd name="T40" fmla="*/ 194 w 669"/>
                <a:gd name="T41" fmla="*/ 587 h 835"/>
                <a:gd name="T42" fmla="*/ 468 w 669"/>
                <a:gd name="T43" fmla="*/ 427 h 835"/>
                <a:gd name="T44" fmla="*/ 468 w 669"/>
                <a:gd name="T45" fmla="*/ 575 h 835"/>
                <a:gd name="T46" fmla="*/ 451 w 669"/>
                <a:gd name="T47" fmla="*/ 633 h 8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669" h="835">
                  <a:moveTo>
                    <a:pt x="669" y="220"/>
                  </a:moveTo>
                  <a:cubicBezTo>
                    <a:pt x="669" y="52"/>
                    <a:pt x="552" y="0"/>
                    <a:pt x="381" y="0"/>
                  </a:cubicBezTo>
                  <a:cubicBezTo>
                    <a:pt x="226" y="0"/>
                    <a:pt x="92" y="49"/>
                    <a:pt x="65" y="63"/>
                  </a:cubicBezTo>
                  <a:cubicBezTo>
                    <a:pt x="50" y="71"/>
                    <a:pt x="48" y="81"/>
                    <a:pt x="56" y="100"/>
                  </a:cubicBezTo>
                  <a:cubicBezTo>
                    <a:pt x="64" y="122"/>
                    <a:pt x="74" y="143"/>
                    <a:pt x="86" y="174"/>
                  </a:cubicBezTo>
                  <a:cubicBezTo>
                    <a:pt x="91" y="186"/>
                    <a:pt x="97" y="192"/>
                    <a:pt x="108" y="192"/>
                  </a:cubicBezTo>
                  <a:cubicBezTo>
                    <a:pt x="117" y="192"/>
                    <a:pt x="132" y="186"/>
                    <a:pt x="141" y="183"/>
                  </a:cubicBezTo>
                  <a:cubicBezTo>
                    <a:pt x="191" y="165"/>
                    <a:pt x="273" y="143"/>
                    <a:pt x="338" y="143"/>
                  </a:cubicBezTo>
                  <a:cubicBezTo>
                    <a:pt x="423" y="143"/>
                    <a:pt x="468" y="189"/>
                    <a:pt x="468" y="249"/>
                  </a:cubicBezTo>
                  <a:cubicBezTo>
                    <a:pt x="468" y="259"/>
                    <a:pt x="468" y="282"/>
                    <a:pt x="468" y="311"/>
                  </a:cubicBezTo>
                  <a:cubicBezTo>
                    <a:pt x="336" y="324"/>
                    <a:pt x="268" y="330"/>
                    <a:pt x="189" y="351"/>
                  </a:cubicBezTo>
                  <a:cubicBezTo>
                    <a:pt x="87" y="377"/>
                    <a:pt x="0" y="440"/>
                    <a:pt x="0" y="603"/>
                  </a:cubicBezTo>
                  <a:cubicBezTo>
                    <a:pt x="0" y="762"/>
                    <a:pt x="97" y="835"/>
                    <a:pt x="223" y="835"/>
                  </a:cubicBezTo>
                  <a:cubicBezTo>
                    <a:pt x="337" y="835"/>
                    <a:pt x="448" y="776"/>
                    <a:pt x="486" y="738"/>
                  </a:cubicBezTo>
                  <a:cubicBezTo>
                    <a:pt x="490" y="792"/>
                    <a:pt x="517" y="824"/>
                    <a:pt x="572" y="824"/>
                  </a:cubicBezTo>
                  <a:cubicBezTo>
                    <a:pt x="583" y="824"/>
                    <a:pt x="610" y="824"/>
                    <a:pt x="631" y="824"/>
                  </a:cubicBezTo>
                  <a:cubicBezTo>
                    <a:pt x="652" y="824"/>
                    <a:pt x="669" y="808"/>
                    <a:pt x="669" y="787"/>
                  </a:cubicBezTo>
                  <a:cubicBezTo>
                    <a:pt x="669" y="767"/>
                    <a:pt x="669" y="273"/>
                    <a:pt x="669" y="220"/>
                  </a:cubicBezTo>
                  <a:close/>
                  <a:moveTo>
                    <a:pt x="451" y="633"/>
                  </a:moveTo>
                  <a:cubicBezTo>
                    <a:pt x="404" y="676"/>
                    <a:pt x="346" y="703"/>
                    <a:pt x="297" y="703"/>
                  </a:cubicBezTo>
                  <a:cubicBezTo>
                    <a:pt x="238" y="703"/>
                    <a:pt x="194" y="659"/>
                    <a:pt x="194" y="587"/>
                  </a:cubicBezTo>
                  <a:cubicBezTo>
                    <a:pt x="194" y="436"/>
                    <a:pt x="331" y="443"/>
                    <a:pt x="468" y="427"/>
                  </a:cubicBezTo>
                  <a:cubicBezTo>
                    <a:pt x="468" y="487"/>
                    <a:pt x="468" y="546"/>
                    <a:pt x="468" y="575"/>
                  </a:cubicBezTo>
                  <a:cubicBezTo>
                    <a:pt x="468" y="596"/>
                    <a:pt x="468" y="617"/>
                    <a:pt x="451" y="63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chemeClr val="bg1"/>
                </a:solidFill>
              </a:endParaRPr>
            </a:p>
          </p:txBody>
        </p:sp>
        <p:sp>
          <p:nvSpPr>
            <p:cNvPr id="19" name="Freeform 17">
              <a:extLst>
                <a:ext uri="{FF2B5EF4-FFF2-40B4-BE49-F238E27FC236}">
                  <a16:creationId xmlns:a16="http://schemas.microsoft.com/office/drawing/2014/main" xmlns="" id="{E12F7523-E8A1-4C9F-A0D7-3008B25E1D9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026" y="377"/>
              <a:ext cx="868" cy="1480"/>
            </a:xfrm>
            <a:custGeom>
              <a:avLst/>
              <a:gdLst>
                <a:gd name="T0" fmla="*/ 669 w 669"/>
                <a:gd name="T1" fmla="*/ 517 h 1141"/>
                <a:gd name="T2" fmla="*/ 458 w 669"/>
                <a:gd name="T3" fmla="*/ 320 h 1141"/>
                <a:gd name="T4" fmla="*/ 204 w 669"/>
                <a:gd name="T5" fmla="*/ 411 h 1141"/>
                <a:gd name="T6" fmla="*/ 204 w 669"/>
                <a:gd name="T7" fmla="*/ 19 h 1141"/>
                <a:gd name="T8" fmla="*/ 194 w 669"/>
                <a:gd name="T9" fmla="*/ 0 h 1141"/>
                <a:gd name="T10" fmla="*/ 181 w 669"/>
                <a:gd name="T11" fmla="*/ 5 h 1141"/>
                <a:gd name="T12" fmla="*/ 12 w 669"/>
                <a:gd name="T13" fmla="*/ 94 h 1141"/>
                <a:gd name="T14" fmla="*/ 0 w 669"/>
                <a:gd name="T15" fmla="*/ 112 h 1141"/>
                <a:gd name="T16" fmla="*/ 0 w 669"/>
                <a:gd name="T17" fmla="*/ 1104 h 1141"/>
                <a:gd name="T18" fmla="*/ 39 w 669"/>
                <a:gd name="T19" fmla="*/ 1141 h 1141"/>
                <a:gd name="T20" fmla="*/ 167 w 669"/>
                <a:gd name="T21" fmla="*/ 1141 h 1141"/>
                <a:gd name="T22" fmla="*/ 204 w 669"/>
                <a:gd name="T23" fmla="*/ 1105 h 1141"/>
                <a:gd name="T24" fmla="*/ 204 w 669"/>
                <a:gd name="T25" fmla="*/ 575 h 1141"/>
                <a:gd name="T26" fmla="*/ 221 w 669"/>
                <a:gd name="T27" fmla="*/ 532 h 1141"/>
                <a:gd name="T28" fmla="*/ 392 w 669"/>
                <a:gd name="T29" fmla="*/ 471 h 1141"/>
                <a:gd name="T30" fmla="*/ 466 w 669"/>
                <a:gd name="T31" fmla="*/ 567 h 1141"/>
                <a:gd name="T32" fmla="*/ 466 w 669"/>
                <a:gd name="T33" fmla="*/ 1104 h 1141"/>
                <a:gd name="T34" fmla="*/ 504 w 669"/>
                <a:gd name="T35" fmla="*/ 1141 h 1141"/>
                <a:gd name="T36" fmla="*/ 632 w 669"/>
                <a:gd name="T37" fmla="*/ 1141 h 1141"/>
                <a:gd name="T38" fmla="*/ 669 w 669"/>
                <a:gd name="T39" fmla="*/ 1104 h 1141"/>
                <a:gd name="T40" fmla="*/ 669 w 669"/>
                <a:gd name="T41" fmla="*/ 517 h 1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669" h="1141">
                  <a:moveTo>
                    <a:pt x="669" y="517"/>
                  </a:moveTo>
                  <a:cubicBezTo>
                    <a:pt x="666" y="375"/>
                    <a:pt x="580" y="320"/>
                    <a:pt x="458" y="320"/>
                  </a:cubicBezTo>
                  <a:cubicBezTo>
                    <a:pt x="356" y="320"/>
                    <a:pt x="250" y="381"/>
                    <a:pt x="204" y="411"/>
                  </a:cubicBezTo>
                  <a:cubicBezTo>
                    <a:pt x="204" y="359"/>
                    <a:pt x="204" y="139"/>
                    <a:pt x="204" y="19"/>
                  </a:cubicBezTo>
                  <a:cubicBezTo>
                    <a:pt x="204" y="4"/>
                    <a:pt x="201" y="0"/>
                    <a:pt x="194" y="0"/>
                  </a:cubicBezTo>
                  <a:cubicBezTo>
                    <a:pt x="190" y="0"/>
                    <a:pt x="187" y="2"/>
                    <a:pt x="181" y="5"/>
                  </a:cubicBezTo>
                  <a:cubicBezTo>
                    <a:pt x="128" y="38"/>
                    <a:pt x="71" y="69"/>
                    <a:pt x="12" y="94"/>
                  </a:cubicBezTo>
                  <a:cubicBezTo>
                    <a:pt x="5" y="96"/>
                    <a:pt x="1" y="99"/>
                    <a:pt x="0" y="112"/>
                  </a:cubicBezTo>
                  <a:cubicBezTo>
                    <a:pt x="1" y="132"/>
                    <a:pt x="0" y="1082"/>
                    <a:pt x="0" y="1104"/>
                  </a:cubicBezTo>
                  <a:cubicBezTo>
                    <a:pt x="0" y="1125"/>
                    <a:pt x="18" y="1141"/>
                    <a:pt x="39" y="1141"/>
                  </a:cubicBezTo>
                  <a:cubicBezTo>
                    <a:pt x="60" y="1141"/>
                    <a:pt x="146" y="1141"/>
                    <a:pt x="167" y="1141"/>
                  </a:cubicBezTo>
                  <a:cubicBezTo>
                    <a:pt x="187" y="1141"/>
                    <a:pt x="204" y="1125"/>
                    <a:pt x="204" y="1105"/>
                  </a:cubicBezTo>
                  <a:cubicBezTo>
                    <a:pt x="204" y="1084"/>
                    <a:pt x="204" y="734"/>
                    <a:pt x="204" y="575"/>
                  </a:cubicBezTo>
                  <a:cubicBezTo>
                    <a:pt x="204" y="550"/>
                    <a:pt x="210" y="539"/>
                    <a:pt x="221" y="532"/>
                  </a:cubicBezTo>
                  <a:cubicBezTo>
                    <a:pt x="271" y="502"/>
                    <a:pt x="341" y="471"/>
                    <a:pt x="392" y="471"/>
                  </a:cubicBezTo>
                  <a:cubicBezTo>
                    <a:pt x="447" y="471"/>
                    <a:pt x="466" y="510"/>
                    <a:pt x="466" y="567"/>
                  </a:cubicBezTo>
                  <a:cubicBezTo>
                    <a:pt x="466" y="785"/>
                    <a:pt x="466" y="1083"/>
                    <a:pt x="466" y="1104"/>
                  </a:cubicBezTo>
                  <a:cubicBezTo>
                    <a:pt x="466" y="1124"/>
                    <a:pt x="483" y="1141"/>
                    <a:pt x="504" y="1141"/>
                  </a:cubicBezTo>
                  <a:cubicBezTo>
                    <a:pt x="525" y="1141"/>
                    <a:pt x="611" y="1141"/>
                    <a:pt x="632" y="1141"/>
                  </a:cubicBezTo>
                  <a:cubicBezTo>
                    <a:pt x="653" y="1141"/>
                    <a:pt x="669" y="1125"/>
                    <a:pt x="669" y="1104"/>
                  </a:cubicBezTo>
                  <a:cubicBezTo>
                    <a:pt x="669" y="1084"/>
                    <a:pt x="669" y="723"/>
                    <a:pt x="669" y="517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chemeClr val="bg1"/>
                </a:solidFill>
              </a:endParaRPr>
            </a:p>
          </p:txBody>
        </p:sp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BAEA2F3C-4123-4163-946A-C1ABED99E969}"/>
              </a:ext>
            </a:extLst>
          </p:cNvPr>
          <p:cNvSpPr txBox="1"/>
          <p:nvPr userDrawn="1"/>
        </p:nvSpPr>
        <p:spPr>
          <a:xfrm>
            <a:off x="2717224" y="6044401"/>
            <a:ext cx="4248777" cy="399956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>
              <a:lnSpc>
                <a:spcPts val="1340"/>
              </a:lnSpc>
            </a:pPr>
            <a:r>
              <a:rPr lang="en-GB" sz="950" dirty="0">
                <a:solidFill>
                  <a:schemeClr val="bg1"/>
                </a:solidFill>
              </a:rPr>
              <a:t>18 </a:t>
            </a:r>
            <a:r>
              <a:rPr lang="en-GB" sz="950" dirty="0" err="1">
                <a:solidFill>
                  <a:schemeClr val="bg1"/>
                </a:solidFill>
              </a:rPr>
              <a:t>Logie</a:t>
            </a:r>
            <a:r>
              <a:rPr lang="en-GB" sz="950" dirty="0">
                <a:solidFill>
                  <a:schemeClr val="bg1"/>
                </a:solidFill>
              </a:rPr>
              <a:t> Mill, </a:t>
            </a:r>
            <a:r>
              <a:rPr lang="en-GB" sz="950" dirty="0" err="1">
                <a:solidFill>
                  <a:schemeClr val="bg1"/>
                </a:solidFill>
              </a:rPr>
              <a:t>Logie</a:t>
            </a:r>
            <a:r>
              <a:rPr lang="en-GB" sz="950" dirty="0">
                <a:solidFill>
                  <a:schemeClr val="bg1"/>
                </a:solidFill>
              </a:rPr>
              <a:t> Green Road, Edinburgh EH7 4HS</a:t>
            </a:r>
          </a:p>
          <a:p>
            <a:pPr algn="r">
              <a:lnSpc>
                <a:spcPts val="1340"/>
              </a:lnSpc>
            </a:pPr>
            <a:r>
              <a:rPr lang="en-GB" sz="950" dirty="0">
                <a:solidFill>
                  <a:schemeClr val="bg1"/>
                </a:solidFill>
              </a:rPr>
              <a:t>TEL +44 (0)131 558 3331   FAX +44(0)131 558 1442  seafish@seafish.co.uk</a:t>
            </a:r>
          </a:p>
        </p:txBody>
      </p:sp>
    </p:spTree>
    <p:extLst>
      <p:ext uri="{BB962C8B-B14F-4D97-AF65-F5344CB8AC3E}">
        <p14:creationId xmlns:p14="http://schemas.microsoft.com/office/powerpoint/2010/main" val="784867078"/>
      </p:ext>
    </p:extLst>
  </p:cSld>
  <p:clrMapOvr>
    <a:masterClrMapping/>
  </p:clrMapOvr>
  <p:transition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17AC1C-9FE1-42FA-99A3-80DA8DDB6D2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45610010"/>
      </p:ext>
    </p:extLst>
  </p:cSld>
  <p:clrMapOvr>
    <a:masterClrMapping/>
  </p:clrMapOvr>
  <p:transition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17AC1C-9FE1-42FA-99A3-80DA8DDB6D2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15678508"/>
      </p:ext>
    </p:extLst>
  </p:cSld>
  <p:clrMapOvr>
    <a:masterClrMapping/>
  </p:clrMapOvr>
  <p:transition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ront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0" y="0"/>
            <a:ext cx="9144000" cy="8636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417AB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Rectangle 10"/>
          <p:cNvSpPr/>
          <p:nvPr userDrawn="1"/>
        </p:nvSpPr>
        <p:spPr>
          <a:xfrm>
            <a:off x="0" y="2703546"/>
            <a:ext cx="9144000" cy="4154455"/>
          </a:xfrm>
          <a:prstGeom prst="rect">
            <a:avLst/>
          </a:prstGeom>
          <a:solidFill>
            <a:srgbClr val="5185B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417AB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 userDrawn="1"/>
        </p:nvSpPr>
        <p:spPr>
          <a:xfrm>
            <a:off x="5354320" y="3078480"/>
            <a:ext cx="914400" cy="914400"/>
          </a:xfrm>
          <a:prstGeom prst="rect">
            <a:avLst/>
          </a:prstGeom>
        </p:spPr>
        <p:txBody>
          <a:bodyPr vert="horz" wrap="none" lIns="91440" tIns="45720" rIns="91440" bIns="45720" rtlCol="0" anchor="t">
            <a:normAutofit/>
          </a:bodyPr>
          <a:lstStyle/>
          <a:p>
            <a:endParaRPr lang="en-US" sz="2800" dirty="0" smtClean="0">
              <a:solidFill>
                <a:srgbClr val="18A2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906" y="286041"/>
            <a:ext cx="1592708" cy="316931"/>
          </a:xfrm>
          <a:prstGeom prst="rect">
            <a:avLst/>
          </a:prstGeom>
        </p:spPr>
      </p:pic>
      <p:sp>
        <p:nvSpPr>
          <p:cNvPr id="1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72747" y="1789477"/>
            <a:ext cx="6400800" cy="548973"/>
          </a:xfrm>
        </p:spPr>
        <p:txBody>
          <a:bodyPr>
            <a:normAutofit/>
          </a:bodyPr>
          <a:lstStyle>
            <a:lvl1pPr marL="0" indent="0" algn="l">
              <a:buNone/>
              <a:defRPr sz="1600" b="1">
                <a:solidFill>
                  <a:srgbClr val="626262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dirty="0" smtClean="0"/>
              <a:t>CLICK TO EDIT MASTER SUBTITLE STYLE</a:t>
            </a:r>
            <a:endParaRPr lang="en-US" dirty="0"/>
          </a:p>
        </p:txBody>
      </p:sp>
      <p:sp>
        <p:nvSpPr>
          <p:cNvPr id="14" name="Title Placeholder 1"/>
          <p:cNvSpPr>
            <a:spLocks noGrp="1"/>
          </p:cNvSpPr>
          <p:nvPr>
            <p:ph type="title"/>
          </p:nvPr>
        </p:nvSpPr>
        <p:spPr>
          <a:xfrm>
            <a:off x="372747" y="644999"/>
            <a:ext cx="8394376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50189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7650" y="217488"/>
            <a:ext cx="8629650" cy="8683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228600" y="1295400"/>
            <a:ext cx="8648700" cy="4038600"/>
          </a:xfrm>
        </p:spPr>
        <p:txBody>
          <a:bodyPr rtlCol="0">
            <a:normAutofit/>
          </a:bodyPr>
          <a:lstStyle/>
          <a:p>
            <a:pPr lvl="0"/>
            <a:endParaRPr lang="en-GB" noProof="0" dirty="0" smtClean="0"/>
          </a:p>
        </p:txBody>
      </p:sp>
    </p:spTree>
    <p:extLst>
      <p:ext uri="{BB962C8B-B14F-4D97-AF65-F5344CB8AC3E}">
        <p14:creationId xmlns:p14="http://schemas.microsoft.com/office/powerpoint/2010/main" val="324069902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8000" y="2905200"/>
            <a:ext cx="4996800" cy="363600"/>
          </a:xfrm>
        </p:spPr>
        <p:txBody>
          <a:bodyPr anchor="t"/>
          <a:lstStyle>
            <a:lvl1pPr algn="r">
              <a:defRPr sz="27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3" y="3247200"/>
            <a:ext cx="1522799" cy="145800"/>
          </a:xfrm>
        </p:spPr>
        <p:txBody>
          <a:bodyPr anchor="t"/>
          <a:lstStyle>
            <a:lvl1pPr algn="r">
              <a:defRPr b="1" cap="all" baseline="0"/>
            </a:lvl1pPr>
          </a:lstStyle>
          <a:p>
            <a:fld id="{ADDB6B5F-43D6-41FE-AC16-7E33290B0982}" type="datetime3">
              <a:rPr lang="en-US" smtClean="0">
                <a:solidFill>
                  <a:srgbClr val="0075BF"/>
                </a:solidFill>
              </a:rPr>
              <a:pPr/>
              <a:t>29 September 2021</a:t>
            </a:fld>
            <a:endParaRPr lang="en-GB" dirty="0">
              <a:solidFill>
                <a:srgbClr val="0075BF"/>
              </a:solidFill>
            </a:endParaRPr>
          </a:p>
        </p:txBody>
      </p:sp>
      <p:grpSp>
        <p:nvGrpSpPr>
          <p:cNvPr id="7" name="Group 4">
            <a:extLst>
              <a:ext uri="{FF2B5EF4-FFF2-40B4-BE49-F238E27FC236}">
                <a16:creationId xmlns:a16="http://schemas.microsoft.com/office/drawing/2014/main" xmlns="" id="{256774C6-BF72-4D8A-AD80-5F476EE27ACF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6243100" y="2620800"/>
            <a:ext cx="2304000" cy="784800"/>
            <a:chOff x="134" y="-75"/>
            <a:chExt cx="5760" cy="1962"/>
          </a:xfrm>
        </p:grpSpPr>
        <p:sp>
          <p:nvSpPr>
            <p:cNvPr id="8" name="Freeform 5">
              <a:extLst>
                <a:ext uri="{FF2B5EF4-FFF2-40B4-BE49-F238E27FC236}">
                  <a16:creationId xmlns:a16="http://schemas.microsoft.com/office/drawing/2014/main" xmlns="" id="{45A97F7C-B6FA-45AE-BE1C-F429AE5BF2A5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626" y="782"/>
              <a:ext cx="452" cy="1073"/>
            </a:xfrm>
            <a:custGeom>
              <a:avLst/>
              <a:gdLst>
                <a:gd name="T0" fmla="*/ 339 w 348"/>
                <a:gd name="T1" fmla="*/ 79 h 827"/>
                <a:gd name="T2" fmla="*/ 210 w 348"/>
                <a:gd name="T3" fmla="*/ 781 h 827"/>
                <a:gd name="T4" fmla="*/ 157 w 348"/>
                <a:gd name="T5" fmla="*/ 826 h 827"/>
                <a:gd name="T6" fmla="*/ 48 w 348"/>
                <a:gd name="T7" fmla="*/ 826 h 827"/>
                <a:gd name="T8" fmla="*/ 7 w 348"/>
                <a:gd name="T9" fmla="*/ 776 h 827"/>
                <a:gd name="T10" fmla="*/ 130 w 348"/>
                <a:gd name="T11" fmla="*/ 85 h 827"/>
                <a:gd name="T12" fmla="*/ 316 w 348"/>
                <a:gd name="T13" fmla="*/ 7 h 827"/>
                <a:gd name="T14" fmla="*/ 336 w 348"/>
                <a:gd name="T15" fmla="*/ 0 h 827"/>
                <a:gd name="T16" fmla="*/ 348 w 348"/>
                <a:gd name="T17" fmla="*/ 16 h 827"/>
                <a:gd name="T18" fmla="*/ 339 w 348"/>
                <a:gd name="T19" fmla="*/ 79 h 8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48" h="827">
                  <a:moveTo>
                    <a:pt x="339" y="79"/>
                  </a:moveTo>
                  <a:cubicBezTo>
                    <a:pt x="296" y="318"/>
                    <a:pt x="253" y="542"/>
                    <a:pt x="210" y="781"/>
                  </a:cubicBezTo>
                  <a:cubicBezTo>
                    <a:pt x="204" y="812"/>
                    <a:pt x="187" y="826"/>
                    <a:pt x="157" y="826"/>
                  </a:cubicBezTo>
                  <a:cubicBezTo>
                    <a:pt x="121" y="827"/>
                    <a:pt x="84" y="827"/>
                    <a:pt x="48" y="826"/>
                  </a:cubicBezTo>
                  <a:cubicBezTo>
                    <a:pt x="10" y="826"/>
                    <a:pt x="0" y="814"/>
                    <a:pt x="7" y="776"/>
                  </a:cubicBezTo>
                  <a:cubicBezTo>
                    <a:pt x="29" y="656"/>
                    <a:pt x="111" y="190"/>
                    <a:pt x="130" y="85"/>
                  </a:cubicBezTo>
                  <a:cubicBezTo>
                    <a:pt x="198" y="61"/>
                    <a:pt x="255" y="39"/>
                    <a:pt x="316" y="7"/>
                  </a:cubicBezTo>
                  <a:cubicBezTo>
                    <a:pt x="323" y="3"/>
                    <a:pt x="330" y="0"/>
                    <a:pt x="336" y="0"/>
                  </a:cubicBezTo>
                  <a:cubicBezTo>
                    <a:pt x="345" y="0"/>
                    <a:pt x="348" y="6"/>
                    <a:pt x="348" y="16"/>
                  </a:cubicBezTo>
                  <a:cubicBezTo>
                    <a:pt x="348" y="27"/>
                    <a:pt x="340" y="70"/>
                    <a:pt x="339" y="79"/>
                  </a:cubicBezTo>
                  <a:close/>
                </a:path>
              </a:pathLst>
            </a:custGeom>
            <a:solidFill>
              <a:srgbClr val="0075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prstClr val="black"/>
                </a:solidFill>
                <a:cs typeface="Arial" pitchFamily="34" charset="0"/>
              </a:endParaRPr>
            </a:p>
          </p:txBody>
        </p:sp>
        <p:sp>
          <p:nvSpPr>
            <p:cNvPr id="9" name="Freeform 6">
              <a:extLst>
                <a:ext uri="{FF2B5EF4-FFF2-40B4-BE49-F238E27FC236}">
                  <a16:creationId xmlns:a16="http://schemas.microsoft.com/office/drawing/2014/main" xmlns="" id="{886E342E-E45A-43B3-B9E1-73225C5BF9E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435" y="-75"/>
              <a:ext cx="579" cy="352"/>
            </a:xfrm>
            <a:custGeom>
              <a:avLst/>
              <a:gdLst>
                <a:gd name="T0" fmla="*/ 447 w 447"/>
                <a:gd name="T1" fmla="*/ 133 h 271"/>
                <a:gd name="T2" fmla="*/ 447 w 447"/>
                <a:gd name="T3" fmla="*/ 133 h 271"/>
                <a:gd name="T4" fmla="*/ 444 w 447"/>
                <a:gd name="T5" fmla="*/ 127 h 271"/>
                <a:gd name="T6" fmla="*/ 322 w 447"/>
                <a:gd name="T7" fmla="*/ 2 h 271"/>
                <a:gd name="T8" fmla="*/ 312 w 447"/>
                <a:gd name="T9" fmla="*/ 2 h 271"/>
                <a:gd name="T10" fmla="*/ 8 w 447"/>
                <a:gd name="T11" fmla="*/ 128 h 271"/>
                <a:gd name="T12" fmla="*/ 1 w 447"/>
                <a:gd name="T13" fmla="*/ 135 h 271"/>
                <a:gd name="T14" fmla="*/ 1 w 447"/>
                <a:gd name="T15" fmla="*/ 137 h 271"/>
                <a:gd name="T16" fmla="*/ 6 w 447"/>
                <a:gd name="T17" fmla="*/ 144 h 271"/>
                <a:gd name="T18" fmla="*/ 263 w 447"/>
                <a:gd name="T19" fmla="*/ 268 h 271"/>
                <a:gd name="T20" fmla="*/ 278 w 447"/>
                <a:gd name="T21" fmla="*/ 268 h 271"/>
                <a:gd name="T22" fmla="*/ 441 w 447"/>
                <a:gd name="T23" fmla="*/ 145 h 271"/>
                <a:gd name="T24" fmla="*/ 446 w 447"/>
                <a:gd name="T25" fmla="*/ 138 h 271"/>
                <a:gd name="T26" fmla="*/ 446 w 447"/>
                <a:gd name="T27" fmla="*/ 138 h 271"/>
                <a:gd name="T28" fmla="*/ 447 w 447"/>
                <a:gd name="T29" fmla="*/ 136 h 271"/>
                <a:gd name="T30" fmla="*/ 447 w 447"/>
                <a:gd name="T31" fmla="*/ 133 h 2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7" h="271">
                  <a:moveTo>
                    <a:pt x="447" y="133"/>
                  </a:moveTo>
                  <a:cubicBezTo>
                    <a:pt x="447" y="133"/>
                    <a:pt x="447" y="133"/>
                    <a:pt x="447" y="133"/>
                  </a:cubicBezTo>
                  <a:cubicBezTo>
                    <a:pt x="447" y="131"/>
                    <a:pt x="446" y="128"/>
                    <a:pt x="444" y="127"/>
                  </a:cubicBezTo>
                  <a:cubicBezTo>
                    <a:pt x="322" y="2"/>
                    <a:pt x="322" y="2"/>
                    <a:pt x="322" y="2"/>
                  </a:cubicBezTo>
                  <a:cubicBezTo>
                    <a:pt x="320" y="0"/>
                    <a:pt x="315" y="0"/>
                    <a:pt x="312" y="2"/>
                  </a:cubicBezTo>
                  <a:cubicBezTo>
                    <a:pt x="234" y="57"/>
                    <a:pt x="106" y="104"/>
                    <a:pt x="8" y="128"/>
                  </a:cubicBezTo>
                  <a:cubicBezTo>
                    <a:pt x="4" y="129"/>
                    <a:pt x="2" y="132"/>
                    <a:pt x="1" y="135"/>
                  </a:cubicBezTo>
                  <a:cubicBezTo>
                    <a:pt x="1" y="135"/>
                    <a:pt x="1" y="136"/>
                    <a:pt x="1" y="137"/>
                  </a:cubicBezTo>
                  <a:cubicBezTo>
                    <a:pt x="0" y="140"/>
                    <a:pt x="2" y="143"/>
                    <a:pt x="6" y="144"/>
                  </a:cubicBezTo>
                  <a:cubicBezTo>
                    <a:pt x="95" y="167"/>
                    <a:pt x="205" y="213"/>
                    <a:pt x="263" y="268"/>
                  </a:cubicBezTo>
                  <a:cubicBezTo>
                    <a:pt x="267" y="271"/>
                    <a:pt x="273" y="271"/>
                    <a:pt x="278" y="268"/>
                  </a:cubicBezTo>
                  <a:cubicBezTo>
                    <a:pt x="441" y="145"/>
                    <a:pt x="441" y="145"/>
                    <a:pt x="441" y="145"/>
                  </a:cubicBezTo>
                  <a:cubicBezTo>
                    <a:pt x="444" y="143"/>
                    <a:pt x="445" y="141"/>
                    <a:pt x="446" y="138"/>
                  </a:cubicBezTo>
                  <a:cubicBezTo>
                    <a:pt x="446" y="138"/>
                    <a:pt x="446" y="138"/>
                    <a:pt x="446" y="138"/>
                  </a:cubicBezTo>
                  <a:cubicBezTo>
                    <a:pt x="447" y="137"/>
                    <a:pt x="447" y="137"/>
                    <a:pt x="447" y="136"/>
                  </a:cubicBezTo>
                  <a:cubicBezTo>
                    <a:pt x="447" y="135"/>
                    <a:pt x="447" y="134"/>
                    <a:pt x="447" y="133"/>
                  </a:cubicBezTo>
                </a:path>
              </a:pathLst>
            </a:custGeom>
            <a:solidFill>
              <a:srgbClr val="00A0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prstClr val="black"/>
                </a:solidFill>
                <a:cs typeface="Arial" pitchFamily="34" charset="0"/>
              </a:endParaRPr>
            </a:p>
          </p:txBody>
        </p:sp>
        <p:sp>
          <p:nvSpPr>
            <p:cNvPr id="10" name="Freeform 7">
              <a:extLst>
                <a:ext uri="{FF2B5EF4-FFF2-40B4-BE49-F238E27FC236}">
                  <a16:creationId xmlns:a16="http://schemas.microsoft.com/office/drawing/2014/main" xmlns="" id="{129B2DEB-7B9F-4D64-8089-6D0B3E3912E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366" y="330"/>
              <a:ext cx="580" cy="353"/>
            </a:xfrm>
            <a:custGeom>
              <a:avLst/>
              <a:gdLst>
                <a:gd name="T0" fmla="*/ 447 w 447"/>
                <a:gd name="T1" fmla="*/ 134 h 272"/>
                <a:gd name="T2" fmla="*/ 447 w 447"/>
                <a:gd name="T3" fmla="*/ 134 h 272"/>
                <a:gd name="T4" fmla="*/ 444 w 447"/>
                <a:gd name="T5" fmla="*/ 127 h 272"/>
                <a:gd name="T6" fmla="*/ 322 w 447"/>
                <a:gd name="T7" fmla="*/ 3 h 272"/>
                <a:gd name="T8" fmla="*/ 311 w 447"/>
                <a:gd name="T9" fmla="*/ 3 h 272"/>
                <a:gd name="T10" fmla="*/ 8 w 447"/>
                <a:gd name="T11" fmla="*/ 128 h 272"/>
                <a:gd name="T12" fmla="*/ 0 w 447"/>
                <a:gd name="T13" fmla="*/ 136 h 272"/>
                <a:gd name="T14" fmla="*/ 0 w 447"/>
                <a:gd name="T15" fmla="*/ 137 h 272"/>
                <a:gd name="T16" fmla="*/ 5 w 447"/>
                <a:gd name="T17" fmla="*/ 145 h 272"/>
                <a:gd name="T18" fmla="*/ 263 w 447"/>
                <a:gd name="T19" fmla="*/ 269 h 272"/>
                <a:gd name="T20" fmla="*/ 277 w 447"/>
                <a:gd name="T21" fmla="*/ 268 h 272"/>
                <a:gd name="T22" fmla="*/ 441 w 447"/>
                <a:gd name="T23" fmla="*/ 146 h 272"/>
                <a:gd name="T24" fmla="*/ 446 w 447"/>
                <a:gd name="T25" fmla="*/ 139 h 272"/>
                <a:gd name="T26" fmla="*/ 446 w 447"/>
                <a:gd name="T27" fmla="*/ 139 h 272"/>
                <a:gd name="T28" fmla="*/ 447 w 447"/>
                <a:gd name="T29" fmla="*/ 137 h 272"/>
                <a:gd name="T30" fmla="*/ 447 w 447"/>
                <a:gd name="T31" fmla="*/ 134 h 2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7" h="272">
                  <a:moveTo>
                    <a:pt x="447" y="134"/>
                  </a:moveTo>
                  <a:cubicBezTo>
                    <a:pt x="447" y="134"/>
                    <a:pt x="447" y="134"/>
                    <a:pt x="447" y="134"/>
                  </a:cubicBezTo>
                  <a:cubicBezTo>
                    <a:pt x="447" y="132"/>
                    <a:pt x="446" y="129"/>
                    <a:pt x="444" y="127"/>
                  </a:cubicBezTo>
                  <a:cubicBezTo>
                    <a:pt x="322" y="3"/>
                    <a:pt x="322" y="3"/>
                    <a:pt x="322" y="3"/>
                  </a:cubicBezTo>
                  <a:cubicBezTo>
                    <a:pt x="319" y="1"/>
                    <a:pt x="315" y="0"/>
                    <a:pt x="311" y="3"/>
                  </a:cubicBezTo>
                  <a:cubicBezTo>
                    <a:pt x="234" y="58"/>
                    <a:pt x="106" y="105"/>
                    <a:pt x="8" y="128"/>
                  </a:cubicBezTo>
                  <a:cubicBezTo>
                    <a:pt x="4" y="129"/>
                    <a:pt x="1" y="133"/>
                    <a:pt x="0" y="136"/>
                  </a:cubicBezTo>
                  <a:cubicBezTo>
                    <a:pt x="0" y="136"/>
                    <a:pt x="0" y="137"/>
                    <a:pt x="0" y="137"/>
                  </a:cubicBezTo>
                  <a:cubicBezTo>
                    <a:pt x="0" y="141"/>
                    <a:pt x="1" y="144"/>
                    <a:pt x="5" y="145"/>
                  </a:cubicBezTo>
                  <a:cubicBezTo>
                    <a:pt x="94" y="168"/>
                    <a:pt x="204" y="214"/>
                    <a:pt x="263" y="269"/>
                  </a:cubicBezTo>
                  <a:cubicBezTo>
                    <a:pt x="266" y="272"/>
                    <a:pt x="273" y="272"/>
                    <a:pt x="277" y="268"/>
                  </a:cubicBezTo>
                  <a:cubicBezTo>
                    <a:pt x="441" y="146"/>
                    <a:pt x="441" y="146"/>
                    <a:pt x="441" y="146"/>
                  </a:cubicBezTo>
                  <a:cubicBezTo>
                    <a:pt x="443" y="144"/>
                    <a:pt x="445" y="142"/>
                    <a:pt x="446" y="139"/>
                  </a:cubicBezTo>
                  <a:cubicBezTo>
                    <a:pt x="446" y="139"/>
                    <a:pt x="446" y="139"/>
                    <a:pt x="446" y="139"/>
                  </a:cubicBezTo>
                  <a:cubicBezTo>
                    <a:pt x="446" y="138"/>
                    <a:pt x="447" y="137"/>
                    <a:pt x="447" y="137"/>
                  </a:cubicBezTo>
                  <a:cubicBezTo>
                    <a:pt x="447" y="136"/>
                    <a:pt x="447" y="135"/>
                    <a:pt x="447" y="134"/>
                  </a:cubicBezTo>
                </a:path>
              </a:pathLst>
            </a:custGeom>
            <a:solidFill>
              <a:srgbClr val="00A0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prstClr val="black"/>
                </a:solidFill>
                <a:cs typeface="Arial" pitchFamily="34" charset="0"/>
              </a:endParaRPr>
            </a:p>
          </p:txBody>
        </p:sp>
        <p:sp>
          <p:nvSpPr>
            <p:cNvPr id="11" name="Freeform 8">
              <a:extLst>
                <a:ext uri="{FF2B5EF4-FFF2-40B4-BE49-F238E27FC236}">
                  <a16:creationId xmlns:a16="http://schemas.microsoft.com/office/drawing/2014/main" xmlns="" id="{C300526D-E012-4BAE-8391-D5D8AC2D7DBC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801" y="-75"/>
              <a:ext cx="580" cy="352"/>
            </a:xfrm>
            <a:custGeom>
              <a:avLst/>
              <a:gdLst>
                <a:gd name="T0" fmla="*/ 447 w 447"/>
                <a:gd name="T1" fmla="*/ 133 h 271"/>
                <a:gd name="T2" fmla="*/ 447 w 447"/>
                <a:gd name="T3" fmla="*/ 133 h 271"/>
                <a:gd name="T4" fmla="*/ 444 w 447"/>
                <a:gd name="T5" fmla="*/ 127 h 271"/>
                <a:gd name="T6" fmla="*/ 322 w 447"/>
                <a:gd name="T7" fmla="*/ 2 h 271"/>
                <a:gd name="T8" fmla="*/ 311 w 447"/>
                <a:gd name="T9" fmla="*/ 2 h 271"/>
                <a:gd name="T10" fmla="*/ 8 w 447"/>
                <a:gd name="T11" fmla="*/ 128 h 271"/>
                <a:gd name="T12" fmla="*/ 0 w 447"/>
                <a:gd name="T13" fmla="*/ 135 h 271"/>
                <a:gd name="T14" fmla="*/ 0 w 447"/>
                <a:gd name="T15" fmla="*/ 137 h 271"/>
                <a:gd name="T16" fmla="*/ 5 w 447"/>
                <a:gd name="T17" fmla="*/ 144 h 271"/>
                <a:gd name="T18" fmla="*/ 263 w 447"/>
                <a:gd name="T19" fmla="*/ 268 h 271"/>
                <a:gd name="T20" fmla="*/ 277 w 447"/>
                <a:gd name="T21" fmla="*/ 268 h 271"/>
                <a:gd name="T22" fmla="*/ 441 w 447"/>
                <a:gd name="T23" fmla="*/ 145 h 271"/>
                <a:gd name="T24" fmla="*/ 446 w 447"/>
                <a:gd name="T25" fmla="*/ 138 h 271"/>
                <a:gd name="T26" fmla="*/ 446 w 447"/>
                <a:gd name="T27" fmla="*/ 138 h 271"/>
                <a:gd name="T28" fmla="*/ 447 w 447"/>
                <a:gd name="T29" fmla="*/ 136 h 271"/>
                <a:gd name="T30" fmla="*/ 447 w 447"/>
                <a:gd name="T31" fmla="*/ 133 h 2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7" h="271">
                  <a:moveTo>
                    <a:pt x="447" y="133"/>
                  </a:moveTo>
                  <a:cubicBezTo>
                    <a:pt x="447" y="133"/>
                    <a:pt x="447" y="133"/>
                    <a:pt x="447" y="133"/>
                  </a:cubicBezTo>
                  <a:cubicBezTo>
                    <a:pt x="447" y="131"/>
                    <a:pt x="446" y="128"/>
                    <a:pt x="444" y="127"/>
                  </a:cubicBezTo>
                  <a:cubicBezTo>
                    <a:pt x="322" y="2"/>
                    <a:pt x="322" y="2"/>
                    <a:pt x="322" y="2"/>
                  </a:cubicBezTo>
                  <a:cubicBezTo>
                    <a:pt x="319" y="0"/>
                    <a:pt x="315" y="0"/>
                    <a:pt x="311" y="2"/>
                  </a:cubicBezTo>
                  <a:cubicBezTo>
                    <a:pt x="234" y="57"/>
                    <a:pt x="106" y="104"/>
                    <a:pt x="8" y="128"/>
                  </a:cubicBezTo>
                  <a:cubicBezTo>
                    <a:pt x="4" y="129"/>
                    <a:pt x="1" y="132"/>
                    <a:pt x="0" y="135"/>
                  </a:cubicBezTo>
                  <a:cubicBezTo>
                    <a:pt x="0" y="135"/>
                    <a:pt x="0" y="136"/>
                    <a:pt x="0" y="137"/>
                  </a:cubicBezTo>
                  <a:cubicBezTo>
                    <a:pt x="0" y="140"/>
                    <a:pt x="1" y="143"/>
                    <a:pt x="5" y="144"/>
                  </a:cubicBezTo>
                  <a:cubicBezTo>
                    <a:pt x="94" y="167"/>
                    <a:pt x="204" y="213"/>
                    <a:pt x="263" y="268"/>
                  </a:cubicBezTo>
                  <a:cubicBezTo>
                    <a:pt x="266" y="271"/>
                    <a:pt x="273" y="271"/>
                    <a:pt x="277" y="268"/>
                  </a:cubicBezTo>
                  <a:cubicBezTo>
                    <a:pt x="441" y="145"/>
                    <a:pt x="441" y="145"/>
                    <a:pt x="441" y="145"/>
                  </a:cubicBezTo>
                  <a:cubicBezTo>
                    <a:pt x="443" y="143"/>
                    <a:pt x="445" y="141"/>
                    <a:pt x="446" y="138"/>
                  </a:cubicBezTo>
                  <a:cubicBezTo>
                    <a:pt x="446" y="138"/>
                    <a:pt x="446" y="138"/>
                    <a:pt x="446" y="138"/>
                  </a:cubicBezTo>
                  <a:cubicBezTo>
                    <a:pt x="446" y="137"/>
                    <a:pt x="447" y="137"/>
                    <a:pt x="447" y="136"/>
                  </a:cubicBezTo>
                  <a:cubicBezTo>
                    <a:pt x="447" y="135"/>
                    <a:pt x="447" y="134"/>
                    <a:pt x="447" y="133"/>
                  </a:cubicBezTo>
                </a:path>
              </a:pathLst>
            </a:custGeom>
            <a:solidFill>
              <a:srgbClr val="00A0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prstClr val="black"/>
                </a:solidFill>
                <a:cs typeface="Arial" pitchFamily="34" charset="0"/>
              </a:endParaRPr>
            </a:p>
          </p:txBody>
        </p:sp>
        <p:sp>
          <p:nvSpPr>
            <p:cNvPr id="12" name="Freeform 9">
              <a:extLst>
                <a:ext uri="{FF2B5EF4-FFF2-40B4-BE49-F238E27FC236}">
                  <a16:creationId xmlns:a16="http://schemas.microsoft.com/office/drawing/2014/main" xmlns="" id="{6A7AE131-D39D-4DB9-A6BC-6FF7B911FE2B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733" y="330"/>
              <a:ext cx="580" cy="353"/>
            </a:xfrm>
            <a:custGeom>
              <a:avLst/>
              <a:gdLst>
                <a:gd name="T0" fmla="*/ 447 w 447"/>
                <a:gd name="T1" fmla="*/ 134 h 272"/>
                <a:gd name="T2" fmla="*/ 447 w 447"/>
                <a:gd name="T3" fmla="*/ 134 h 272"/>
                <a:gd name="T4" fmla="*/ 444 w 447"/>
                <a:gd name="T5" fmla="*/ 127 h 272"/>
                <a:gd name="T6" fmla="*/ 322 w 447"/>
                <a:gd name="T7" fmla="*/ 3 h 272"/>
                <a:gd name="T8" fmla="*/ 312 w 447"/>
                <a:gd name="T9" fmla="*/ 3 h 272"/>
                <a:gd name="T10" fmla="*/ 8 w 447"/>
                <a:gd name="T11" fmla="*/ 128 h 272"/>
                <a:gd name="T12" fmla="*/ 1 w 447"/>
                <a:gd name="T13" fmla="*/ 136 h 272"/>
                <a:gd name="T14" fmla="*/ 0 w 447"/>
                <a:gd name="T15" fmla="*/ 137 h 272"/>
                <a:gd name="T16" fmla="*/ 6 w 447"/>
                <a:gd name="T17" fmla="*/ 145 h 272"/>
                <a:gd name="T18" fmla="*/ 263 w 447"/>
                <a:gd name="T19" fmla="*/ 269 h 272"/>
                <a:gd name="T20" fmla="*/ 278 w 447"/>
                <a:gd name="T21" fmla="*/ 268 h 272"/>
                <a:gd name="T22" fmla="*/ 441 w 447"/>
                <a:gd name="T23" fmla="*/ 146 h 272"/>
                <a:gd name="T24" fmla="*/ 446 w 447"/>
                <a:gd name="T25" fmla="*/ 139 h 272"/>
                <a:gd name="T26" fmla="*/ 446 w 447"/>
                <a:gd name="T27" fmla="*/ 139 h 272"/>
                <a:gd name="T28" fmla="*/ 447 w 447"/>
                <a:gd name="T29" fmla="*/ 137 h 272"/>
                <a:gd name="T30" fmla="*/ 447 w 447"/>
                <a:gd name="T31" fmla="*/ 134 h 2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7" h="272">
                  <a:moveTo>
                    <a:pt x="447" y="134"/>
                  </a:moveTo>
                  <a:cubicBezTo>
                    <a:pt x="447" y="134"/>
                    <a:pt x="447" y="134"/>
                    <a:pt x="447" y="134"/>
                  </a:cubicBezTo>
                  <a:cubicBezTo>
                    <a:pt x="447" y="132"/>
                    <a:pt x="446" y="129"/>
                    <a:pt x="444" y="127"/>
                  </a:cubicBezTo>
                  <a:cubicBezTo>
                    <a:pt x="322" y="3"/>
                    <a:pt x="322" y="3"/>
                    <a:pt x="322" y="3"/>
                  </a:cubicBezTo>
                  <a:cubicBezTo>
                    <a:pt x="320" y="1"/>
                    <a:pt x="315" y="0"/>
                    <a:pt x="312" y="3"/>
                  </a:cubicBezTo>
                  <a:cubicBezTo>
                    <a:pt x="234" y="58"/>
                    <a:pt x="106" y="105"/>
                    <a:pt x="8" y="128"/>
                  </a:cubicBezTo>
                  <a:cubicBezTo>
                    <a:pt x="4" y="129"/>
                    <a:pt x="2" y="133"/>
                    <a:pt x="1" y="136"/>
                  </a:cubicBezTo>
                  <a:cubicBezTo>
                    <a:pt x="1" y="136"/>
                    <a:pt x="1" y="137"/>
                    <a:pt x="0" y="137"/>
                  </a:cubicBezTo>
                  <a:cubicBezTo>
                    <a:pt x="0" y="141"/>
                    <a:pt x="2" y="144"/>
                    <a:pt x="6" y="145"/>
                  </a:cubicBezTo>
                  <a:cubicBezTo>
                    <a:pt x="95" y="168"/>
                    <a:pt x="205" y="214"/>
                    <a:pt x="263" y="269"/>
                  </a:cubicBezTo>
                  <a:cubicBezTo>
                    <a:pt x="267" y="272"/>
                    <a:pt x="273" y="272"/>
                    <a:pt x="278" y="268"/>
                  </a:cubicBezTo>
                  <a:cubicBezTo>
                    <a:pt x="441" y="146"/>
                    <a:pt x="441" y="146"/>
                    <a:pt x="441" y="146"/>
                  </a:cubicBezTo>
                  <a:cubicBezTo>
                    <a:pt x="444" y="144"/>
                    <a:pt x="445" y="142"/>
                    <a:pt x="446" y="139"/>
                  </a:cubicBezTo>
                  <a:cubicBezTo>
                    <a:pt x="446" y="139"/>
                    <a:pt x="446" y="139"/>
                    <a:pt x="446" y="139"/>
                  </a:cubicBezTo>
                  <a:cubicBezTo>
                    <a:pt x="447" y="138"/>
                    <a:pt x="447" y="137"/>
                    <a:pt x="447" y="137"/>
                  </a:cubicBezTo>
                  <a:cubicBezTo>
                    <a:pt x="447" y="136"/>
                    <a:pt x="447" y="135"/>
                    <a:pt x="447" y="134"/>
                  </a:cubicBezTo>
                </a:path>
              </a:pathLst>
            </a:custGeom>
            <a:solidFill>
              <a:srgbClr val="0075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prstClr val="black"/>
                </a:solidFill>
                <a:cs typeface="Arial" pitchFamily="34" charset="0"/>
              </a:endParaRPr>
            </a:p>
          </p:txBody>
        </p:sp>
        <p:sp>
          <p:nvSpPr>
            <p:cNvPr id="13" name="Freeform 10">
              <a:extLst>
                <a:ext uri="{FF2B5EF4-FFF2-40B4-BE49-F238E27FC236}">
                  <a16:creationId xmlns:a16="http://schemas.microsoft.com/office/drawing/2014/main" xmlns="" id="{8357AD78-2C63-4CB1-8647-644EBFF3EA94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170" y="-75"/>
              <a:ext cx="580" cy="352"/>
            </a:xfrm>
            <a:custGeom>
              <a:avLst/>
              <a:gdLst>
                <a:gd name="T0" fmla="*/ 447 w 447"/>
                <a:gd name="T1" fmla="*/ 133 h 271"/>
                <a:gd name="T2" fmla="*/ 447 w 447"/>
                <a:gd name="T3" fmla="*/ 133 h 271"/>
                <a:gd name="T4" fmla="*/ 444 w 447"/>
                <a:gd name="T5" fmla="*/ 127 h 271"/>
                <a:gd name="T6" fmla="*/ 322 w 447"/>
                <a:gd name="T7" fmla="*/ 2 h 271"/>
                <a:gd name="T8" fmla="*/ 312 w 447"/>
                <a:gd name="T9" fmla="*/ 2 h 271"/>
                <a:gd name="T10" fmla="*/ 8 w 447"/>
                <a:gd name="T11" fmla="*/ 128 h 271"/>
                <a:gd name="T12" fmla="*/ 1 w 447"/>
                <a:gd name="T13" fmla="*/ 135 h 271"/>
                <a:gd name="T14" fmla="*/ 0 w 447"/>
                <a:gd name="T15" fmla="*/ 137 h 271"/>
                <a:gd name="T16" fmla="*/ 5 w 447"/>
                <a:gd name="T17" fmla="*/ 144 h 271"/>
                <a:gd name="T18" fmla="*/ 263 w 447"/>
                <a:gd name="T19" fmla="*/ 268 h 271"/>
                <a:gd name="T20" fmla="*/ 277 w 447"/>
                <a:gd name="T21" fmla="*/ 268 h 271"/>
                <a:gd name="T22" fmla="*/ 441 w 447"/>
                <a:gd name="T23" fmla="*/ 145 h 271"/>
                <a:gd name="T24" fmla="*/ 446 w 447"/>
                <a:gd name="T25" fmla="*/ 138 h 271"/>
                <a:gd name="T26" fmla="*/ 446 w 447"/>
                <a:gd name="T27" fmla="*/ 138 h 271"/>
                <a:gd name="T28" fmla="*/ 447 w 447"/>
                <a:gd name="T29" fmla="*/ 136 h 271"/>
                <a:gd name="T30" fmla="*/ 447 w 447"/>
                <a:gd name="T31" fmla="*/ 133 h 2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7" h="271">
                  <a:moveTo>
                    <a:pt x="447" y="133"/>
                  </a:moveTo>
                  <a:cubicBezTo>
                    <a:pt x="447" y="133"/>
                    <a:pt x="447" y="133"/>
                    <a:pt x="447" y="133"/>
                  </a:cubicBezTo>
                  <a:cubicBezTo>
                    <a:pt x="447" y="131"/>
                    <a:pt x="446" y="128"/>
                    <a:pt x="444" y="127"/>
                  </a:cubicBezTo>
                  <a:cubicBezTo>
                    <a:pt x="322" y="2"/>
                    <a:pt x="322" y="2"/>
                    <a:pt x="322" y="2"/>
                  </a:cubicBezTo>
                  <a:cubicBezTo>
                    <a:pt x="320" y="0"/>
                    <a:pt x="315" y="0"/>
                    <a:pt x="312" y="2"/>
                  </a:cubicBezTo>
                  <a:cubicBezTo>
                    <a:pt x="234" y="57"/>
                    <a:pt x="106" y="104"/>
                    <a:pt x="8" y="128"/>
                  </a:cubicBezTo>
                  <a:cubicBezTo>
                    <a:pt x="4" y="129"/>
                    <a:pt x="1" y="132"/>
                    <a:pt x="1" y="135"/>
                  </a:cubicBezTo>
                  <a:cubicBezTo>
                    <a:pt x="0" y="135"/>
                    <a:pt x="0" y="136"/>
                    <a:pt x="0" y="137"/>
                  </a:cubicBezTo>
                  <a:cubicBezTo>
                    <a:pt x="0" y="140"/>
                    <a:pt x="2" y="143"/>
                    <a:pt x="5" y="144"/>
                  </a:cubicBezTo>
                  <a:cubicBezTo>
                    <a:pt x="94" y="167"/>
                    <a:pt x="205" y="213"/>
                    <a:pt x="263" y="268"/>
                  </a:cubicBezTo>
                  <a:cubicBezTo>
                    <a:pt x="267" y="271"/>
                    <a:pt x="273" y="271"/>
                    <a:pt x="277" y="268"/>
                  </a:cubicBezTo>
                  <a:cubicBezTo>
                    <a:pt x="441" y="145"/>
                    <a:pt x="441" y="145"/>
                    <a:pt x="441" y="145"/>
                  </a:cubicBezTo>
                  <a:cubicBezTo>
                    <a:pt x="443" y="143"/>
                    <a:pt x="445" y="141"/>
                    <a:pt x="446" y="138"/>
                  </a:cubicBezTo>
                  <a:cubicBezTo>
                    <a:pt x="446" y="138"/>
                    <a:pt x="446" y="138"/>
                    <a:pt x="446" y="138"/>
                  </a:cubicBezTo>
                  <a:cubicBezTo>
                    <a:pt x="447" y="137"/>
                    <a:pt x="447" y="137"/>
                    <a:pt x="447" y="136"/>
                  </a:cubicBezTo>
                  <a:cubicBezTo>
                    <a:pt x="447" y="135"/>
                    <a:pt x="447" y="134"/>
                    <a:pt x="447" y="133"/>
                  </a:cubicBezTo>
                </a:path>
              </a:pathLst>
            </a:custGeom>
            <a:solidFill>
              <a:srgbClr val="00A0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prstClr val="black"/>
                </a:solidFill>
                <a:cs typeface="Arial" pitchFamily="34" charset="0"/>
              </a:endParaRPr>
            </a:p>
          </p:txBody>
        </p:sp>
        <p:sp>
          <p:nvSpPr>
            <p:cNvPr id="14" name="Freeform 11">
              <a:extLst>
                <a:ext uri="{FF2B5EF4-FFF2-40B4-BE49-F238E27FC236}">
                  <a16:creationId xmlns:a16="http://schemas.microsoft.com/office/drawing/2014/main" xmlns="" id="{8ECF6878-6E9B-4332-9675-D0952FFA39D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537" y="-75"/>
              <a:ext cx="579" cy="352"/>
            </a:xfrm>
            <a:custGeom>
              <a:avLst/>
              <a:gdLst>
                <a:gd name="T0" fmla="*/ 447 w 447"/>
                <a:gd name="T1" fmla="*/ 133 h 271"/>
                <a:gd name="T2" fmla="*/ 447 w 447"/>
                <a:gd name="T3" fmla="*/ 133 h 271"/>
                <a:gd name="T4" fmla="*/ 445 w 447"/>
                <a:gd name="T5" fmla="*/ 127 h 271"/>
                <a:gd name="T6" fmla="*/ 323 w 447"/>
                <a:gd name="T7" fmla="*/ 2 h 271"/>
                <a:gd name="T8" fmla="*/ 312 w 447"/>
                <a:gd name="T9" fmla="*/ 2 h 271"/>
                <a:gd name="T10" fmla="*/ 9 w 447"/>
                <a:gd name="T11" fmla="*/ 128 h 271"/>
                <a:gd name="T12" fmla="*/ 1 w 447"/>
                <a:gd name="T13" fmla="*/ 135 h 271"/>
                <a:gd name="T14" fmla="*/ 1 w 447"/>
                <a:gd name="T15" fmla="*/ 137 h 271"/>
                <a:gd name="T16" fmla="*/ 6 w 447"/>
                <a:gd name="T17" fmla="*/ 144 h 271"/>
                <a:gd name="T18" fmla="*/ 263 w 447"/>
                <a:gd name="T19" fmla="*/ 268 h 271"/>
                <a:gd name="T20" fmla="*/ 278 w 447"/>
                <a:gd name="T21" fmla="*/ 268 h 271"/>
                <a:gd name="T22" fmla="*/ 441 w 447"/>
                <a:gd name="T23" fmla="*/ 145 h 271"/>
                <a:gd name="T24" fmla="*/ 447 w 447"/>
                <a:gd name="T25" fmla="*/ 138 h 271"/>
                <a:gd name="T26" fmla="*/ 447 w 447"/>
                <a:gd name="T27" fmla="*/ 138 h 271"/>
                <a:gd name="T28" fmla="*/ 447 w 447"/>
                <a:gd name="T29" fmla="*/ 136 h 271"/>
                <a:gd name="T30" fmla="*/ 447 w 447"/>
                <a:gd name="T31" fmla="*/ 133 h 2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7" h="271">
                  <a:moveTo>
                    <a:pt x="447" y="133"/>
                  </a:moveTo>
                  <a:cubicBezTo>
                    <a:pt x="447" y="133"/>
                    <a:pt x="447" y="133"/>
                    <a:pt x="447" y="133"/>
                  </a:cubicBezTo>
                  <a:cubicBezTo>
                    <a:pt x="447" y="131"/>
                    <a:pt x="446" y="128"/>
                    <a:pt x="445" y="127"/>
                  </a:cubicBezTo>
                  <a:cubicBezTo>
                    <a:pt x="323" y="2"/>
                    <a:pt x="323" y="2"/>
                    <a:pt x="323" y="2"/>
                  </a:cubicBezTo>
                  <a:cubicBezTo>
                    <a:pt x="320" y="0"/>
                    <a:pt x="315" y="0"/>
                    <a:pt x="312" y="2"/>
                  </a:cubicBezTo>
                  <a:cubicBezTo>
                    <a:pt x="234" y="57"/>
                    <a:pt x="107" y="104"/>
                    <a:pt x="9" y="128"/>
                  </a:cubicBezTo>
                  <a:cubicBezTo>
                    <a:pt x="4" y="129"/>
                    <a:pt x="2" y="132"/>
                    <a:pt x="1" y="135"/>
                  </a:cubicBezTo>
                  <a:cubicBezTo>
                    <a:pt x="1" y="135"/>
                    <a:pt x="1" y="136"/>
                    <a:pt x="1" y="137"/>
                  </a:cubicBezTo>
                  <a:cubicBezTo>
                    <a:pt x="0" y="140"/>
                    <a:pt x="2" y="143"/>
                    <a:pt x="6" y="144"/>
                  </a:cubicBezTo>
                  <a:cubicBezTo>
                    <a:pt x="95" y="167"/>
                    <a:pt x="205" y="213"/>
                    <a:pt x="263" y="268"/>
                  </a:cubicBezTo>
                  <a:cubicBezTo>
                    <a:pt x="267" y="271"/>
                    <a:pt x="273" y="271"/>
                    <a:pt x="278" y="268"/>
                  </a:cubicBezTo>
                  <a:cubicBezTo>
                    <a:pt x="441" y="145"/>
                    <a:pt x="441" y="145"/>
                    <a:pt x="441" y="145"/>
                  </a:cubicBezTo>
                  <a:cubicBezTo>
                    <a:pt x="444" y="143"/>
                    <a:pt x="446" y="141"/>
                    <a:pt x="447" y="138"/>
                  </a:cubicBezTo>
                  <a:cubicBezTo>
                    <a:pt x="447" y="138"/>
                    <a:pt x="447" y="138"/>
                    <a:pt x="447" y="138"/>
                  </a:cubicBezTo>
                  <a:cubicBezTo>
                    <a:pt x="447" y="137"/>
                    <a:pt x="447" y="137"/>
                    <a:pt x="447" y="136"/>
                  </a:cubicBezTo>
                  <a:cubicBezTo>
                    <a:pt x="447" y="135"/>
                    <a:pt x="447" y="134"/>
                    <a:pt x="447" y="133"/>
                  </a:cubicBezTo>
                </a:path>
              </a:pathLst>
            </a:custGeom>
            <a:solidFill>
              <a:srgbClr val="00A0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prstClr val="black"/>
                </a:solidFill>
                <a:cs typeface="Arial" pitchFamily="34" charset="0"/>
              </a:endParaRPr>
            </a:p>
          </p:txBody>
        </p:sp>
        <p:sp>
          <p:nvSpPr>
            <p:cNvPr id="15" name="Freeform 12">
              <a:extLst>
                <a:ext uri="{FF2B5EF4-FFF2-40B4-BE49-F238E27FC236}">
                  <a16:creationId xmlns:a16="http://schemas.microsoft.com/office/drawing/2014/main" xmlns="" id="{0504A538-60E5-403C-918B-14108809948A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34" y="783"/>
              <a:ext cx="785" cy="1100"/>
            </a:xfrm>
            <a:custGeom>
              <a:avLst/>
              <a:gdLst>
                <a:gd name="T0" fmla="*/ 32 w 605"/>
                <a:gd name="T1" fmla="*/ 225 h 848"/>
                <a:gd name="T2" fmla="*/ 341 w 605"/>
                <a:gd name="T3" fmla="*/ 0 h 848"/>
                <a:gd name="T4" fmla="*/ 574 w 605"/>
                <a:gd name="T5" fmla="*/ 51 h 848"/>
                <a:gd name="T6" fmla="*/ 594 w 605"/>
                <a:gd name="T7" fmla="*/ 76 h 848"/>
                <a:gd name="T8" fmla="*/ 581 w 605"/>
                <a:gd name="T9" fmla="*/ 99 h 848"/>
                <a:gd name="T10" fmla="*/ 537 w 605"/>
                <a:gd name="T11" fmla="*/ 157 h 848"/>
                <a:gd name="T12" fmla="*/ 509 w 605"/>
                <a:gd name="T13" fmla="*/ 179 h 848"/>
                <a:gd name="T14" fmla="*/ 494 w 605"/>
                <a:gd name="T15" fmla="*/ 175 h 848"/>
                <a:gd name="T16" fmla="*/ 348 w 605"/>
                <a:gd name="T17" fmla="*/ 142 h 848"/>
                <a:gd name="T18" fmla="*/ 233 w 605"/>
                <a:gd name="T19" fmla="*/ 220 h 848"/>
                <a:gd name="T20" fmla="*/ 605 w 605"/>
                <a:gd name="T21" fmla="*/ 590 h 848"/>
                <a:gd name="T22" fmla="*/ 288 w 605"/>
                <a:gd name="T23" fmla="*/ 848 h 848"/>
                <a:gd name="T24" fmla="*/ 0 w 605"/>
                <a:gd name="T25" fmla="*/ 730 h 848"/>
                <a:gd name="T26" fmla="*/ 9 w 605"/>
                <a:gd name="T27" fmla="*/ 713 h 848"/>
                <a:gd name="T28" fmla="*/ 62 w 605"/>
                <a:gd name="T29" fmla="*/ 663 h 848"/>
                <a:gd name="T30" fmla="*/ 94 w 605"/>
                <a:gd name="T31" fmla="*/ 640 h 848"/>
                <a:gd name="T32" fmla="*/ 115 w 605"/>
                <a:gd name="T33" fmla="*/ 648 h 848"/>
                <a:gd name="T34" fmla="*/ 270 w 605"/>
                <a:gd name="T35" fmla="*/ 707 h 848"/>
                <a:gd name="T36" fmla="*/ 408 w 605"/>
                <a:gd name="T37" fmla="*/ 615 h 848"/>
                <a:gd name="T38" fmla="*/ 32 w 605"/>
                <a:gd name="T39" fmla="*/ 225 h 8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605" h="848">
                  <a:moveTo>
                    <a:pt x="32" y="225"/>
                  </a:moveTo>
                  <a:cubicBezTo>
                    <a:pt x="32" y="48"/>
                    <a:pt x="209" y="0"/>
                    <a:pt x="341" y="0"/>
                  </a:cubicBezTo>
                  <a:cubicBezTo>
                    <a:pt x="443" y="0"/>
                    <a:pt x="547" y="32"/>
                    <a:pt x="574" y="51"/>
                  </a:cubicBezTo>
                  <a:cubicBezTo>
                    <a:pt x="587" y="60"/>
                    <a:pt x="594" y="68"/>
                    <a:pt x="594" y="76"/>
                  </a:cubicBezTo>
                  <a:cubicBezTo>
                    <a:pt x="594" y="82"/>
                    <a:pt x="589" y="89"/>
                    <a:pt x="581" y="99"/>
                  </a:cubicBezTo>
                  <a:cubicBezTo>
                    <a:pt x="563" y="124"/>
                    <a:pt x="552" y="137"/>
                    <a:pt x="537" y="157"/>
                  </a:cubicBezTo>
                  <a:cubicBezTo>
                    <a:pt x="528" y="168"/>
                    <a:pt x="518" y="179"/>
                    <a:pt x="509" y="179"/>
                  </a:cubicBezTo>
                  <a:cubicBezTo>
                    <a:pt x="504" y="179"/>
                    <a:pt x="500" y="178"/>
                    <a:pt x="494" y="175"/>
                  </a:cubicBezTo>
                  <a:cubicBezTo>
                    <a:pt x="468" y="165"/>
                    <a:pt x="409" y="142"/>
                    <a:pt x="348" y="142"/>
                  </a:cubicBezTo>
                  <a:cubicBezTo>
                    <a:pt x="281" y="142"/>
                    <a:pt x="233" y="175"/>
                    <a:pt x="233" y="220"/>
                  </a:cubicBezTo>
                  <a:cubicBezTo>
                    <a:pt x="233" y="358"/>
                    <a:pt x="605" y="313"/>
                    <a:pt x="605" y="590"/>
                  </a:cubicBezTo>
                  <a:cubicBezTo>
                    <a:pt x="605" y="737"/>
                    <a:pt x="467" y="848"/>
                    <a:pt x="288" y="848"/>
                  </a:cubicBezTo>
                  <a:cubicBezTo>
                    <a:pt x="130" y="848"/>
                    <a:pt x="0" y="763"/>
                    <a:pt x="0" y="730"/>
                  </a:cubicBezTo>
                  <a:cubicBezTo>
                    <a:pt x="0" y="721"/>
                    <a:pt x="3" y="719"/>
                    <a:pt x="9" y="713"/>
                  </a:cubicBezTo>
                  <a:cubicBezTo>
                    <a:pt x="21" y="703"/>
                    <a:pt x="52" y="672"/>
                    <a:pt x="62" y="663"/>
                  </a:cubicBezTo>
                  <a:cubicBezTo>
                    <a:pt x="72" y="654"/>
                    <a:pt x="83" y="640"/>
                    <a:pt x="94" y="640"/>
                  </a:cubicBezTo>
                  <a:cubicBezTo>
                    <a:pt x="102" y="640"/>
                    <a:pt x="106" y="643"/>
                    <a:pt x="115" y="648"/>
                  </a:cubicBezTo>
                  <a:cubicBezTo>
                    <a:pt x="146" y="666"/>
                    <a:pt x="199" y="707"/>
                    <a:pt x="270" y="707"/>
                  </a:cubicBezTo>
                  <a:cubicBezTo>
                    <a:pt x="341" y="707"/>
                    <a:pt x="408" y="674"/>
                    <a:pt x="408" y="615"/>
                  </a:cubicBezTo>
                  <a:cubicBezTo>
                    <a:pt x="408" y="461"/>
                    <a:pt x="32" y="506"/>
                    <a:pt x="32" y="225"/>
                  </a:cubicBezTo>
                  <a:close/>
                </a:path>
              </a:pathLst>
            </a:custGeom>
            <a:solidFill>
              <a:srgbClr val="0075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prstClr val="black"/>
                </a:solidFill>
                <a:cs typeface="Arial" pitchFamily="34" charset="0"/>
              </a:endParaRPr>
            </a:p>
          </p:txBody>
        </p:sp>
        <p:sp>
          <p:nvSpPr>
            <p:cNvPr id="16" name="Freeform 13">
              <a:extLst>
                <a:ext uri="{FF2B5EF4-FFF2-40B4-BE49-F238E27FC236}">
                  <a16:creationId xmlns:a16="http://schemas.microsoft.com/office/drawing/2014/main" xmlns="" id="{274DF6B0-A48C-4745-AD56-363FDEC09A12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123" y="783"/>
              <a:ext cx="785" cy="1100"/>
            </a:xfrm>
            <a:custGeom>
              <a:avLst/>
              <a:gdLst>
                <a:gd name="T0" fmla="*/ 32 w 605"/>
                <a:gd name="T1" fmla="*/ 225 h 848"/>
                <a:gd name="T2" fmla="*/ 342 w 605"/>
                <a:gd name="T3" fmla="*/ 0 h 848"/>
                <a:gd name="T4" fmla="*/ 574 w 605"/>
                <a:gd name="T5" fmla="*/ 51 h 848"/>
                <a:gd name="T6" fmla="*/ 594 w 605"/>
                <a:gd name="T7" fmla="*/ 76 h 848"/>
                <a:gd name="T8" fmla="*/ 581 w 605"/>
                <a:gd name="T9" fmla="*/ 99 h 848"/>
                <a:gd name="T10" fmla="*/ 537 w 605"/>
                <a:gd name="T11" fmla="*/ 157 h 848"/>
                <a:gd name="T12" fmla="*/ 510 w 605"/>
                <a:gd name="T13" fmla="*/ 179 h 848"/>
                <a:gd name="T14" fmla="*/ 494 w 605"/>
                <a:gd name="T15" fmla="*/ 175 h 848"/>
                <a:gd name="T16" fmla="*/ 348 w 605"/>
                <a:gd name="T17" fmla="*/ 142 h 848"/>
                <a:gd name="T18" fmla="*/ 233 w 605"/>
                <a:gd name="T19" fmla="*/ 220 h 848"/>
                <a:gd name="T20" fmla="*/ 605 w 605"/>
                <a:gd name="T21" fmla="*/ 590 h 848"/>
                <a:gd name="T22" fmla="*/ 289 w 605"/>
                <a:gd name="T23" fmla="*/ 848 h 848"/>
                <a:gd name="T24" fmla="*/ 0 w 605"/>
                <a:gd name="T25" fmla="*/ 730 h 848"/>
                <a:gd name="T26" fmla="*/ 9 w 605"/>
                <a:gd name="T27" fmla="*/ 713 h 848"/>
                <a:gd name="T28" fmla="*/ 62 w 605"/>
                <a:gd name="T29" fmla="*/ 663 h 848"/>
                <a:gd name="T30" fmla="*/ 94 w 605"/>
                <a:gd name="T31" fmla="*/ 640 h 848"/>
                <a:gd name="T32" fmla="*/ 115 w 605"/>
                <a:gd name="T33" fmla="*/ 648 h 848"/>
                <a:gd name="T34" fmla="*/ 270 w 605"/>
                <a:gd name="T35" fmla="*/ 707 h 848"/>
                <a:gd name="T36" fmla="*/ 409 w 605"/>
                <a:gd name="T37" fmla="*/ 615 h 848"/>
                <a:gd name="T38" fmla="*/ 32 w 605"/>
                <a:gd name="T39" fmla="*/ 225 h 8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605" h="848">
                  <a:moveTo>
                    <a:pt x="32" y="225"/>
                  </a:moveTo>
                  <a:cubicBezTo>
                    <a:pt x="32" y="48"/>
                    <a:pt x="210" y="0"/>
                    <a:pt x="342" y="0"/>
                  </a:cubicBezTo>
                  <a:cubicBezTo>
                    <a:pt x="443" y="0"/>
                    <a:pt x="547" y="32"/>
                    <a:pt x="574" y="51"/>
                  </a:cubicBezTo>
                  <a:cubicBezTo>
                    <a:pt x="587" y="60"/>
                    <a:pt x="594" y="68"/>
                    <a:pt x="594" y="76"/>
                  </a:cubicBezTo>
                  <a:cubicBezTo>
                    <a:pt x="594" y="82"/>
                    <a:pt x="589" y="89"/>
                    <a:pt x="581" y="99"/>
                  </a:cubicBezTo>
                  <a:cubicBezTo>
                    <a:pt x="563" y="124"/>
                    <a:pt x="553" y="137"/>
                    <a:pt x="537" y="157"/>
                  </a:cubicBezTo>
                  <a:cubicBezTo>
                    <a:pt x="528" y="168"/>
                    <a:pt x="518" y="179"/>
                    <a:pt x="510" y="179"/>
                  </a:cubicBezTo>
                  <a:cubicBezTo>
                    <a:pt x="504" y="179"/>
                    <a:pt x="501" y="178"/>
                    <a:pt x="494" y="175"/>
                  </a:cubicBezTo>
                  <a:cubicBezTo>
                    <a:pt x="469" y="165"/>
                    <a:pt x="409" y="142"/>
                    <a:pt x="348" y="142"/>
                  </a:cubicBezTo>
                  <a:cubicBezTo>
                    <a:pt x="282" y="142"/>
                    <a:pt x="233" y="175"/>
                    <a:pt x="233" y="220"/>
                  </a:cubicBezTo>
                  <a:cubicBezTo>
                    <a:pt x="233" y="358"/>
                    <a:pt x="605" y="313"/>
                    <a:pt x="605" y="590"/>
                  </a:cubicBezTo>
                  <a:cubicBezTo>
                    <a:pt x="605" y="737"/>
                    <a:pt x="467" y="848"/>
                    <a:pt x="289" y="848"/>
                  </a:cubicBezTo>
                  <a:cubicBezTo>
                    <a:pt x="130" y="848"/>
                    <a:pt x="0" y="763"/>
                    <a:pt x="0" y="730"/>
                  </a:cubicBezTo>
                  <a:cubicBezTo>
                    <a:pt x="0" y="721"/>
                    <a:pt x="3" y="719"/>
                    <a:pt x="9" y="713"/>
                  </a:cubicBezTo>
                  <a:cubicBezTo>
                    <a:pt x="21" y="703"/>
                    <a:pt x="52" y="672"/>
                    <a:pt x="62" y="663"/>
                  </a:cubicBezTo>
                  <a:cubicBezTo>
                    <a:pt x="72" y="654"/>
                    <a:pt x="84" y="640"/>
                    <a:pt x="94" y="640"/>
                  </a:cubicBezTo>
                  <a:cubicBezTo>
                    <a:pt x="102" y="640"/>
                    <a:pt x="106" y="643"/>
                    <a:pt x="115" y="648"/>
                  </a:cubicBezTo>
                  <a:cubicBezTo>
                    <a:pt x="146" y="666"/>
                    <a:pt x="199" y="707"/>
                    <a:pt x="270" y="707"/>
                  </a:cubicBezTo>
                  <a:cubicBezTo>
                    <a:pt x="341" y="707"/>
                    <a:pt x="409" y="674"/>
                    <a:pt x="409" y="615"/>
                  </a:cubicBezTo>
                  <a:cubicBezTo>
                    <a:pt x="409" y="461"/>
                    <a:pt x="32" y="506"/>
                    <a:pt x="32" y="225"/>
                  </a:cubicBezTo>
                  <a:close/>
                </a:path>
              </a:pathLst>
            </a:custGeom>
            <a:solidFill>
              <a:srgbClr val="0075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prstClr val="black"/>
                </a:solidFill>
                <a:cs typeface="Arial" pitchFamily="34" charset="0"/>
              </a:endParaRPr>
            </a:p>
          </p:txBody>
        </p:sp>
        <p:sp>
          <p:nvSpPr>
            <p:cNvPr id="17" name="Freeform 14">
              <a:extLst>
                <a:ext uri="{FF2B5EF4-FFF2-40B4-BE49-F238E27FC236}">
                  <a16:creationId xmlns:a16="http://schemas.microsoft.com/office/drawing/2014/main" xmlns="" id="{F5B6599B-406C-468F-AA8D-B60BCFE3938C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018" y="784"/>
              <a:ext cx="914" cy="1103"/>
            </a:xfrm>
            <a:custGeom>
              <a:avLst/>
              <a:gdLst>
                <a:gd name="T0" fmla="*/ 705 w 705"/>
                <a:gd name="T1" fmla="*/ 410 h 850"/>
                <a:gd name="T2" fmla="*/ 372 w 705"/>
                <a:gd name="T3" fmla="*/ 0 h 850"/>
                <a:gd name="T4" fmla="*/ 0 w 705"/>
                <a:gd name="T5" fmla="*/ 424 h 850"/>
                <a:gd name="T6" fmla="*/ 365 w 705"/>
                <a:gd name="T7" fmla="*/ 850 h 850"/>
                <a:gd name="T8" fmla="*/ 645 w 705"/>
                <a:gd name="T9" fmla="*/ 748 h 850"/>
                <a:gd name="T10" fmla="*/ 664 w 705"/>
                <a:gd name="T11" fmla="*/ 719 h 850"/>
                <a:gd name="T12" fmla="*/ 643 w 705"/>
                <a:gd name="T13" fmla="*/ 686 h 850"/>
                <a:gd name="T14" fmla="*/ 606 w 705"/>
                <a:gd name="T15" fmla="*/ 640 h 850"/>
                <a:gd name="T16" fmla="*/ 591 w 705"/>
                <a:gd name="T17" fmla="*/ 631 h 850"/>
                <a:gd name="T18" fmla="*/ 568 w 705"/>
                <a:gd name="T19" fmla="*/ 642 h 850"/>
                <a:gd name="T20" fmla="*/ 396 w 705"/>
                <a:gd name="T21" fmla="*/ 712 h 850"/>
                <a:gd name="T22" fmla="*/ 201 w 705"/>
                <a:gd name="T23" fmla="*/ 473 h 850"/>
                <a:gd name="T24" fmla="*/ 657 w 705"/>
                <a:gd name="T25" fmla="*/ 473 h 850"/>
                <a:gd name="T26" fmla="*/ 705 w 705"/>
                <a:gd name="T27" fmla="*/ 410 h 850"/>
                <a:gd name="T28" fmla="*/ 202 w 705"/>
                <a:gd name="T29" fmla="*/ 356 h 850"/>
                <a:gd name="T30" fmla="*/ 372 w 705"/>
                <a:gd name="T31" fmla="*/ 137 h 850"/>
                <a:gd name="T32" fmla="*/ 509 w 705"/>
                <a:gd name="T33" fmla="*/ 357 h 850"/>
                <a:gd name="T34" fmla="*/ 202 w 705"/>
                <a:gd name="T35" fmla="*/ 356 h 8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705" h="850">
                  <a:moveTo>
                    <a:pt x="705" y="410"/>
                  </a:moveTo>
                  <a:cubicBezTo>
                    <a:pt x="705" y="144"/>
                    <a:pt x="600" y="0"/>
                    <a:pt x="372" y="0"/>
                  </a:cubicBezTo>
                  <a:cubicBezTo>
                    <a:pt x="191" y="0"/>
                    <a:pt x="0" y="105"/>
                    <a:pt x="0" y="424"/>
                  </a:cubicBezTo>
                  <a:cubicBezTo>
                    <a:pt x="0" y="721"/>
                    <a:pt x="169" y="850"/>
                    <a:pt x="365" y="850"/>
                  </a:cubicBezTo>
                  <a:cubicBezTo>
                    <a:pt x="506" y="850"/>
                    <a:pt x="588" y="797"/>
                    <a:pt x="645" y="748"/>
                  </a:cubicBezTo>
                  <a:cubicBezTo>
                    <a:pt x="657" y="738"/>
                    <a:pt x="664" y="729"/>
                    <a:pt x="664" y="719"/>
                  </a:cubicBezTo>
                  <a:cubicBezTo>
                    <a:pt x="664" y="709"/>
                    <a:pt x="660" y="705"/>
                    <a:pt x="643" y="686"/>
                  </a:cubicBezTo>
                  <a:cubicBezTo>
                    <a:pt x="631" y="673"/>
                    <a:pt x="622" y="659"/>
                    <a:pt x="606" y="640"/>
                  </a:cubicBezTo>
                  <a:cubicBezTo>
                    <a:pt x="601" y="634"/>
                    <a:pt x="598" y="631"/>
                    <a:pt x="591" y="631"/>
                  </a:cubicBezTo>
                  <a:cubicBezTo>
                    <a:pt x="584" y="631"/>
                    <a:pt x="576" y="636"/>
                    <a:pt x="568" y="642"/>
                  </a:cubicBezTo>
                  <a:cubicBezTo>
                    <a:pt x="531" y="671"/>
                    <a:pt x="474" y="712"/>
                    <a:pt x="396" y="712"/>
                  </a:cubicBezTo>
                  <a:cubicBezTo>
                    <a:pt x="279" y="712"/>
                    <a:pt x="213" y="630"/>
                    <a:pt x="201" y="473"/>
                  </a:cubicBezTo>
                  <a:cubicBezTo>
                    <a:pt x="320" y="473"/>
                    <a:pt x="611" y="473"/>
                    <a:pt x="657" y="473"/>
                  </a:cubicBezTo>
                  <a:cubicBezTo>
                    <a:pt x="686" y="473"/>
                    <a:pt x="705" y="453"/>
                    <a:pt x="705" y="410"/>
                  </a:cubicBezTo>
                  <a:close/>
                  <a:moveTo>
                    <a:pt x="202" y="356"/>
                  </a:moveTo>
                  <a:cubicBezTo>
                    <a:pt x="215" y="215"/>
                    <a:pt x="273" y="137"/>
                    <a:pt x="372" y="137"/>
                  </a:cubicBezTo>
                  <a:cubicBezTo>
                    <a:pt x="478" y="137"/>
                    <a:pt x="509" y="236"/>
                    <a:pt x="509" y="357"/>
                  </a:cubicBezTo>
                  <a:cubicBezTo>
                    <a:pt x="416" y="357"/>
                    <a:pt x="295" y="356"/>
                    <a:pt x="202" y="356"/>
                  </a:cubicBezTo>
                  <a:close/>
                </a:path>
              </a:pathLst>
            </a:custGeom>
            <a:solidFill>
              <a:srgbClr val="0075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prstClr val="black"/>
                </a:solidFill>
                <a:cs typeface="Arial" pitchFamily="34" charset="0"/>
              </a:endParaRPr>
            </a:p>
          </p:txBody>
        </p:sp>
        <p:sp>
          <p:nvSpPr>
            <p:cNvPr id="18" name="Freeform 15">
              <a:extLst>
                <a:ext uri="{FF2B5EF4-FFF2-40B4-BE49-F238E27FC236}">
                  <a16:creationId xmlns:a16="http://schemas.microsoft.com/office/drawing/2014/main" xmlns="" id="{E4D117DE-675E-4F60-A8A4-4944DC57D32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982" y="314"/>
              <a:ext cx="685" cy="1542"/>
            </a:xfrm>
            <a:custGeom>
              <a:avLst/>
              <a:gdLst>
                <a:gd name="T0" fmla="*/ 440 w 528"/>
                <a:gd name="T1" fmla="*/ 143 h 1188"/>
                <a:gd name="T2" fmla="*/ 516 w 528"/>
                <a:gd name="T3" fmla="*/ 150 h 1188"/>
                <a:gd name="T4" fmla="*/ 528 w 528"/>
                <a:gd name="T5" fmla="*/ 143 h 1188"/>
                <a:gd name="T6" fmla="*/ 513 w 528"/>
                <a:gd name="T7" fmla="*/ 120 h 1188"/>
                <a:gd name="T8" fmla="*/ 447 w 528"/>
                <a:gd name="T9" fmla="*/ 34 h 1188"/>
                <a:gd name="T10" fmla="*/ 414 w 528"/>
                <a:gd name="T11" fmla="*/ 6 h 1188"/>
                <a:gd name="T12" fmla="*/ 339 w 528"/>
                <a:gd name="T13" fmla="*/ 0 h 1188"/>
                <a:gd name="T14" fmla="*/ 109 w 528"/>
                <a:gd name="T15" fmla="*/ 253 h 1188"/>
                <a:gd name="T16" fmla="*/ 109 w 528"/>
                <a:gd name="T17" fmla="*/ 376 h 1188"/>
                <a:gd name="T18" fmla="*/ 64 w 528"/>
                <a:gd name="T19" fmla="*/ 376 h 1188"/>
                <a:gd name="T20" fmla="*/ 0 w 528"/>
                <a:gd name="T21" fmla="*/ 443 h 1188"/>
                <a:gd name="T22" fmla="*/ 0 w 528"/>
                <a:gd name="T23" fmla="*/ 476 h 1188"/>
                <a:gd name="T24" fmla="*/ 109 w 528"/>
                <a:gd name="T25" fmla="*/ 520 h 1188"/>
                <a:gd name="T26" fmla="*/ 110 w 528"/>
                <a:gd name="T27" fmla="*/ 1150 h 1188"/>
                <a:gd name="T28" fmla="*/ 147 w 528"/>
                <a:gd name="T29" fmla="*/ 1188 h 1188"/>
                <a:gd name="T30" fmla="*/ 276 w 528"/>
                <a:gd name="T31" fmla="*/ 1188 h 1188"/>
                <a:gd name="T32" fmla="*/ 314 w 528"/>
                <a:gd name="T33" fmla="*/ 1152 h 1188"/>
                <a:gd name="T34" fmla="*/ 314 w 528"/>
                <a:gd name="T35" fmla="*/ 524 h 1188"/>
                <a:gd name="T36" fmla="*/ 520 w 528"/>
                <a:gd name="T37" fmla="*/ 478 h 1188"/>
                <a:gd name="T38" fmla="*/ 520 w 528"/>
                <a:gd name="T39" fmla="*/ 421 h 1188"/>
                <a:gd name="T40" fmla="*/ 466 w 528"/>
                <a:gd name="T41" fmla="*/ 376 h 1188"/>
                <a:gd name="T42" fmla="*/ 314 w 528"/>
                <a:gd name="T43" fmla="*/ 376 h 1188"/>
                <a:gd name="T44" fmla="*/ 314 w 528"/>
                <a:gd name="T45" fmla="*/ 272 h 1188"/>
                <a:gd name="T46" fmla="*/ 440 w 528"/>
                <a:gd name="T47" fmla="*/ 143 h 1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528" h="1188">
                  <a:moveTo>
                    <a:pt x="440" y="143"/>
                  </a:moveTo>
                  <a:cubicBezTo>
                    <a:pt x="468" y="143"/>
                    <a:pt x="500" y="150"/>
                    <a:pt x="516" y="150"/>
                  </a:cubicBezTo>
                  <a:cubicBezTo>
                    <a:pt x="523" y="150"/>
                    <a:pt x="528" y="148"/>
                    <a:pt x="528" y="143"/>
                  </a:cubicBezTo>
                  <a:cubicBezTo>
                    <a:pt x="528" y="136"/>
                    <a:pt x="518" y="126"/>
                    <a:pt x="513" y="120"/>
                  </a:cubicBezTo>
                  <a:cubicBezTo>
                    <a:pt x="487" y="88"/>
                    <a:pt x="467" y="62"/>
                    <a:pt x="447" y="34"/>
                  </a:cubicBezTo>
                  <a:cubicBezTo>
                    <a:pt x="439" y="24"/>
                    <a:pt x="430" y="12"/>
                    <a:pt x="414" y="6"/>
                  </a:cubicBezTo>
                  <a:cubicBezTo>
                    <a:pt x="400" y="1"/>
                    <a:pt x="385" y="0"/>
                    <a:pt x="339" y="0"/>
                  </a:cubicBezTo>
                  <a:cubicBezTo>
                    <a:pt x="229" y="0"/>
                    <a:pt x="109" y="51"/>
                    <a:pt x="109" y="253"/>
                  </a:cubicBezTo>
                  <a:cubicBezTo>
                    <a:pt x="109" y="264"/>
                    <a:pt x="109" y="310"/>
                    <a:pt x="109" y="376"/>
                  </a:cubicBezTo>
                  <a:cubicBezTo>
                    <a:pt x="88" y="376"/>
                    <a:pt x="72" y="376"/>
                    <a:pt x="64" y="376"/>
                  </a:cubicBezTo>
                  <a:cubicBezTo>
                    <a:pt x="18" y="376"/>
                    <a:pt x="0" y="399"/>
                    <a:pt x="0" y="443"/>
                  </a:cubicBezTo>
                  <a:cubicBezTo>
                    <a:pt x="0" y="457"/>
                    <a:pt x="0" y="438"/>
                    <a:pt x="0" y="476"/>
                  </a:cubicBezTo>
                  <a:cubicBezTo>
                    <a:pt x="26" y="494"/>
                    <a:pt x="63" y="510"/>
                    <a:pt x="109" y="520"/>
                  </a:cubicBezTo>
                  <a:cubicBezTo>
                    <a:pt x="109" y="778"/>
                    <a:pt x="110" y="1130"/>
                    <a:pt x="110" y="1150"/>
                  </a:cubicBezTo>
                  <a:cubicBezTo>
                    <a:pt x="110" y="1172"/>
                    <a:pt x="127" y="1188"/>
                    <a:pt x="147" y="1188"/>
                  </a:cubicBezTo>
                  <a:cubicBezTo>
                    <a:pt x="276" y="1188"/>
                    <a:pt x="276" y="1188"/>
                    <a:pt x="276" y="1188"/>
                  </a:cubicBezTo>
                  <a:cubicBezTo>
                    <a:pt x="297" y="1188"/>
                    <a:pt x="314" y="1172"/>
                    <a:pt x="314" y="1152"/>
                  </a:cubicBezTo>
                  <a:cubicBezTo>
                    <a:pt x="314" y="1133"/>
                    <a:pt x="314" y="777"/>
                    <a:pt x="314" y="524"/>
                  </a:cubicBezTo>
                  <a:cubicBezTo>
                    <a:pt x="385" y="515"/>
                    <a:pt x="463" y="500"/>
                    <a:pt x="520" y="478"/>
                  </a:cubicBezTo>
                  <a:cubicBezTo>
                    <a:pt x="520" y="460"/>
                    <a:pt x="520" y="442"/>
                    <a:pt x="520" y="421"/>
                  </a:cubicBezTo>
                  <a:cubicBezTo>
                    <a:pt x="520" y="394"/>
                    <a:pt x="511" y="377"/>
                    <a:pt x="466" y="376"/>
                  </a:cubicBezTo>
                  <a:cubicBezTo>
                    <a:pt x="448" y="376"/>
                    <a:pt x="385" y="376"/>
                    <a:pt x="314" y="376"/>
                  </a:cubicBezTo>
                  <a:cubicBezTo>
                    <a:pt x="314" y="319"/>
                    <a:pt x="314" y="280"/>
                    <a:pt x="314" y="272"/>
                  </a:cubicBezTo>
                  <a:cubicBezTo>
                    <a:pt x="314" y="163"/>
                    <a:pt x="349" y="143"/>
                    <a:pt x="440" y="143"/>
                  </a:cubicBezTo>
                  <a:close/>
                </a:path>
              </a:pathLst>
            </a:custGeom>
            <a:solidFill>
              <a:srgbClr val="0075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prstClr val="black"/>
                </a:solidFill>
                <a:cs typeface="Arial" pitchFamily="34" charset="0"/>
              </a:endParaRPr>
            </a:p>
          </p:txBody>
        </p:sp>
        <p:sp>
          <p:nvSpPr>
            <p:cNvPr id="19" name="Freeform 16">
              <a:extLst>
                <a:ext uri="{FF2B5EF4-FFF2-40B4-BE49-F238E27FC236}">
                  <a16:creationId xmlns:a16="http://schemas.microsoft.com/office/drawing/2014/main" xmlns="" id="{61029484-B797-455C-B87B-959187EBCBF4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2009" y="787"/>
              <a:ext cx="868" cy="1083"/>
            </a:xfrm>
            <a:custGeom>
              <a:avLst/>
              <a:gdLst>
                <a:gd name="T0" fmla="*/ 669 w 669"/>
                <a:gd name="T1" fmla="*/ 220 h 835"/>
                <a:gd name="T2" fmla="*/ 381 w 669"/>
                <a:gd name="T3" fmla="*/ 0 h 835"/>
                <a:gd name="T4" fmla="*/ 65 w 669"/>
                <a:gd name="T5" fmla="*/ 63 h 835"/>
                <a:gd name="T6" fmla="*/ 56 w 669"/>
                <a:gd name="T7" fmla="*/ 100 h 835"/>
                <a:gd name="T8" fmla="*/ 86 w 669"/>
                <a:gd name="T9" fmla="*/ 174 h 835"/>
                <a:gd name="T10" fmla="*/ 108 w 669"/>
                <a:gd name="T11" fmla="*/ 192 h 835"/>
                <a:gd name="T12" fmla="*/ 141 w 669"/>
                <a:gd name="T13" fmla="*/ 183 h 835"/>
                <a:gd name="T14" fmla="*/ 338 w 669"/>
                <a:gd name="T15" fmla="*/ 143 h 835"/>
                <a:gd name="T16" fmla="*/ 468 w 669"/>
                <a:gd name="T17" fmla="*/ 249 h 835"/>
                <a:gd name="T18" fmla="*/ 468 w 669"/>
                <a:gd name="T19" fmla="*/ 311 h 835"/>
                <a:gd name="T20" fmla="*/ 189 w 669"/>
                <a:gd name="T21" fmla="*/ 351 h 835"/>
                <a:gd name="T22" fmla="*/ 0 w 669"/>
                <a:gd name="T23" fmla="*/ 603 h 835"/>
                <a:gd name="T24" fmla="*/ 223 w 669"/>
                <a:gd name="T25" fmla="*/ 835 h 835"/>
                <a:gd name="T26" fmla="*/ 486 w 669"/>
                <a:gd name="T27" fmla="*/ 738 h 835"/>
                <a:gd name="T28" fmla="*/ 572 w 669"/>
                <a:gd name="T29" fmla="*/ 824 h 835"/>
                <a:gd name="T30" fmla="*/ 631 w 669"/>
                <a:gd name="T31" fmla="*/ 824 h 835"/>
                <a:gd name="T32" fmla="*/ 669 w 669"/>
                <a:gd name="T33" fmla="*/ 787 h 835"/>
                <a:gd name="T34" fmla="*/ 669 w 669"/>
                <a:gd name="T35" fmla="*/ 220 h 835"/>
                <a:gd name="T36" fmla="*/ 451 w 669"/>
                <a:gd name="T37" fmla="*/ 633 h 835"/>
                <a:gd name="T38" fmla="*/ 297 w 669"/>
                <a:gd name="T39" fmla="*/ 703 h 835"/>
                <a:gd name="T40" fmla="*/ 194 w 669"/>
                <a:gd name="T41" fmla="*/ 587 h 835"/>
                <a:gd name="T42" fmla="*/ 468 w 669"/>
                <a:gd name="T43" fmla="*/ 427 h 835"/>
                <a:gd name="T44" fmla="*/ 468 w 669"/>
                <a:gd name="T45" fmla="*/ 575 h 835"/>
                <a:gd name="T46" fmla="*/ 451 w 669"/>
                <a:gd name="T47" fmla="*/ 633 h 8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669" h="835">
                  <a:moveTo>
                    <a:pt x="669" y="220"/>
                  </a:moveTo>
                  <a:cubicBezTo>
                    <a:pt x="669" y="52"/>
                    <a:pt x="552" y="0"/>
                    <a:pt x="381" y="0"/>
                  </a:cubicBezTo>
                  <a:cubicBezTo>
                    <a:pt x="226" y="0"/>
                    <a:pt x="92" y="49"/>
                    <a:pt x="65" y="63"/>
                  </a:cubicBezTo>
                  <a:cubicBezTo>
                    <a:pt x="50" y="71"/>
                    <a:pt x="48" y="81"/>
                    <a:pt x="56" y="100"/>
                  </a:cubicBezTo>
                  <a:cubicBezTo>
                    <a:pt x="64" y="122"/>
                    <a:pt x="74" y="143"/>
                    <a:pt x="86" y="174"/>
                  </a:cubicBezTo>
                  <a:cubicBezTo>
                    <a:pt x="91" y="186"/>
                    <a:pt x="97" y="192"/>
                    <a:pt x="108" y="192"/>
                  </a:cubicBezTo>
                  <a:cubicBezTo>
                    <a:pt x="117" y="192"/>
                    <a:pt x="132" y="186"/>
                    <a:pt x="141" y="183"/>
                  </a:cubicBezTo>
                  <a:cubicBezTo>
                    <a:pt x="191" y="165"/>
                    <a:pt x="273" y="143"/>
                    <a:pt x="338" y="143"/>
                  </a:cubicBezTo>
                  <a:cubicBezTo>
                    <a:pt x="423" y="143"/>
                    <a:pt x="468" y="189"/>
                    <a:pt x="468" y="249"/>
                  </a:cubicBezTo>
                  <a:cubicBezTo>
                    <a:pt x="468" y="259"/>
                    <a:pt x="468" y="282"/>
                    <a:pt x="468" y="311"/>
                  </a:cubicBezTo>
                  <a:cubicBezTo>
                    <a:pt x="336" y="324"/>
                    <a:pt x="268" y="330"/>
                    <a:pt x="189" y="351"/>
                  </a:cubicBezTo>
                  <a:cubicBezTo>
                    <a:pt x="87" y="377"/>
                    <a:pt x="0" y="440"/>
                    <a:pt x="0" y="603"/>
                  </a:cubicBezTo>
                  <a:cubicBezTo>
                    <a:pt x="0" y="762"/>
                    <a:pt x="97" y="835"/>
                    <a:pt x="223" y="835"/>
                  </a:cubicBezTo>
                  <a:cubicBezTo>
                    <a:pt x="337" y="835"/>
                    <a:pt x="448" y="776"/>
                    <a:pt x="486" y="738"/>
                  </a:cubicBezTo>
                  <a:cubicBezTo>
                    <a:pt x="490" y="792"/>
                    <a:pt x="517" y="824"/>
                    <a:pt x="572" y="824"/>
                  </a:cubicBezTo>
                  <a:cubicBezTo>
                    <a:pt x="583" y="824"/>
                    <a:pt x="610" y="824"/>
                    <a:pt x="631" y="824"/>
                  </a:cubicBezTo>
                  <a:cubicBezTo>
                    <a:pt x="652" y="824"/>
                    <a:pt x="669" y="808"/>
                    <a:pt x="669" y="787"/>
                  </a:cubicBezTo>
                  <a:cubicBezTo>
                    <a:pt x="669" y="767"/>
                    <a:pt x="669" y="273"/>
                    <a:pt x="669" y="220"/>
                  </a:cubicBezTo>
                  <a:close/>
                  <a:moveTo>
                    <a:pt x="451" y="633"/>
                  </a:moveTo>
                  <a:cubicBezTo>
                    <a:pt x="404" y="676"/>
                    <a:pt x="346" y="703"/>
                    <a:pt x="297" y="703"/>
                  </a:cubicBezTo>
                  <a:cubicBezTo>
                    <a:pt x="238" y="703"/>
                    <a:pt x="194" y="659"/>
                    <a:pt x="194" y="587"/>
                  </a:cubicBezTo>
                  <a:cubicBezTo>
                    <a:pt x="194" y="436"/>
                    <a:pt x="331" y="443"/>
                    <a:pt x="468" y="427"/>
                  </a:cubicBezTo>
                  <a:cubicBezTo>
                    <a:pt x="468" y="487"/>
                    <a:pt x="468" y="546"/>
                    <a:pt x="468" y="575"/>
                  </a:cubicBezTo>
                  <a:cubicBezTo>
                    <a:pt x="468" y="596"/>
                    <a:pt x="468" y="617"/>
                    <a:pt x="451" y="633"/>
                  </a:cubicBezTo>
                  <a:close/>
                </a:path>
              </a:pathLst>
            </a:custGeom>
            <a:solidFill>
              <a:srgbClr val="0075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prstClr val="black"/>
                </a:solidFill>
                <a:cs typeface="Arial" pitchFamily="34" charset="0"/>
              </a:endParaRPr>
            </a:p>
          </p:txBody>
        </p:sp>
        <p:sp>
          <p:nvSpPr>
            <p:cNvPr id="20" name="Freeform 17">
              <a:extLst>
                <a:ext uri="{FF2B5EF4-FFF2-40B4-BE49-F238E27FC236}">
                  <a16:creationId xmlns:a16="http://schemas.microsoft.com/office/drawing/2014/main" xmlns="" id="{8063941E-21B8-44DD-A283-94D5D0FD18E7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026" y="377"/>
              <a:ext cx="868" cy="1480"/>
            </a:xfrm>
            <a:custGeom>
              <a:avLst/>
              <a:gdLst>
                <a:gd name="T0" fmla="*/ 669 w 669"/>
                <a:gd name="T1" fmla="*/ 517 h 1141"/>
                <a:gd name="T2" fmla="*/ 458 w 669"/>
                <a:gd name="T3" fmla="*/ 320 h 1141"/>
                <a:gd name="T4" fmla="*/ 204 w 669"/>
                <a:gd name="T5" fmla="*/ 411 h 1141"/>
                <a:gd name="T6" fmla="*/ 204 w 669"/>
                <a:gd name="T7" fmla="*/ 19 h 1141"/>
                <a:gd name="T8" fmla="*/ 194 w 669"/>
                <a:gd name="T9" fmla="*/ 0 h 1141"/>
                <a:gd name="T10" fmla="*/ 181 w 669"/>
                <a:gd name="T11" fmla="*/ 5 h 1141"/>
                <a:gd name="T12" fmla="*/ 12 w 669"/>
                <a:gd name="T13" fmla="*/ 94 h 1141"/>
                <a:gd name="T14" fmla="*/ 0 w 669"/>
                <a:gd name="T15" fmla="*/ 112 h 1141"/>
                <a:gd name="T16" fmla="*/ 0 w 669"/>
                <a:gd name="T17" fmla="*/ 1104 h 1141"/>
                <a:gd name="T18" fmla="*/ 39 w 669"/>
                <a:gd name="T19" fmla="*/ 1141 h 1141"/>
                <a:gd name="T20" fmla="*/ 167 w 669"/>
                <a:gd name="T21" fmla="*/ 1141 h 1141"/>
                <a:gd name="T22" fmla="*/ 204 w 669"/>
                <a:gd name="T23" fmla="*/ 1105 h 1141"/>
                <a:gd name="T24" fmla="*/ 204 w 669"/>
                <a:gd name="T25" fmla="*/ 575 h 1141"/>
                <a:gd name="T26" fmla="*/ 221 w 669"/>
                <a:gd name="T27" fmla="*/ 532 h 1141"/>
                <a:gd name="T28" fmla="*/ 392 w 669"/>
                <a:gd name="T29" fmla="*/ 471 h 1141"/>
                <a:gd name="T30" fmla="*/ 466 w 669"/>
                <a:gd name="T31" fmla="*/ 567 h 1141"/>
                <a:gd name="T32" fmla="*/ 466 w 669"/>
                <a:gd name="T33" fmla="*/ 1104 h 1141"/>
                <a:gd name="T34" fmla="*/ 504 w 669"/>
                <a:gd name="T35" fmla="*/ 1141 h 1141"/>
                <a:gd name="T36" fmla="*/ 632 w 669"/>
                <a:gd name="T37" fmla="*/ 1141 h 1141"/>
                <a:gd name="T38" fmla="*/ 669 w 669"/>
                <a:gd name="T39" fmla="*/ 1104 h 1141"/>
                <a:gd name="T40" fmla="*/ 669 w 669"/>
                <a:gd name="T41" fmla="*/ 517 h 1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669" h="1141">
                  <a:moveTo>
                    <a:pt x="669" y="517"/>
                  </a:moveTo>
                  <a:cubicBezTo>
                    <a:pt x="666" y="375"/>
                    <a:pt x="580" y="320"/>
                    <a:pt x="458" y="320"/>
                  </a:cubicBezTo>
                  <a:cubicBezTo>
                    <a:pt x="356" y="320"/>
                    <a:pt x="250" y="381"/>
                    <a:pt x="204" y="411"/>
                  </a:cubicBezTo>
                  <a:cubicBezTo>
                    <a:pt x="204" y="359"/>
                    <a:pt x="204" y="139"/>
                    <a:pt x="204" y="19"/>
                  </a:cubicBezTo>
                  <a:cubicBezTo>
                    <a:pt x="204" y="4"/>
                    <a:pt x="201" y="0"/>
                    <a:pt x="194" y="0"/>
                  </a:cubicBezTo>
                  <a:cubicBezTo>
                    <a:pt x="190" y="0"/>
                    <a:pt x="187" y="2"/>
                    <a:pt x="181" y="5"/>
                  </a:cubicBezTo>
                  <a:cubicBezTo>
                    <a:pt x="128" y="38"/>
                    <a:pt x="71" y="69"/>
                    <a:pt x="12" y="94"/>
                  </a:cubicBezTo>
                  <a:cubicBezTo>
                    <a:pt x="5" y="96"/>
                    <a:pt x="1" y="99"/>
                    <a:pt x="0" y="112"/>
                  </a:cubicBezTo>
                  <a:cubicBezTo>
                    <a:pt x="1" y="132"/>
                    <a:pt x="0" y="1082"/>
                    <a:pt x="0" y="1104"/>
                  </a:cubicBezTo>
                  <a:cubicBezTo>
                    <a:pt x="0" y="1125"/>
                    <a:pt x="18" y="1141"/>
                    <a:pt x="39" y="1141"/>
                  </a:cubicBezTo>
                  <a:cubicBezTo>
                    <a:pt x="60" y="1141"/>
                    <a:pt x="146" y="1141"/>
                    <a:pt x="167" y="1141"/>
                  </a:cubicBezTo>
                  <a:cubicBezTo>
                    <a:pt x="187" y="1141"/>
                    <a:pt x="204" y="1125"/>
                    <a:pt x="204" y="1105"/>
                  </a:cubicBezTo>
                  <a:cubicBezTo>
                    <a:pt x="204" y="1084"/>
                    <a:pt x="204" y="734"/>
                    <a:pt x="204" y="575"/>
                  </a:cubicBezTo>
                  <a:cubicBezTo>
                    <a:pt x="204" y="550"/>
                    <a:pt x="210" y="539"/>
                    <a:pt x="221" y="532"/>
                  </a:cubicBezTo>
                  <a:cubicBezTo>
                    <a:pt x="271" y="502"/>
                    <a:pt x="341" y="471"/>
                    <a:pt x="392" y="471"/>
                  </a:cubicBezTo>
                  <a:cubicBezTo>
                    <a:pt x="447" y="471"/>
                    <a:pt x="466" y="510"/>
                    <a:pt x="466" y="567"/>
                  </a:cubicBezTo>
                  <a:cubicBezTo>
                    <a:pt x="466" y="785"/>
                    <a:pt x="466" y="1083"/>
                    <a:pt x="466" y="1104"/>
                  </a:cubicBezTo>
                  <a:cubicBezTo>
                    <a:pt x="466" y="1124"/>
                    <a:pt x="483" y="1141"/>
                    <a:pt x="504" y="1141"/>
                  </a:cubicBezTo>
                  <a:cubicBezTo>
                    <a:pt x="525" y="1141"/>
                    <a:pt x="611" y="1141"/>
                    <a:pt x="632" y="1141"/>
                  </a:cubicBezTo>
                  <a:cubicBezTo>
                    <a:pt x="653" y="1141"/>
                    <a:pt x="669" y="1125"/>
                    <a:pt x="669" y="1104"/>
                  </a:cubicBezTo>
                  <a:cubicBezTo>
                    <a:pt x="669" y="1084"/>
                    <a:pt x="669" y="723"/>
                    <a:pt x="669" y="517"/>
                  </a:cubicBezTo>
                </a:path>
              </a:pathLst>
            </a:custGeom>
            <a:solidFill>
              <a:srgbClr val="0075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prstClr val="black"/>
                </a:solidFill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664793991"/>
      </p:ext>
    </p:extLst>
  </p:cSld>
  <p:clrMapOvr>
    <a:masterClrMapping/>
  </p:clrMapOvr>
  <p:transition>
    <p:fad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Alt">
    <p:bg bwMode="gray"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 bwMode="white">
          <a:xfrm>
            <a:off x="1098000" y="2905200"/>
            <a:ext cx="4996800" cy="363600"/>
          </a:xfrm>
        </p:spPr>
        <p:txBody>
          <a:bodyPr anchor="t"/>
          <a:lstStyle>
            <a:lvl1pPr algn="r">
              <a:defRPr sz="27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white">
          <a:xfrm>
            <a:off x="4572003" y="3247200"/>
            <a:ext cx="1522799" cy="145800"/>
          </a:xfrm>
        </p:spPr>
        <p:txBody>
          <a:bodyPr anchor="t"/>
          <a:lstStyle>
            <a:lvl1pPr algn="r">
              <a:defRPr b="1" cap="all" baseline="0">
                <a:solidFill>
                  <a:schemeClr val="bg1"/>
                </a:solidFill>
              </a:defRPr>
            </a:lvl1pPr>
          </a:lstStyle>
          <a:p>
            <a:fld id="{D076B4B0-0E40-4883-BED4-303E971F3015}" type="datetime3">
              <a:rPr lang="en-US" smtClean="0">
                <a:solidFill>
                  <a:prstClr val="white"/>
                </a:solidFill>
              </a:rPr>
              <a:pPr/>
              <a:t>29 September 2021</a:t>
            </a:fld>
            <a:endParaRPr lang="en-GB">
              <a:solidFill>
                <a:prstClr val="white"/>
              </a:solidFill>
            </a:endParaRPr>
          </a:p>
        </p:txBody>
      </p:sp>
      <p:grpSp>
        <p:nvGrpSpPr>
          <p:cNvPr id="7" name="Group 4">
            <a:extLst>
              <a:ext uri="{FF2B5EF4-FFF2-40B4-BE49-F238E27FC236}">
                <a16:creationId xmlns:a16="http://schemas.microsoft.com/office/drawing/2014/main" xmlns="" id="{256774C6-BF72-4D8A-AD80-5F476EE27ACF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6243100" y="2620800"/>
            <a:ext cx="2304000" cy="784800"/>
            <a:chOff x="134" y="-75"/>
            <a:chExt cx="5760" cy="1962"/>
          </a:xfrm>
          <a:solidFill>
            <a:schemeClr val="bg1"/>
          </a:solidFill>
        </p:grpSpPr>
        <p:sp>
          <p:nvSpPr>
            <p:cNvPr id="8" name="Freeform 5">
              <a:extLst>
                <a:ext uri="{FF2B5EF4-FFF2-40B4-BE49-F238E27FC236}">
                  <a16:creationId xmlns:a16="http://schemas.microsoft.com/office/drawing/2014/main" xmlns="" id="{45A97F7C-B6FA-45AE-BE1C-F429AE5BF2A5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626" y="782"/>
              <a:ext cx="452" cy="1073"/>
            </a:xfrm>
            <a:custGeom>
              <a:avLst/>
              <a:gdLst>
                <a:gd name="T0" fmla="*/ 339 w 348"/>
                <a:gd name="T1" fmla="*/ 79 h 827"/>
                <a:gd name="T2" fmla="*/ 210 w 348"/>
                <a:gd name="T3" fmla="*/ 781 h 827"/>
                <a:gd name="T4" fmla="*/ 157 w 348"/>
                <a:gd name="T5" fmla="*/ 826 h 827"/>
                <a:gd name="T6" fmla="*/ 48 w 348"/>
                <a:gd name="T7" fmla="*/ 826 h 827"/>
                <a:gd name="T8" fmla="*/ 7 w 348"/>
                <a:gd name="T9" fmla="*/ 776 h 827"/>
                <a:gd name="T10" fmla="*/ 130 w 348"/>
                <a:gd name="T11" fmla="*/ 85 h 827"/>
                <a:gd name="T12" fmla="*/ 316 w 348"/>
                <a:gd name="T13" fmla="*/ 7 h 827"/>
                <a:gd name="T14" fmla="*/ 336 w 348"/>
                <a:gd name="T15" fmla="*/ 0 h 827"/>
                <a:gd name="T16" fmla="*/ 348 w 348"/>
                <a:gd name="T17" fmla="*/ 16 h 827"/>
                <a:gd name="T18" fmla="*/ 339 w 348"/>
                <a:gd name="T19" fmla="*/ 79 h 8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48" h="827">
                  <a:moveTo>
                    <a:pt x="339" y="79"/>
                  </a:moveTo>
                  <a:cubicBezTo>
                    <a:pt x="296" y="318"/>
                    <a:pt x="253" y="542"/>
                    <a:pt x="210" y="781"/>
                  </a:cubicBezTo>
                  <a:cubicBezTo>
                    <a:pt x="204" y="812"/>
                    <a:pt x="187" y="826"/>
                    <a:pt x="157" y="826"/>
                  </a:cubicBezTo>
                  <a:cubicBezTo>
                    <a:pt x="121" y="827"/>
                    <a:pt x="84" y="827"/>
                    <a:pt x="48" y="826"/>
                  </a:cubicBezTo>
                  <a:cubicBezTo>
                    <a:pt x="10" y="826"/>
                    <a:pt x="0" y="814"/>
                    <a:pt x="7" y="776"/>
                  </a:cubicBezTo>
                  <a:cubicBezTo>
                    <a:pt x="29" y="656"/>
                    <a:pt x="111" y="190"/>
                    <a:pt x="130" y="85"/>
                  </a:cubicBezTo>
                  <a:cubicBezTo>
                    <a:pt x="198" y="61"/>
                    <a:pt x="255" y="39"/>
                    <a:pt x="316" y="7"/>
                  </a:cubicBezTo>
                  <a:cubicBezTo>
                    <a:pt x="323" y="3"/>
                    <a:pt x="330" y="0"/>
                    <a:pt x="336" y="0"/>
                  </a:cubicBezTo>
                  <a:cubicBezTo>
                    <a:pt x="345" y="0"/>
                    <a:pt x="348" y="6"/>
                    <a:pt x="348" y="16"/>
                  </a:cubicBezTo>
                  <a:cubicBezTo>
                    <a:pt x="348" y="27"/>
                    <a:pt x="340" y="70"/>
                    <a:pt x="339" y="7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prstClr val="white"/>
                </a:solidFill>
                <a:cs typeface="Arial" pitchFamily="34" charset="0"/>
              </a:endParaRPr>
            </a:p>
          </p:txBody>
        </p:sp>
        <p:sp>
          <p:nvSpPr>
            <p:cNvPr id="9" name="Freeform 6">
              <a:extLst>
                <a:ext uri="{FF2B5EF4-FFF2-40B4-BE49-F238E27FC236}">
                  <a16:creationId xmlns:a16="http://schemas.microsoft.com/office/drawing/2014/main" xmlns="" id="{886E342E-E45A-43B3-B9E1-73225C5BF9E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435" y="-75"/>
              <a:ext cx="579" cy="352"/>
            </a:xfrm>
            <a:custGeom>
              <a:avLst/>
              <a:gdLst>
                <a:gd name="T0" fmla="*/ 447 w 447"/>
                <a:gd name="T1" fmla="*/ 133 h 271"/>
                <a:gd name="T2" fmla="*/ 447 w 447"/>
                <a:gd name="T3" fmla="*/ 133 h 271"/>
                <a:gd name="T4" fmla="*/ 444 w 447"/>
                <a:gd name="T5" fmla="*/ 127 h 271"/>
                <a:gd name="T6" fmla="*/ 322 w 447"/>
                <a:gd name="T7" fmla="*/ 2 h 271"/>
                <a:gd name="T8" fmla="*/ 312 w 447"/>
                <a:gd name="T9" fmla="*/ 2 h 271"/>
                <a:gd name="T10" fmla="*/ 8 w 447"/>
                <a:gd name="T11" fmla="*/ 128 h 271"/>
                <a:gd name="T12" fmla="*/ 1 w 447"/>
                <a:gd name="T13" fmla="*/ 135 h 271"/>
                <a:gd name="T14" fmla="*/ 1 w 447"/>
                <a:gd name="T15" fmla="*/ 137 h 271"/>
                <a:gd name="T16" fmla="*/ 6 w 447"/>
                <a:gd name="T17" fmla="*/ 144 h 271"/>
                <a:gd name="T18" fmla="*/ 263 w 447"/>
                <a:gd name="T19" fmla="*/ 268 h 271"/>
                <a:gd name="T20" fmla="*/ 278 w 447"/>
                <a:gd name="T21" fmla="*/ 268 h 271"/>
                <a:gd name="T22" fmla="*/ 441 w 447"/>
                <a:gd name="T23" fmla="*/ 145 h 271"/>
                <a:gd name="T24" fmla="*/ 446 w 447"/>
                <a:gd name="T25" fmla="*/ 138 h 271"/>
                <a:gd name="T26" fmla="*/ 446 w 447"/>
                <a:gd name="T27" fmla="*/ 138 h 271"/>
                <a:gd name="T28" fmla="*/ 447 w 447"/>
                <a:gd name="T29" fmla="*/ 136 h 271"/>
                <a:gd name="T30" fmla="*/ 447 w 447"/>
                <a:gd name="T31" fmla="*/ 133 h 2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7" h="271">
                  <a:moveTo>
                    <a:pt x="447" y="133"/>
                  </a:moveTo>
                  <a:cubicBezTo>
                    <a:pt x="447" y="133"/>
                    <a:pt x="447" y="133"/>
                    <a:pt x="447" y="133"/>
                  </a:cubicBezTo>
                  <a:cubicBezTo>
                    <a:pt x="447" y="131"/>
                    <a:pt x="446" y="128"/>
                    <a:pt x="444" y="127"/>
                  </a:cubicBezTo>
                  <a:cubicBezTo>
                    <a:pt x="322" y="2"/>
                    <a:pt x="322" y="2"/>
                    <a:pt x="322" y="2"/>
                  </a:cubicBezTo>
                  <a:cubicBezTo>
                    <a:pt x="320" y="0"/>
                    <a:pt x="315" y="0"/>
                    <a:pt x="312" y="2"/>
                  </a:cubicBezTo>
                  <a:cubicBezTo>
                    <a:pt x="234" y="57"/>
                    <a:pt x="106" y="104"/>
                    <a:pt x="8" y="128"/>
                  </a:cubicBezTo>
                  <a:cubicBezTo>
                    <a:pt x="4" y="129"/>
                    <a:pt x="2" y="132"/>
                    <a:pt x="1" y="135"/>
                  </a:cubicBezTo>
                  <a:cubicBezTo>
                    <a:pt x="1" y="135"/>
                    <a:pt x="1" y="136"/>
                    <a:pt x="1" y="137"/>
                  </a:cubicBezTo>
                  <a:cubicBezTo>
                    <a:pt x="0" y="140"/>
                    <a:pt x="2" y="143"/>
                    <a:pt x="6" y="144"/>
                  </a:cubicBezTo>
                  <a:cubicBezTo>
                    <a:pt x="95" y="167"/>
                    <a:pt x="205" y="213"/>
                    <a:pt x="263" y="268"/>
                  </a:cubicBezTo>
                  <a:cubicBezTo>
                    <a:pt x="267" y="271"/>
                    <a:pt x="273" y="271"/>
                    <a:pt x="278" y="268"/>
                  </a:cubicBezTo>
                  <a:cubicBezTo>
                    <a:pt x="441" y="145"/>
                    <a:pt x="441" y="145"/>
                    <a:pt x="441" y="145"/>
                  </a:cubicBezTo>
                  <a:cubicBezTo>
                    <a:pt x="444" y="143"/>
                    <a:pt x="445" y="141"/>
                    <a:pt x="446" y="138"/>
                  </a:cubicBezTo>
                  <a:cubicBezTo>
                    <a:pt x="446" y="138"/>
                    <a:pt x="446" y="138"/>
                    <a:pt x="446" y="138"/>
                  </a:cubicBezTo>
                  <a:cubicBezTo>
                    <a:pt x="447" y="137"/>
                    <a:pt x="447" y="137"/>
                    <a:pt x="447" y="136"/>
                  </a:cubicBezTo>
                  <a:cubicBezTo>
                    <a:pt x="447" y="135"/>
                    <a:pt x="447" y="134"/>
                    <a:pt x="447" y="133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prstClr val="white"/>
                </a:solidFill>
                <a:cs typeface="Arial" pitchFamily="34" charset="0"/>
              </a:endParaRPr>
            </a:p>
          </p:txBody>
        </p:sp>
        <p:sp>
          <p:nvSpPr>
            <p:cNvPr id="10" name="Freeform 7">
              <a:extLst>
                <a:ext uri="{FF2B5EF4-FFF2-40B4-BE49-F238E27FC236}">
                  <a16:creationId xmlns:a16="http://schemas.microsoft.com/office/drawing/2014/main" xmlns="" id="{129B2DEB-7B9F-4D64-8089-6D0B3E3912E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366" y="330"/>
              <a:ext cx="580" cy="353"/>
            </a:xfrm>
            <a:custGeom>
              <a:avLst/>
              <a:gdLst>
                <a:gd name="T0" fmla="*/ 447 w 447"/>
                <a:gd name="T1" fmla="*/ 134 h 272"/>
                <a:gd name="T2" fmla="*/ 447 w 447"/>
                <a:gd name="T3" fmla="*/ 134 h 272"/>
                <a:gd name="T4" fmla="*/ 444 w 447"/>
                <a:gd name="T5" fmla="*/ 127 h 272"/>
                <a:gd name="T6" fmla="*/ 322 w 447"/>
                <a:gd name="T7" fmla="*/ 3 h 272"/>
                <a:gd name="T8" fmla="*/ 311 w 447"/>
                <a:gd name="T9" fmla="*/ 3 h 272"/>
                <a:gd name="T10" fmla="*/ 8 w 447"/>
                <a:gd name="T11" fmla="*/ 128 h 272"/>
                <a:gd name="T12" fmla="*/ 0 w 447"/>
                <a:gd name="T13" fmla="*/ 136 h 272"/>
                <a:gd name="T14" fmla="*/ 0 w 447"/>
                <a:gd name="T15" fmla="*/ 137 h 272"/>
                <a:gd name="T16" fmla="*/ 5 w 447"/>
                <a:gd name="T17" fmla="*/ 145 h 272"/>
                <a:gd name="T18" fmla="*/ 263 w 447"/>
                <a:gd name="T19" fmla="*/ 269 h 272"/>
                <a:gd name="T20" fmla="*/ 277 w 447"/>
                <a:gd name="T21" fmla="*/ 268 h 272"/>
                <a:gd name="T22" fmla="*/ 441 w 447"/>
                <a:gd name="T23" fmla="*/ 146 h 272"/>
                <a:gd name="T24" fmla="*/ 446 w 447"/>
                <a:gd name="T25" fmla="*/ 139 h 272"/>
                <a:gd name="T26" fmla="*/ 446 w 447"/>
                <a:gd name="T27" fmla="*/ 139 h 272"/>
                <a:gd name="T28" fmla="*/ 447 w 447"/>
                <a:gd name="T29" fmla="*/ 137 h 272"/>
                <a:gd name="T30" fmla="*/ 447 w 447"/>
                <a:gd name="T31" fmla="*/ 134 h 2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7" h="272">
                  <a:moveTo>
                    <a:pt x="447" y="134"/>
                  </a:moveTo>
                  <a:cubicBezTo>
                    <a:pt x="447" y="134"/>
                    <a:pt x="447" y="134"/>
                    <a:pt x="447" y="134"/>
                  </a:cubicBezTo>
                  <a:cubicBezTo>
                    <a:pt x="447" y="132"/>
                    <a:pt x="446" y="129"/>
                    <a:pt x="444" y="127"/>
                  </a:cubicBezTo>
                  <a:cubicBezTo>
                    <a:pt x="322" y="3"/>
                    <a:pt x="322" y="3"/>
                    <a:pt x="322" y="3"/>
                  </a:cubicBezTo>
                  <a:cubicBezTo>
                    <a:pt x="319" y="1"/>
                    <a:pt x="315" y="0"/>
                    <a:pt x="311" y="3"/>
                  </a:cubicBezTo>
                  <a:cubicBezTo>
                    <a:pt x="234" y="58"/>
                    <a:pt x="106" y="105"/>
                    <a:pt x="8" y="128"/>
                  </a:cubicBezTo>
                  <a:cubicBezTo>
                    <a:pt x="4" y="129"/>
                    <a:pt x="1" y="133"/>
                    <a:pt x="0" y="136"/>
                  </a:cubicBezTo>
                  <a:cubicBezTo>
                    <a:pt x="0" y="136"/>
                    <a:pt x="0" y="137"/>
                    <a:pt x="0" y="137"/>
                  </a:cubicBezTo>
                  <a:cubicBezTo>
                    <a:pt x="0" y="141"/>
                    <a:pt x="1" y="144"/>
                    <a:pt x="5" y="145"/>
                  </a:cubicBezTo>
                  <a:cubicBezTo>
                    <a:pt x="94" y="168"/>
                    <a:pt x="204" y="214"/>
                    <a:pt x="263" y="269"/>
                  </a:cubicBezTo>
                  <a:cubicBezTo>
                    <a:pt x="266" y="272"/>
                    <a:pt x="273" y="272"/>
                    <a:pt x="277" y="268"/>
                  </a:cubicBezTo>
                  <a:cubicBezTo>
                    <a:pt x="441" y="146"/>
                    <a:pt x="441" y="146"/>
                    <a:pt x="441" y="146"/>
                  </a:cubicBezTo>
                  <a:cubicBezTo>
                    <a:pt x="443" y="144"/>
                    <a:pt x="445" y="142"/>
                    <a:pt x="446" y="139"/>
                  </a:cubicBezTo>
                  <a:cubicBezTo>
                    <a:pt x="446" y="139"/>
                    <a:pt x="446" y="139"/>
                    <a:pt x="446" y="139"/>
                  </a:cubicBezTo>
                  <a:cubicBezTo>
                    <a:pt x="446" y="138"/>
                    <a:pt x="447" y="137"/>
                    <a:pt x="447" y="137"/>
                  </a:cubicBezTo>
                  <a:cubicBezTo>
                    <a:pt x="447" y="136"/>
                    <a:pt x="447" y="135"/>
                    <a:pt x="447" y="134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prstClr val="white"/>
                </a:solidFill>
                <a:cs typeface="Arial" pitchFamily="34" charset="0"/>
              </a:endParaRPr>
            </a:p>
          </p:txBody>
        </p:sp>
        <p:sp>
          <p:nvSpPr>
            <p:cNvPr id="11" name="Freeform 8">
              <a:extLst>
                <a:ext uri="{FF2B5EF4-FFF2-40B4-BE49-F238E27FC236}">
                  <a16:creationId xmlns:a16="http://schemas.microsoft.com/office/drawing/2014/main" xmlns="" id="{C300526D-E012-4BAE-8391-D5D8AC2D7DBC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801" y="-75"/>
              <a:ext cx="580" cy="352"/>
            </a:xfrm>
            <a:custGeom>
              <a:avLst/>
              <a:gdLst>
                <a:gd name="T0" fmla="*/ 447 w 447"/>
                <a:gd name="T1" fmla="*/ 133 h 271"/>
                <a:gd name="T2" fmla="*/ 447 w 447"/>
                <a:gd name="T3" fmla="*/ 133 h 271"/>
                <a:gd name="T4" fmla="*/ 444 w 447"/>
                <a:gd name="T5" fmla="*/ 127 h 271"/>
                <a:gd name="T6" fmla="*/ 322 w 447"/>
                <a:gd name="T7" fmla="*/ 2 h 271"/>
                <a:gd name="T8" fmla="*/ 311 w 447"/>
                <a:gd name="T9" fmla="*/ 2 h 271"/>
                <a:gd name="T10" fmla="*/ 8 w 447"/>
                <a:gd name="T11" fmla="*/ 128 h 271"/>
                <a:gd name="T12" fmla="*/ 0 w 447"/>
                <a:gd name="T13" fmla="*/ 135 h 271"/>
                <a:gd name="T14" fmla="*/ 0 w 447"/>
                <a:gd name="T15" fmla="*/ 137 h 271"/>
                <a:gd name="T16" fmla="*/ 5 w 447"/>
                <a:gd name="T17" fmla="*/ 144 h 271"/>
                <a:gd name="T18" fmla="*/ 263 w 447"/>
                <a:gd name="T19" fmla="*/ 268 h 271"/>
                <a:gd name="T20" fmla="*/ 277 w 447"/>
                <a:gd name="T21" fmla="*/ 268 h 271"/>
                <a:gd name="T22" fmla="*/ 441 w 447"/>
                <a:gd name="T23" fmla="*/ 145 h 271"/>
                <a:gd name="T24" fmla="*/ 446 w 447"/>
                <a:gd name="T25" fmla="*/ 138 h 271"/>
                <a:gd name="T26" fmla="*/ 446 w 447"/>
                <a:gd name="T27" fmla="*/ 138 h 271"/>
                <a:gd name="T28" fmla="*/ 447 w 447"/>
                <a:gd name="T29" fmla="*/ 136 h 271"/>
                <a:gd name="T30" fmla="*/ 447 w 447"/>
                <a:gd name="T31" fmla="*/ 133 h 2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7" h="271">
                  <a:moveTo>
                    <a:pt x="447" y="133"/>
                  </a:moveTo>
                  <a:cubicBezTo>
                    <a:pt x="447" y="133"/>
                    <a:pt x="447" y="133"/>
                    <a:pt x="447" y="133"/>
                  </a:cubicBezTo>
                  <a:cubicBezTo>
                    <a:pt x="447" y="131"/>
                    <a:pt x="446" y="128"/>
                    <a:pt x="444" y="127"/>
                  </a:cubicBezTo>
                  <a:cubicBezTo>
                    <a:pt x="322" y="2"/>
                    <a:pt x="322" y="2"/>
                    <a:pt x="322" y="2"/>
                  </a:cubicBezTo>
                  <a:cubicBezTo>
                    <a:pt x="319" y="0"/>
                    <a:pt x="315" y="0"/>
                    <a:pt x="311" y="2"/>
                  </a:cubicBezTo>
                  <a:cubicBezTo>
                    <a:pt x="234" y="57"/>
                    <a:pt x="106" y="104"/>
                    <a:pt x="8" y="128"/>
                  </a:cubicBezTo>
                  <a:cubicBezTo>
                    <a:pt x="4" y="129"/>
                    <a:pt x="1" y="132"/>
                    <a:pt x="0" y="135"/>
                  </a:cubicBezTo>
                  <a:cubicBezTo>
                    <a:pt x="0" y="135"/>
                    <a:pt x="0" y="136"/>
                    <a:pt x="0" y="137"/>
                  </a:cubicBezTo>
                  <a:cubicBezTo>
                    <a:pt x="0" y="140"/>
                    <a:pt x="1" y="143"/>
                    <a:pt x="5" y="144"/>
                  </a:cubicBezTo>
                  <a:cubicBezTo>
                    <a:pt x="94" y="167"/>
                    <a:pt x="204" y="213"/>
                    <a:pt x="263" y="268"/>
                  </a:cubicBezTo>
                  <a:cubicBezTo>
                    <a:pt x="266" y="271"/>
                    <a:pt x="273" y="271"/>
                    <a:pt x="277" y="268"/>
                  </a:cubicBezTo>
                  <a:cubicBezTo>
                    <a:pt x="441" y="145"/>
                    <a:pt x="441" y="145"/>
                    <a:pt x="441" y="145"/>
                  </a:cubicBezTo>
                  <a:cubicBezTo>
                    <a:pt x="443" y="143"/>
                    <a:pt x="445" y="141"/>
                    <a:pt x="446" y="138"/>
                  </a:cubicBezTo>
                  <a:cubicBezTo>
                    <a:pt x="446" y="138"/>
                    <a:pt x="446" y="138"/>
                    <a:pt x="446" y="138"/>
                  </a:cubicBezTo>
                  <a:cubicBezTo>
                    <a:pt x="446" y="137"/>
                    <a:pt x="447" y="137"/>
                    <a:pt x="447" y="136"/>
                  </a:cubicBezTo>
                  <a:cubicBezTo>
                    <a:pt x="447" y="135"/>
                    <a:pt x="447" y="134"/>
                    <a:pt x="447" y="133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prstClr val="white"/>
                </a:solidFill>
                <a:cs typeface="Arial" pitchFamily="34" charset="0"/>
              </a:endParaRPr>
            </a:p>
          </p:txBody>
        </p:sp>
        <p:sp>
          <p:nvSpPr>
            <p:cNvPr id="12" name="Freeform 9">
              <a:extLst>
                <a:ext uri="{FF2B5EF4-FFF2-40B4-BE49-F238E27FC236}">
                  <a16:creationId xmlns:a16="http://schemas.microsoft.com/office/drawing/2014/main" xmlns="" id="{6A7AE131-D39D-4DB9-A6BC-6FF7B911FE2B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733" y="330"/>
              <a:ext cx="580" cy="353"/>
            </a:xfrm>
            <a:custGeom>
              <a:avLst/>
              <a:gdLst>
                <a:gd name="T0" fmla="*/ 447 w 447"/>
                <a:gd name="T1" fmla="*/ 134 h 272"/>
                <a:gd name="T2" fmla="*/ 447 w 447"/>
                <a:gd name="T3" fmla="*/ 134 h 272"/>
                <a:gd name="T4" fmla="*/ 444 w 447"/>
                <a:gd name="T5" fmla="*/ 127 h 272"/>
                <a:gd name="T6" fmla="*/ 322 w 447"/>
                <a:gd name="T7" fmla="*/ 3 h 272"/>
                <a:gd name="T8" fmla="*/ 312 w 447"/>
                <a:gd name="T9" fmla="*/ 3 h 272"/>
                <a:gd name="T10" fmla="*/ 8 w 447"/>
                <a:gd name="T11" fmla="*/ 128 h 272"/>
                <a:gd name="T12" fmla="*/ 1 w 447"/>
                <a:gd name="T13" fmla="*/ 136 h 272"/>
                <a:gd name="T14" fmla="*/ 0 w 447"/>
                <a:gd name="T15" fmla="*/ 137 h 272"/>
                <a:gd name="T16" fmla="*/ 6 w 447"/>
                <a:gd name="T17" fmla="*/ 145 h 272"/>
                <a:gd name="T18" fmla="*/ 263 w 447"/>
                <a:gd name="T19" fmla="*/ 269 h 272"/>
                <a:gd name="T20" fmla="*/ 278 w 447"/>
                <a:gd name="T21" fmla="*/ 268 h 272"/>
                <a:gd name="T22" fmla="*/ 441 w 447"/>
                <a:gd name="T23" fmla="*/ 146 h 272"/>
                <a:gd name="T24" fmla="*/ 446 w 447"/>
                <a:gd name="T25" fmla="*/ 139 h 272"/>
                <a:gd name="T26" fmla="*/ 446 w 447"/>
                <a:gd name="T27" fmla="*/ 139 h 272"/>
                <a:gd name="T28" fmla="*/ 447 w 447"/>
                <a:gd name="T29" fmla="*/ 137 h 272"/>
                <a:gd name="T30" fmla="*/ 447 w 447"/>
                <a:gd name="T31" fmla="*/ 134 h 2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7" h="272">
                  <a:moveTo>
                    <a:pt x="447" y="134"/>
                  </a:moveTo>
                  <a:cubicBezTo>
                    <a:pt x="447" y="134"/>
                    <a:pt x="447" y="134"/>
                    <a:pt x="447" y="134"/>
                  </a:cubicBezTo>
                  <a:cubicBezTo>
                    <a:pt x="447" y="132"/>
                    <a:pt x="446" y="129"/>
                    <a:pt x="444" y="127"/>
                  </a:cubicBezTo>
                  <a:cubicBezTo>
                    <a:pt x="322" y="3"/>
                    <a:pt x="322" y="3"/>
                    <a:pt x="322" y="3"/>
                  </a:cubicBezTo>
                  <a:cubicBezTo>
                    <a:pt x="320" y="1"/>
                    <a:pt x="315" y="0"/>
                    <a:pt x="312" y="3"/>
                  </a:cubicBezTo>
                  <a:cubicBezTo>
                    <a:pt x="234" y="58"/>
                    <a:pt x="106" y="105"/>
                    <a:pt x="8" y="128"/>
                  </a:cubicBezTo>
                  <a:cubicBezTo>
                    <a:pt x="4" y="129"/>
                    <a:pt x="2" y="133"/>
                    <a:pt x="1" y="136"/>
                  </a:cubicBezTo>
                  <a:cubicBezTo>
                    <a:pt x="1" y="136"/>
                    <a:pt x="1" y="137"/>
                    <a:pt x="0" y="137"/>
                  </a:cubicBezTo>
                  <a:cubicBezTo>
                    <a:pt x="0" y="141"/>
                    <a:pt x="2" y="144"/>
                    <a:pt x="6" y="145"/>
                  </a:cubicBezTo>
                  <a:cubicBezTo>
                    <a:pt x="95" y="168"/>
                    <a:pt x="205" y="214"/>
                    <a:pt x="263" y="269"/>
                  </a:cubicBezTo>
                  <a:cubicBezTo>
                    <a:pt x="267" y="272"/>
                    <a:pt x="273" y="272"/>
                    <a:pt x="278" y="268"/>
                  </a:cubicBezTo>
                  <a:cubicBezTo>
                    <a:pt x="441" y="146"/>
                    <a:pt x="441" y="146"/>
                    <a:pt x="441" y="146"/>
                  </a:cubicBezTo>
                  <a:cubicBezTo>
                    <a:pt x="444" y="144"/>
                    <a:pt x="445" y="142"/>
                    <a:pt x="446" y="139"/>
                  </a:cubicBezTo>
                  <a:cubicBezTo>
                    <a:pt x="446" y="139"/>
                    <a:pt x="446" y="139"/>
                    <a:pt x="446" y="139"/>
                  </a:cubicBezTo>
                  <a:cubicBezTo>
                    <a:pt x="447" y="138"/>
                    <a:pt x="447" y="137"/>
                    <a:pt x="447" y="137"/>
                  </a:cubicBezTo>
                  <a:cubicBezTo>
                    <a:pt x="447" y="136"/>
                    <a:pt x="447" y="135"/>
                    <a:pt x="447" y="134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prstClr val="white"/>
                </a:solidFill>
                <a:cs typeface="Arial" pitchFamily="34" charset="0"/>
              </a:endParaRPr>
            </a:p>
          </p:txBody>
        </p:sp>
        <p:sp>
          <p:nvSpPr>
            <p:cNvPr id="13" name="Freeform 10">
              <a:extLst>
                <a:ext uri="{FF2B5EF4-FFF2-40B4-BE49-F238E27FC236}">
                  <a16:creationId xmlns:a16="http://schemas.microsoft.com/office/drawing/2014/main" xmlns="" id="{8357AD78-2C63-4CB1-8647-644EBFF3EA94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170" y="-75"/>
              <a:ext cx="580" cy="352"/>
            </a:xfrm>
            <a:custGeom>
              <a:avLst/>
              <a:gdLst>
                <a:gd name="T0" fmla="*/ 447 w 447"/>
                <a:gd name="T1" fmla="*/ 133 h 271"/>
                <a:gd name="T2" fmla="*/ 447 w 447"/>
                <a:gd name="T3" fmla="*/ 133 h 271"/>
                <a:gd name="T4" fmla="*/ 444 w 447"/>
                <a:gd name="T5" fmla="*/ 127 h 271"/>
                <a:gd name="T6" fmla="*/ 322 w 447"/>
                <a:gd name="T7" fmla="*/ 2 h 271"/>
                <a:gd name="T8" fmla="*/ 312 w 447"/>
                <a:gd name="T9" fmla="*/ 2 h 271"/>
                <a:gd name="T10" fmla="*/ 8 w 447"/>
                <a:gd name="T11" fmla="*/ 128 h 271"/>
                <a:gd name="T12" fmla="*/ 1 w 447"/>
                <a:gd name="T13" fmla="*/ 135 h 271"/>
                <a:gd name="T14" fmla="*/ 0 w 447"/>
                <a:gd name="T15" fmla="*/ 137 h 271"/>
                <a:gd name="T16" fmla="*/ 5 w 447"/>
                <a:gd name="T17" fmla="*/ 144 h 271"/>
                <a:gd name="T18" fmla="*/ 263 w 447"/>
                <a:gd name="T19" fmla="*/ 268 h 271"/>
                <a:gd name="T20" fmla="*/ 277 w 447"/>
                <a:gd name="T21" fmla="*/ 268 h 271"/>
                <a:gd name="T22" fmla="*/ 441 w 447"/>
                <a:gd name="T23" fmla="*/ 145 h 271"/>
                <a:gd name="T24" fmla="*/ 446 w 447"/>
                <a:gd name="T25" fmla="*/ 138 h 271"/>
                <a:gd name="T26" fmla="*/ 446 w 447"/>
                <a:gd name="T27" fmla="*/ 138 h 271"/>
                <a:gd name="T28" fmla="*/ 447 w 447"/>
                <a:gd name="T29" fmla="*/ 136 h 271"/>
                <a:gd name="T30" fmla="*/ 447 w 447"/>
                <a:gd name="T31" fmla="*/ 133 h 2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7" h="271">
                  <a:moveTo>
                    <a:pt x="447" y="133"/>
                  </a:moveTo>
                  <a:cubicBezTo>
                    <a:pt x="447" y="133"/>
                    <a:pt x="447" y="133"/>
                    <a:pt x="447" y="133"/>
                  </a:cubicBezTo>
                  <a:cubicBezTo>
                    <a:pt x="447" y="131"/>
                    <a:pt x="446" y="128"/>
                    <a:pt x="444" y="127"/>
                  </a:cubicBezTo>
                  <a:cubicBezTo>
                    <a:pt x="322" y="2"/>
                    <a:pt x="322" y="2"/>
                    <a:pt x="322" y="2"/>
                  </a:cubicBezTo>
                  <a:cubicBezTo>
                    <a:pt x="320" y="0"/>
                    <a:pt x="315" y="0"/>
                    <a:pt x="312" y="2"/>
                  </a:cubicBezTo>
                  <a:cubicBezTo>
                    <a:pt x="234" y="57"/>
                    <a:pt x="106" y="104"/>
                    <a:pt x="8" y="128"/>
                  </a:cubicBezTo>
                  <a:cubicBezTo>
                    <a:pt x="4" y="129"/>
                    <a:pt x="1" y="132"/>
                    <a:pt x="1" y="135"/>
                  </a:cubicBezTo>
                  <a:cubicBezTo>
                    <a:pt x="0" y="135"/>
                    <a:pt x="0" y="136"/>
                    <a:pt x="0" y="137"/>
                  </a:cubicBezTo>
                  <a:cubicBezTo>
                    <a:pt x="0" y="140"/>
                    <a:pt x="2" y="143"/>
                    <a:pt x="5" y="144"/>
                  </a:cubicBezTo>
                  <a:cubicBezTo>
                    <a:pt x="94" y="167"/>
                    <a:pt x="205" y="213"/>
                    <a:pt x="263" y="268"/>
                  </a:cubicBezTo>
                  <a:cubicBezTo>
                    <a:pt x="267" y="271"/>
                    <a:pt x="273" y="271"/>
                    <a:pt x="277" y="268"/>
                  </a:cubicBezTo>
                  <a:cubicBezTo>
                    <a:pt x="441" y="145"/>
                    <a:pt x="441" y="145"/>
                    <a:pt x="441" y="145"/>
                  </a:cubicBezTo>
                  <a:cubicBezTo>
                    <a:pt x="443" y="143"/>
                    <a:pt x="445" y="141"/>
                    <a:pt x="446" y="138"/>
                  </a:cubicBezTo>
                  <a:cubicBezTo>
                    <a:pt x="446" y="138"/>
                    <a:pt x="446" y="138"/>
                    <a:pt x="446" y="138"/>
                  </a:cubicBezTo>
                  <a:cubicBezTo>
                    <a:pt x="447" y="137"/>
                    <a:pt x="447" y="137"/>
                    <a:pt x="447" y="136"/>
                  </a:cubicBezTo>
                  <a:cubicBezTo>
                    <a:pt x="447" y="135"/>
                    <a:pt x="447" y="134"/>
                    <a:pt x="447" y="133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prstClr val="white"/>
                </a:solidFill>
                <a:cs typeface="Arial" pitchFamily="34" charset="0"/>
              </a:endParaRPr>
            </a:p>
          </p:txBody>
        </p:sp>
        <p:sp>
          <p:nvSpPr>
            <p:cNvPr id="14" name="Freeform 11">
              <a:extLst>
                <a:ext uri="{FF2B5EF4-FFF2-40B4-BE49-F238E27FC236}">
                  <a16:creationId xmlns:a16="http://schemas.microsoft.com/office/drawing/2014/main" xmlns="" id="{8ECF6878-6E9B-4332-9675-D0952FFA39D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537" y="-75"/>
              <a:ext cx="579" cy="352"/>
            </a:xfrm>
            <a:custGeom>
              <a:avLst/>
              <a:gdLst>
                <a:gd name="T0" fmla="*/ 447 w 447"/>
                <a:gd name="T1" fmla="*/ 133 h 271"/>
                <a:gd name="T2" fmla="*/ 447 w 447"/>
                <a:gd name="T3" fmla="*/ 133 h 271"/>
                <a:gd name="T4" fmla="*/ 445 w 447"/>
                <a:gd name="T5" fmla="*/ 127 h 271"/>
                <a:gd name="T6" fmla="*/ 323 w 447"/>
                <a:gd name="T7" fmla="*/ 2 h 271"/>
                <a:gd name="T8" fmla="*/ 312 w 447"/>
                <a:gd name="T9" fmla="*/ 2 h 271"/>
                <a:gd name="T10" fmla="*/ 9 w 447"/>
                <a:gd name="T11" fmla="*/ 128 h 271"/>
                <a:gd name="T12" fmla="*/ 1 w 447"/>
                <a:gd name="T13" fmla="*/ 135 h 271"/>
                <a:gd name="T14" fmla="*/ 1 w 447"/>
                <a:gd name="T15" fmla="*/ 137 h 271"/>
                <a:gd name="T16" fmla="*/ 6 w 447"/>
                <a:gd name="T17" fmla="*/ 144 h 271"/>
                <a:gd name="T18" fmla="*/ 263 w 447"/>
                <a:gd name="T19" fmla="*/ 268 h 271"/>
                <a:gd name="T20" fmla="*/ 278 w 447"/>
                <a:gd name="T21" fmla="*/ 268 h 271"/>
                <a:gd name="T22" fmla="*/ 441 w 447"/>
                <a:gd name="T23" fmla="*/ 145 h 271"/>
                <a:gd name="T24" fmla="*/ 447 w 447"/>
                <a:gd name="T25" fmla="*/ 138 h 271"/>
                <a:gd name="T26" fmla="*/ 447 w 447"/>
                <a:gd name="T27" fmla="*/ 138 h 271"/>
                <a:gd name="T28" fmla="*/ 447 w 447"/>
                <a:gd name="T29" fmla="*/ 136 h 271"/>
                <a:gd name="T30" fmla="*/ 447 w 447"/>
                <a:gd name="T31" fmla="*/ 133 h 2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7" h="271">
                  <a:moveTo>
                    <a:pt x="447" y="133"/>
                  </a:moveTo>
                  <a:cubicBezTo>
                    <a:pt x="447" y="133"/>
                    <a:pt x="447" y="133"/>
                    <a:pt x="447" y="133"/>
                  </a:cubicBezTo>
                  <a:cubicBezTo>
                    <a:pt x="447" y="131"/>
                    <a:pt x="446" y="128"/>
                    <a:pt x="445" y="127"/>
                  </a:cubicBezTo>
                  <a:cubicBezTo>
                    <a:pt x="323" y="2"/>
                    <a:pt x="323" y="2"/>
                    <a:pt x="323" y="2"/>
                  </a:cubicBezTo>
                  <a:cubicBezTo>
                    <a:pt x="320" y="0"/>
                    <a:pt x="315" y="0"/>
                    <a:pt x="312" y="2"/>
                  </a:cubicBezTo>
                  <a:cubicBezTo>
                    <a:pt x="234" y="57"/>
                    <a:pt x="107" y="104"/>
                    <a:pt x="9" y="128"/>
                  </a:cubicBezTo>
                  <a:cubicBezTo>
                    <a:pt x="4" y="129"/>
                    <a:pt x="2" y="132"/>
                    <a:pt x="1" y="135"/>
                  </a:cubicBezTo>
                  <a:cubicBezTo>
                    <a:pt x="1" y="135"/>
                    <a:pt x="1" y="136"/>
                    <a:pt x="1" y="137"/>
                  </a:cubicBezTo>
                  <a:cubicBezTo>
                    <a:pt x="0" y="140"/>
                    <a:pt x="2" y="143"/>
                    <a:pt x="6" y="144"/>
                  </a:cubicBezTo>
                  <a:cubicBezTo>
                    <a:pt x="95" y="167"/>
                    <a:pt x="205" y="213"/>
                    <a:pt x="263" y="268"/>
                  </a:cubicBezTo>
                  <a:cubicBezTo>
                    <a:pt x="267" y="271"/>
                    <a:pt x="273" y="271"/>
                    <a:pt x="278" y="268"/>
                  </a:cubicBezTo>
                  <a:cubicBezTo>
                    <a:pt x="441" y="145"/>
                    <a:pt x="441" y="145"/>
                    <a:pt x="441" y="145"/>
                  </a:cubicBezTo>
                  <a:cubicBezTo>
                    <a:pt x="444" y="143"/>
                    <a:pt x="446" y="141"/>
                    <a:pt x="447" y="138"/>
                  </a:cubicBezTo>
                  <a:cubicBezTo>
                    <a:pt x="447" y="138"/>
                    <a:pt x="447" y="138"/>
                    <a:pt x="447" y="138"/>
                  </a:cubicBezTo>
                  <a:cubicBezTo>
                    <a:pt x="447" y="137"/>
                    <a:pt x="447" y="137"/>
                    <a:pt x="447" y="136"/>
                  </a:cubicBezTo>
                  <a:cubicBezTo>
                    <a:pt x="447" y="135"/>
                    <a:pt x="447" y="134"/>
                    <a:pt x="447" y="133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prstClr val="white"/>
                </a:solidFill>
                <a:cs typeface="Arial" pitchFamily="34" charset="0"/>
              </a:endParaRPr>
            </a:p>
          </p:txBody>
        </p:sp>
        <p:sp>
          <p:nvSpPr>
            <p:cNvPr id="15" name="Freeform 12">
              <a:extLst>
                <a:ext uri="{FF2B5EF4-FFF2-40B4-BE49-F238E27FC236}">
                  <a16:creationId xmlns:a16="http://schemas.microsoft.com/office/drawing/2014/main" xmlns="" id="{0504A538-60E5-403C-918B-14108809948A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34" y="783"/>
              <a:ext cx="785" cy="1100"/>
            </a:xfrm>
            <a:custGeom>
              <a:avLst/>
              <a:gdLst>
                <a:gd name="T0" fmla="*/ 32 w 605"/>
                <a:gd name="T1" fmla="*/ 225 h 848"/>
                <a:gd name="T2" fmla="*/ 341 w 605"/>
                <a:gd name="T3" fmla="*/ 0 h 848"/>
                <a:gd name="T4" fmla="*/ 574 w 605"/>
                <a:gd name="T5" fmla="*/ 51 h 848"/>
                <a:gd name="T6" fmla="*/ 594 w 605"/>
                <a:gd name="T7" fmla="*/ 76 h 848"/>
                <a:gd name="T8" fmla="*/ 581 w 605"/>
                <a:gd name="T9" fmla="*/ 99 h 848"/>
                <a:gd name="T10" fmla="*/ 537 w 605"/>
                <a:gd name="T11" fmla="*/ 157 h 848"/>
                <a:gd name="T12" fmla="*/ 509 w 605"/>
                <a:gd name="T13" fmla="*/ 179 h 848"/>
                <a:gd name="T14" fmla="*/ 494 w 605"/>
                <a:gd name="T15" fmla="*/ 175 h 848"/>
                <a:gd name="T16" fmla="*/ 348 w 605"/>
                <a:gd name="T17" fmla="*/ 142 h 848"/>
                <a:gd name="T18" fmla="*/ 233 w 605"/>
                <a:gd name="T19" fmla="*/ 220 h 848"/>
                <a:gd name="T20" fmla="*/ 605 w 605"/>
                <a:gd name="T21" fmla="*/ 590 h 848"/>
                <a:gd name="T22" fmla="*/ 288 w 605"/>
                <a:gd name="T23" fmla="*/ 848 h 848"/>
                <a:gd name="T24" fmla="*/ 0 w 605"/>
                <a:gd name="T25" fmla="*/ 730 h 848"/>
                <a:gd name="T26" fmla="*/ 9 w 605"/>
                <a:gd name="T27" fmla="*/ 713 h 848"/>
                <a:gd name="T28" fmla="*/ 62 w 605"/>
                <a:gd name="T29" fmla="*/ 663 h 848"/>
                <a:gd name="T30" fmla="*/ 94 w 605"/>
                <a:gd name="T31" fmla="*/ 640 h 848"/>
                <a:gd name="T32" fmla="*/ 115 w 605"/>
                <a:gd name="T33" fmla="*/ 648 h 848"/>
                <a:gd name="T34" fmla="*/ 270 w 605"/>
                <a:gd name="T35" fmla="*/ 707 h 848"/>
                <a:gd name="T36" fmla="*/ 408 w 605"/>
                <a:gd name="T37" fmla="*/ 615 h 848"/>
                <a:gd name="T38" fmla="*/ 32 w 605"/>
                <a:gd name="T39" fmla="*/ 225 h 8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605" h="848">
                  <a:moveTo>
                    <a:pt x="32" y="225"/>
                  </a:moveTo>
                  <a:cubicBezTo>
                    <a:pt x="32" y="48"/>
                    <a:pt x="209" y="0"/>
                    <a:pt x="341" y="0"/>
                  </a:cubicBezTo>
                  <a:cubicBezTo>
                    <a:pt x="443" y="0"/>
                    <a:pt x="547" y="32"/>
                    <a:pt x="574" y="51"/>
                  </a:cubicBezTo>
                  <a:cubicBezTo>
                    <a:pt x="587" y="60"/>
                    <a:pt x="594" y="68"/>
                    <a:pt x="594" y="76"/>
                  </a:cubicBezTo>
                  <a:cubicBezTo>
                    <a:pt x="594" y="82"/>
                    <a:pt x="589" y="89"/>
                    <a:pt x="581" y="99"/>
                  </a:cubicBezTo>
                  <a:cubicBezTo>
                    <a:pt x="563" y="124"/>
                    <a:pt x="552" y="137"/>
                    <a:pt x="537" y="157"/>
                  </a:cubicBezTo>
                  <a:cubicBezTo>
                    <a:pt x="528" y="168"/>
                    <a:pt x="518" y="179"/>
                    <a:pt x="509" y="179"/>
                  </a:cubicBezTo>
                  <a:cubicBezTo>
                    <a:pt x="504" y="179"/>
                    <a:pt x="500" y="178"/>
                    <a:pt x="494" y="175"/>
                  </a:cubicBezTo>
                  <a:cubicBezTo>
                    <a:pt x="468" y="165"/>
                    <a:pt x="409" y="142"/>
                    <a:pt x="348" y="142"/>
                  </a:cubicBezTo>
                  <a:cubicBezTo>
                    <a:pt x="281" y="142"/>
                    <a:pt x="233" y="175"/>
                    <a:pt x="233" y="220"/>
                  </a:cubicBezTo>
                  <a:cubicBezTo>
                    <a:pt x="233" y="358"/>
                    <a:pt x="605" y="313"/>
                    <a:pt x="605" y="590"/>
                  </a:cubicBezTo>
                  <a:cubicBezTo>
                    <a:pt x="605" y="737"/>
                    <a:pt x="467" y="848"/>
                    <a:pt x="288" y="848"/>
                  </a:cubicBezTo>
                  <a:cubicBezTo>
                    <a:pt x="130" y="848"/>
                    <a:pt x="0" y="763"/>
                    <a:pt x="0" y="730"/>
                  </a:cubicBezTo>
                  <a:cubicBezTo>
                    <a:pt x="0" y="721"/>
                    <a:pt x="3" y="719"/>
                    <a:pt x="9" y="713"/>
                  </a:cubicBezTo>
                  <a:cubicBezTo>
                    <a:pt x="21" y="703"/>
                    <a:pt x="52" y="672"/>
                    <a:pt x="62" y="663"/>
                  </a:cubicBezTo>
                  <a:cubicBezTo>
                    <a:pt x="72" y="654"/>
                    <a:pt x="83" y="640"/>
                    <a:pt x="94" y="640"/>
                  </a:cubicBezTo>
                  <a:cubicBezTo>
                    <a:pt x="102" y="640"/>
                    <a:pt x="106" y="643"/>
                    <a:pt x="115" y="648"/>
                  </a:cubicBezTo>
                  <a:cubicBezTo>
                    <a:pt x="146" y="666"/>
                    <a:pt x="199" y="707"/>
                    <a:pt x="270" y="707"/>
                  </a:cubicBezTo>
                  <a:cubicBezTo>
                    <a:pt x="341" y="707"/>
                    <a:pt x="408" y="674"/>
                    <a:pt x="408" y="615"/>
                  </a:cubicBezTo>
                  <a:cubicBezTo>
                    <a:pt x="408" y="461"/>
                    <a:pt x="32" y="506"/>
                    <a:pt x="32" y="22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prstClr val="white"/>
                </a:solidFill>
                <a:cs typeface="Arial" pitchFamily="34" charset="0"/>
              </a:endParaRPr>
            </a:p>
          </p:txBody>
        </p:sp>
        <p:sp>
          <p:nvSpPr>
            <p:cNvPr id="16" name="Freeform 13">
              <a:extLst>
                <a:ext uri="{FF2B5EF4-FFF2-40B4-BE49-F238E27FC236}">
                  <a16:creationId xmlns:a16="http://schemas.microsoft.com/office/drawing/2014/main" xmlns="" id="{274DF6B0-A48C-4745-AD56-363FDEC09A12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123" y="783"/>
              <a:ext cx="785" cy="1100"/>
            </a:xfrm>
            <a:custGeom>
              <a:avLst/>
              <a:gdLst>
                <a:gd name="T0" fmla="*/ 32 w 605"/>
                <a:gd name="T1" fmla="*/ 225 h 848"/>
                <a:gd name="T2" fmla="*/ 342 w 605"/>
                <a:gd name="T3" fmla="*/ 0 h 848"/>
                <a:gd name="T4" fmla="*/ 574 w 605"/>
                <a:gd name="T5" fmla="*/ 51 h 848"/>
                <a:gd name="T6" fmla="*/ 594 w 605"/>
                <a:gd name="T7" fmla="*/ 76 h 848"/>
                <a:gd name="T8" fmla="*/ 581 w 605"/>
                <a:gd name="T9" fmla="*/ 99 h 848"/>
                <a:gd name="T10" fmla="*/ 537 w 605"/>
                <a:gd name="T11" fmla="*/ 157 h 848"/>
                <a:gd name="T12" fmla="*/ 510 w 605"/>
                <a:gd name="T13" fmla="*/ 179 h 848"/>
                <a:gd name="T14" fmla="*/ 494 w 605"/>
                <a:gd name="T15" fmla="*/ 175 h 848"/>
                <a:gd name="T16" fmla="*/ 348 w 605"/>
                <a:gd name="T17" fmla="*/ 142 h 848"/>
                <a:gd name="T18" fmla="*/ 233 w 605"/>
                <a:gd name="T19" fmla="*/ 220 h 848"/>
                <a:gd name="T20" fmla="*/ 605 w 605"/>
                <a:gd name="T21" fmla="*/ 590 h 848"/>
                <a:gd name="T22" fmla="*/ 289 w 605"/>
                <a:gd name="T23" fmla="*/ 848 h 848"/>
                <a:gd name="T24" fmla="*/ 0 w 605"/>
                <a:gd name="T25" fmla="*/ 730 h 848"/>
                <a:gd name="T26" fmla="*/ 9 w 605"/>
                <a:gd name="T27" fmla="*/ 713 h 848"/>
                <a:gd name="T28" fmla="*/ 62 w 605"/>
                <a:gd name="T29" fmla="*/ 663 h 848"/>
                <a:gd name="T30" fmla="*/ 94 w 605"/>
                <a:gd name="T31" fmla="*/ 640 h 848"/>
                <a:gd name="T32" fmla="*/ 115 w 605"/>
                <a:gd name="T33" fmla="*/ 648 h 848"/>
                <a:gd name="T34" fmla="*/ 270 w 605"/>
                <a:gd name="T35" fmla="*/ 707 h 848"/>
                <a:gd name="T36" fmla="*/ 409 w 605"/>
                <a:gd name="T37" fmla="*/ 615 h 848"/>
                <a:gd name="T38" fmla="*/ 32 w 605"/>
                <a:gd name="T39" fmla="*/ 225 h 8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605" h="848">
                  <a:moveTo>
                    <a:pt x="32" y="225"/>
                  </a:moveTo>
                  <a:cubicBezTo>
                    <a:pt x="32" y="48"/>
                    <a:pt x="210" y="0"/>
                    <a:pt x="342" y="0"/>
                  </a:cubicBezTo>
                  <a:cubicBezTo>
                    <a:pt x="443" y="0"/>
                    <a:pt x="547" y="32"/>
                    <a:pt x="574" y="51"/>
                  </a:cubicBezTo>
                  <a:cubicBezTo>
                    <a:pt x="587" y="60"/>
                    <a:pt x="594" y="68"/>
                    <a:pt x="594" y="76"/>
                  </a:cubicBezTo>
                  <a:cubicBezTo>
                    <a:pt x="594" y="82"/>
                    <a:pt x="589" y="89"/>
                    <a:pt x="581" y="99"/>
                  </a:cubicBezTo>
                  <a:cubicBezTo>
                    <a:pt x="563" y="124"/>
                    <a:pt x="553" y="137"/>
                    <a:pt x="537" y="157"/>
                  </a:cubicBezTo>
                  <a:cubicBezTo>
                    <a:pt x="528" y="168"/>
                    <a:pt x="518" y="179"/>
                    <a:pt x="510" y="179"/>
                  </a:cubicBezTo>
                  <a:cubicBezTo>
                    <a:pt x="504" y="179"/>
                    <a:pt x="501" y="178"/>
                    <a:pt x="494" y="175"/>
                  </a:cubicBezTo>
                  <a:cubicBezTo>
                    <a:pt x="469" y="165"/>
                    <a:pt x="409" y="142"/>
                    <a:pt x="348" y="142"/>
                  </a:cubicBezTo>
                  <a:cubicBezTo>
                    <a:pt x="282" y="142"/>
                    <a:pt x="233" y="175"/>
                    <a:pt x="233" y="220"/>
                  </a:cubicBezTo>
                  <a:cubicBezTo>
                    <a:pt x="233" y="358"/>
                    <a:pt x="605" y="313"/>
                    <a:pt x="605" y="590"/>
                  </a:cubicBezTo>
                  <a:cubicBezTo>
                    <a:pt x="605" y="737"/>
                    <a:pt x="467" y="848"/>
                    <a:pt x="289" y="848"/>
                  </a:cubicBezTo>
                  <a:cubicBezTo>
                    <a:pt x="130" y="848"/>
                    <a:pt x="0" y="763"/>
                    <a:pt x="0" y="730"/>
                  </a:cubicBezTo>
                  <a:cubicBezTo>
                    <a:pt x="0" y="721"/>
                    <a:pt x="3" y="719"/>
                    <a:pt x="9" y="713"/>
                  </a:cubicBezTo>
                  <a:cubicBezTo>
                    <a:pt x="21" y="703"/>
                    <a:pt x="52" y="672"/>
                    <a:pt x="62" y="663"/>
                  </a:cubicBezTo>
                  <a:cubicBezTo>
                    <a:pt x="72" y="654"/>
                    <a:pt x="84" y="640"/>
                    <a:pt x="94" y="640"/>
                  </a:cubicBezTo>
                  <a:cubicBezTo>
                    <a:pt x="102" y="640"/>
                    <a:pt x="106" y="643"/>
                    <a:pt x="115" y="648"/>
                  </a:cubicBezTo>
                  <a:cubicBezTo>
                    <a:pt x="146" y="666"/>
                    <a:pt x="199" y="707"/>
                    <a:pt x="270" y="707"/>
                  </a:cubicBezTo>
                  <a:cubicBezTo>
                    <a:pt x="341" y="707"/>
                    <a:pt x="409" y="674"/>
                    <a:pt x="409" y="615"/>
                  </a:cubicBezTo>
                  <a:cubicBezTo>
                    <a:pt x="409" y="461"/>
                    <a:pt x="32" y="506"/>
                    <a:pt x="32" y="22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prstClr val="white"/>
                </a:solidFill>
                <a:cs typeface="Arial" pitchFamily="34" charset="0"/>
              </a:endParaRPr>
            </a:p>
          </p:txBody>
        </p:sp>
        <p:sp>
          <p:nvSpPr>
            <p:cNvPr id="17" name="Freeform 14">
              <a:extLst>
                <a:ext uri="{FF2B5EF4-FFF2-40B4-BE49-F238E27FC236}">
                  <a16:creationId xmlns:a16="http://schemas.microsoft.com/office/drawing/2014/main" xmlns="" id="{F5B6599B-406C-468F-AA8D-B60BCFE3938C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018" y="784"/>
              <a:ext cx="914" cy="1103"/>
            </a:xfrm>
            <a:custGeom>
              <a:avLst/>
              <a:gdLst>
                <a:gd name="T0" fmla="*/ 705 w 705"/>
                <a:gd name="T1" fmla="*/ 410 h 850"/>
                <a:gd name="T2" fmla="*/ 372 w 705"/>
                <a:gd name="T3" fmla="*/ 0 h 850"/>
                <a:gd name="T4" fmla="*/ 0 w 705"/>
                <a:gd name="T5" fmla="*/ 424 h 850"/>
                <a:gd name="T6" fmla="*/ 365 w 705"/>
                <a:gd name="T7" fmla="*/ 850 h 850"/>
                <a:gd name="T8" fmla="*/ 645 w 705"/>
                <a:gd name="T9" fmla="*/ 748 h 850"/>
                <a:gd name="T10" fmla="*/ 664 w 705"/>
                <a:gd name="T11" fmla="*/ 719 h 850"/>
                <a:gd name="T12" fmla="*/ 643 w 705"/>
                <a:gd name="T13" fmla="*/ 686 h 850"/>
                <a:gd name="T14" fmla="*/ 606 w 705"/>
                <a:gd name="T15" fmla="*/ 640 h 850"/>
                <a:gd name="T16" fmla="*/ 591 w 705"/>
                <a:gd name="T17" fmla="*/ 631 h 850"/>
                <a:gd name="T18" fmla="*/ 568 w 705"/>
                <a:gd name="T19" fmla="*/ 642 h 850"/>
                <a:gd name="T20" fmla="*/ 396 w 705"/>
                <a:gd name="T21" fmla="*/ 712 h 850"/>
                <a:gd name="T22" fmla="*/ 201 w 705"/>
                <a:gd name="T23" fmla="*/ 473 h 850"/>
                <a:gd name="T24" fmla="*/ 657 w 705"/>
                <a:gd name="T25" fmla="*/ 473 h 850"/>
                <a:gd name="T26" fmla="*/ 705 w 705"/>
                <a:gd name="T27" fmla="*/ 410 h 850"/>
                <a:gd name="T28" fmla="*/ 202 w 705"/>
                <a:gd name="T29" fmla="*/ 356 h 850"/>
                <a:gd name="T30" fmla="*/ 372 w 705"/>
                <a:gd name="T31" fmla="*/ 137 h 850"/>
                <a:gd name="T32" fmla="*/ 509 w 705"/>
                <a:gd name="T33" fmla="*/ 357 h 850"/>
                <a:gd name="T34" fmla="*/ 202 w 705"/>
                <a:gd name="T35" fmla="*/ 356 h 8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705" h="850">
                  <a:moveTo>
                    <a:pt x="705" y="410"/>
                  </a:moveTo>
                  <a:cubicBezTo>
                    <a:pt x="705" y="144"/>
                    <a:pt x="600" y="0"/>
                    <a:pt x="372" y="0"/>
                  </a:cubicBezTo>
                  <a:cubicBezTo>
                    <a:pt x="191" y="0"/>
                    <a:pt x="0" y="105"/>
                    <a:pt x="0" y="424"/>
                  </a:cubicBezTo>
                  <a:cubicBezTo>
                    <a:pt x="0" y="721"/>
                    <a:pt x="169" y="850"/>
                    <a:pt x="365" y="850"/>
                  </a:cubicBezTo>
                  <a:cubicBezTo>
                    <a:pt x="506" y="850"/>
                    <a:pt x="588" y="797"/>
                    <a:pt x="645" y="748"/>
                  </a:cubicBezTo>
                  <a:cubicBezTo>
                    <a:pt x="657" y="738"/>
                    <a:pt x="664" y="729"/>
                    <a:pt x="664" y="719"/>
                  </a:cubicBezTo>
                  <a:cubicBezTo>
                    <a:pt x="664" y="709"/>
                    <a:pt x="660" y="705"/>
                    <a:pt x="643" y="686"/>
                  </a:cubicBezTo>
                  <a:cubicBezTo>
                    <a:pt x="631" y="673"/>
                    <a:pt x="622" y="659"/>
                    <a:pt x="606" y="640"/>
                  </a:cubicBezTo>
                  <a:cubicBezTo>
                    <a:pt x="601" y="634"/>
                    <a:pt x="598" y="631"/>
                    <a:pt x="591" y="631"/>
                  </a:cubicBezTo>
                  <a:cubicBezTo>
                    <a:pt x="584" y="631"/>
                    <a:pt x="576" y="636"/>
                    <a:pt x="568" y="642"/>
                  </a:cubicBezTo>
                  <a:cubicBezTo>
                    <a:pt x="531" y="671"/>
                    <a:pt x="474" y="712"/>
                    <a:pt x="396" y="712"/>
                  </a:cubicBezTo>
                  <a:cubicBezTo>
                    <a:pt x="279" y="712"/>
                    <a:pt x="213" y="630"/>
                    <a:pt x="201" y="473"/>
                  </a:cubicBezTo>
                  <a:cubicBezTo>
                    <a:pt x="320" y="473"/>
                    <a:pt x="611" y="473"/>
                    <a:pt x="657" y="473"/>
                  </a:cubicBezTo>
                  <a:cubicBezTo>
                    <a:pt x="686" y="473"/>
                    <a:pt x="705" y="453"/>
                    <a:pt x="705" y="410"/>
                  </a:cubicBezTo>
                  <a:close/>
                  <a:moveTo>
                    <a:pt x="202" y="356"/>
                  </a:moveTo>
                  <a:cubicBezTo>
                    <a:pt x="215" y="215"/>
                    <a:pt x="273" y="137"/>
                    <a:pt x="372" y="137"/>
                  </a:cubicBezTo>
                  <a:cubicBezTo>
                    <a:pt x="478" y="137"/>
                    <a:pt x="509" y="236"/>
                    <a:pt x="509" y="357"/>
                  </a:cubicBezTo>
                  <a:cubicBezTo>
                    <a:pt x="416" y="357"/>
                    <a:pt x="295" y="356"/>
                    <a:pt x="202" y="35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prstClr val="white"/>
                </a:solidFill>
                <a:cs typeface="Arial" pitchFamily="34" charset="0"/>
              </a:endParaRPr>
            </a:p>
          </p:txBody>
        </p:sp>
        <p:sp>
          <p:nvSpPr>
            <p:cNvPr id="18" name="Freeform 15">
              <a:extLst>
                <a:ext uri="{FF2B5EF4-FFF2-40B4-BE49-F238E27FC236}">
                  <a16:creationId xmlns:a16="http://schemas.microsoft.com/office/drawing/2014/main" xmlns="" id="{E4D117DE-675E-4F60-A8A4-4944DC57D32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982" y="314"/>
              <a:ext cx="685" cy="1542"/>
            </a:xfrm>
            <a:custGeom>
              <a:avLst/>
              <a:gdLst>
                <a:gd name="T0" fmla="*/ 440 w 528"/>
                <a:gd name="T1" fmla="*/ 143 h 1188"/>
                <a:gd name="T2" fmla="*/ 516 w 528"/>
                <a:gd name="T3" fmla="*/ 150 h 1188"/>
                <a:gd name="T4" fmla="*/ 528 w 528"/>
                <a:gd name="T5" fmla="*/ 143 h 1188"/>
                <a:gd name="T6" fmla="*/ 513 w 528"/>
                <a:gd name="T7" fmla="*/ 120 h 1188"/>
                <a:gd name="T8" fmla="*/ 447 w 528"/>
                <a:gd name="T9" fmla="*/ 34 h 1188"/>
                <a:gd name="T10" fmla="*/ 414 w 528"/>
                <a:gd name="T11" fmla="*/ 6 h 1188"/>
                <a:gd name="T12" fmla="*/ 339 w 528"/>
                <a:gd name="T13" fmla="*/ 0 h 1188"/>
                <a:gd name="T14" fmla="*/ 109 w 528"/>
                <a:gd name="T15" fmla="*/ 253 h 1188"/>
                <a:gd name="T16" fmla="*/ 109 w 528"/>
                <a:gd name="T17" fmla="*/ 376 h 1188"/>
                <a:gd name="T18" fmla="*/ 64 w 528"/>
                <a:gd name="T19" fmla="*/ 376 h 1188"/>
                <a:gd name="T20" fmla="*/ 0 w 528"/>
                <a:gd name="T21" fmla="*/ 443 h 1188"/>
                <a:gd name="T22" fmla="*/ 0 w 528"/>
                <a:gd name="T23" fmla="*/ 476 h 1188"/>
                <a:gd name="T24" fmla="*/ 109 w 528"/>
                <a:gd name="T25" fmla="*/ 520 h 1188"/>
                <a:gd name="T26" fmla="*/ 110 w 528"/>
                <a:gd name="T27" fmla="*/ 1150 h 1188"/>
                <a:gd name="T28" fmla="*/ 147 w 528"/>
                <a:gd name="T29" fmla="*/ 1188 h 1188"/>
                <a:gd name="T30" fmla="*/ 276 w 528"/>
                <a:gd name="T31" fmla="*/ 1188 h 1188"/>
                <a:gd name="T32" fmla="*/ 314 w 528"/>
                <a:gd name="T33" fmla="*/ 1152 h 1188"/>
                <a:gd name="T34" fmla="*/ 314 w 528"/>
                <a:gd name="T35" fmla="*/ 524 h 1188"/>
                <a:gd name="T36" fmla="*/ 520 w 528"/>
                <a:gd name="T37" fmla="*/ 478 h 1188"/>
                <a:gd name="T38" fmla="*/ 520 w 528"/>
                <a:gd name="T39" fmla="*/ 421 h 1188"/>
                <a:gd name="T40" fmla="*/ 466 w 528"/>
                <a:gd name="T41" fmla="*/ 376 h 1188"/>
                <a:gd name="T42" fmla="*/ 314 w 528"/>
                <a:gd name="T43" fmla="*/ 376 h 1188"/>
                <a:gd name="T44" fmla="*/ 314 w 528"/>
                <a:gd name="T45" fmla="*/ 272 h 1188"/>
                <a:gd name="T46" fmla="*/ 440 w 528"/>
                <a:gd name="T47" fmla="*/ 143 h 1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528" h="1188">
                  <a:moveTo>
                    <a:pt x="440" y="143"/>
                  </a:moveTo>
                  <a:cubicBezTo>
                    <a:pt x="468" y="143"/>
                    <a:pt x="500" y="150"/>
                    <a:pt x="516" y="150"/>
                  </a:cubicBezTo>
                  <a:cubicBezTo>
                    <a:pt x="523" y="150"/>
                    <a:pt x="528" y="148"/>
                    <a:pt x="528" y="143"/>
                  </a:cubicBezTo>
                  <a:cubicBezTo>
                    <a:pt x="528" y="136"/>
                    <a:pt x="518" y="126"/>
                    <a:pt x="513" y="120"/>
                  </a:cubicBezTo>
                  <a:cubicBezTo>
                    <a:pt x="487" y="88"/>
                    <a:pt x="467" y="62"/>
                    <a:pt x="447" y="34"/>
                  </a:cubicBezTo>
                  <a:cubicBezTo>
                    <a:pt x="439" y="24"/>
                    <a:pt x="430" y="12"/>
                    <a:pt x="414" y="6"/>
                  </a:cubicBezTo>
                  <a:cubicBezTo>
                    <a:pt x="400" y="1"/>
                    <a:pt x="385" y="0"/>
                    <a:pt x="339" y="0"/>
                  </a:cubicBezTo>
                  <a:cubicBezTo>
                    <a:pt x="229" y="0"/>
                    <a:pt x="109" y="51"/>
                    <a:pt x="109" y="253"/>
                  </a:cubicBezTo>
                  <a:cubicBezTo>
                    <a:pt x="109" y="264"/>
                    <a:pt x="109" y="310"/>
                    <a:pt x="109" y="376"/>
                  </a:cubicBezTo>
                  <a:cubicBezTo>
                    <a:pt x="88" y="376"/>
                    <a:pt x="72" y="376"/>
                    <a:pt x="64" y="376"/>
                  </a:cubicBezTo>
                  <a:cubicBezTo>
                    <a:pt x="18" y="376"/>
                    <a:pt x="0" y="399"/>
                    <a:pt x="0" y="443"/>
                  </a:cubicBezTo>
                  <a:cubicBezTo>
                    <a:pt x="0" y="457"/>
                    <a:pt x="0" y="438"/>
                    <a:pt x="0" y="476"/>
                  </a:cubicBezTo>
                  <a:cubicBezTo>
                    <a:pt x="26" y="494"/>
                    <a:pt x="63" y="510"/>
                    <a:pt x="109" y="520"/>
                  </a:cubicBezTo>
                  <a:cubicBezTo>
                    <a:pt x="109" y="778"/>
                    <a:pt x="110" y="1130"/>
                    <a:pt x="110" y="1150"/>
                  </a:cubicBezTo>
                  <a:cubicBezTo>
                    <a:pt x="110" y="1172"/>
                    <a:pt x="127" y="1188"/>
                    <a:pt x="147" y="1188"/>
                  </a:cubicBezTo>
                  <a:cubicBezTo>
                    <a:pt x="276" y="1188"/>
                    <a:pt x="276" y="1188"/>
                    <a:pt x="276" y="1188"/>
                  </a:cubicBezTo>
                  <a:cubicBezTo>
                    <a:pt x="297" y="1188"/>
                    <a:pt x="314" y="1172"/>
                    <a:pt x="314" y="1152"/>
                  </a:cubicBezTo>
                  <a:cubicBezTo>
                    <a:pt x="314" y="1133"/>
                    <a:pt x="314" y="777"/>
                    <a:pt x="314" y="524"/>
                  </a:cubicBezTo>
                  <a:cubicBezTo>
                    <a:pt x="385" y="515"/>
                    <a:pt x="463" y="500"/>
                    <a:pt x="520" y="478"/>
                  </a:cubicBezTo>
                  <a:cubicBezTo>
                    <a:pt x="520" y="460"/>
                    <a:pt x="520" y="442"/>
                    <a:pt x="520" y="421"/>
                  </a:cubicBezTo>
                  <a:cubicBezTo>
                    <a:pt x="520" y="394"/>
                    <a:pt x="511" y="377"/>
                    <a:pt x="466" y="376"/>
                  </a:cubicBezTo>
                  <a:cubicBezTo>
                    <a:pt x="448" y="376"/>
                    <a:pt x="385" y="376"/>
                    <a:pt x="314" y="376"/>
                  </a:cubicBezTo>
                  <a:cubicBezTo>
                    <a:pt x="314" y="319"/>
                    <a:pt x="314" y="280"/>
                    <a:pt x="314" y="272"/>
                  </a:cubicBezTo>
                  <a:cubicBezTo>
                    <a:pt x="314" y="163"/>
                    <a:pt x="349" y="143"/>
                    <a:pt x="440" y="14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prstClr val="white"/>
                </a:solidFill>
                <a:cs typeface="Arial" pitchFamily="34" charset="0"/>
              </a:endParaRPr>
            </a:p>
          </p:txBody>
        </p:sp>
        <p:sp>
          <p:nvSpPr>
            <p:cNvPr id="19" name="Freeform 16">
              <a:extLst>
                <a:ext uri="{FF2B5EF4-FFF2-40B4-BE49-F238E27FC236}">
                  <a16:creationId xmlns:a16="http://schemas.microsoft.com/office/drawing/2014/main" xmlns="" id="{61029484-B797-455C-B87B-959187EBCBF4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2009" y="787"/>
              <a:ext cx="868" cy="1083"/>
            </a:xfrm>
            <a:custGeom>
              <a:avLst/>
              <a:gdLst>
                <a:gd name="T0" fmla="*/ 669 w 669"/>
                <a:gd name="T1" fmla="*/ 220 h 835"/>
                <a:gd name="T2" fmla="*/ 381 w 669"/>
                <a:gd name="T3" fmla="*/ 0 h 835"/>
                <a:gd name="T4" fmla="*/ 65 w 669"/>
                <a:gd name="T5" fmla="*/ 63 h 835"/>
                <a:gd name="T6" fmla="*/ 56 w 669"/>
                <a:gd name="T7" fmla="*/ 100 h 835"/>
                <a:gd name="T8" fmla="*/ 86 w 669"/>
                <a:gd name="T9" fmla="*/ 174 h 835"/>
                <a:gd name="T10" fmla="*/ 108 w 669"/>
                <a:gd name="T11" fmla="*/ 192 h 835"/>
                <a:gd name="T12" fmla="*/ 141 w 669"/>
                <a:gd name="T13" fmla="*/ 183 h 835"/>
                <a:gd name="T14" fmla="*/ 338 w 669"/>
                <a:gd name="T15" fmla="*/ 143 h 835"/>
                <a:gd name="T16" fmla="*/ 468 w 669"/>
                <a:gd name="T17" fmla="*/ 249 h 835"/>
                <a:gd name="T18" fmla="*/ 468 w 669"/>
                <a:gd name="T19" fmla="*/ 311 h 835"/>
                <a:gd name="T20" fmla="*/ 189 w 669"/>
                <a:gd name="T21" fmla="*/ 351 h 835"/>
                <a:gd name="T22" fmla="*/ 0 w 669"/>
                <a:gd name="T23" fmla="*/ 603 h 835"/>
                <a:gd name="T24" fmla="*/ 223 w 669"/>
                <a:gd name="T25" fmla="*/ 835 h 835"/>
                <a:gd name="T26" fmla="*/ 486 w 669"/>
                <a:gd name="T27" fmla="*/ 738 h 835"/>
                <a:gd name="T28" fmla="*/ 572 w 669"/>
                <a:gd name="T29" fmla="*/ 824 h 835"/>
                <a:gd name="T30" fmla="*/ 631 w 669"/>
                <a:gd name="T31" fmla="*/ 824 h 835"/>
                <a:gd name="T32" fmla="*/ 669 w 669"/>
                <a:gd name="T33" fmla="*/ 787 h 835"/>
                <a:gd name="T34" fmla="*/ 669 w 669"/>
                <a:gd name="T35" fmla="*/ 220 h 835"/>
                <a:gd name="T36" fmla="*/ 451 w 669"/>
                <a:gd name="T37" fmla="*/ 633 h 835"/>
                <a:gd name="T38" fmla="*/ 297 w 669"/>
                <a:gd name="T39" fmla="*/ 703 h 835"/>
                <a:gd name="T40" fmla="*/ 194 w 669"/>
                <a:gd name="T41" fmla="*/ 587 h 835"/>
                <a:gd name="T42" fmla="*/ 468 w 669"/>
                <a:gd name="T43" fmla="*/ 427 h 835"/>
                <a:gd name="T44" fmla="*/ 468 w 669"/>
                <a:gd name="T45" fmla="*/ 575 h 835"/>
                <a:gd name="T46" fmla="*/ 451 w 669"/>
                <a:gd name="T47" fmla="*/ 633 h 8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669" h="835">
                  <a:moveTo>
                    <a:pt x="669" y="220"/>
                  </a:moveTo>
                  <a:cubicBezTo>
                    <a:pt x="669" y="52"/>
                    <a:pt x="552" y="0"/>
                    <a:pt x="381" y="0"/>
                  </a:cubicBezTo>
                  <a:cubicBezTo>
                    <a:pt x="226" y="0"/>
                    <a:pt x="92" y="49"/>
                    <a:pt x="65" y="63"/>
                  </a:cubicBezTo>
                  <a:cubicBezTo>
                    <a:pt x="50" y="71"/>
                    <a:pt x="48" y="81"/>
                    <a:pt x="56" y="100"/>
                  </a:cubicBezTo>
                  <a:cubicBezTo>
                    <a:pt x="64" y="122"/>
                    <a:pt x="74" y="143"/>
                    <a:pt x="86" y="174"/>
                  </a:cubicBezTo>
                  <a:cubicBezTo>
                    <a:pt x="91" y="186"/>
                    <a:pt x="97" y="192"/>
                    <a:pt x="108" y="192"/>
                  </a:cubicBezTo>
                  <a:cubicBezTo>
                    <a:pt x="117" y="192"/>
                    <a:pt x="132" y="186"/>
                    <a:pt x="141" y="183"/>
                  </a:cubicBezTo>
                  <a:cubicBezTo>
                    <a:pt x="191" y="165"/>
                    <a:pt x="273" y="143"/>
                    <a:pt x="338" y="143"/>
                  </a:cubicBezTo>
                  <a:cubicBezTo>
                    <a:pt x="423" y="143"/>
                    <a:pt x="468" y="189"/>
                    <a:pt x="468" y="249"/>
                  </a:cubicBezTo>
                  <a:cubicBezTo>
                    <a:pt x="468" y="259"/>
                    <a:pt x="468" y="282"/>
                    <a:pt x="468" y="311"/>
                  </a:cubicBezTo>
                  <a:cubicBezTo>
                    <a:pt x="336" y="324"/>
                    <a:pt x="268" y="330"/>
                    <a:pt x="189" y="351"/>
                  </a:cubicBezTo>
                  <a:cubicBezTo>
                    <a:pt x="87" y="377"/>
                    <a:pt x="0" y="440"/>
                    <a:pt x="0" y="603"/>
                  </a:cubicBezTo>
                  <a:cubicBezTo>
                    <a:pt x="0" y="762"/>
                    <a:pt x="97" y="835"/>
                    <a:pt x="223" y="835"/>
                  </a:cubicBezTo>
                  <a:cubicBezTo>
                    <a:pt x="337" y="835"/>
                    <a:pt x="448" y="776"/>
                    <a:pt x="486" y="738"/>
                  </a:cubicBezTo>
                  <a:cubicBezTo>
                    <a:pt x="490" y="792"/>
                    <a:pt x="517" y="824"/>
                    <a:pt x="572" y="824"/>
                  </a:cubicBezTo>
                  <a:cubicBezTo>
                    <a:pt x="583" y="824"/>
                    <a:pt x="610" y="824"/>
                    <a:pt x="631" y="824"/>
                  </a:cubicBezTo>
                  <a:cubicBezTo>
                    <a:pt x="652" y="824"/>
                    <a:pt x="669" y="808"/>
                    <a:pt x="669" y="787"/>
                  </a:cubicBezTo>
                  <a:cubicBezTo>
                    <a:pt x="669" y="767"/>
                    <a:pt x="669" y="273"/>
                    <a:pt x="669" y="220"/>
                  </a:cubicBezTo>
                  <a:close/>
                  <a:moveTo>
                    <a:pt x="451" y="633"/>
                  </a:moveTo>
                  <a:cubicBezTo>
                    <a:pt x="404" y="676"/>
                    <a:pt x="346" y="703"/>
                    <a:pt x="297" y="703"/>
                  </a:cubicBezTo>
                  <a:cubicBezTo>
                    <a:pt x="238" y="703"/>
                    <a:pt x="194" y="659"/>
                    <a:pt x="194" y="587"/>
                  </a:cubicBezTo>
                  <a:cubicBezTo>
                    <a:pt x="194" y="436"/>
                    <a:pt x="331" y="443"/>
                    <a:pt x="468" y="427"/>
                  </a:cubicBezTo>
                  <a:cubicBezTo>
                    <a:pt x="468" y="487"/>
                    <a:pt x="468" y="546"/>
                    <a:pt x="468" y="575"/>
                  </a:cubicBezTo>
                  <a:cubicBezTo>
                    <a:pt x="468" y="596"/>
                    <a:pt x="468" y="617"/>
                    <a:pt x="451" y="63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prstClr val="white"/>
                </a:solidFill>
                <a:cs typeface="Arial" pitchFamily="34" charset="0"/>
              </a:endParaRPr>
            </a:p>
          </p:txBody>
        </p:sp>
        <p:sp>
          <p:nvSpPr>
            <p:cNvPr id="20" name="Freeform 17">
              <a:extLst>
                <a:ext uri="{FF2B5EF4-FFF2-40B4-BE49-F238E27FC236}">
                  <a16:creationId xmlns:a16="http://schemas.microsoft.com/office/drawing/2014/main" xmlns="" id="{8063941E-21B8-44DD-A283-94D5D0FD18E7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026" y="377"/>
              <a:ext cx="868" cy="1480"/>
            </a:xfrm>
            <a:custGeom>
              <a:avLst/>
              <a:gdLst>
                <a:gd name="T0" fmla="*/ 669 w 669"/>
                <a:gd name="T1" fmla="*/ 517 h 1141"/>
                <a:gd name="T2" fmla="*/ 458 w 669"/>
                <a:gd name="T3" fmla="*/ 320 h 1141"/>
                <a:gd name="T4" fmla="*/ 204 w 669"/>
                <a:gd name="T5" fmla="*/ 411 h 1141"/>
                <a:gd name="T6" fmla="*/ 204 w 669"/>
                <a:gd name="T7" fmla="*/ 19 h 1141"/>
                <a:gd name="T8" fmla="*/ 194 w 669"/>
                <a:gd name="T9" fmla="*/ 0 h 1141"/>
                <a:gd name="T10" fmla="*/ 181 w 669"/>
                <a:gd name="T11" fmla="*/ 5 h 1141"/>
                <a:gd name="T12" fmla="*/ 12 w 669"/>
                <a:gd name="T13" fmla="*/ 94 h 1141"/>
                <a:gd name="T14" fmla="*/ 0 w 669"/>
                <a:gd name="T15" fmla="*/ 112 h 1141"/>
                <a:gd name="T16" fmla="*/ 0 w 669"/>
                <a:gd name="T17" fmla="*/ 1104 h 1141"/>
                <a:gd name="T18" fmla="*/ 39 w 669"/>
                <a:gd name="T19" fmla="*/ 1141 h 1141"/>
                <a:gd name="T20" fmla="*/ 167 w 669"/>
                <a:gd name="T21" fmla="*/ 1141 h 1141"/>
                <a:gd name="T22" fmla="*/ 204 w 669"/>
                <a:gd name="T23" fmla="*/ 1105 h 1141"/>
                <a:gd name="T24" fmla="*/ 204 w 669"/>
                <a:gd name="T25" fmla="*/ 575 h 1141"/>
                <a:gd name="T26" fmla="*/ 221 w 669"/>
                <a:gd name="T27" fmla="*/ 532 h 1141"/>
                <a:gd name="T28" fmla="*/ 392 w 669"/>
                <a:gd name="T29" fmla="*/ 471 h 1141"/>
                <a:gd name="T30" fmla="*/ 466 w 669"/>
                <a:gd name="T31" fmla="*/ 567 h 1141"/>
                <a:gd name="T32" fmla="*/ 466 w 669"/>
                <a:gd name="T33" fmla="*/ 1104 h 1141"/>
                <a:gd name="T34" fmla="*/ 504 w 669"/>
                <a:gd name="T35" fmla="*/ 1141 h 1141"/>
                <a:gd name="T36" fmla="*/ 632 w 669"/>
                <a:gd name="T37" fmla="*/ 1141 h 1141"/>
                <a:gd name="T38" fmla="*/ 669 w 669"/>
                <a:gd name="T39" fmla="*/ 1104 h 1141"/>
                <a:gd name="T40" fmla="*/ 669 w 669"/>
                <a:gd name="T41" fmla="*/ 517 h 1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669" h="1141">
                  <a:moveTo>
                    <a:pt x="669" y="517"/>
                  </a:moveTo>
                  <a:cubicBezTo>
                    <a:pt x="666" y="375"/>
                    <a:pt x="580" y="320"/>
                    <a:pt x="458" y="320"/>
                  </a:cubicBezTo>
                  <a:cubicBezTo>
                    <a:pt x="356" y="320"/>
                    <a:pt x="250" y="381"/>
                    <a:pt x="204" y="411"/>
                  </a:cubicBezTo>
                  <a:cubicBezTo>
                    <a:pt x="204" y="359"/>
                    <a:pt x="204" y="139"/>
                    <a:pt x="204" y="19"/>
                  </a:cubicBezTo>
                  <a:cubicBezTo>
                    <a:pt x="204" y="4"/>
                    <a:pt x="201" y="0"/>
                    <a:pt x="194" y="0"/>
                  </a:cubicBezTo>
                  <a:cubicBezTo>
                    <a:pt x="190" y="0"/>
                    <a:pt x="187" y="2"/>
                    <a:pt x="181" y="5"/>
                  </a:cubicBezTo>
                  <a:cubicBezTo>
                    <a:pt x="128" y="38"/>
                    <a:pt x="71" y="69"/>
                    <a:pt x="12" y="94"/>
                  </a:cubicBezTo>
                  <a:cubicBezTo>
                    <a:pt x="5" y="96"/>
                    <a:pt x="1" y="99"/>
                    <a:pt x="0" y="112"/>
                  </a:cubicBezTo>
                  <a:cubicBezTo>
                    <a:pt x="1" y="132"/>
                    <a:pt x="0" y="1082"/>
                    <a:pt x="0" y="1104"/>
                  </a:cubicBezTo>
                  <a:cubicBezTo>
                    <a:pt x="0" y="1125"/>
                    <a:pt x="18" y="1141"/>
                    <a:pt x="39" y="1141"/>
                  </a:cubicBezTo>
                  <a:cubicBezTo>
                    <a:pt x="60" y="1141"/>
                    <a:pt x="146" y="1141"/>
                    <a:pt x="167" y="1141"/>
                  </a:cubicBezTo>
                  <a:cubicBezTo>
                    <a:pt x="187" y="1141"/>
                    <a:pt x="204" y="1125"/>
                    <a:pt x="204" y="1105"/>
                  </a:cubicBezTo>
                  <a:cubicBezTo>
                    <a:pt x="204" y="1084"/>
                    <a:pt x="204" y="734"/>
                    <a:pt x="204" y="575"/>
                  </a:cubicBezTo>
                  <a:cubicBezTo>
                    <a:pt x="204" y="550"/>
                    <a:pt x="210" y="539"/>
                    <a:pt x="221" y="532"/>
                  </a:cubicBezTo>
                  <a:cubicBezTo>
                    <a:pt x="271" y="502"/>
                    <a:pt x="341" y="471"/>
                    <a:pt x="392" y="471"/>
                  </a:cubicBezTo>
                  <a:cubicBezTo>
                    <a:pt x="447" y="471"/>
                    <a:pt x="466" y="510"/>
                    <a:pt x="466" y="567"/>
                  </a:cubicBezTo>
                  <a:cubicBezTo>
                    <a:pt x="466" y="785"/>
                    <a:pt x="466" y="1083"/>
                    <a:pt x="466" y="1104"/>
                  </a:cubicBezTo>
                  <a:cubicBezTo>
                    <a:pt x="466" y="1124"/>
                    <a:pt x="483" y="1141"/>
                    <a:pt x="504" y="1141"/>
                  </a:cubicBezTo>
                  <a:cubicBezTo>
                    <a:pt x="525" y="1141"/>
                    <a:pt x="611" y="1141"/>
                    <a:pt x="632" y="1141"/>
                  </a:cubicBezTo>
                  <a:cubicBezTo>
                    <a:pt x="653" y="1141"/>
                    <a:pt x="669" y="1125"/>
                    <a:pt x="669" y="1104"/>
                  </a:cubicBezTo>
                  <a:cubicBezTo>
                    <a:pt x="669" y="1084"/>
                    <a:pt x="669" y="723"/>
                    <a:pt x="669" y="517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prstClr val="white"/>
                </a:solidFill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161232453"/>
      </p:ext>
    </p:extLst>
  </p:cSld>
  <p:clrMapOvr>
    <a:masterClrMapping/>
  </p:clrMapOvr>
  <p:transition>
    <p:fad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17AC1C-9FE1-42FA-99A3-80DA8DDB6D2B}" type="slidenum">
              <a:rPr lang="en-GB" smtClean="0">
                <a:solidFill>
                  <a:srgbClr val="0075BF"/>
                </a:solidFill>
              </a:rPr>
              <a:pPr/>
              <a:t>‹#›</a:t>
            </a:fld>
            <a:endParaRPr lang="en-GB">
              <a:solidFill>
                <a:srgbClr val="0075B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0931585"/>
      </p:ext>
    </p:extLst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Alt">
    <p:bg bwMode="gray"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 bwMode="white">
          <a:xfrm>
            <a:off x="1098000" y="2905200"/>
            <a:ext cx="4996800" cy="363600"/>
          </a:xfrm>
        </p:spPr>
        <p:txBody>
          <a:bodyPr anchor="t"/>
          <a:lstStyle>
            <a:lvl1pPr algn="r">
              <a:defRPr sz="27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white">
          <a:xfrm>
            <a:off x="4572003" y="3247200"/>
            <a:ext cx="1522799" cy="145800"/>
          </a:xfrm>
        </p:spPr>
        <p:txBody>
          <a:bodyPr anchor="t"/>
          <a:lstStyle>
            <a:lvl1pPr algn="r">
              <a:defRPr b="1" cap="all" baseline="0">
                <a:solidFill>
                  <a:schemeClr val="bg1"/>
                </a:solidFill>
              </a:defRPr>
            </a:lvl1pPr>
          </a:lstStyle>
          <a:p>
            <a:fld id="{D076B4B0-0E40-4883-BED4-303E971F3015}" type="datetime3">
              <a:rPr lang="en-US" smtClean="0"/>
              <a:pPr/>
              <a:t>29 September 2021</a:t>
            </a:fld>
            <a:endParaRPr lang="en-GB"/>
          </a:p>
        </p:txBody>
      </p:sp>
      <p:grpSp>
        <p:nvGrpSpPr>
          <p:cNvPr id="7" name="Group 4">
            <a:extLst>
              <a:ext uri="{FF2B5EF4-FFF2-40B4-BE49-F238E27FC236}">
                <a16:creationId xmlns:a16="http://schemas.microsoft.com/office/drawing/2014/main" xmlns="" id="{256774C6-BF72-4D8A-AD80-5F476EE27ACF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6243100" y="2620800"/>
            <a:ext cx="2304000" cy="784800"/>
            <a:chOff x="134" y="-75"/>
            <a:chExt cx="5760" cy="1962"/>
          </a:xfrm>
          <a:solidFill>
            <a:schemeClr val="bg1"/>
          </a:solidFill>
        </p:grpSpPr>
        <p:sp>
          <p:nvSpPr>
            <p:cNvPr id="8" name="Freeform 5">
              <a:extLst>
                <a:ext uri="{FF2B5EF4-FFF2-40B4-BE49-F238E27FC236}">
                  <a16:creationId xmlns:a16="http://schemas.microsoft.com/office/drawing/2014/main" xmlns="" id="{45A97F7C-B6FA-45AE-BE1C-F429AE5BF2A5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626" y="782"/>
              <a:ext cx="452" cy="1073"/>
            </a:xfrm>
            <a:custGeom>
              <a:avLst/>
              <a:gdLst>
                <a:gd name="T0" fmla="*/ 339 w 348"/>
                <a:gd name="T1" fmla="*/ 79 h 827"/>
                <a:gd name="T2" fmla="*/ 210 w 348"/>
                <a:gd name="T3" fmla="*/ 781 h 827"/>
                <a:gd name="T4" fmla="*/ 157 w 348"/>
                <a:gd name="T5" fmla="*/ 826 h 827"/>
                <a:gd name="T6" fmla="*/ 48 w 348"/>
                <a:gd name="T7" fmla="*/ 826 h 827"/>
                <a:gd name="T8" fmla="*/ 7 w 348"/>
                <a:gd name="T9" fmla="*/ 776 h 827"/>
                <a:gd name="T10" fmla="*/ 130 w 348"/>
                <a:gd name="T11" fmla="*/ 85 h 827"/>
                <a:gd name="T12" fmla="*/ 316 w 348"/>
                <a:gd name="T13" fmla="*/ 7 h 827"/>
                <a:gd name="T14" fmla="*/ 336 w 348"/>
                <a:gd name="T15" fmla="*/ 0 h 827"/>
                <a:gd name="T16" fmla="*/ 348 w 348"/>
                <a:gd name="T17" fmla="*/ 16 h 827"/>
                <a:gd name="T18" fmla="*/ 339 w 348"/>
                <a:gd name="T19" fmla="*/ 79 h 8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48" h="827">
                  <a:moveTo>
                    <a:pt x="339" y="79"/>
                  </a:moveTo>
                  <a:cubicBezTo>
                    <a:pt x="296" y="318"/>
                    <a:pt x="253" y="542"/>
                    <a:pt x="210" y="781"/>
                  </a:cubicBezTo>
                  <a:cubicBezTo>
                    <a:pt x="204" y="812"/>
                    <a:pt x="187" y="826"/>
                    <a:pt x="157" y="826"/>
                  </a:cubicBezTo>
                  <a:cubicBezTo>
                    <a:pt x="121" y="827"/>
                    <a:pt x="84" y="827"/>
                    <a:pt x="48" y="826"/>
                  </a:cubicBezTo>
                  <a:cubicBezTo>
                    <a:pt x="10" y="826"/>
                    <a:pt x="0" y="814"/>
                    <a:pt x="7" y="776"/>
                  </a:cubicBezTo>
                  <a:cubicBezTo>
                    <a:pt x="29" y="656"/>
                    <a:pt x="111" y="190"/>
                    <a:pt x="130" y="85"/>
                  </a:cubicBezTo>
                  <a:cubicBezTo>
                    <a:pt x="198" y="61"/>
                    <a:pt x="255" y="39"/>
                    <a:pt x="316" y="7"/>
                  </a:cubicBezTo>
                  <a:cubicBezTo>
                    <a:pt x="323" y="3"/>
                    <a:pt x="330" y="0"/>
                    <a:pt x="336" y="0"/>
                  </a:cubicBezTo>
                  <a:cubicBezTo>
                    <a:pt x="345" y="0"/>
                    <a:pt x="348" y="6"/>
                    <a:pt x="348" y="16"/>
                  </a:cubicBezTo>
                  <a:cubicBezTo>
                    <a:pt x="348" y="27"/>
                    <a:pt x="340" y="70"/>
                    <a:pt x="339" y="7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chemeClr val="bg1"/>
                </a:solidFill>
              </a:endParaRPr>
            </a:p>
          </p:txBody>
        </p:sp>
        <p:sp>
          <p:nvSpPr>
            <p:cNvPr id="9" name="Freeform 6">
              <a:extLst>
                <a:ext uri="{FF2B5EF4-FFF2-40B4-BE49-F238E27FC236}">
                  <a16:creationId xmlns:a16="http://schemas.microsoft.com/office/drawing/2014/main" xmlns="" id="{886E342E-E45A-43B3-B9E1-73225C5BF9E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435" y="-75"/>
              <a:ext cx="579" cy="352"/>
            </a:xfrm>
            <a:custGeom>
              <a:avLst/>
              <a:gdLst>
                <a:gd name="T0" fmla="*/ 447 w 447"/>
                <a:gd name="T1" fmla="*/ 133 h 271"/>
                <a:gd name="T2" fmla="*/ 447 w 447"/>
                <a:gd name="T3" fmla="*/ 133 h 271"/>
                <a:gd name="T4" fmla="*/ 444 w 447"/>
                <a:gd name="T5" fmla="*/ 127 h 271"/>
                <a:gd name="T6" fmla="*/ 322 w 447"/>
                <a:gd name="T7" fmla="*/ 2 h 271"/>
                <a:gd name="T8" fmla="*/ 312 w 447"/>
                <a:gd name="T9" fmla="*/ 2 h 271"/>
                <a:gd name="T10" fmla="*/ 8 w 447"/>
                <a:gd name="T11" fmla="*/ 128 h 271"/>
                <a:gd name="T12" fmla="*/ 1 w 447"/>
                <a:gd name="T13" fmla="*/ 135 h 271"/>
                <a:gd name="T14" fmla="*/ 1 w 447"/>
                <a:gd name="T15" fmla="*/ 137 h 271"/>
                <a:gd name="T16" fmla="*/ 6 w 447"/>
                <a:gd name="T17" fmla="*/ 144 h 271"/>
                <a:gd name="T18" fmla="*/ 263 w 447"/>
                <a:gd name="T19" fmla="*/ 268 h 271"/>
                <a:gd name="T20" fmla="*/ 278 w 447"/>
                <a:gd name="T21" fmla="*/ 268 h 271"/>
                <a:gd name="T22" fmla="*/ 441 w 447"/>
                <a:gd name="T23" fmla="*/ 145 h 271"/>
                <a:gd name="T24" fmla="*/ 446 w 447"/>
                <a:gd name="T25" fmla="*/ 138 h 271"/>
                <a:gd name="T26" fmla="*/ 446 w 447"/>
                <a:gd name="T27" fmla="*/ 138 h 271"/>
                <a:gd name="T28" fmla="*/ 447 w 447"/>
                <a:gd name="T29" fmla="*/ 136 h 271"/>
                <a:gd name="T30" fmla="*/ 447 w 447"/>
                <a:gd name="T31" fmla="*/ 133 h 2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7" h="271">
                  <a:moveTo>
                    <a:pt x="447" y="133"/>
                  </a:moveTo>
                  <a:cubicBezTo>
                    <a:pt x="447" y="133"/>
                    <a:pt x="447" y="133"/>
                    <a:pt x="447" y="133"/>
                  </a:cubicBezTo>
                  <a:cubicBezTo>
                    <a:pt x="447" y="131"/>
                    <a:pt x="446" y="128"/>
                    <a:pt x="444" y="127"/>
                  </a:cubicBezTo>
                  <a:cubicBezTo>
                    <a:pt x="322" y="2"/>
                    <a:pt x="322" y="2"/>
                    <a:pt x="322" y="2"/>
                  </a:cubicBezTo>
                  <a:cubicBezTo>
                    <a:pt x="320" y="0"/>
                    <a:pt x="315" y="0"/>
                    <a:pt x="312" y="2"/>
                  </a:cubicBezTo>
                  <a:cubicBezTo>
                    <a:pt x="234" y="57"/>
                    <a:pt x="106" y="104"/>
                    <a:pt x="8" y="128"/>
                  </a:cubicBezTo>
                  <a:cubicBezTo>
                    <a:pt x="4" y="129"/>
                    <a:pt x="2" y="132"/>
                    <a:pt x="1" y="135"/>
                  </a:cubicBezTo>
                  <a:cubicBezTo>
                    <a:pt x="1" y="135"/>
                    <a:pt x="1" y="136"/>
                    <a:pt x="1" y="137"/>
                  </a:cubicBezTo>
                  <a:cubicBezTo>
                    <a:pt x="0" y="140"/>
                    <a:pt x="2" y="143"/>
                    <a:pt x="6" y="144"/>
                  </a:cubicBezTo>
                  <a:cubicBezTo>
                    <a:pt x="95" y="167"/>
                    <a:pt x="205" y="213"/>
                    <a:pt x="263" y="268"/>
                  </a:cubicBezTo>
                  <a:cubicBezTo>
                    <a:pt x="267" y="271"/>
                    <a:pt x="273" y="271"/>
                    <a:pt x="278" y="268"/>
                  </a:cubicBezTo>
                  <a:cubicBezTo>
                    <a:pt x="441" y="145"/>
                    <a:pt x="441" y="145"/>
                    <a:pt x="441" y="145"/>
                  </a:cubicBezTo>
                  <a:cubicBezTo>
                    <a:pt x="444" y="143"/>
                    <a:pt x="445" y="141"/>
                    <a:pt x="446" y="138"/>
                  </a:cubicBezTo>
                  <a:cubicBezTo>
                    <a:pt x="446" y="138"/>
                    <a:pt x="446" y="138"/>
                    <a:pt x="446" y="138"/>
                  </a:cubicBezTo>
                  <a:cubicBezTo>
                    <a:pt x="447" y="137"/>
                    <a:pt x="447" y="137"/>
                    <a:pt x="447" y="136"/>
                  </a:cubicBezTo>
                  <a:cubicBezTo>
                    <a:pt x="447" y="135"/>
                    <a:pt x="447" y="134"/>
                    <a:pt x="447" y="133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chemeClr val="bg1"/>
                </a:solidFill>
              </a:endParaRPr>
            </a:p>
          </p:txBody>
        </p:sp>
        <p:sp>
          <p:nvSpPr>
            <p:cNvPr id="10" name="Freeform 7">
              <a:extLst>
                <a:ext uri="{FF2B5EF4-FFF2-40B4-BE49-F238E27FC236}">
                  <a16:creationId xmlns:a16="http://schemas.microsoft.com/office/drawing/2014/main" xmlns="" id="{129B2DEB-7B9F-4D64-8089-6D0B3E3912E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366" y="330"/>
              <a:ext cx="580" cy="353"/>
            </a:xfrm>
            <a:custGeom>
              <a:avLst/>
              <a:gdLst>
                <a:gd name="T0" fmla="*/ 447 w 447"/>
                <a:gd name="T1" fmla="*/ 134 h 272"/>
                <a:gd name="T2" fmla="*/ 447 w 447"/>
                <a:gd name="T3" fmla="*/ 134 h 272"/>
                <a:gd name="T4" fmla="*/ 444 w 447"/>
                <a:gd name="T5" fmla="*/ 127 h 272"/>
                <a:gd name="T6" fmla="*/ 322 w 447"/>
                <a:gd name="T7" fmla="*/ 3 h 272"/>
                <a:gd name="T8" fmla="*/ 311 w 447"/>
                <a:gd name="T9" fmla="*/ 3 h 272"/>
                <a:gd name="T10" fmla="*/ 8 w 447"/>
                <a:gd name="T11" fmla="*/ 128 h 272"/>
                <a:gd name="T12" fmla="*/ 0 w 447"/>
                <a:gd name="T13" fmla="*/ 136 h 272"/>
                <a:gd name="T14" fmla="*/ 0 w 447"/>
                <a:gd name="T15" fmla="*/ 137 h 272"/>
                <a:gd name="T16" fmla="*/ 5 w 447"/>
                <a:gd name="T17" fmla="*/ 145 h 272"/>
                <a:gd name="T18" fmla="*/ 263 w 447"/>
                <a:gd name="T19" fmla="*/ 269 h 272"/>
                <a:gd name="T20" fmla="*/ 277 w 447"/>
                <a:gd name="T21" fmla="*/ 268 h 272"/>
                <a:gd name="T22" fmla="*/ 441 w 447"/>
                <a:gd name="T23" fmla="*/ 146 h 272"/>
                <a:gd name="T24" fmla="*/ 446 w 447"/>
                <a:gd name="T25" fmla="*/ 139 h 272"/>
                <a:gd name="T26" fmla="*/ 446 w 447"/>
                <a:gd name="T27" fmla="*/ 139 h 272"/>
                <a:gd name="T28" fmla="*/ 447 w 447"/>
                <a:gd name="T29" fmla="*/ 137 h 272"/>
                <a:gd name="T30" fmla="*/ 447 w 447"/>
                <a:gd name="T31" fmla="*/ 134 h 2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7" h="272">
                  <a:moveTo>
                    <a:pt x="447" y="134"/>
                  </a:moveTo>
                  <a:cubicBezTo>
                    <a:pt x="447" y="134"/>
                    <a:pt x="447" y="134"/>
                    <a:pt x="447" y="134"/>
                  </a:cubicBezTo>
                  <a:cubicBezTo>
                    <a:pt x="447" y="132"/>
                    <a:pt x="446" y="129"/>
                    <a:pt x="444" y="127"/>
                  </a:cubicBezTo>
                  <a:cubicBezTo>
                    <a:pt x="322" y="3"/>
                    <a:pt x="322" y="3"/>
                    <a:pt x="322" y="3"/>
                  </a:cubicBezTo>
                  <a:cubicBezTo>
                    <a:pt x="319" y="1"/>
                    <a:pt x="315" y="0"/>
                    <a:pt x="311" y="3"/>
                  </a:cubicBezTo>
                  <a:cubicBezTo>
                    <a:pt x="234" y="58"/>
                    <a:pt x="106" y="105"/>
                    <a:pt x="8" y="128"/>
                  </a:cubicBezTo>
                  <a:cubicBezTo>
                    <a:pt x="4" y="129"/>
                    <a:pt x="1" y="133"/>
                    <a:pt x="0" y="136"/>
                  </a:cubicBezTo>
                  <a:cubicBezTo>
                    <a:pt x="0" y="136"/>
                    <a:pt x="0" y="137"/>
                    <a:pt x="0" y="137"/>
                  </a:cubicBezTo>
                  <a:cubicBezTo>
                    <a:pt x="0" y="141"/>
                    <a:pt x="1" y="144"/>
                    <a:pt x="5" y="145"/>
                  </a:cubicBezTo>
                  <a:cubicBezTo>
                    <a:pt x="94" y="168"/>
                    <a:pt x="204" y="214"/>
                    <a:pt x="263" y="269"/>
                  </a:cubicBezTo>
                  <a:cubicBezTo>
                    <a:pt x="266" y="272"/>
                    <a:pt x="273" y="272"/>
                    <a:pt x="277" y="268"/>
                  </a:cubicBezTo>
                  <a:cubicBezTo>
                    <a:pt x="441" y="146"/>
                    <a:pt x="441" y="146"/>
                    <a:pt x="441" y="146"/>
                  </a:cubicBezTo>
                  <a:cubicBezTo>
                    <a:pt x="443" y="144"/>
                    <a:pt x="445" y="142"/>
                    <a:pt x="446" y="139"/>
                  </a:cubicBezTo>
                  <a:cubicBezTo>
                    <a:pt x="446" y="139"/>
                    <a:pt x="446" y="139"/>
                    <a:pt x="446" y="139"/>
                  </a:cubicBezTo>
                  <a:cubicBezTo>
                    <a:pt x="446" y="138"/>
                    <a:pt x="447" y="137"/>
                    <a:pt x="447" y="137"/>
                  </a:cubicBezTo>
                  <a:cubicBezTo>
                    <a:pt x="447" y="136"/>
                    <a:pt x="447" y="135"/>
                    <a:pt x="447" y="134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chemeClr val="bg1"/>
                </a:solidFill>
              </a:endParaRPr>
            </a:p>
          </p:txBody>
        </p:sp>
        <p:sp>
          <p:nvSpPr>
            <p:cNvPr id="11" name="Freeform 8">
              <a:extLst>
                <a:ext uri="{FF2B5EF4-FFF2-40B4-BE49-F238E27FC236}">
                  <a16:creationId xmlns:a16="http://schemas.microsoft.com/office/drawing/2014/main" xmlns="" id="{C300526D-E012-4BAE-8391-D5D8AC2D7DBC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801" y="-75"/>
              <a:ext cx="580" cy="352"/>
            </a:xfrm>
            <a:custGeom>
              <a:avLst/>
              <a:gdLst>
                <a:gd name="T0" fmla="*/ 447 w 447"/>
                <a:gd name="T1" fmla="*/ 133 h 271"/>
                <a:gd name="T2" fmla="*/ 447 w 447"/>
                <a:gd name="T3" fmla="*/ 133 h 271"/>
                <a:gd name="T4" fmla="*/ 444 w 447"/>
                <a:gd name="T5" fmla="*/ 127 h 271"/>
                <a:gd name="T6" fmla="*/ 322 w 447"/>
                <a:gd name="T7" fmla="*/ 2 h 271"/>
                <a:gd name="T8" fmla="*/ 311 w 447"/>
                <a:gd name="T9" fmla="*/ 2 h 271"/>
                <a:gd name="T10" fmla="*/ 8 w 447"/>
                <a:gd name="T11" fmla="*/ 128 h 271"/>
                <a:gd name="T12" fmla="*/ 0 w 447"/>
                <a:gd name="T13" fmla="*/ 135 h 271"/>
                <a:gd name="T14" fmla="*/ 0 w 447"/>
                <a:gd name="T15" fmla="*/ 137 h 271"/>
                <a:gd name="T16" fmla="*/ 5 w 447"/>
                <a:gd name="T17" fmla="*/ 144 h 271"/>
                <a:gd name="T18" fmla="*/ 263 w 447"/>
                <a:gd name="T19" fmla="*/ 268 h 271"/>
                <a:gd name="T20" fmla="*/ 277 w 447"/>
                <a:gd name="T21" fmla="*/ 268 h 271"/>
                <a:gd name="T22" fmla="*/ 441 w 447"/>
                <a:gd name="T23" fmla="*/ 145 h 271"/>
                <a:gd name="T24" fmla="*/ 446 w 447"/>
                <a:gd name="T25" fmla="*/ 138 h 271"/>
                <a:gd name="T26" fmla="*/ 446 w 447"/>
                <a:gd name="T27" fmla="*/ 138 h 271"/>
                <a:gd name="T28" fmla="*/ 447 w 447"/>
                <a:gd name="T29" fmla="*/ 136 h 271"/>
                <a:gd name="T30" fmla="*/ 447 w 447"/>
                <a:gd name="T31" fmla="*/ 133 h 2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7" h="271">
                  <a:moveTo>
                    <a:pt x="447" y="133"/>
                  </a:moveTo>
                  <a:cubicBezTo>
                    <a:pt x="447" y="133"/>
                    <a:pt x="447" y="133"/>
                    <a:pt x="447" y="133"/>
                  </a:cubicBezTo>
                  <a:cubicBezTo>
                    <a:pt x="447" y="131"/>
                    <a:pt x="446" y="128"/>
                    <a:pt x="444" y="127"/>
                  </a:cubicBezTo>
                  <a:cubicBezTo>
                    <a:pt x="322" y="2"/>
                    <a:pt x="322" y="2"/>
                    <a:pt x="322" y="2"/>
                  </a:cubicBezTo>
                  <a:cubicBezTo>
                    <a:pt x="319" y="0"/>
                    <a:pt x="315" y="0"/>
                    <a:pt x="311" y="2"/>
                  </a:cubicBezTo>
                  <a:cubicBezTo>
                    <a:pt x="234" y="57"/>
                    <a:pt x="106" y="104"/>
                    <a:pt x="8" y="128"/>
                  </a:cubicBezTo>
                  <a:cubicBezTo>
                    <a:pt x="4" y="129"/>
                    <a:pt x="1" y="132"/>
                    <a:pt x="0" y="135"/>
                  </a:cubicBezTo>
                  <a:cubicBezTo>
                    <a:pt x="0" y="135"/>
                    <a:pt x="0" y="136"/>
                    <a:pt x="0" y="137"/>
                  </a:cubicBezTo>
                  <a:cubicBezTo>
                    <a:pt x="0" y="140"/>
                    <a:pt x="1" y="143"/>
                    <a:pt x="5" y="144"/>
                  </a:cubicBezTo>
                  <a:cubicBezTo>
                    <a:pt x="94" y="167"/>
                    <a:pt x="204" y="213"/>
                    <a:pt x="263" y="268"/>
                  </a:cubicBezTo>
                  <a:cubicBezTo>
                    <a:pt x="266" y="271"/>
                    <a:pt x="273" y="271"/>
                    <a:pt x="277" y="268"/>
                  </a:cubicBezTo>
                  <a:cubicBezTo>
                    <a:pt x="441" y="145"/>
                    <a:pt x="441" y="145"/>
                    <a:pt x="441" y="145"/>
                  </a:cubicBezTo>
                  <a:cubicBezTo>
                    <a:pt x="443" y="143"/>
                    <a:pt x="445" y="141"/>
                    <a:pt x="446" y="138"/>
                  </a:cubicBezTo>
                  <a:cubicBezTo>
                    <a:pt x="446" y="138"/>
                    <a:pt x="446" y="138"/>
                    <a:pt x="446" y="138"/>
                  </a:cubicBezTo>
                  <a:cubicBezTo>
                    <a:pt x="446" y="137"/>
                    <a:pt x="447" y="137"/>
                    <a:pt x="447" y="136"/>
                  </a:cubicBezTo>
                  <a:cubicBezTo>
                    <a:pt x="447" y="135"/>
                    <a:pt x="447" y="134"/>
                    <a:pt x="447" y="133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chemeClr val="bg1"/>
                </a:solidFill>
              </a:endParaRPr>
            </a:p>
          </p:txBody>
        </p:sp>
        <p:sp>
          <p:nvSpPr>
            <p:cNvPr id="12" name="Freeform 9">
              <a:extLst>
                <a:ext uri="{FF2B5EF4-FFF2-40B4-BE49-F238E27FC236}">
                  <a16:creationId xmlns:a16="http://schemas.microsoft.com/office/drawing/2014/main" xmlns="" id="{6A7AE131-D39D-4DB9-A6BC-6FF7B911FE2B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733" y="330"/>
              <a:ext cx="580" cy="353"/>
            </a:xfrm>
            <a:custGeom>
              <a:avLst/>
              <a:gdLst>
                <a:gd name="T0" fmla="*/ 447 w 447"/>
                <a:gd name="T1" fmla="*/ 134 h 272"/>
                <a:gd name="T2" fmla="*/ 447 w 447"/>
                <a:gd name="T3" fmla="*/ 134 h 272"/>
                <a:gd name="T4" fmla="*/ 444 w 447"/>
                <a:gd name="T5" fmla="*/ 127 h 272"/>
                <a:gd name="T6" fmla="*/ 322 w 447"/>
                <a:gd name="T7" fmla="*/ 3 h 272"/>
                <a:gd name="T8" fmla="*/ 312 w 447"/>
                <a:gd name="T9" fmla="*/ 3 h 272"/>
                <a:gd name="T10" fmla="*/ 8 w 447"/>
                <a:gd name="T11" fmla="*/ 128 h 272"/>
                <a:gd name="T12" fmla="*/ 1 w 447"/>
                <a:gd name="T13" fmla="*/ 136 h 272"/>
                <a:gd name="T14" fmla="*/ 0 w 447"/>
                <a:gd name="T15" fmla="*/ 137 h 272"/>
                <a:gd name="T16" fmla="*/ 6 w 447"/>
                <a:gd name="T17" fmla="*/ 145 h 272"/>
                <a:gd name="T18" fmla="*/ 263 w 447"/>
                <a:gd name="T19" fmla="*/ 269 h 272"/>
                <a:gd name="T20" fmla="*/ 278 w 447"/>
                <a:gd name="T21" fmla="*/ 268 h 272"/>
                <a:gd name="T22" fmla="*/ 441 w 447"/>
                <a:gd name="T23" fmla="*/ 146 h 272"/>
                <a:gd name="T24" fmla="*/ 446 w 447"/>
                <a:gd name="T25" fmla="*/ 139 h 272"/>
                <a:gd name="T26" fmla="*/ 446 w 447"/>
                <a:gd name="T27" fmla="*/ 139 h 272"/>
                <a:gd name="T28" fmla="*/ 447 w 447"/>
                <a:gd name="T29" fmla="*/ 137 h 272"/>
                <a:gd name="T30" fmla="*/ 447 w 447"/>
                <a:gd name="T31" fmla="*/ 134 h 2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7" h="272">
                  <a:moveTo>
                    <a:pt x="447" y="134"/>
                  </a:moveTo>
                  <a:cubicBezTo>
                    <a:pt x="447" y="134"/>
                    <a:pt x="447" y="134"/>
                    <a:pt x="447" y="134"/>
                  </a:cubicBezTo>
                  <a:cubicBezTo>
                    <a:pt x="447" y="132"/>
                    <a:pt x="446" y="129"/>
                    <a:pt x="444" y="127"/>
                  </a:cubicBezTo>
                  <a:cubicBezTo>
                    <a:pt x="322" y="3"/>
                    <a:pt x="322" y="3"/>
                    <a:pt x="322" y="3"/>
                  </a:cubicBezTo>
                  <a:cubicBezTo>
                    <a:pt x="320" y="1"/>
                    <a:pt x="315" y="0"/>
                    <a:pt x="312" y="3"/>
                  </a:cubicBezTo>
                  <a:cubicBezTo>
                    <a:pt x="234" y="58"/>
                    <a:pt x="106" y="105"/>
                    <a:pt x="8" y="128"/>
                  </a:cubicBezTo>
                  <a:cubicBezTo>
                    <a:pt x="4" y="129"/>
                    <a:pt x="2" y="133"/>
                    <a:pt x="1" y="136"/>
                  </a:cubicBezTo>
                  <a:cubicBezTo>
                    <a:pt x="1" y="136"/>
                    <a:pt x="1" y="137"/>
                    <a:pt x="0" y="137"/>
                  </a:cubicBezTo>
                  <a:cubicBezTo>
                    <a:pt x="0" y="141"/>
                    <a:pt x="2" y="144"/>
                    <a:pt x="6" y="145"/>
                  </a:cubicBezTo>
                  <a:cubicBezTo>
                    <a:pt x="95" y="168"/>
                    <a:pt x="205" y="214"/>
                    <a:pt x="263" y="269"/>
                  </a:cubicBezTo>
                  <a:cubicBezTo>
                    <a:pt x="267" y="272"/>
                    <a:pt x="273" y="272"/>
                    <a:pt x="278" y="268"/>
                  </a:cubicBezTo>
                  <a:cubicBezTo>
                    <a:pt x="441" y="146"/>
                    <a:pt x="441" y="146"/>
                    <a:pt x="441" y="146"/>
                  </a:cubicBezTo>
                  <a:cubicBezTo>
                    <a:pt x="444" y="144"/>
                    <a:pt x="445" y="142"/>
                    <a:pt x="446" y="139"/>
                  </a:cubicBezTo>
                  <a:cubicBezTo>
                    <a:pt x="446" y="139"/>
                    <a:pt x="446" y="139"/>
                    <a:pt x="446" y="139"/>
                  </a:cubicBezTo>
                  <a:cubicBezTo>
                    <a:pt x="447" y="138"/>
                    <a:pt x="447" y="137"/>
                    <a:pt x="447" y="137"/>
                  </a:cubicBezTo>
                  <a:cubicBezTo>
                    <a:pt x="447" y="136"/>
                    <a:pt x="447" y="135"/>
                    <a:pt x="447" y="134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chemeClr val="bg1"/>
                </a:solidFill>
              </a:endParaRPr>
            </a:p>
          </p:txBody>
        </p:sp>
        <p:sp>
          <p:nvSpPr>
            <p:cNvPr id="13" name="Freeform 10">
              <a:extLst>
                <a:ext uri="{FF2B5EF4-FFF2-40B4-BE49-F238E27FC236}">
                  <a16:creationId xmlns:a16="http://schemas.microsoft.com/office/drawing/2014/main" xmlns="" id="{8357AD78-2C63-4CB1-8647-644EBFF3EA94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170" y="-75"/>
              <a:ext cx="580" cy="352"/>
            </a:xfrm>
            <a:custGeom>
              <a:avLst/>
              <a:gdLst>
                <a:gd name="T0" fmla="*/ 447 w 447"/>
                <a:gd name="T1" fmla="*/ 133 h 271"/>
                <a:gd name="T2" fmla="*/ 447 w 447"/>
                <a:gd name="T3" fmla="*/ 133 h 271"/>
                <a:gd name="T4" fmla="*/ 444 w 447"/>
                <a:gd name="T5" fmla="*/ 127 h 271"/>
                <a:gd name="T6" fmla="*/ 322 w 447"/>
                <a:gd name="T7" fmla="*/ 2 h 271"/>
                <a:gd name="T8" fmla="*/ 312 w 447"/>
                <a:gd name="T9" fmla="*/ 2 h 271"/>
                <a:gd name="T10" fmla="*/ 8 w 447"/>
                <a:gd name="T11" fmla="*/ 128 h 271"/>
                <a:gd name="T12" fmla="*/ 1 w 447"/>
                <a:gd name="T13" fmla="*/ 135 h 271"/>
                <a:gd name="T14" fmla="*/ 0 w 447"/>
                <a:gd name="T15" fmla="*/ 137 h 271"/>
                <a:gd name="T16" fmla="*/ 5 w 447"/>
                <a:gd name="T17" fmla="*/ 144 h 271"/>
                <a:gd name="T18" fmla="*/ 263 w 447"/>
                <a:gd name="T19" fmla="*/ 268 h 271"/>
                <a:gd name="T20" fmla="*/ 277 w 447"/>
                <a:gd name="T21" fmla="*/ 268 h 271"/>
                <a:gd name="T22" fmla="*/ 441 w 447"/>
                <a:gd name="T23" fmla="*/ 145 h 271"/>
                <a:gd name="T24" fmla="*/ 446 w 447"/>
                <a:gd name="T25" fmla="*/ 138 h 271"/>
                <a:gd name="T26" fmla="*/ 446 w 447"/>
                <a:gd name="T27" fmla="*/ 138 h 271"/>
                <a:gd name="T28" fmla="*/ 447 w 447"/>
                <a:gd name="T29" fmla="*/ 136 h 271"/>
                <a:gd name="T30" fmla="*/ 447 w 447"/>
                <a:gd name="T31" fmla="*/ 133 h 2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7" h="271">
                  <a:moveTo>
                    <a:pt x="447" y="133"/>
                  </a:moveTo>
                  <a:cubicBezTo>
                    <a:pt x="447" y="133"/>
                    <a:pt x="447" y="133"/>
                    <a:pt x="447" y="133"/>
                  </a:cubicBezTo>
                  <a:cubicBezTo>
                    <a:pt x="447" y="131"/>
                    <a:pt x="446" y="128"/>
                    <a:pt x="444" y="127"/>
                  </a:cubicBezTo>
                  <a:cubicBezTo>
                    <a:pt x="322" y="2"/>
                    <a:pt x="322" y="2"/>
                    <a:pt x="322" y="2"/>
                  </a:cubicBezTo>
                  <a:cubicBezTo>
                    <a:pt x="320" y="0"/>
                    <a:pt x="315" y="0"/>
                    <a:pt x="312" y="2"/>
                  </a:cubicBezTo>
                  <a:cubicBezTo>
                    <a:pt x="234" y="57"/>
                    <a:pt x="106" y="104"/>
                    <a:pt x="8" y="128"/>
                  </a:cubicBezTo>
                  <a:cubicBezTo>
                    <a:pt x="4" y="129"/>
                    <a:pt x="1" y="132"/>
                    <a:pt x="1" y="135"/>
                  </a:cubicBezTo>
                  <a:cubicBezTo>
                    <a:pt x="0" y="135"/>
                    <a:pt x="0" y="136"/>
                    <a:pt x="0" y="137"/>
                  </a:cubicBezTo>
                  <a:cubicBezTo>
                    <a:pt x="0" y="140"/>
                    <a:pt x="2" y="143"/>
                    <a:pt x="5" y="144"/>
                  </a:cubicBezTo>
                  <a:cubicBezTo>
                    <a:pt x="94" y="167"/>
                    <a:pt x="205" y="213"/>
                    <a:pt x="263" y="268"/>
                  </a:cubicBezTo>
                  <a:cubicBezTo>
                    <a:pt x="267" y="271"/>
                    <a:pt x="273" y="271"/>
                    <a:pt x="277" y="268"/>
                  </a:cubicBezTo>
                  <a:cubicBezTo>
                    <a:pt x="441" y="145"/>
                    <a:pt x="441" y="145"/>
                    <a:pt x="441" y="145"/>
                  </a:cubicBezTo>
                  <a:cubicBezTo>
                    <a:pt x="443" y="143"/>
                    <a:pt x="445" y="141"/>
                    <a:pt x="446" y="138"/>
                  </a:cubicBezTo>
                  <a:cubicBezTo>
                    <a:pt x="446" y="138"/>
                    <a:pt x="446" y="138"/>
                    <a:pt x="446" y="138"/>
                  </a:cubicBezTo>
                  <a:cubicBezTo>
                    <a:pt x="447" y="137"/>
                    <a:pt x="447" y="137"/>
                    <a:pt x="447" y="136"/>
                  </a:cubicBezTo>
                  <a:cubicBezTo>
                    <a:pt x="447" y="135"/>
                    <a:pt x="447" y="134"/>
                    <a:pt x="447" y="133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chemeClr val="bg1"/>
                </a:solidFill>
              </a:endParaRPr>
            </a:p>
          </p:txBody>
        </p:sp>
        <p:sp>
          <p:nvSpPr>
            <p:cNvPr id="14" name="Freeform 11">
              <a:extLst>
                <a:ext uri="{FF2B5EF4-FFF2-40B4-BE49-F238E27FC236}">
                  <a16:creationId xmlns:a16="http://schemas.microsoft.com/office/drawing/2014/main" xmlns="" id="{8ECF6878-6E9B-4332-9675-D0952FFA39D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537" y="-75"/>
              <a:ext cx="579" cy="352"/>
            </a:xfrm>
            <a:custGeom>
              <a:avLst/>
              <a:gdLst>
                <a:gd name="T0" fmla="*/ 447 w 447"/>
                <a:gd name="T1" fmla="*/ 133 h 271"/>
                <a:gd name="T2" fmla="*/ 447 w 447"/>
                <a:gd name="T3" fmla="*/ 133 h 271"/>
                <a:gd name="T4" fmla="*/ 445 w 447"/>
                <a:gd name="T5" fmla="*/ 127 h 271"/>
                <a:gd name="T6" fmla="*/ 323 w 447"/>
                <a:gd name="T7" fmla="*/ 2 h 271"/>
                <a:gd name="T8" fmla="*/ 312 w 447"/>
                <a:gd name="T9" fmla="*/ 2 h 271"/>
                <a:gd name="T10" fmla="*/ 9 w 447"/>
                <a:gd name="T11" fmla="*/ 128 h 271"/>
                <a:gd name="T12" fmla="*/ 1 w 447"/>
                <a:gd name="T13" fmla="*/ 135 h 271"/>
                <a:gd name="T14" fmla="*/ 1 w 447"/>
                <a:gd name="T15" fmla="*/ 137 h 271"/>
                <a:gd name="T16" fmla="*/ 6 w 447"/>
                <a:gd name="T17" fmla="*/ 144 h 271"/>
                <a:gd name="T18" fmla="*/ 263 w 447"/>
                <a:gd name="T19" fmla="*/ 268 h 271"/>
                <a:gd name="T20" fmla="*/ 278 w 447"/>
                <a:gd name="T21" fmla="*/ 268 h 271"/>
                <a:gd name="T22" fmla="*/ 441 w 447"/>
                <a:gd name="T23" fmla="*/ 145 h 271"/>
                <a:gd name="T24" fmla="*/ 447 w 447"/>
                <a:gd name="T25" fmla="*/ 138 h 271"/>
                <a:gd name="T26" fmla="*/ 447 w 447"/>
                <a:gd name="T27" fmla="*/ 138 h 271"/>
                <a:gd name="T28" fmla="*/ 447 w 447"/>
                <a:gd name="T29" fmla="*/ 136 h 271"/>
                <a:gd name="T30" fmla="*/ 447 w 447"/>
                <a:gd name="T31" fmla="*/ 133 h 2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7" h="271">
                  <a:moveTo>
                    <a:pt x="447" y="133"/>
                  </a:moveTo>
                  <a:cubicBezTo>
                    <a:pt x="447" y="133"/>
                    <a:pt x="447" y="133"/>
                    <a:pt x="447" y="133"/>
                  </a:cubicBezTo>
                  <a:cubicBezTo>
                    <a:pt x="447" y="131"/>
                    <a:pt x="446" y="128"/>
                    <a:pt x="445" y="127"/>
                  </a:cubicBezTo>
                  <a:cubicBezTo>
                    <a:pt x="323" y="2"/>
                    <a:pt x="323" y="2"/>
                    <a:pt x="323" y="2"/>
                  </a:cubicBezTo>
                  <a:cubicBezTo>
                    <a:pt x="320" y="0"/>
                    <a:pt x="315" y="0"/>
                    <a:pt x="312" y="2"/>
                  </a:cubicBezTo>
                  <a:cubicBezTo>
                    <a:pt x="234" y="57"/>
                    <a:pt x="107" y="104"/>
                    <a:pt x="9" y="128"/>
                  </a:cubicBezTo>
                  <a:cubicBezTo>
                    <a:pt x="4" y="129"/>
                    <a:pt x="2" y="132"/>
                    <a:pt x="1" y="135"/>
                  </a:cubicBezTo>
                  <a:cubicBezTo>
                    <a:pt x="1" y="135"/>
                    <a:pt x="1" y="136"/>
                    <a:pt x="1" y="137"/>
                  </a:cubicBezTo>
                  <a:cubicBezTo>
                    <a:pt x="0" y="140"/>
                    <a:pt x="2" y="143"/>
                    <a:pt x="6" y="144"/>
                  </a:cubicBezTo>
                  <a:cubicBezTo>
                    <a:pt x="95" y="167"/>
                    <a:pt x="205" y="213"/>
                    <a:pt x="263" y="268"/>
                  </a:cubicBezTo>
                  <a:cubicBezTo>
                    <a:pt x="267" y="271"/>
                    <a:pt x="273" y="271"/>
                    <a:pt x="278" y="268"/>
                  </a:cubicBezTo>
                  <a:cubicBezTo>
                    <a:pt x="441" y="145"/>
                    <a:pt x="441" y="145"/>
                    <a:pt x="441" y="145"/>
                  </a:cubicBezTo>
                  <a:cubicBezTo>
                    <a:pt x="444" y="143"/>
                    <a:pt x="446" y="141"/>
                    <a:pt x="447" y="138"/>
                  </a:cubicBezTo>
                  <a:cubicBezTo>
                    <a:pt x="447" y="138"/>
                    <a:pt x="447" y="138"/>
                    <a:pt x="447" y="138"/>
                  </a:cubicBezTo>
                  <a:cubicBezTo>
                    <a:pt x="447" y="137"/>
                    <a:pt x="447" y="137"/>
                    <a:pt x="447" y="136"/>
                  </a:cubicBezTo>
                  <a:cubicBezTo>
                    <a:pt x="447" y="135"/>
                    <a:pt x="447" y="134"/>
                    <a:pt x="447" y="133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chemeClr val="bg1"/>
                </a:solidFill>
              </a:endParaRPr>
            </a:p>
          </p:txBody>
        </p:sp>
        <p:sp>
          <p:nvSpPr>
            <p:cNvPr id="15" name="Freeform 12">
              <a:extLst>
                <a:ext uri="{FF2B5EF4-FFF2-40B4-BE49-F238E27FC236}">
                  <a16:creationId xmlns:a16="http://schemas.microsoft.com/office/drawing/2014/main" xmlns="" id="{0504A538-60E5-403C-918B-14108809948A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34" y="783"/>
              <a:ext cx="785" cy="1100"/>
            </a:xfrm>
            <a:custGeom>
              <a:avLst/>
              <a:gdLst>
                <a:gd name="T0" fmla="*/ 32 w 605"/>
                <a:gd name="T1" fmla="*/ 225 h 848"/>
                <a:gd name="T2" fmla="*/ 341 w 605"/>
                <a:gd name="T3" fmla="*/ 0 h 848"/>
                <a:gd name="T4" fmla="*/ 574 w 605"/>
                <a:gd name="T5" fmla="*/ 51 h 848"/>
                <a:gd name="T6" fmla="*/ 594 w 605"/>
                <a:gd name="T7" fmla="*/ 76 h 848"/>
                <a:gd name="T8" fmla="*/ 581 w 605"/>
                <a:gd name="T9" fmla="*/ 99 h 848"/>
                <a:gd name="T10" fmla="*/ 537 w 605"/>
                <a:gd name="T11" fmla="*/ 157 h 848"/>
                <a:gd name="T12" fmla="*/ 509 w 605"/>
                <a:gd name="T13" fmla="*/ 179 h 848"/>
                <a:gd name="T14" fmla="*/ 494 w 605"/>
                <a:gd name="T15" fmla="*/ 175 h 848"/>
                <a:gd name="T16" fmla="*/ 348 w 605"/>
                <a:gd name="T17" fmla="*/ 142 h 848"/>
                <a:gd name="T18" fmla="*/ 233 w 605"/>
                <a:gd name="T19" fmla="*/ 220 h 848"/>
                <a:gd name="T20" fmla="*/ 605 w 605"/>
                <a:gd name="T21" fmla="*/ 590 h 848"/>
                <a:gd name="T22" fmla="*/ 288 w 605"/>
                <a:gd name="T23" fmla="*/ 848 h 848"/>
                <a:gd name="T24" fmla="*/ 0 w 605"/>
                <a:gd name="T25" fmla="*/ 730 h 848"/>
                <a:gd name="T26" fmla="*/ 9 w 605"/>
                <a:gd name="T27" fmla="*/ 713 h 848"/>
                <a:gd name="T28" fmla="*/ 62 w 605"/>
                <a:gd name="T29" fmla="*/ 663 h 848"/>
                <a:gd name="T30" fmla="*/ 94 w 605"/>
                <a:gd name="T31" fmla="*/ 640 h 848"/>
                <a:gd name="T32" fmla="*/ 115 w 605"/>
                <a:gd name="T33" fmla="*/ 648 h 848"/>
                <a:gd name="T34" fmla="*/ 270 w 605"/>
                <a:gd name="T35" fmla="*/ 707 h 848"/>
                <a:gd name="T36" fmla="*/ 408 w 605"/>
                <a:gd name="T37" fmla="*/ 615 h 848"/>
                <a:gd name="T38" fmla="*/ 32 w 605"/>
                <a:gd name="T39" fmla="*/ 225 h 8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605" h="848">
                  <a:moveTo>
                    <a:pt x="32" y="225"/>
                  </a:moveTo>
                  <a:cubicBezTo>
                    <a:pt x="32" y="48"/>
                    <a:pt x="209" y="0"/>
                    <a:pt x="341" y="0"/>
                  </a:cubicBezTo>
                  <a:cubicBezTo>
                    <a:pt x="443" y="0"/>
                    <a:pt x="547" y="32"/>
                    <a:pt x="574" y="51"/>
                  </a:cubicBezTo>
                  <a:cubicBezTo>
                    <a:pt x="587" y="60"/>
                    <a:pt x="594" y="68"/>
                    <a:pt x="594" y="76"/>
                  </a:cubicBezTo>
                  <a:cubicBezTo>
                    <a:pt x="594" y="82"/>
                    <a:pt x="589" y="89"/>
                    <a:pt x="581" y="99"/>
                  </a:cubicBezTo>
                  <a:cubicBezTo>
                    <a:pt x="563" y="124"/>
                    <a:pt x="552" y="137"/>
                    <a:pt x="537" y="157"/>
                  </a:cubicBezTo>
                  <a:cubicBezTo>
                    <a:pt x="528" y="168"/>
                    <a:pt x="518" y="179"/>
                    <a:pt x="509" y="179"/>
                  </a:cubicBezTo>
                  <a:cubicBezTo>
                    <a:pt x="504" y="179"/>
                    <a:pt x="500" y="178"/>
                    <a:pt x="494" y="175"/>
                  </a:cubicBezTo>
                  <a:cubicBezTo>
                    <a:pt x="468" y="165"/>
                    <a:pt x="409" y="142"/>
                    <a:pt x="348" y="142"/>
                  </a:cubicBezTo>
                  <a:cubicBezTo>
                    <a:pt x="281" y="142"/>
                    <a:pt x="233" y="175"/>
                    <a:pt x="233" y="220"/>
                  </a:cubicBezTo>
                  <a:cubicBezTo>
                    <a:pt x="233" y="358"/>
                    <a:pt x="605" y="313"/>
                    <a:pt x="605" y="590"/>
                  </a:cubicBezTo>
                  <a:cubicBezTo>
                    <a:pt x="605" y="737"/>
                    <a:pt x="467" y="848"/>
                    <a:pt x="288" y="848"/>
                  </a:cubicBezTo>
                  <a:cubicBezTo>
                    <a:pt x="130" y="848"/>
                    <a:pt x="0" y="763"/>
                    <a:pt x="0" y="730"/>
                  </a:cubicBezTo>
                  <a:cubicBezTo>
                    <a:pt x="0" y="721"/>
                    <a:pt x="3" y="719"/>
                    <a:pt x="9" y="713"/>
                  </a:cubicBezTo>
                  <a:cubicBezTo>
                    <a:pt x="21" y="703"/>
                    <a:pt x="52" y="672"/>
                    <a:pt x="62" y="663"/>
                  </a:cubicBezTo>
                  <a:cubicBezTo>
                    <a:pt x="72" y="654"/>
                    <a:pt x="83" y="640"/>
                    <a:pt x="94" y="640"/>
                  </a:cubicBezTo>
                  <a:cubicBezTo>
                    <a:pt x="102" y="640"/>
                    <a:pt x="106" y="643"/>
                    <a:pt x="115" y="648"/>
                  </a:cubicBezTo>
                  <a:cubicBezTo>
                    <a:pt x="146" y="666"/>
                    <a:pt x="199" y="707"/>
                    <a:pt x="270" y="707"/>
                  </a:cubicBezTo>
                  <a:cubicBezTo>
                    <a:pt x="341" y="707"/>
                    <a:pt x="408" y="674"/>
                    <a:pt x="408" y="615"/>
                  </a:cubicBezTo>
                  <a:cubicBezTo>
                    <a:pt x="408" y="461"/>
                    <a:pt x="32" y="506"/>
                    <a:pt x="32" y="22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chemeClr val="bg1"/>
                </a:solidFill>
              </a:endParaRPr>
            </a:p>
          </p:txBody>
        </p:sp>
        <p:sp>
          <p:nvSpPr>
            <p:cNvPr id="16" name="Freeform 13">
              <a:extLst>
                <a:ext uri="{FF2B5EF4-FFF2-40B4-BE49-F238E27FC236}">
                  <a16:creationId xmlns:a16="http://schemas.microsoft.com/office/drawing/2014/main" xmlns="" id="{274DF6B0-A48C-4745-AD56-363FDEC09A12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123" y="783"/>
              <a:ext cx="785" cy="1100"/>
            </a:xfrm>
            <a:custGeom>
              <a:avLst/>
              <a:gdLst>
                <a:gd name="T0" fmla="*/ 32 w 605"/>
                <a:gd name="T1" fmla="*/ 225 h 848"/>
                <a:gd name="T2" fmla="*/ 342 w 605"/>
                <a:gd name="T3" fmla="*/ 0 h 848"/>
                <a:gd name="T4" fmla="*/ 574 w 605"/>
                <a:gd name="T5" fmla="*/ 51 h 848"/>
                <a:gd name="T6" fmla="*/ 594 w 605"/>
                <a:gd name="T7" fmla="*/ 76 h 848"/>
                <a:gd name="T8" fmla="*/ 581 w 605"/>
                <a:gd name="T9" fmla="*/ 99 h 848"/>
                <a:gd name="T10" fmla="*/ 537 w 605"/>
                <a:gd name="T11" fmla="*/ 157 h 848"/>
                <a:gd name="T12" fmla="*/ 510 w 605"/>
                <a:gd name="T13" fmla="*/ 179 h 848"/>
                <a:gd name="T14" fmla="*/ 494 w 605"/>
                <a:gd name="T15" fmla="*/ 175 h 848"/>
                <a:gd name="T16" fmla="*/ 348 w 605"/>
                <a:gd name="T17" fmla="*/ 142 h 848"/>
                <a:gd name="T18" fmla="*/ 233 w 605"/>
                <a:gd name="T19" fmla="*/ 220 h 848"/>
                <a:gd name="T20" fmla="*/ 605 w 605"/>
                <a:gd name="T21" fmla="*/ 590 h 848"/>
                <a:gd name="T22" fmla="*/ 289 w 605"/>
                <a:gd name="T23" fmla="*/ 848 h 848"/>
                <a:gd name="T24" fmla="*/ 0 w 605"/>
                <a:gd name="T25" fmla="*/ 730 h 848"/>
                <a:gd name="T26" fmla="*/ 9 w 605"/>
                <a:gd name="T27" fmla="*/ 713 h 848"/>
                <a:gd name="T28" fmla="*/ 62 w 605"/>
                <a:gd name="T29" fmla="*/ 663 h 848"/>
                <a:gd name="T30" fmla="*/ 94 w 605"/>
                <a:gd name="T31" fmla="*/ 640 h 848"/>
                <a:gd name="T32" fmla="*/ 115 w 605"/>
                <a:gd name="T33" fmla="*/ 648 h 848"/>
                <a:gd name="T34" fmla="*/ 270 w 605"/>
                <a:gd name="T35" fmla="*/ 707 h 848"/>
                <a:gd name="T36" fmla="*/ 409 w 605"/>
                <a:gd name="T37" fmla="*/ 615 h 848"/>
                <a:gd name="T38" fmla="*/ 32 w 605"/>
                <a:gd name="T39" fmla="*/ 225 h 8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605" h="848">
                  <a:moveTo>
                    <a:pt x="32" y="225"/>
                  </a:moveTo>
                  <a:cubicBezTo>
                    <a:pt x="32" y="48"/>
                    <a:pt x="210" y="0"/>
                    <a:pt x="342" y="0"/>
                  </a:cubicBezTo>
                  <a:cubicBezTo>
                    <a:pt x="443" y="0"/>
                    <a:pt x="547" y="32"/>
                    <a:pt x="574" y="51"/>
                  </a:cubicBezTo>
                  <a:cubicBezTo>
                    <a:pt x="587" y="60"/>
                    <a:pt x="594" y="68"/>
                    <a:pt x="594" y="76"/>
                  </a:cubicBezTo>
                  <a:cubicBezTo>
                    <a:pt x="594" y="82"/>
                    <a:pt x="589" y="89"/>
                    <a:pt x="581" y="99"/>
                  </a:cubicBezTo>
                  <a:cubicBezTo>
                    <a:pt x="563" y="124"/>
                    <a:pt x="553" y="137"/>
                    <a:pt x="537" y="157"/>
                  </a:cubicBezTo>
                  <a:cubicBezTo>
                    <a:pt x="528" y="168"/>
                    <a:pt x="518" y="179"/>
                    <a:pt x="510" y="179"/>
                  </a:cubicBezTo>
                  <a:cubicBezTo>
                    <a:pt x="504" y="179"/>
                    <a:pt x="501" y="178"/>
                    <a:pt x="494" y="175"/>
                  </a:cubicBezTo>
                  <a:cubicBezTo>
                    <a:pt x="469" y="165"/>
                    <a:pt x="409" y="142"/>
                    <a:pt x="348" y="142"/>
                  </a:cubicBezTo>
                  <a:cubicBezTo>
                    <a:pt x="282" y="142"/>
                    <a:pt x="233" y="175"/>
                    <a:pt x="233" y="220"/>
                  </a:cubicBezTo>
                  <a:cubicBezTo>
                    <a:pt x="233" y="358"/>
                    <a:pt x="605" y="313"/>
                    <a:pt x="605" y="590"/>
                  </a:cubicBezTo>
                  <a:cubicBezTo>
                    <a:pt x="605" y="737"/>
                    <a:pt x="467" y="848"/>
                    <a:pt x="289" y="848"/>
                  </a:cubicBezTo>
                  <a:cubicBezTo>
                    <a:pt x="130" y="848"/>
                    <a:pt x="0" y="763"/>
                    <a:pt x="0" y="730"/>
                  </a:cubicBezTo>
                  <a:cubicBezTo>
                    <a:pt x="0" y="721"/>
                    <a:pt x="3" y="719"/>
                    <a:pt x="9" y="713"/>
                  </a:cubicBezTo>
                  <a:cubicBezTo>
                    <a:pt x="21" y="703"/>
                    <a:pt x="52" y="672"/>
                    <a:pt x="62" y="663"/>
                  </a:cubicBezTo>
                  <a:cubicBezTo>
                    <a:pt x="72" y="654"/>
                    <a:pt x="84" y="640"/>
                    <a:pt x="94" y="640"/>
                  </a:cubicBezTo>
                  <a:cubicBezTo>
                    <a:pt x="102" y="640"/>
                    <a:pt x="106" y="643"/>
                    <a:pt x="115" y="648"/>
                  </a:cubicBezTo>
                  <a:cubicBezTo>
                    <a:pt x="146" y="666"/>
                    <a:pt x="199" y="707"/>
                    <a:pt x="270" y="707"/>
                  </a:cubicBezTo>
                  <a:cubicBezTo>
                    <a:pt x="341" y="707"/>
                    <a:pt x="409" y="674"/>
                    <a:pt x="409" y="615"/>
                  </a:cubicBezTo>
                  <a:cubicBezTo>
                    <a:pt x="409" y="461"/>
                    <a:pt x="32" y="506"/>
                    <a:pt x="32" y="22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chemeClr val="bg1"/>
                </a:solidFill>
              </a:endParaRPr>
            </a:p>
          </p:txBody>
        </p:sp>
        <p:sp>
          <p:nvSpPr>
            <p:cNvPr id="17" name="Freeform 14">
              <a:extLst>
                <a:ext uri="{FF2B5EF4-FFF2-40B4-BE49-F238E27FC236}">
                  <a16:creationId xmlns:a16="http://schemas.microsoft.com/office/drawing/2014/main" xmlns="" id="{F5B6599B-406C-468F-AA8D-B60BCFE3938C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018" y="784"/>
              <a:ext cx="914" cy="1103"/>
            </a:xfrm>
            <a:custGeom>
              <a:avLst/>
              <a:gdLst>
                <a:gd name="T0" fmla="*/ 705 w 705"/>
                <a:gd name="T1" fmla="*/ 410 h 850"/>
                <a:gd name="T2" fmla="*/ 372 w 705"/>
                <a:gd name="T3" fmla="*/ 0 h 850"/>
                <a:gd name="T4" fmla="*/ 0 w 705"/>
                <a:gd name="T5" fmla="*/ 424 h 850"/>
                <a:gd name="T6" fmla="*/ 365 w 705"/>
                <a:gd name="T7" fmla="*/ 850 h 850"/>
                <a:gd name="T8" fmla="*/ 645 w 705"/>
                <a:gd name="T9" fmla="*/ 748 h 850"/>
                <a:gd name="T10" fmla="*/ 664 w 705"/>
                <a:gd name="T11" fmla="*/ 719 h 850"/>
                <a:gd name="T12" fmla="*/ 643 w 705"/>
                <a:gd name="T13" fmla="*/ 686 h 850"/>
                <a:gd name="T14" fmla="*/ 606 w 705"/>
                <a:gd name="T15" fmla="*/ 640 h 850"/>
                <a:gd name="T16" fmla="*/ 591 w 705"/>
                <a:gd name="T17" fmla="*/ 631 h 850"/>
                <a:gd name="T18" fmla="*/ 568 w 705"/>
                <a:gd name="T19" fmla="*/ 642 h 850"/>
                <a:gd name="T20" fmla="*/ 396 w 705"/>
                <a:gd name="T21" fmla="*/ 712 h 850"/>
                <a:gd name="T22" fmla="*/ 201 w 705"/>
                <a:gd name="T23" fmla="*/ 473 h 850"/>
                <a:gd name="T24" fmla="*/ 657 w 705"/>
                <a:gd name="T25" fmla="*/ 473 h 850"/>
                <a:gd name="T26" fmla="*/ 705 w 705"/>
                <a:gd name="T27" fmla="*/ 410 h 850"/>
                <a:gd name="T28" fmla="*/ 202 w 705"/>
                <a:gd name="T29" fmla="*/ 356 h 850"/>
                <a:gd name="T30" fmla="*/ 372 w 705"/>
                <a:gd name="T31" fmla="*/ 137 h 850"/>
                <a:gd name="T32" fmla="*/ 509 w 705"/>
                <a:gd name="T33" fmla="*/ 357 h 850"/>
                <a:gd name="T34" fmla="*/ 202 w 705"/>
                <a:gd name="T35" fmla="*/ 356 h 8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705" h="850">
                  <a:moveTo>
                    <a:pt x="705" y="410"/>
                  </a:moveTo>
                  <a:cubicBezTo>
                    <a:pt x="705" y="144"/>
                    <a:pt x="600" y="0"/>
                    <a:pt x="372" y="0"/>
                  </a:cubicBezTo>
                  <a:cubicBezTo>
                    <a:pt x="191" y="0"/>
                    <a:pt x="0" y="105"/>
                    <a:pt x="0" y="424"/>
                  </a:cubicBezTo>
                  <a:cubicBezTo>
                    <a:pt x="0" y="721"/>
                    <a:pt x="169" y="850"/>
                    <a:pt x="365" y="850"/>
                  </a:cubicBezTo>
                  <a:cubicBezTo>
                    <a:pt x="506" y="850"/>
                    <a:pt x="588" y="797"/>
                    <a:pt x="645" y="748"/>
                  </a:cubicBezTo>
                  <a:cubicBezTo>
                    <a:pt x="657" y="738"/>
                    <a:pt x="664" y="729"/>
                    <a:pt x="664" y="719"/>
                  </a:cubicBezTo>
                  <a:cubicBezTo>
                    <a:pt x="664" y="709"/>
                    <a:pt x="660" y="705"/>
                    <a:pt x="643" y="686"/>
                  </a:cubicBezTo>
                  <a:cubicBezTo>
                    <a:pt x="631" y="673"/>
                    <a:pt x="622" y="659"/>
                    <a:pt x="606" y="640"/>
                  </a:cubicBezTo>
                  <a:cubicBezTo>
                    <a:pt x="601" y="634"/>
                    <a:pt x="598" y="631"/>
                    <a:pt x="591" y="631"/>
                  </a:cubicBezTo>
                  <a:cubicBezTo>
                    <a:pt x="584" y="631"/>
                    <a:pt x="576" y="636"/>
                    <a:pt x="568" y="642"/>
                  </a:cubicBezTo>
                  <a:cubicBezTo>
                    <a:pt x="531" y="671"/>
                    <a:pt x="474" y="712"/>
                    <a:pt x="396" y="712"/>
                  </a:cubicBezTo>
                  <a:cubicBezTo>
                    <a:pt x="279" y="712"/>
                    <a:pt x="213" y="630"/>
                    <a:pt x="201" y="473"/>
                  </a:cubicBezTo>
                  <a:cubicBezTo>
                    <a:pt x="320" y="473"/>
                    <a:pt x="611" y="473"/>
                    <a:pt x="657" y="473"/>
                  </a:cubicBezTo>
                  <a:cubicBezTo>
                    <a:pt x="686" y="473"/>
                    <a:pt x="705" y="453"/>
                    <a:pt x="705" y="410"/>
                  </a:cubicBezTo>
                  <a:close/>
                  <a:moveTo>
                    <a:pt x="202" y="356"/>
                  </a:moveTo>
                  <a:cubicBezTo>
                    <a:pt x="215" y="215"/>
                    <a:pt x="273" y="137"/>
                    <a:pt x="372" y="137"/>
                  </a:cubicBezTo>
                  <a:cubicBezTo>
                    <a:pt x="478" y="137"/>
                    <a:pt x="509" y="236"/>
                    <a:pt x="509" y="357"/>
                  </a:cubicBezTo>
                  <a:cubicBezTo>
                    <a:pt x="416" y="357"/>
                    <a:pt x="295" y="356"/>
                    <a:pt x="202" y="35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chemeClr val="bg1"/>
                </a:solidFill>
              </a:endParaRPr>
            </a:p>
          </p:txBody>
        </p:sp>
        <p:sp>
          <p:nvSpPr>
            <p:cNvPr id="18" name="Freeform 15">
              <a:extLst>
                <a:ext uri="{FF2B5EF4-FFF2-40B4-BE49-F238E27FC236}">
                  <a16:creationId xmlns:a16="http://schemas.microsoft.com/office/drawing/2014/main" xmlns="" id="{E4D117DE-675E-4F60-A8A4-4944DC57D32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982" y="314"/>
              <a:ext cx="685" cy="1542"/>
            </a:xfrm>
            <a:custGeom>
              <a:avLst/>
              <a:gdLst>
                <a:gd name="T0" fmla="*/ 440 w 528"/>
                <a:gd name="T1" fmla="*/ 143 h 1188"/>
                <a:gd name="T2" fmla="*/ 516 w 528"/>
                <a:gd name="T3" fmla="*/ 150 h 1188"/>
                <a:gd name="T4" fmla="*/ 528 w 528"/>
                <a:gd name="T5" fmla="*/ 143 h 1188"/>
                <a:gd name="T6" fmla="*/ 513 w 528"/>
                <a:gd name="T7" fmla="*/ 120 h 1188"/>
                <a:gd name="T8" fmla="*/ 447 w 528"/>
                <a:gd name="T9" fmla="*/ 34 h 1188"/>
                <a:gd name="T10" fmla="*/ 414 w 528"/>
                <a:gd name="T11" fmla="*/ 6 h 1188"/>
                <a:gd name="T12" fmla="*/ 339 w 528"/>
                <a:gd name="T13" fmla="*/ 0 h 1188"/>
                <a:gd name="T14" fmla="*/ 109 w 528"/>
                <a:gd name="T15" fmla="*/ 253 h 1188"/>
                <a:gd name="T16" fmla="*/ 109 w 528"/>
                <a:gd name="T17" fmla="*/ 376 h 1188"/>
                <a:gd name="T18" fmla="*/ 64 w 528"/>
                <a:gd name="T19" fmla="*/ 376 h 1188"/>
                <a:gd name="T20" fmla="*/ 0 w 528"/>
                <a:gd name="T21" fmla="*/ 443 h 1188"/>
                <a:gd name="T22" fmla="*/ 0 w 528"/>
                <a:gd name="T23" fmla="*/ 476 h 1188"/>
                <a:gd name="T24" fmla="*/ 109 w 528"/>
                <a:gd name="T25" fmla="*/ 520 h 1188"/>
                <a:gd name="T26" fmla="*/ 110 w 528"/>
                <a:gd name="T27" fmla="*/ 1150 h 1188"/>
                <a:gd name="T28" fmla="*/ 147 w 528"/>
                <a:gd name="T29" fmla="*/ 1188 h 1188"/>
                <a:gd name="T30" fmla="*/ 276 w 528"/>
                <a:gd name="T31" fmla="*/ 1188 h 1188"/>
                <a:gd name="T32" fmla="*/ 314 w 528"/>
                <a:gd name="T33" fmla="*/ 1152 h 1188"/>
                <a:gd name="T34" fmla="*/ 314 w 528"/>
                <a:gd name="T35" fmla="*/ 524 h 1188"/>
                <a:gd name="T36" fmla="*/ 520 w 528"/>
                <a:gd name="T37" fmla="*/ 478 h 1188"/>
                <a:gd name="T38" fmla="*/ 520 w 528"/>
                <a:gd name="T39" fmla="*/ 421 h 1188"/>
                <a:gd name="T40" fmla="*/ 466 w 528"/>
                <a:gd name="T41" fmla="*/ 376 h 1188"/>
                <a:gd name="T42" fmla="*/ 314 w 528"/>
                <a:gd name="T43" fmla="*/ 376 h 1188"/>
                <a:gd name="T44" fmla="*/ 314 w 528"/>
                <a:gd name="T45" fmla="*/ 272 h 1188"/>
                <a:gd name="T46" fmla="*/ 440 w 528"/>
                <a:gd name="T47" fmla="*/ 143 h 1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528" h="1188">
                  <a:moveTo>
                    <a:pt x="440" y="143"/>
                  </a:moveTo>
                  <a:cubicBezTo>
                    <a:pt x="468" y="143"/>
                    <a:pt x="500" y="150"/>
                    <a:pt x="516" y="150"/>
                  </a:cubicBezTo>
                  <a:cubicBezTo>
                    <a:pt x="523" y="150"/>
                    <a:pt x="528" y="148"/>
                    <a:pt x="528" y="143"/>
                  </a:cubicBezTo>
                  <a:cubicBezTo>
                    <a:pt x="528" y="136"/>
                    <a:pt x="518" y="126"/>
                    <a:pt x="513" y="120"/>
                  </a:cubicBezTo>
                  <a:cubicBezTo>
                    <a:pt x="487" y="88"/>
                    <a:pt x="467" y="62"/>
                    <a:pt x="447" y="34"/>
                  </a:cubicBezTo>
                  <a:cubicBezTo>
                    <a:pt x="439" y="24"/>
                    <a:pt x="430" y="12"/>
                    <a:pt x="414" y="6"/>
                  </a:cubicBezTo>
                  <a:cubicBezTo>
                    <a:pt x="400" y="1"/>
                    <a:pt x="385" y="0"/>
                    <a:pt x="339" y="0"/>
                  </a:cubicBezTo>
                  <a:cubicBezTo>
                    <a:pt x="229" y="0"/>
                    <a:pt x="109" y="51"/>
                    <a:pt x="109" y="253"/>
                  </a:cubicBezTo>
                  <a:cubicBezTo>
                    <a:pt x="109" y="264"/>
                    <a:pt x="109" y="310"/>
                    <a:pt x="109" y="376"/>
                  </a:cubicBezTo>
                  <a:cubicBezTo>
                    <a:pt x="88" y="376"/>
                    <a:pt x="72" y="376"/>
                    <a:pt x="64" y="376"/>
                  </a:cubicBezTo>
                  <a:cubicBezTo>
                    <a:pt x="18" y="376"/>
                    <a:pt x="0" y="399"/>
                    <a:pt x="0" y="443"/>
                  </a:cubicBezTo>
                  <a:cubicBezTo>
                    <a:pt x="0" y="457"/>
                    <a:pt x="0" y="438"/>
                    <a:pt x="0" y="476"/>
                  </a:cubicBezTo>
                  <a:cubicBezTo>
                    <a:pt x="26" y="494"/>
                    <a:pt x="63" y="510"/>
                    <a:pt x="109" y="520"/>
                  </a:cubicBezTo>
                  <a:cubicBezTo>
                    <a:pt x="109" y="778"/>
                    <a:pt x="110" y="1130"/>
                    <a:pt x="110" y="1150"/>
                  </a:cubicBezTo>
                  <a:cubicBezTo>
                    <a:pt x="110" y="1172"/>
                    <a:pt x="127" y="1188"/>
                    <a:pt x="147" y="1188"/>
                  </a:cubicBezTo>
                  <a:cubicBezTo>
                    <a:pt x="276" y="1188"/>
                    <a:pt x="276" y="1188"/>
                    <a:pt x="276" y="1188"/>
                  </a:cubicBezTo>
                  <a:cubicBezTo>
                    <a:pt x="297" y="1188"/>
                    <a:pt x="314" y="1172"/>
                    <a:pt x="314" y="1152"/>
                  </a:cubicBezTo>
                  <a:cubicBezTo>
                    <a:pt x="314" y="1133"/>
                    <a:pt x="314" y="777"/>
                    <a:pt x="314" y="524"/>
                  </a:cubicBezTo>
                  <a:cubicBezTo>
                    <a:pt x="385" y="515"/>
                    <a:pt x="463" y="500"/>
                    <a:pt x="520" y="478"/>
                  </a:cubicBezTo>
                  <a:cubicBezTo>
                    <a:pt x="520" y="460"/>
                    <a:pt x="520" y="442"/>
                    <a:pt x="520" y="421"/>
                  </a:cubicBezTo>
                  <a:cubicBezTo>
                    <a:pt x="520" y="394"/>
                    <a:pt x="511" y="377"/>
                    <a:pt x="466" y="376"/>
                  </a:cubicBezTo>
                  <a:cubicBezTo>
                    <a:pt x="448" y="376"/>
                    <a:pt x="385" y="376"/>
                    <a:pt x="314" y="376"/>
                  </a:cubicBezTo>
                  <a:cubicBezTo>
                    <a:pt x="314" y="319"/>
                    <a:pt x="314" y="280"/>
                    <a:pt x="314" y="272"/>
                  </a:cubicBezTo>
                  <a:cubicBezTo>
                    <a:pt x="314" y="163"/>
                    <a:pt x="349" y="143"/>
                    <a:pt x="440" y="14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chemeClr val="bg1"/>
                </a:solidFill>
              </a:endParaRPr>
            </a:p>
          </p:txBody>
        </p:sp>
        <p:sp>
          <p:nvSpPr>
            <p:cNvPr id="19" name="Freeform 16">
              <a:extLst>
                <a:ext uri="{FF2B5EF4-FFF2-40B4-BE49-F238E27FC236}">
                  <a16:creationId xmlns:a16="http://schemas.microsoft.com/office/drawing/2014/main" xmlns="" id="{61029484-B797-455C-B87B-959187EBCBF4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2009" y="787"/>
              <a:ext cx="868" cy="1083"/>
            </a:xfrm>
            <a:custGeom>
              <a:avLst/>
              <a:gdLst>
                <a:gd name="T0" fmla="*/ 669 w 669"/>
                <a:gd name="T1" fmla="*/ 220 h 835"/>
                <a:gd name="T2" fmla="*/ 381 w 669"/>
                <a:gd name="T3" fmla="*/ 0 h 835"/>
                <a:gd name="T4" fmla="*/ 65 w 669"/>
                <a:gd name="T5" fmla="*/ 63 h 835"/>
                <a:gd name="T6" fmla="*/ 56 w 669"/>
                <a:gd name="T7" fmla="*/ 100 h 835"/>
                <a:gd name="T8" fmla="*/ 86 w 669"/>
                <a:gd name="T9" fmla="*/ 174 h 835"/>
                <a:gd name="T10" fmla="*/ 108 w 669"/>
                <a:gd name="T11" fmla="*/ 192 h 835"/>
                <a:gd name="T12" fmla="*/ 141 w 669"/>
                <a:gd name="T13" fmla="*/ 183 h 835"/>
                <a:gd name="T14" fmla="*/ 338 w 669"/>
                <a:gd name="T15" fmla="*/ 143 h 835"/>
                <a:gd name="T16" fmla="*/ 468 w 669"/>
                <a:gd name="T17" fmla="*/ 249 h 835"/>
                <a:gd name="T18" fmla="*/ 468 w 669"/>
                <a:gd name="T19" fmla="*/ 311 h 835"/>
                <a:gd name="T20" fmla="*/ 189 w 669"/>
                <a:gd name="T21" fmla="*/ 351 h 835"/>
                <a:gd name="T22" fmla="*/ 0 w 669"/>
                <a:gd name="T23" fmla="*/ 603 h 835"/>
                <a:gd name="T24" fmla="*/ 223 w 669"/>
                <a:gd name="T25" fmla="*/ 835 h 835"/>
                <a:gd name="T26" fmla="*/ 486 w 669"/>
                <a:gd name="T27" fmla="*/ 738 h 835"/>
                <a:gd name="T28" fmla="*/ 572 w 669"/>
                <a:gd name="T29" fmla="*/ 824 h 835"/>
                <a:gd name="T30" fmla="*/ 631 w 669"/>
                <a:gd name="T31" fmla="*/ 824 h 835"/>
                <a:gd name="T32" fmla="*/ 669 w 669"/>
                <a:gd name="T33" fmla="*/ 787 h 835"/>
                <a:gd name="T34" fmla="*/ 669 w 669"/>
                <a:gd name="T35" fmla="*/ 220 h 835"/>
                <a:gd name="T36" fmla="*/ 451 w 669"/>
                <a:gd name="T37" fmla="*/ 633 h 835"/>
                <a:gd name="T38" fmla="*/ 297 w 669"/>
                <a:gd name="T39" fmla="*/ 703 h 835"/>
                <a:gd name="T40" fmla="*/ 194 w 669"/>
                <a:gd name="T41" fmla="*/ 587 h 835"/>
                <a:gd name="T42" fmla="*/ 468 w 669"/>
                <a:gd name="T43" fmla="*/ 427 h 835"/>
                <a:gd name="T44" fmla="*/ 468 w 669"/>
                <a:gd name="T45" fmla="*/ 575 h 835"/>
                <a:gd name="T46" fmla="*/ 451 w 669"/>
                <a:gd name="T47" fmla="*/ 633 h 8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669" h="835">
                  <a:moveTo>
                    <a:pt x="669" y="220"/>
                  </a:moveTo>
                  <a:cubicBezTo>
                    <a:pt x="669" y="52"/>
                    <a:pt x="552" y="0"/>
                    <a:pt x="381" y="0"/>
                  </a:cubicBezTo>
                  <a:cubicBezTo>
                    <a:pt x="226" y="0"/>
                    <a:pt x="92" y="49"/>
                    <a:pt x="65" y="63"/>
                  </a:cubicBezTo>
                  <a:cubicBezTo>
                    <a:pt x="50" y="71"/>
                    <a:pt x="48" y="81"/>
                    <a:pt x="56" y="100"/>
                  </a:cubicBezTo>
                  <a:cubicBezTo>
                    <a:pt x="64" y="122"/>
                    <a:pt x="74" y="143"/>
                    <a:pt x="86" y="174"/>
                  </a:cubicBezTo>
                  <a:cubicBezTo>
                    <a:pt x="91" y="186"/>
                    <a:pt x="97" y="192"/>
                    <a:pt x="108" y="192"/>
                  </a:cubicBezTo>
                  <a:cubicBezTo>
                    <a:pt x="117" y="192"/>
                    <a:pt x="132" y="186"/>
                    <a:pt x="141" y="183"/>
                  </a:cubicBezTo>
                  <a:cubicBezTo>
                    <a:pt x="191" y="165"/>
                    <a:pt x="273" y="143"/>
                    <a:pt x="338" y="143"/>
                  </a:cubicBezTo>
                  <a:cubicBezTo>
                    <a:pt x="423" y="143"/>
                    <a:pt x="468" y="189"/>
                    <a:pt x="468" y="249"/>
                  </a:cubicBezTo>
                  <a:cubicBezTo>
                    <a:pt x="468" y="259"/>
                    <a:pt x="468" y="282"/>
                    <a:pt x="468" y="311"/>
                  </a:cubicBezTo>
                  <a:cubicBezTo>
                    <a:pt x="336" y="324"/>
                    <a:pt x="268" y="330"/>
                    <a:pt x="189" y="351"/>
                  </a:cubicBezTo>
                  <a:cubicBezTo>
                    <a:pt x="87" y="377"/>
                    <a:pt x="0" y="440"/>
                    <a:pt x="0" y="603"/>
                  </a:cubicBezTo>
                  <a:cubicBezTo>
                    <a:pt x="0" y="762"/>
                    <a:pt x="97" y="835"/>
                    <a:pt x="223" y="835"/>
                  </a:cubicBezTo>
                  <a:cubicBezTo>
                    <a:pt x="337" y="835"/>
                    <a:pt x="448" y="776"/>
                    <a:pt x="486" y="738"/>
                  </a:cubicBezTo>
                  <a:cubicBezTo>
                    <a:pt x="490" y="792"/>
                    <a:pt x="517" y="824"/>
                    <a:pt x="572" y="824"/>
                  </a:cubicBezTo>
                  <a:cubicBezTo>
                    <a:pt x="583" y="824"/>
                    <a:pt x="610" y="824"/>
                    <a:pt x="631" y="824"/>
                  </a:cubicBezTo>
                  <a:cubicBezTo>
                    <a:pt x="652" y="824"/>
                    <a:pt x="669" y="808"/>
                    <a:pt x="669" y="787"/>
                  </a:cubicBezTo>
                  <a:cubicBezTo>
                    <a:pt x="669" y="767"/>
                    <a:pt x="669" y="273"/>
                    <a:pt x="669" y="220"/>
                  </a:cubicBezTo>
                  <a:close/>
                  <a:moveTo>
                    <a:pt x="451" y="633"/>
                  </a:moveTo>
                  <a:cubicBezTo>
                    <a:pt x="404" y="676"/>
                    <a:pt x="346" y="703"/>
                    <a:pt x="297" y="703"/>
                  </a:cubicBezTo>
                  <a:cubicBezTo>
                    <a:pt x="238" y="703"/>
                    <a:pt x="194" y="659"/>
                    <a:pt x="194" y="587"/>
                  </a:cubicBezTo>
                  <a:cubicBezTo>
                    <a:pt x="194" y="436"/>
                    <a:pt x="331" y="443"/>
                    <a:pt x="468" y="427"/>
                  </a:cubicBezTo>
                  <a:cubicBezTo>
                    <a:pt x="468" y="487"/>
                    <a:pt x="468" y="546"/>
                    <a:pt x="468" y="575"/>
                  </a:cubicBezTo>
                  <a:cubicBezTo>
                    <a:pt x="468" y="596"/>
                    <a:pt x="468" y="617"/>
                    <a:pt x="451" y="63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chemeClr val="bg1"/>
                </a:solidFill>
              </a:endParaRPr>
            </a:p>
          </p:txBody>
        </p:sp>
        <p:sp>
          <p:nvSpPr>
            <p:cNvPr id="20" name="Freeform 17">
              <a:extLst>
                <a:ext uri="{FF2B5EF4-FFF2-40B4-BE49-F238E27FC236}">
                  <a16:creationId xmlns:a16="http://schemas.microsoft.com/office/drawing/2014/main" xmlns="" id="{8063941E-21B8-44DD-A283-94D5D0FD18E7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026" y="377"/>
              <a:ext cx="868" cy="1480"/>
            </a:xfrm>
            <a:custGeom>
              <a:avLst/>
              <a:gdLst>
                <a:gd name="T0" fmla="*/ 669 w 669"/>
                <a:gd name="T1" fmla="*/ 517 h 1141"/>
                <a:gd name="T2" fmla="*/ 458 w 669"/>
                <a:gd name="T3" fmla="*/ 320 h 1141"/>
                <a:gd name="T4" fmla="*/ 204 w 669"/>
                <a:gd name="T5" fmla="*/ 411 h 1141"/>
                <a:gd name="T6" fmla="*/ 204 w 669"/>
                <a:gd name="T7" fmla="*/ 19 h 1141"/>
                <a:gd name="T8" fmla="*/ 194 w 669"/>
                <a:gd name="T9" fmla="*/ 0 h 1141"/>
                <a:gd name="T10" fmla="*/ 181 w 669"/>
                <a:gd name="T11" fmla="*/ 5 h 1141"/>
                <a:gd name="T12" fmla="*/ 12 w 669"/>
                <a:gd name="T13" fmla="*/ 94 h 1141"/>
                <a:gd name="T14" fmla="*/ 0 w 669"/>
                <a:gd name="T15" fmla="*/ 112 h 1141"/>
                <a:gd name="T16" fmla="*/ 0 w 669"/>
                <a:gd name="T17" fmla="*/ 1104 h 1141"/>
                <a:gd name="T18" fmla="*/ 39 w 669"/>
                <a:gd name="T19" fmla="*/ 1141 h 1141"/>
                <a:gd name="T20" fmla="*/ 167 w 669"/>
                <a:gd name="T21" fmla="*/ 1141 h 1141"/>
                <a:gd name="T22" fmla="*/ 204 w 669"/>
                <a:gd name="T23" fmla="*/ 1105 h 1141"/>
                <a:gd name="T24" fmla="*/ 204 w 669"/>
                <a:gd name="T25" fmla="*/ 575 h 1141"/>
                <a:gd name="T26" fmla="*/ 221 w 669"/>
                <a:gd name="T27" fmla="*/ 532 h 1141"/>
                <a:gd name="T28" fmla="*/ 392 w 669"/>
                <a:gd name="T29" fmla="*/ 471 h 1141"/>
                <a:gd name="T30" fmla="*/ 466 w 669"/>
                <a:gd name="T31" fmla="*/ 567 h 1141"/>
                <a:gd name="T32" fmla="*/ 466 w 669"/>
                <a:gd name="T33" fmla="*/ 1104 h 1141"/>
                <a:gd name="T34" fmla="*/ 504 w 669"/>
                <a:gd name="T35" fmla="*/ 1141 h 1141"/>
                <a:gd name="T36" fmla="*/ 632 w 669"/>
                <a:gd name="T37" fmla="*/ 1141 h 1141"/>
                <a:gd name="T38" fmla="*/ 669 w 669"/>
                <a:gd name="T39" fmla="*/ 1104 h 1141"/>
                <a:gd name="T40" fmla="*/ 669 w 669"/>
                <a:gd name="T41" fmla="*/ 517 h 1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669" h="1141">
                  <a:moveTo>
                    <a:pt x="669" y="517"/>
                  </a:moveTo>
                  <a:cubicBezTo>
                    <a:pt x="666" y="375"/>
                    <a:pt x="580" y="320"/>
                    <a:pt x="458" y="320"/>
                  </a:cubicBezTo>
                  <a:cubicBezTo>
                    <a:pt x="356" y="320"/>
                    <a:pt x="250" y="381"/>
                    <a:pt x="204" y="411"/>
                  </a:cubicBezTo>
                  <a:cubicBezTo>
                    <a:pt x="204" y="359"/>
                    <a:pt x="204" y="139"/>
                    <a:pt x="204" y="19"/>
                  </a:cubicBezTo>
                  <a:cubicBezTo>
                    <a:pt x="204" y="4"/>
                    <a:pt x="201" y="0"/>
                    <a:pt x="194" y="0"/>
                  </a:cubicBezTo>
                  <a:cubicBezTo>
                    <a:pt x="190" y="0"/>
                    <a:pt x="187" y="2"/>
                    <a:pt x="181" y="5"/>
                  </a:cubicBezTo>
                  <a:cubicBezTo>
                    <a:pt x="128" y="38"/>
                    <a:pt x="71" y="69"/>
                    <a:pt x="12" y="94"/>
                  </a:cubicBezTo>
                  <a:cubicBezTo>
                    <a:pt x="5" y="96"/>
                    <a:pt x="1" y="99"/>
                    <a:pt x="0" y="112"/>
                  </a:cubicBezTo>
                  <a:cubicBezTo>
                    <a:pt x="1" y="132"/>
                    <a:pt x="0" y="1082"/>
                    <a:pt x="0" y="1104"/>
                  </a:cubicBezTo>
                  <a:cubicBezTo>
                    <a:pt x="0" y="1125"/>
                    <a:pt x="18" y="1141"/>
                    <a:pt x="39" y="1141"/>
                  </a:cubicBezTo>
                  <a:cubicBezTo>
                    <a:pt x="60" y="1141"/>
                    <a:pt x="146" y="1141"/>
                    <a:pt x="167" y="1141"/>
                  </a:cubicBezTo>
                  <a:cubicBezTo>
                    <a:pt x="187" y="1141"/>
                    <a:pt x="204" y="1125"/>
                    <a:pt x="204" y="1105"/>
                  </a:cubicBezTo>
                  <a:cubicBezTo>
                    <a:pt x="204" y="1084"/>
                    <a:pt x="204" y="734"/>
                    <a:pt x="204" y="575"/>
                  </a:cubicBezTo>
                  <a:cubicBezTo>
                    <a:pt x="204" y="550"/>
                    <a:pt x="210" y="539"/>
                    <a:pt x="221" y="532"/>
                  </a:cubicBezTo>
                  <a:cubicBezTo>
                    <a:pt x="271" y="502"/>
                    <a:pt x="341" y="471"/>
                    <a:pt x="392" y="471"/>
                  </a:cubicBezTo>
                  <a:cubicBezTo>
                    <a:pt x="447" y="471"/>
                    <a:pt x="466" y="510"/>
                    <a:pt x="466" y="567"/>
                  </a:cubicBezTo>
                  <a:cubicBezTo>
                    <a:pt x="466" y="785"/>
                    <a:pt x="466" y="1083"/>
                    <a:pt x="466" y="1104"/>
                  </a:cubicBezTo>
                  <a:cubicBezTo>
                    <a:pt x="466" y="1124"/>
                    <a:pt x="483" y="1141"/>
                    <a:pt x="504" y="1141"/>
                  </a:cubicBezTo>
                  <a:cubicBezTo>
                    <a:pt x="525" y="1141"/>
                    <a:pt x="611" y="1141"/>
                    <a:pt x="632" y="1141"/>
                  </a:cubicBezTo>
                  <a:cubicBezTo>
                    <a:pt x="653" y="1141"/>
                    <a:pt x="669" y="1125"/>
                    <a:pt x="669" y="1104"/>
                  </a:cubicBezTo>
                  <a:cubicBezTo>
                    <a:pt x="669" y="1084"/>
                    <a:pt x="669" y="723"/>
                    <a:pt x="669" y="517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381977741"/>
      </p:ext>
    </p:extLst>
  </p:cSld>
  <p:clrMapOvr>
    <a:masterClrMapping/>
  </p:clrMapOvr>
  <p:transition>
    <p:fade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 Lar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96900" y="1304926"/>
            <a:ext cx="7950200" cy="472281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17AC1C-9FE1-42FA-99A3-80DA8DDB6D2B}" type="slidenum">
              <a:rPr lang="en-GB" smtClean="0">
                <a:solidFill>
                  <a:srgbClr val="0075BF"/>
                </a:solidFill>
              </a:rPr>
              <a:pPr/>
              <a:t>‹#›</a:t>
            </a:fld>
            <a:endParaRPr lang="en-GB">
              <a:solidFill>
                <a:srgbClr val="0075B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5875462"/>
      </p:ext>
    </p:extLst>
  </p:cSld>
  <p:clrMapOvr>
    <a:masterClrMapping/>
  </p:clrMapOvr>
  <p:transition>
    <p:fad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96900" y="1855789"/>
            <a:ext cx="3852000" cy="417195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95100" y="1855789"/>
            <a:ext cx="3852000" cy="417195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17AC1C-9FE1-42FA-99A3-80DA8DDB6D2B}" type="slidenum">
              <a:rPr lang="en-GB" smtClean="0">
                <a:solidFill>
                  <a:srgbClr val="0075BF"/>
                </a:solidFill>
              </a:rPr>
              <a:pPr/>
              <a:t>‹#›</a:t>
            </a:fld>
            <a:endParaRPr lang="en-GB">
              <a:solidFill>
                <a:srgbClr val="0075B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7801820"/>
      </p:ext>
    </p:extLst>
  </p:cSld>
  <p:clrMapOvr>
    <a:masterClrMapping/>
  </p:clrMapOvr>
  <p:transition>
    <p:fade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ngl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96900" y="1855789"/>
            <a:ext cx="3852000" cy="417195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17AC1C-9FE1-42FA-99A3-80DA8DDB6D2B}" type="slidenum">
              <a:rPr lang="en-GB" smtClean="0">
                <a:solidFill>
                  <a:srgbClr val="0075BF"/>
                </a:solidFill>
              </a:rPr>
              <a:pPr/>
              <a:t>‹#›</a:t>
            </a:fld>
            <a:endParaRPr lang="en-GB">
              <a:solidFill>
                <a:srgbClr val="0075B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6321741"/>
      </p:ext>
    </p:extLst>
  </p:cSld>
  <p:clrMapOvr>
    <a:masterClrMapping/>
  </p:clrMapOvr>
  <p:transition>
    <p:fade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Header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1840201-6420-4149-A1B3-6A656DE322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000" y="3118508"/>
            <a:ext cx="6422400" cy="823769"/>
          </a:xfrm>
        </p:spPr>
        <p:txBody>
          <a:bodyPr/>
          <a:lstStyle>
            <a:lvl1pPr algn="r"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grpSp>
        <p:nvGrpSpPr>
          <p:cNvPr id="6" name="Group 4">
            <a:extLst>
              <a:ext uri="{FF2B5EF4-FFF2-40B4-BE49-F238E27FC236}">
                <a16:creationId xmlns:a16="http://schemas.microsoft.com/office/drawing/2014/main" xmlns="" id="{8AA6374D-8816-4984-AA02-834E5E492DF4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7362700" y="3025565"/>
            <a:ext cx="1184400" cy="403436"/>
            <a:chOff x="134" y="-75"/>
            <a:chExt cx="5760" cy="1962"/>
          </a:xfrm>
          <a:solidFill>
            <a:schemeClr val="bg1"/>
          </a:solidFill>
        </p:grpSpPr>
        <p:sp>
          <p:nvSpPr>
            <p:cNvPr id="7" name="Freeform 5">
              <a:extLst>
                <a:ext uri="{FF2B5EF4-FFF2-40B4-BE49-F238E27FC236}">
                  <a16:creationId xmlns:a16="http://schemas.microsoft.com/office/drawing/2014/main" xmlns="" id="{C1ABDC55-AAB3-4960-B004-F96AB041560B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626" y="782"/>
              <a:ext cx="452" cy="1073"/>
            </a:xfrm>
            <a:custGeom>
              <a:avLst/>
              <a:gdLst>
                <a:gd name="T0" fmla="*/ 339 w 348"/>
                <a:gd name="T1" fmla="*/ 79 h 827"/>
                <a:gd name="T2" fmla="*/ 210 w 348"/>
                <a:gd name="T3" fmla="*/ 781 h 827"/>
                <a:gd name="T4" fmla="*/ 157 w 348"/>
                <a:gd name="T5" fmla="*/ 826 h 827"/>
                <a:gd name="T6" fmla="*/ 48 w 348"/>
                <a:gd name="T7" fmla="*/ 826 h 827"/>
                <a:gd name="T8" fmla="*/ 7 w 348"/>
                <a:gd name="T9" fmla="*/ 776 h 827"/>
                <a:gd name="T10" fmla="*/ 130 w 348"/>
                <a:gd name="T11" fmla="*/ 85 h 827"/>
                <a:gd name="T12" fmla="*/ 316 w 348"/>
                <a:gd name="T13" fmla="*/ 7 h 827"/>
                <a:gd name="T14" fmla="*/ 336 w 348"/>
                <a:gd name="T15" fmla="*/ 0 h 827"/>
                <a:gd name="T16" fmla="*/ 348 w 348"/>
                <a:gd name="T17" fmla="*/ 16 h 827"/>
                <a:gd name="T18" fmla="*/ 339 w 348"/>
                <a:gd name="T19" fmla="*/ 79 h 8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48" h="827">
                  <a:moveTo>
                    <a:pt x="339" y="79"/>
                  </a:moveTo>
                  <a:cubicBezTo>
                    <a:pt x="296" y="318"/>
                    <a:pt x="253" y="542"/>
                    <a:pt x="210" y="781"/>
                  </a:cubicBezTo>
                  <a:cubicBezTo>
                    <a:pt x="204" y="812"/>
                    <a:pt x="187" y="826"/>
                    <a:pt x="157" y="826"/>
                  </a:cubicBezTo>
                  <a:cubicBezTo>
                    <a:pt x="121" y="827"/>
                    <a:pt x="84" y="827"/>
                    <a:pt x="48" y="826"/>
                  </a:cubicBezTo>
                  <a:cubicBezTo>
                    <a:pt x="10" y="826"/>
                    <a:pt x="0" y="814"/>
                    <a:pt x="7" y="776"/>
                  </a:cubicBezTo>
                  <a:cubicBezTo>
                    <a:pt x="29" y="656"/>
                    <a:pt x="111" y="190"/>
                    <a:pt x="130" y="85"/>
                  </a:cubicBezTo>
                  <a:cubicBezTo>
                    <a:pt x="198" y="61"/>
                    <a:pt x="255" y="39"/>
                    <a:pt x="316" y="7"/>
                  </a:cubicBezTo>
                  <a:cubicBezTo>
                    <a:pt x="323" y="3"/>
                    <a:pt x="330" y="0"/>
                    <a:pt x="336" y="0"/>
                  </a:cubicBezTo>
                  <a:cubicBezTo>
                    <a:pt x="345" y="0"/>
                    <a:pt x="348" y="6"/>
                    <a:pt x="348" y="16"/>
                  </a:cubicBezTo>
                  <a:cubicBezTo>
                    <a:pt x="348" y="27"/>
                    <a:pt x="340" y="70"/>
                    <a:pt x="339" y="7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prstClr val="white"/>
                </a:solidFill>
                <a:cs typeface="Arial" pitchFamily="34" charset="0"/>
              </a:endParaRPr>
            </a:p>
          </p:txBody>
        </p:sp>
        <p:sp>
          <p:nvSpPr>
            <p:cNvPr id="8" name="Freeform 6">
              <a:extLst>
                <a:ext uri="{FF2B5EF4-FFF2-40B4-BE49-F238E27FC236}">
                  <a16:creationId xmlns:a16="http://schemas.microsoft.com/office/drawing/2014/main" xmlns="" id="{B44C4C4C-DC5A-47B3-B277-683EDFB7B031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435" y="-75"/>
              <a:ext cx="579" cy="352"/>
            </a:xfrm>
            <a:custGeom>
              <a:avLst/>
              <a:gdLst>
                <a:gd name="T0" fmla="*/ 447 w 447"/>
                <a:gd name="T1" fmla="*/ 133 h 271"/>
                <a:gd name="T2" fmla="*/ 447 w 447"/>
                <a:gd name="T3" fmla="*/ 133 h 271"/>
                <a:gd name="T4" fmla="*/ 444 w 447"/>
                <a:gd name="T5" fmla="*/ 127 h 271"/>
                <a:gd name="T6" fmla="*/ 322 w 447"/>
                <a:gd name="T7" fmla="*/ 2 h 271"/>
                <a:gd name="T8" fmla="*/ 312 w 447"/>
                <a:gd name="T9" fmla="*/ 2 h 271"/>
                <a:gd name="T10" fmla="*/ 8 w 447"/>
                <a:gd name="T11" fmla="*/ 128 h 271"/>
                <a:gd name="T12" fmla="*/ 1 w 447"/>
                <a:gd name="T13" fmla="*/ 135 h 271"/>
                <a:gd name="T14" fmla="*/ 1 w 447"/>
                <a:gd name="T15" fmla="*/ 137 h 271"/>
                <a:gd name="T16" fmla="*/ 6 w 447"/>
                <a:gd name="T17" fmla="*/ 144 h 271"/>
                <a:gd name="T18" fmla="*/ 263 w 447"/>
                <a:gd name="T19" fmla="*/ 268 h 271"/>
                <a:gd name="T20" fmla="*/ 278 w 447"/>
                <a:gd name="T21" fmla="*/ 268 h 271"/>
                <a:gd name="T22" fmla="*/ 441 w 447"/>
                <a:gd name="T23" fmla="*/ 145 h 271"/>
                <a:gd name="T24" fmla="*/ 446 w 447"/>
                <a:gd name="T25" fmla="*/ 138 h 271"/>
                <a:gd name="T26" fmla="*/ 446 w 447"/>
                <a:gd name="T27" fmla="*/ 138 h 271"/>
                <a:gd name="T28" fmla="*/ 447 w 447"/>
                <a:gd name="T29" fmla="*/ 136 h 271"/>
                <a:gd name="T30" fmla="*/ 447 w 447"/>
                <a:gd name="T31" fmla="*/ 133 h 2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7" h="271">
                  <a:moveTo>
                    <a:pt x="447" y="133"/>
                  </a:moveTo>
                  <a:cubicBezTo>
                    <a:pt x="447" y="133"/>
                    <a:pt x="447" y="133"/>
                    <a:pt x="447" y="133"/>
                  </a:cubicBezTo>
                  <a:cubicBezTo>
                    <a:pt x="447" y="131"/>
                    <a:pt x="446" y="128"/>
                    <a:pt x="444" y="127"/>
                  </a:cubicBezTo>
                  <a:cubicBezTo>
                    <a:pt x="322" y="2"/>
                    <a:pt x="322" y="2"/>
                    <a:pt x="322" y="2"/>
                  </a:cubicBezTo>
                  <a:cubicBezTo>
                    <a:pt x="320" y="0"/>
                    <a:pt x="315" y="0"/>
                    <a:pt x="312" y="2"/>
                  </a:cubicBezTo>
                  <a:cubicBezTo>
                    <a:pt x="234" y="57"/>
                    <a:pt x="106" y="104"/>
                    <a:pt x="8" y="128"/>
                  </a:cubicBezTo>
                  <a:cubicBezTo>
                    <a:pt x="4" y="129"/>
                    <a:pt x="2" y="132"/>
                    <a:pt x="1" y="135"/>
                  </a:cubicBezTo>
                  <a:cubicBezTo>
                    <a:pt x="1" y="135"/>
                    <a:pt x="1" y="136"/>
                    <a:pt x="1" y="137"/>
                  </a:cubicBezTo>
                  <a:cubicBezTo>
                    <a:pt x="0" y="140"/>
                    <a:pt x="2" y="143"/>
                    <a:pt x="6" y="144"/>
                  </a:cubicBezTo>
                  <a:cubicBezTo>
                    <a:pt x="95" y="167"/>
                    <a:pt x="205" y="213"/>
                    <a:pt x="263" y="268"/>
                  </a:cubicBezTo>
                  <a:cubicBezTo>
                    <a:pt x="267" y="271"/>
                    <a:pt x="273" y="271"/>
                    <a:pt x="278" y="268"/>
                  </a:cubicBezTo>
                  <a:cubicBezTo>
                    <a:pt x="441" y="145"/>
                    <a:pt x="441" y="145"/>
                    <a:pt x="441" y="145"/>
                  </a:cubicBezTo>
                  <a:cubicBezTo>
                    <a:pt x="444" y="143"/>
                    <a:pt x="445" y="141"/>
                    <a:pt x="446" y="138"/>
                  </a:cubicBezTo>
                  <a:cubicBezTo>
                    <a:pt x="446" y="138"/>
                    <a:pt x="446" y="138"/>
                    <a:pt x="446" y="138"/>
                  </a:cubicBezTo>
                  <a:cubicBezTo>
                    <a:pt x="447" y="137"/>
                    <a:pt x="447" y="137"/>
                    <a:pt x="447" y="136"/>
                  </a:cubicBezTo>
                  <a:cubicBezTo>
                    <a:pt x="447" y="135"/>
                    <a:pt x="447" y="134"/>
                    <a:pt x="447" y="133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prstClr val="white"/>
                </a:solidFill>
                <a:cs typeface="Arial" pitchFamily="34" charset="0"/>
              </a:endParaRPr>
            </a:p>
          </p:txBody>
        </p:sp>
        <p:sp>
          <p:nvSpPr>
            <p:cNvPr id="9" name="Freeform 7">
              <a:extLst>
                <a:ext uri="{FF2B5EF4-FFF2-40B4-BE49-F238E27FC236}">
                  <a16:creationId xmlns:a16="http://schemas.microsoft.com/office/drawing/2014/main" xmlns="" id="{B4213873-F9A9-47AF-912E-AF7D8398AF8B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366" y="330"/>
              <a:ext cx="580" cy="353"/>
            </a:xfrm>
            <a:custGeom>
              <a:avLst/>
              <a:gdLst>
                <a:gd name="T0" fmla="*/ 447 w 447"/>
                <a:gd name="T1" fmla="*/ 134 h 272"/>
                <a:gd name="T2" fmla="*/ 447 w 447"/>
                <a:gd name="T3" fmla="*/ 134 h 272"/>
                <a:gd name="T4" fmla="*/ 444 w 447"/>
                <a:gd name="T5" fmla="*/ 127 h 272"/>
                <a:gd name="T6" fmla="*/ 322 w 447"/>
                <a:gd name="T7" fmla="*/ 3 h 272"/>
                <a:gd name="T8" fmla="*/ 311 w 447"/>
                <a:gd name="T9" fmla="*/ 3 h 272"/>
                <a:gd name="T10" fmla="*/ 8 w 447"/>
                <a:gd name="T11" fmla="*/ 128 h 272"/>
                <a:gd name="T12" fmla="*/ 0 w 447"/>
                <a:gd name="T13" fmla="*/ 136 h 272"/>
                <a:gd name="T14" fmla="*/ 0 w 447"/>
                <a:gd name="T15" fmla="*/ 137 h 272"/>
                <a:gd name="T16" fmla="*/ 5 w 447"/>
                <a:gd name="T17" fmla="*/ 145 h 272"/>
                <a:gd name="T18" fmla="*/ 263 w 447"/>
                <a:gd name="T19" fmla="*/ 269 h 272"/>
                <a:gd name="T20" fmla="*/ 277 w 447"/>
                <a:gd name="T21" fmla="*/ 268 h 272"/>
                <a:gd name="T22" fmla="*/ 441 w 447"/>
                <a:gd name="T23" fmla="*/ 146 h 272"/>
                <a:gd name="T24" fmla="*/ 446 w 447"/>
                <a:gd name="T25" fmla="*/ 139 h 272"/>
                <a:gd name="T26" fmla="*/ 446 w 447"/>
                <a:gd name="T27" fmla="*/ 139 h 272"/>
                <a:gd name="T28" fmla="*/ 447 w 447"/>
                <a:gd name="T29" fmla="*/ 137 h 272"/>
                <a:gd name="T30" fmla="*/ 447 w 447"/>
                <a:gd name="T31" fmla="*/ 134 h 2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7" h="272">
                  <a:moveTo>
                    <a:pt x="447" y="134"/>
                  </a:moveTo>
                  <a:cubicBezTo>
                    <a:pt x="447" y="134"/>
                    <a:pt x="447" y="134"/>
                    <a:pt x="447" y="134"/>
                  </a:cubicBezTo>
                  <a:cubicBezTo>
                    <a:pt x="447" y="132"/>
                    <a:pt x="446" y="129"/>
                    <a:pt x="444" y="127"/>
                  </a:cubicBezTo>
                  <a:cubicBezTo>
                    <a:pt x="322" y="3"/>
                    <a:pt x="322" y="3"/>
                    <a:pt x="322" y="3"/>
                  </a:cubicBezTo>
                  <a:cubicBezTo>
                    <a:pt x="319" y="1"/>
                    <a:pt x="315" y="0"/>
                    <a:pt x="311" y="3"/>
                  </a:cubicBezTo>
                  <a:cubicBezTo>
                    <a:pt x="234" y="58"/>
                    <a:pt x="106" y="105"/>
                    <a:pt x="8" y="128"/>
                  </a:cubicBezTo>
                  <a:cubicBezTo>
                    <a:pt x="4" y="129"/>
                    <a:pt x="1" y="133"/>
                    <a:pt x="0" y="136"/>
                  </a:cubicBezTo>
                  <a:cubicBezTo>
                    <a:pt x="0" y="136"/>
                    <a:pt x="0" y="137"/>
                    <a:pt x="0" y="137"/>
                  </a:cubicBezTo>
                  <a:cubicBezTo>
                    <a:pt x="0" y="141"/>
                    <a:pt x="1" y="144"/>
                    <a:pt x="5" y="145"/>
                  </a:cubicBezTo>
                  <a:cubicBezTo>
                    <a:pt x="94" y="168"/>
                    <a:pt x="204" y="214"/>
                    <a:pt x="263" y="269"/>
                  </a:cubicBezTo>
                  <a:cubicBezTo>
                    <a:pt x="266" y="272"/>
                    <a:pt x="273" y="272"/>
                    <a:pt x="277" y="268"/>
                  </a:cubicBezTo>
                  <a:cubicBezTo>
                    <a:pt x="441" y="146"/>
                    <a:pt x="441" y="146"/>
                    <a:pt x="441" y="146"/>
                  </a:cubicBezTo>
                  <a:cubicBezTo>
                    <a:pt x="443" y="144"/>
                    <a:pt x="445" y="142"/>
                    <a:pt x="446" y="139"/>
                  </a:cubicBezTo>
                  <a:cubicBezTo>
                    <a:pt x="446" y="139"/>
                    <a:pt x="446" y="139"/>
                    <a:pt x="446" y="139"/>
                  </a:cubicBezTo>
                  <a:cubicBezTo>
                    <a:pt x="446" y="138"/>
                    <a:pt x="447" y="137"/>
                    <a:pt x="447" y="137"/>
                  </a:cubicBezTo>
                  <a:cubicBezTo>
                    <a:pt x="447" y="136"/>
                    <a:pt x="447" y="135"/>
                    <a:pt x="447" y="134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prstClr val="white"/>
                </a:solidFill>
                <a:cs typeface="Arial" pitchFamily="34" charset="0"/>
              </a:endParaRPr>
            </a:p>
          </p:txBody>
        </p:sp>
        <p:sp>
          <p:nvSpPr>
            <p:cNvPr id="10" name="Freeform 8">
              <a:extLst>
                <a:ext uri="{FF2B5EF4-FFF2-40B4-BE49-F238E27FC236}">
                  <a16:creationId xmlns:a16="http://schemas.microsoft.com/office/drawing/2014/main" xmlns="" id="{5599BDFE-FBF8-4145-B6A3-35807940974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801" y="-75"/>
              <a:ext cx="580" cy="352"/>
            </a:xfrm>
            <a:custGeom>
              <a:avLst/>
              <a:gdLst>
                <a:gd name="T0" fmla="*/ 447 w 447"/>
                <a:gd name="T1" fmla="*/ 133 h 271"/>
                <a:gd name="T2" fmla="*/ 447 w 447"/>
                <a:gd name="T3" fmla="*/ 133 h 271"/>
                <a:gd name="T4" fmla="*/ 444 w 447"/>
                <a:gd name="T5" fmla="*/ 127 h 271"/>
                <a:gd name="T6" fmla="*/ 322 w 447"/>
                <a:gd name="T7" fmla="*/ 2 h 271"/>
                <a:gd name="T8" fmla="*/ 311 w 447"/>
                <a:gd name="T9" fmla="*/ 2 h 271"/>
                <a:gd name="T10" fmla="*/ 8 w 447"/>
                <a:gd name="T11" fmla="*/ 128 h 271"/>
                <a:gd name="T12" fmla="*/ 0 w 447"/>
                <a:gd name="T13" fmla="*/ 135 h 271"/>
                <a:gd name="T14" fmla="*/ 0 w 447"/>
                <a:gd name="T15" fmla="*/ 137 h 271"/>
                <a:gd name="T16" fmla="*/ 5 w 447"/>
                <a:gd name="T17" fmla="*/ 144 h 271"/>
                <a:gd name="T18" fmla="*/ 263 w 447"/>
                <a:gd name="T19" fmla="*/ 268 h 271"/>
                <a:gd name="T20" fmla="*/ 277 w 447"/>
                <a:gd name="T21" fmla="*/ 268 h 271"/>
                <a:gd name="T22" fmla="*/ 441 w 447"/>
                <a:gd name="T23" fmla="*/ 145 h 271"/>
                <a:gd name="T24" fmla="*/ 446 w 447"/>
                <a:gd name="T25" fmla="*/ 138 h 271"/>
                <a:gd name="T26" fmla="*/ 446 w 447"/>
                <a:gd name="T27" fmla="*/ 138 h 271"/>
                <a:gd name="T28" fmla="*/ 447 w 447"/>
                <a:gd name="T29" fmla="*/ 136 h 271"/>
                <a:gd name="T30" fmla="*/ 447 w 447"/>
                <a:gd name="T31" fmla="*/ 133 h 2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7" h="271">
                  <a:moveTo>
                    <a:pt x="447" y="133"/>
                  </a:moveTo>
                  <a:cubicBezTo>
                    <a:pt x="447" y="133"/>
                    <a:pt x="447" y="133"/>
                    <a:pt x="447" y="133"/>
                  </a:cubicBezTo>
                  <a:cubicBezTo>
                    <a:pt x="447" y="131"/>
                    <a:pt x="446" y="128"/>
                    <a:pt x="444" y="127"/>
                  </a:cubicBezTo>
                  <a:cubicBezTo>
                    <a:pt x="322" y="2"/>
                    <a:pt x="322" y="2"/>
                    <a:pt x="322" y="2"/>
                  </a:cubicBezTo>
                  <a:cubicBezTo>
                    <a:pt x="319" y="0"/>
                    <a:pt x="315" y="0"/>
                    <a:pt x="311" y="2"/>
                  </a:cubicBezTo>
                  <a:cubicBezTo>
                    <a:pt x="234" y="57"/>
                    <a:pt x="106" y="104"/>
                    <a:pt x="8" y="128"/>
                  </a:cubicBezTo>
                  <a:cubicBezTo>
                    <a:pt x="4" y="129"/>
                    <a:pt x="1" y="132"/>
                    <a:pt x="0" y="135"/>
                  </a:cubicBezTo>
                  <a:cubicBezTo>
                    <a:pt x="0" y="135"/>
                    <a:pt x="0" y="136"/>
                    <a:pt x="0" y="137"/>
                  </a:cubicBezTo>
                  <a:cubicBezTo>
                    <a:pt x="0" y="140"/>
                    <a:pt x="1" y="143"/>
                    <a:pt x="5" y="144"/>
                  </a:cubicBezTo>
                  <a:cubicBezTo>
                    <a:pt x="94" y="167"/>
                    <a:pt x="204" y="213"/>
                    <a:pt x="263" y="268"/>
                  </a:cubicBezTo>
                  <a:cubicBezTo>
                    <a:pt x="266" y="271"/>
                    <a:pt x="273" y="271"/>
                    <a:pt x="277" y="268"/>
                  </a:cubicBezTo>
                  <a:cubicBezTo>
                    <a:pt x="441" y="145"/>
                    <a:pt x="441" y="145"/>
                    <a:pt x="441" y="145"/>
                  </a:cubicBezTo>
                  <a:cubicBezTo>
                    <a:pt x="443" y="143"/>
                    <a:pt x="445" y="141"/>
                    <a:pt x="446" y="138"/>
                  </a:cubicBezTo>
                  <a:cubicBezTo>
                    <a:pt x="446" y="138"/>
                    <a:pt x="446" y="138"/>
                    <a:pt x="446" y="138"/>
                  </a:cubicBezTo>
                  <a:cubicBezTo>
                    <a:pt x="446" y="137"/>
                    <a:pt x="447" y="137"/>
                    <a:pt x="447" y="136"/>
                  </a:cubicBezTo>
                  <a:cubicBezTo>
                    <a:pt x="447" y="135"/>
                    <a:pt x="447" y="134"/>
                    <a:pt x="447" y="133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prstClr val="white"/>
                </a:solidFill>
                <a:cs typeface="Arial" pitchFamily="34" charset="0"/>
              </a:endParaRPr>
            </a:p>
          </p:txBody>
        </p:sp>
        <p:sp>
          <p:nvSpPr>
            <p:cNvPr id="11" name="Freeform 9">
              <a:extLst>
                <a:ext uri="{FF2B5EF4-FFF2-40B4-BE49-F238E27FC236}">
                  <a16:creationId xmlns:a16="http://schemas.microsoft.com/office/drawing/2014/main" xmlns="" id="{E0C07242-B85C-4F2F-B848-4A7812C1846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733" y="330"/>
              <a:ext cx="580" cy="353"/>
            </a:xfrm>
            <a:custGeom>
              <a:avLst/>
              <a:gdLst>
                <a:gd name="T0" fmla="*/ 447 w 447"/>
                <a:gd name="T1" fmla="*/ 134 h 272"/>
                <a:gd name="T2" fmla="*/ 447 w 447"/>
                <a:gd name="T3" fmla="*/ 134 h 272"/>
                <a:gd name="T4" fmla="*/ 444 w 447"/>
                <a:gd name="T5" fmla="*/ 127 h 272"/>
                <a:gd name="T6" fmla="*/ 322 w 447"/>
                <a:gd name="T7" fmla="*/ 3 h 272"/>
                <a:gd name="T8" fmla="*/ 312 w 447"/>
                <a:gd name="T9" fmla="*/ 3 h 272"/>
                <a:gd name="T10" fmla="*/ 8 w 447"/>
                <a:gd name="T11" fmla="*/ 128 h 272"/>
                <a:gd name="T12" fmla="*/ 1 w 447"/>
                <a:gd name="T13" fmla="*/ 136 h 272"/>
                <a:gd name="T14" fmla="*/ 0 w 447"/>
                <a:gd name="T15" fmla="*/ 137 h 272"/>
                <a:gd name="T16" fmla="*/ 6 w 447"/>
                <a:gd name="T17" fmla="*/ 145 h 272"/>
                <a:gd name="T18" fmla="*/ 263 w 447"/>
                <a:gd name="T19" fmla="*/ 269 h 272"/>
                <a:gd name="T20" fmla="*/ 278 w 447"/>
                <a:gd name="T21" fmla="*/ 268 h 272"/>
                <a:gd name="T22" fmla="*/ 441 w 447"/>
                <a:gd name="T23" fmla="*/ 146 h 272"/>
                <a:gd name="T24" fmla="*/ 446 w 447"/>
                <a:gd name="T25" fmla="*/ 139 h 272"/>
                <a:gd name="T26" fmla="*/ 446 w 447"/>
                <a:gd name="T27" fmla="*/ 139 h 272"/>
                <a:gd name="T28" fmla="*/ 447 w 447"/>
                <a:gd name="T29" fmla="*/ 137 h 272"/>
                <a:gd name="T30" fmla="*/ 447 w 447"/>
                <a:gd name="T31" fmla="*/ 134 h 2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7" h="272">
                  <a:moveTo>
                    <a:pt x="447" y="134"/>
                  </a:moveTo>
                  <a:cubicBezTo>
                    <a:pt x="447" y="134"/>
                    <a:pt x="447" y="134"/>
                    <a:pt x="447" y="134"/>
                  </a:cubicBezTo>
                  <a:cubicBezTo>
                    <a:pt x="447" y="132"/>
                    <a:pt x="446" y="129"/>
                    <a:pt x="444" y="127"/>
                  </a:cubicBezTo>
                  <a:cubicBezTo>
                    <a:pt x="322" y="3"/>
                    <a:pt x="322" y="3"/>
                    <a:pt x="322" y="3"/>
                  </a:cubicBezTo>
                  <a:cubicBezTo>
                    <a:pt x="320" y="1"/>
                    <a:pt x="315" y="0"/>
                    <a:pt x="312" y="3"/>
                  </a:cubicBezTo>
                  <a:cubicBezTo>
                    <a:pt x="234" y="58"/>
                    <a:pt x="106" y="105"/>
                    <a:pt x="8" y="128"/>
                  </a:cubicBezTo>
                  <a:cubicBezTo>
                    <a:pt x="4" y="129"/>
                    <a:pt x="2" y="133"/>
                    <a:pt x="1" y="136"/>
                  </a:cubicBezTo>
                  <a:cubicBezTo>
                    <a:pt x="1" y="136"/>
                    <a:pt x="1" y="137"/>
                    <a:pt x="0" y="137"/>
                  </a:cubicBezTo>
                  <a:cubicBezTo>
                    <a:pt x="0" y="141"/>
                    <a:pt x="2" y="144"/>
                    <a:pt x="6" y="145"/>
                  </a:cubicBezTo>
                  <a:cubicBezTo>
                    <a:pt x="95" y="168"/>
                    <a:pt x="205" y="214"/>
                    <a:pt x="263" y="269"/>
                  </a:cubicBezTo>
                  <a:cubicBezTo>
                    <a:pt x="267" y="272"/>
                    <a:pt x="273" y="272"/>
                    <a:pt x="278" y="268"/>
                  </a:cubicBezTo>
                  <a:cubicBezTo>
                    <a:pt x="441" y="146"/>
                    <a:pt x="441" y="146"/>
                    <a:pt x="441" y="146"/>
                  </a:cubicBezTo>
                  <a:cubicBezTo>
                    <a:pt x="444" y="144"/>
                    <a:pt x="445" y="142"/>
                    <a:pt x="446" y="139"/>
                  </a:cubicBezTo>
                  <a:cubicBezTo>
                    <a:pt x="446" y="139"/>
                    <a:pt x="446" y="139"/>
                    <a:pt x="446" y="139"/>
                  </a:cubicBezTo>
                  <a:cubicBezTo>
                    <a:pt x="447" y="138"/>
                    <a:pt x="447" y="137"/>
                    <a:pt x="447" y="137"/>
                  </a:cubicBezTo>
                  <a:cubicBezTo>
                    <a:pt x="447" y="136"/>
                    <a:pt x="447" y="135"/>
                    <a:pt x="447" y="134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prstClr val="white"/>
                </a:solidFill>
                <a:cs typeface="Arial" pitchFamily="34" charset="0"/>
              </a:endParaRPr>
            </a:p>
          </p:txBody>
        </p:sp>
        <p:sp>
          <p:nvSpPr>
            <p:cNvPr id="12" name="Freeform 10">
              <a:extLst>
                <a:ext uri="{FF2B5EF4-FFF2-40B4-BE49-F238E27FC236}">
                  <a16:creationId xmlns:a16="http://schemas.microsoft.com/office/drawing/2014/main" xmlns="" id="{7933AC57-4D46-4DC2-813B-CC20132A6DF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170" y="-75"/>
              <a:ext cx="580" cy="352"/>
            </a:xfrm>
            <a:custGeom>
              <a:avLst/>
              <a:gdLst>
                <a:gd name="T0" fmla="*/ 447 w 447"/>
                <a:gd name="T1" fmla="*/ 133 h 271"/>
                <a:gd name="T2" fmla="*/ 447 w 447"/>
                <a:gd name="T3" fmla="*/ 133 h 271"/>
                <a:gd name="T4" fmla="*/ 444 w 447"/>
                <a:gd name="T5" fmla="*/ 127 h 271"/>
                <a:gd name="T6" fmla="*/ 322 w 447"/>
                <a:gd name="T7" fmla="*/ 2 h 271"/>
                <a:gd name="T8" fmla="*/ 312 w 447"/>
                <a:gd name="T9" fmla="*/ 2 h 271"/>
                <a:gd name="T10" fmla="*/ 8 w 447"/>
                <a:gd name="T11" fmla="*/ 128 h 271"/>
                <a:gd name="T12" fmla="*/ 1 w 447"/>
                <a:gd name="T13" fmla="*/ 135 h 271"/>
                <a:gd name="T14" fmla="*/ 0 w 447"/>
                <a:gd name="T15" fmla="*/ 137 h 271"/>
                <a:gd name="T16" fmla="*/ 5 w 447"/>
                <a:gd name="T17" fmla="*/ 144 h 271"/>
                <a:gd name="T18" fmla="*/ 263 w 447"/>
                <a:gd name="T19" fmla="*/ 268 h 271"/>
                <a:gd name="T20" fmla="*/ 277 w 447"/>
                <a:gd name="T21" fmla="*/ 268 h 271"/>
                <a:gd name="T22" fmla="*/ 441 w 447"/>
                <a:gd name="T23" fmla="*/ 145 h 271"/>
                <a:gd name="T24" fmla="*/ 446 w 447"/>
                <a:gd name="T25" fmla="*/ 138 h 271"/>
                <a:gd name="T26" fmla="*/ 446 w 447"/>
                <a:gd name="T27" fmla="*/ 138 h 271"/>
                <a:gd name="T28" fmla="*/ 447 w 447"/>
                <a:gd name="T29" fmla="*/ 136 h 271"/>
                <a:gd name="T30" fmla="*/ 447 w 447"/>
                <a:gd name="T31" fmla="*/ 133 h 2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7" h="271">
                  <a:moveTo>
                    <a:pt x="447" y="133"/>
                  </a:moveTo>
                  <a:cubicBezTo>
                    <a:pt x="447" y="133"/>
                    <a:pt x="447" y="133"/>
                    <a:pt x="447" y="133"/>
                  </a:cubicBezTo>
                  <a:cubicBezTo>
                    <a:pt x="447" y="131"/>
                    <a:pt x="446" y="128"/>
                    <a:pt x="444" y="127"/>
                  </a:cubicBezTo>
                  <a:cubicBezTo>
                    <a:pt x="322" y="2"/>
                    <a:pt x="322" y="2"/>
                    <a:pt x="322" y="2"/>
                  </a:cubicBezTo>
                  <a:cubicBezTo>
                    <a:pt x="320" y="0"/>
                    <a:pt x="315" y="0"/>
                    <a:pt x="312" y="2"/>
                  </a:cubicBezTo>
                  <a:cubicBezTo>
                    <a:pt x="234" y="57"/>
                    <a:pt x="106" y="104"/>
                    <a:pt x="8" y="128"/>
                  </a:cubicBezTo>
                  <a:cubicBezTo>
                    <a:pt x="4" y="129"/>
                    <a:pt x="1" y="132"/>
                    <a:pt x="1" y="135"/>
                  </a:cubicBezTo>
                  <a:cubicBezTo>
                    <a:pt x="0" y="135"/>
                    <a:pt x="0" y="136"/>
                    <a:pt x="0" y="137"/>
                  </a:cubicBezTo>
                  <a:cubicBezTo>
                    <a:pt x="0" y="140"/>
                    <a:pt x="2" y="143"/>
                    <a:pt x="5" y="144"/>
                  </a:cubicBezTo>
                  <a:cubicBezTo>
                    <a:pt x="94" y="167"/>
                    <a:pt x="205" y="213"/>
                    <a:pt x="263" y="268"/>
                  </a:cubicBezTo>
                  <a:cubicBezTo>
                    <a:pt x="267" y="271"/>
                    <a:pt x="273" y="271"/>
                    <a:pt x="277" y="268"/>
                  </a:cubicBezTo>
                  <a:cubicBezTo>
                    <a:pt x="441" y="145"/>
                    <a:pt x="441" y="145"/>
                    <a:pt x="441" y="145"/>
                  </a:cubicBezTo>
                  <a:cubicBezTo>
                    <a:pt x="443" y="143"/>
                    <a:pt x="445" y="141"/>
                    <a:pt x="446" y="138"/>
                  </a:cubicBezTo>
                  <a:cubicBezTo>
                    <a:pt x="446" y="138"/>
                    <a:pt x="446" y="138"/>
                    <a:pt x="446" y="138"/>
                  </a:cubicBezTo>
                  <a:cubicBezTo>
                    <a:pt x="447" y="137"/>
                    <a:pt x="447" y="137"/>
                    <a:pt x="447" y="136"/>
                  </a:cubicBezTo>
                  <a:cubicBezTo>
                    <a:pt x="447" y="135"/>
                    <a:pt x="447" y="134"/>
                    <a:pt x="447" y="133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prstClr val="white"/>
                </a:solidFill>
                <a:cs typeface="Arial" pitchFamily="34" charset="0"/>
              </a:endParaRPr>
            </a:p>
          </p:txBody>
        </p:sp>
        <p:sp>
          <p:nvSpPr>
            <p:cNvPr id="13" name="Freeform 11">
              <a:extLst>
                <a:ext uri="{FF2B5EF4-FFF2-40B4-BE49-F238E27FC236}">
                  <a16:creationId xmlns:a16="http://schemas.microsoft.com/office/drawing/2014/main" xmlns="" id="{94CF498D-D74B-43D3-B5D6-FF90A53F66E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537" y="-75"/>
              <a:ext cx="579" cy="352"/>
            </a:xfrm>
            <a:custGeom>
              <a:avLst/>
              <a:gdLst>
                <a:gd name="T0" fmla="*/ 447 w 447"/>
                <a:gd name="T1" fmla="*/ 133 h 271"/>
                <a:gd name="T2" fmla="*/ 447 w 447"/>
                <a:gd name="T3" fmla="*/ 133 h 271"/>
                <a:gd name="T4" fmla="*/ 445 w 447"/>
                <a:gd name="T5" fmla="*/ 127 h 271"/>
                <a:gd name="T6" fmla="*/ 323 w 447"/>
                <a:gd name="T7" fmla="*/ 2 h 271"/>
                <a:gd name="T8" fmla="*/ 312 w 447"/>
                <a:gd name="T9" fmla="*/ 2 h 271"/>
                <a:gd name="T10" fmla="*/ 9 w 447"/>
                <a:gd name="T11" fmla="*/ 128 h 271"/>
                <a:gd name="T12" fmla="*/ 1 w 447"/>
                <a:gd name="T13" fmla="*/ 135 h 271"/>
                <a:gd name="T14" fmla="*/ 1 w 447"/>
                <a:gd name="T15" fmla="*/ 137 h 271"/>
                <a:gd name="T16" fmla="*/ 6 w 447"/>
                <a:gd name="T17" fmla="*/ 144 h 271"/>
                <a:gd name="T18" fmla="*/ 263 w 447"/>
                <a:gd name="T19" fmla="*/ 268 h 271"/>
                <a:gd name="T20" fmla="*/ 278 w 447"/>
                <a:gd name="T21" fmla="*/ 268 h 271"/>
                <a:gd name="T22" fmla="*/ 441 w 447"/>
                <a:gd name="T23" fmla="*/ 145 h 271"/>
                <a:gd name="T24" fmla="*/ 447 w 447"/>
                <a:gd name="T25" fmla="*/ 138 h 271"/>
                <a:gd name="T26" fmla="*/ 447 w 447"/>
                <a:gd name="T27" fmla="*/ 138 h 271"/>
                <a:gd name="T28" fmla="*/ 447 w 447"/>
                <a:gd name="T29" fmla="*/ 136 h 271"/>
                <a:gd name="T30" fmla="*/ 447 w 447"/>
                <a:gd name="T31" fmla="*/ 133 h 2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7" h="271">
                  <a:moveTo>
                    <a:pt x="447" y="133"/>
                  </a:moveTo>
                  <a:cubicBezTo>
                    <a:pt x="447" y="133"/>
                    <a:pt x="447" y="133"/>
                    <a:pt x="447" y="133"/>
                  </a:cubicBezTo>
                  <a:cubicBezTo>
                    <a:pt x="447" y="131"/>
                    <a:pt x="446" y="128"/>
                    <a:pt x="445" y="127"/>
                  </a:cubicBezTo>
                  <a:cubicBezTo>
                    <a:pt x="323" y="2"/>
                    <a:pt x="323" y="2"/>
                    <a:pt x="323" y="2"/>
                  </a:cubicBezTo>
                  <a:cubicBezTo>
                    <a:pt x="320" y="0"/>
                    <a:pt x="315" y="0"/>
                    <a:pt x="312" y="2"/>
                  </a:cubicBezTo>
                  <a:cubicBezTo>
                    <a:pt x="234" y="57"/>
                    <a:pt x="107" y="104"/>
                    <a:pt x="9" y="128"/>
                  </a:cubicBezTo>
                  <a:cubicBezTo>
                    <a:pt x="4" y="129"/>
                    <a:pt x="2" y="132"/>
                    <a:pt x="1" y="135"/>
                  </a:cubicBezTo>
                  <a:cubicBezTo>
                    <a:pt x="1" y="135"/>
                    <a:pt x="1" y="136"/>
                    <a:pt x="1" y="137"/>
                  </a:cubicBezTo>
                  <a:cubicBezTo>
                    <a:pt x="0" y="140"/>
                    <a:pt x="2" y="143"/>
                    <a:pt x="6" y="144"/>
                  </a:cubicBezTo>
                  <a:cubicBezTo>
                    <a:pt x="95" y="167"/>
                    <a:pt x="205" y="213"/>
                    <a:pt x="263" y="268"/>
                  </a:cubicBezTo>
                  <a:cubicBezTo>
                    <a:pt x="267" y="271"/>
                    <a:pt x="273" y="271"/>
                    <a:pt x="278" y="268"/>
                  </a:cubicBezTo>
                  <a:cubicBezTo>
                    <a:pt x="441" y="145"/>
                    <a:pt x="441" y="145"/>
                    <a:pt x="441" y="145"/>
                  </a:cubicBezTo>
                  <a:cubicBezTo>
                    <a:pt x="444" y="143"/>
                    <a:pt x="446" y="141"/>
                    <a:pt x="447" y="138"/>
                  </a:cubicBezTo>
                  <a:cubicBezTo>
                    <a:pt x="447" y="138"/>
                    <a:pt x="447" y="138"/>
                    <a:pt x="447" y="138"/>
                  </a:cubicBezTo>
                  <a:cubicBezTo>
                    <a:pt x="447" y="137"/>
                    <a:pt x="447" y="137"/>
                    <a:pt x="447" y="136"/>
                  </a:cubicBezTo>
                  <a:cubicBezTo>
                    <a:pt x="447" y="135"/>
                    <a:pt x="447" y="134"/>
                    <a:pt x="447" y="133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prstClr val="white"/>
                </a:solidFill>
                <a:cs typeface="Arial" pitchFamily="34" charset="0"/>
              </a:endParaRPr>
            </a:p>
          </p:txBody>
        </p:sp>
        <p:sp>
          <p:nvSpPr>
            <p:cNvPr id="14" name="Freeform 12">
              <a:extLst>
                <a:ext uri="{FF2B5EF4-FFF2-40B4-BE49-F238E27FC236}">
                  <a16:creationId xmlns:a16="http://schemas.microsoft.com/office/drawing/2014/main" xmlns="" id="{F0B134A2-6419-46FC-B2C9-BBB881580D89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34" y="783"/>
              <a:ext cx="785" cy="1100"/>
            </a:xfrm>
            <a:custGeom>
              <a:avLst/>
              <a:gdLst>
                <a:gd name="T0" fmla="*/ 32 w 605"/>
                <a:gd name="T1" fmla="*/ 225 h 848"/>
                <a:gd name="T2" fmla="*/ 341 w 605"/>
                <a:gd name="T3" fmla="*/ 0 h 848"/>
                <a:gd name="T4" fmla="*/ 574 w 605"/>
                <a:gd name="T5" fmla="*/ 51 h 848"/>
                <a:gd name="T6" fmla="*/ 594 w 605"/>
                <a:gd name="T7" fmla="*/ 76 h 848"/>
                <a:gd name="T8" fmla="*/ 581 w 605"/>
                <a:gd name="T9" fmla="*/ 99 h 848"/>
                <a:gd name="T10" fmla="*/ 537 w 605"/>
                <a:gd name="T11" fmla="*/ 157 h 848"/>
                <a:gd name="T12" fmla="*/ 509 w 605"/>
                <a:gd name="T13" fmla="*/ 179 h 848"/>
                <a:gd name="T14" fmla="*/ 494 w 605"/>
                <a:gd name="T15" fmla="*/ 175 h 848"/>
                <a:gd name="T16" fmla="*/ 348 w 605"/>
                <a:gd name="T17" fmla="*/ 142 h 848"/>
                <a:gd name="T18" fmla="*/ 233 w 605"/>
                <a:gd name="T19" fmla="*/ 220 h 848"/>
                <a:gd name="T20" fmla="*/ 605 w 605"/>
                <a:gd name="T21" fmla="*/ 590 h 848"/>
                <a:gd name="T22" fmla="*/ 288 w 605"/>
                <a:gd name="T23" fmla="*/ 848 h 848"/>
                <a:gd name="T24" fmla="*/ 0 w 605"/>
                <a:gd name="T25" fmla="*/ 730 h 848"/>
                <a:gd name="T26" fmla="*/ 9 w 605"/>
                <a:gd name="T27" fmla="*/ 713 h 848"/>
                <a:gd name="T28" fmla="*/ 62 w 605"/>
                <a:gd name="T29" fmla="*/ 663 h 848"/>
                <a:gd name="T30" fmla="*/ 94 w 605"/>
                <a:gd name="T31" fmla="*/ 640 h 848"/>
                <a:gd name="T32" fmla="*/ 115 w 605"/>
                <a:gd name="T33" fmla="*/ 648 h 848"/>
                <a:gd name="T34" fmla="*/ 270 w 605"/>
                <a:gd name="T35" fmla="*/ 707 h 848"/>
                <a:gd name="T36" fmla="*/ 408 w 605"/>
                <a:gd name="T37" fmla="*/ 615 h 848"/>
                <a:gd name="T38" fmla="*/ 32 w 605"/>
                <a:gd name="T39" fmla="*/ 225 h 8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605" h="848">
                  <a:moveTo>
                    <a:pt x="32" y="225"/>
                  </a:moveTo>
                  <a:cubicBezTo>
                    <a:pt x="32" y="48"/>
                    <a:pt x="209" y="0"/>
                    <a:pt x="341" y="0"/>
                  </a:cubicBezTo>
                  <a:cubicBezTo>
                    <a:pt x="443" y="0"/>
                    <a:pt x="547" y="32"/>
                    <a:pt x="574" y="51"/>
                  </a:cubicBezTo>
                  <a:cubicBezTo>
                    <a:pt x="587" y="60"/>
                    <a:pt x="594" y="68"/>
                    <a:pt x="594" y="76"/>
                  </a:cubicBezTo>
                  <a:cubicBezTo>
                    <a:pt x="594" y="82"/>
                    <a:pt x="589" y="89"/>
                    <a:pt x="581" y="99"/>
                  </a:cubicBezTo>
                  <a:cubicBezTo>
                    <a:pt x="563" y="124"/>
                    <a:pt x="552" y="137"/>
                    <a:pt x="537" y="157"/>
                  </a:cubicBezTo>
                  <a:cubicBezTo>
                    <a:pt x="528" y="168"/>
                    <a:pt x="518" y="179"/>
                    <a:pt x="509" y="179"/>
                  </a:cubicBezTo>
                  <a:cubicBezTo>
                    <a:pt x="504" y="179"/>
                    <a:pt x="500" y="178"/>
                    <a:pt x="494" y="175"/>
                  </a:cubicBezTo>
                  <a:cubicBezTo>
                    <a:pt x="468" y="165"/>
                    <a:pt x="409" y="142"/>
                    <a:pt x="348" y="142"/>
                  </a:cubicBezTo>
                  <a:cubicBezTo>
                    <a:pt x="281" y="142"/>
                    <a:pt x="233" y="175"/>
                    <a:pt x="233" y="220"/>
                  </a:cubicBezTo>
                  <a:cubicBezTo>
                    <a:pt x="233" y="358"/>
                    <a:pt x="605" y="313"/>
                    <a:pt x="605" y="590"/>
                  </a:cubicBezTo>
                  <a:cubicBezTo>
                    <a:pt x="605" y="737"/>
                    <a:pt x="467" y="848"/>
                    <a:pt x="288" y="848"/>
                  </a:cubicBezTo>
                  <a:cubicBezTo>
                    <a:pt x="130" y="848"/>
                    <a:pt x="0" y="763"/>
                    <a:pt x="0" y="730"/>
                  </a:cubicBezTo>
                  <a:cubicBezTo>
                    <a:pt x="0" y="721"/>
                    <a:pt x="3" y="719"/>
                    <a:pt x="9" y="713"/>
                  </a:cubicBezTo>
                  <a:cubicBezTo>
                    <a:pt x="21" y="703"/>
                    <a:pt x="52" y="672"/>
                    <a:pt x="62" y="663"/>
                  </a:cubicBezTo>
                  <a:cubicBezTo>
                    <a:pt x="72" y="654"/>
                    <a:pt x="83" y="640"/>
                    <a:pt x="94" y="640"/>
                  </a:cubicBezTo>
                  <a:cubicBezTo>
                    <a:pt x="102" y="640"/>
                    <a:pt x="106" y="643"/>
                    <a:pt x="115" y="648"/>
                  </a:cubicBezTo>
                  <a:cubicBezTo>
                    <a:pt x="146" y="666"/>
                    <a:pt x="199" y="707"/>
                    <a:pt x="270" y="707"/>
                  </a:cubicBezTo>
                  <a:cubicBezTo>
                    <a:pt x="341" y="707"/>
                    <a:pt x="408" y="674"/>
                    <a:pt x="408" y="615"/>
                  </a:cubicBezTo>
                  <a:cubicBezTo>
                    <a:pt x="408" y="461"/>
                    <a:pt x="32" y="506"/>
                    <a:pt x="32" y="22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prstClr val="white"/>
                </a:solidFill>
                <a:cs typeface="Arial" pitchFamily="34" charset="0"/>
              </a:endParaRPr>
            </a:p>
          </p:txBody>
        </p:sp>
        <p:sp>
          <p:nvSpPr>
            <p:cNvPr id="15" name="Freeform 13">
              <a:extLst>
                <a:ext uri="{FF2B5EF4-FFF2-40B4-BE49-F238E27FC236}">
                  <a16:creationId xmlns:a16="http://schemas.microsoft.com/office/drawing/2014/main" xmlns="" id="{669B17DC-4047-43F0-A03B-2C9AF4BF9CE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123" y="783"/>
              <a:ext cx="785" cy="1100"/>
            </a:xfrm>
            <a:custGeom>
              <a:avLst/>
              <a:gdLst>
                <a:gd name="T0" fmla="*/ 32 w 605"/>
                <a:gd name="T1" fmla="*/ 225 h 848"/>
                <a:gd name="T2" fmla="*/ 342 w 605"/>
                <a:gd name="T3" fmla="*/ 0 h 848"/>
                <a:gd name="T4" fmla="*/ 574 w 605"/>
                <a:gd name="T5" fmla="*/ 51 h 848"/>
                <a:gd name="T6" fmla="*/ 594 w 605"/>
                <a:gd name="T7" fmla="*/ 76 h 848"/>
                <a:gd name="T8" fmla="*/ 581 w 605"/>
                <a:gd name="T9" fmla="*/ 99 h 848"/>
                <a:gd name="T10" fmla="*/ 537 w 605"/>
                <a:gd name="T11" fmla="*/ 157 h 848"/>
                <a:gd name="T12" fmla="*/ 510 w 605"/>
                <a:gd name="T13" fmla="*/ 179 h 848"/>
                <a:gd name="T14" fmla="*/ 494 w 605"/>
                <a:gd name="T15" fmla="*/ 175 h 848"/>
                <a:gd name="T16" fmla="*/ 348 w 605"/>
                <a:gd name="T17" fmla="*/ 142 h 848"/>
                <a:gd name="T18" fmla="*/ 233 w 605"/>
                <a:gd name="T19" fmla="*/ 220 h 848"/>
                <a:gd name="T20" fmla="*/ 605 w 605"/>
                <a:gd name="T21" fmla="*/ 590 h 848"/>
                <a:gd name="T22" fmla="*/ 289 w 605"/>
                <a:gd name="T23" fmla="*/ 848 h 848"/>
                <a:gd name="T24" fmla="*/ 0 w 605"/>
                <a:gd name="T25" fmla="*/ 730 h 848"/>
                <a:gd name="T26" fmla="*/ 9 w 605"/>
                <a:gd name="T27" fmla="*/ 713 h 848"/>
                <a:gd name="T28" fmla="*/ 62 w 605"/>
                <a:gd name="T29" fmla="*/ 663 h 848"/>
                <a:gd name="T30" fmla="*/ 94 w 605"/>
                <a:gd name="T31" fmla="*/ 640 h 848"/>
                <a:gd name="T32" fmla="*/ 115 w 605"/>
                <a:gd name="T33" fmla="*/ 648 h 848"/>
                <a:gd name="T34" fmla="*/ 270 w 605"/>
                <a:gd name="T35" fmla="*/ 707 h 848"/>
                <a:gd name="T36" fmla="*/ 409 w 605"/>
                <a:gd name="T37" fmla="*/ 615 h 848"/>
                <a:gd name="T38" fmla="*/ 32 w 605"/>
                <a:gd name="T39" fmla="*/ 225 h 8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605" h="848">
                  <a:moveTo>
                    <a:pt x="32" y="225"/>
                  </a:moveTo>
                  <a:cubicBezTo>
                    <a:pt x="32" y="48"/>
                    <a:pt x="210" y="0"/>
                    <a:pt x="342" y="0"/>
                  </a:cubicBezTo>
                  <a:cubicBezTo>
                    <a:pt x="443" y="0"/>
                    <a:pt x="547" y="32"/>
                    <a:pt x="574" y="51"/>
                  </a:cubicBezTo>
                  <a:cubicBezTo>
                    <a:pt x="587" y="60"/>
                    <a:pt x="594" y="68"/>
                    <a:pt x="594" y="76"/>
                  </a:cubicBezTo>
                  <a:cubicBezTo>
                    <a:pt x="594" y="82"/>
                    <a:pt x="589" y="89"/>
                    <a:pt x="581" y="99"/>
                  </a:cubicBezTo>
                  <a:cubicBezTo>
                    <a:pt x="563" y="124"/>
                    <a:pt x="553" y="137"/>
                    <a:pt x="537" y="157"/>
                  </a:cubicBezTo>
                  <a:cubicBezTo>
                    <a:pt x="528" y="168"/>
                    <a:pt x="518" y="179"/>
                    <a:pt x="510" y="179"/>
                  </a:cubicBezTo>
                  <a:cubicBezTo>
                    <a:pt x="504" y="179"/>
                    <a:pt x="501" y="178"/>
                    <a:pt x="494" y="175"/>
                  </a:cubicBezTo>
                  <a:cubicBezTo>
                    <a:pt x="469" y="165"/>
                    <a:pt x="409" y="142"/>
                    <a:pt x="348" y="142"/>
                  </a:cubicBezTo>
                  <a:cubicBezTo>
                    <a:pt x="282" y="142"/>
                    <a:pt x="233" y="175"/>
                    <a:pt x="233" y="220"/>
                  </a:cubicBezTo>
                  <a:cubicBezTo>
                    <a:pt x="233" y="358"/>
                    <a:pt x="605" y="313"/>
                    <a:pt x="605" y="590"/>
                  </a:cubicBezTo>
                  <a:cubicBezTo>
                    <a:pt x="605" y="737"/>
                    <a:pt x="467" y="848"/>
                    <a:pt x="289" y="848"/>
                  </a:cubicBezTo>
                  <a:cubicBezTo>
                    <a:pt x="130" y="848"/>
                    <a:pt x="0" y="763"/>
                    <a:pt x="0" y="730"/>
                  </a:cubicBezTo>
                  <a:cubicBezTo>
                    <a:pt x="0" y="721"/>
                    <a:pt x="3" y="719"/>
                    <a:pt x="9" y="713"/>
                  </a:cubicBezTo>
                  <a:cubicBezTo>
                    <a:pt x="21" y="703"/>
                    <a:pt x="52" y="672"/>
                    <a:pt x="62" y="663"/>
                  </a:cubicBezTo>
                  <a:cubicBezTo>
                    <a:pt x="72" y="654"/>
                    <a:pt x="84" y="640"/>
                    <a:pt x="94" y="640"/>
                  </a:cubicBezTo>
                  <a:cubicBezTo>
                    <a:pt x="102" y="640"/>
                    <a:pt x="106" y="643"/>
                    <a:pt x="115" y="648"/>
                  </a:cubicBezTo>
                  <a:cubicBezTo>
                    <a:pt x="146" y="666"/>
                    <a:pt x="199" y="707"/>
                    <a:pt x="270" y="707"/>
                  </a:cubicBezTo>
                  <a:cubicBezTo>
                    <a:pt x="341" y="707"/>
                    <a:pt x="409" y="674"/>
                    <a:pt x="409" y="615"/>
                  </a:cubicBezTo>
                  <a:cubicBezTo>
                    <a:pt x="409" y="461"/>
                    <a:pt x="32" y="506"/>
                    <a:pt x="32" y="22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prstClr val="white"/>
                </a:solidFill>
                <a:cs typeface="Arial" pitchFamily="34" charset="0"/>
              </a:endParaRPr>
            </a:p>
          </p:txBody>
        </p:sp>
        <p:sp>
          <p:nvSpPr>
            <p:cNvPr id="16" name="Freeform 14">
              <a:extLst>
                <a:ext uri="{FF2B5EF4-FFF2-40B4-BE49-F238E27FC236}">
                  <a16:creationId xmlns:a16="http://schemas.microsoft.com/office/drawing/2014/main" xmlns="" id="{1616EBA7-FC24-41F8-AF7A-22784063CAB0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018" y="784"/>
              <a:ext cx="914" cy="1103"/>
            </a:xfrm>
            <a:custGeom>
              <a:avLst/>
              <a:gdLst>
                <a:gd name="T0" fmla="*/ 705 w 705"/>
                <a:gd name="T1" fmla="*/ 410 h 850"/>
                <a:gd name="T2" fmla="*/ 372 w 705"/>
                <a:gd name="T3" fmla="*/ 0 h 850"/>
                <a:gd name="T4" fmla="*/ 0 w 705"/>
                <a:gd name="T5" fmla="*/ 424 h 850"/>
                <a:gd name="T6" fmla="*/ 365 w 705"/>
                <a:gd name="T7" fmla="*/ 850 h 850"/>
                <a:gd name="T8" fmla="*/ 645 w 705"/>
                <a:gd name="T9" fmla="*/ 748 h 850"/>
                <a:gd name="T10" fmla="*/ 664 w 705"/>
                <a:gd name="T11" fmla="*/ 719 h 850"/>
                <a:gd name="T12" fmla="*/ 643 w 705"/>
                <a:gd name="T13" fmla="*/ 686 h 850"/>
                <a:gd name="T14" fmla="*/ 606 w 705"/>
                <a:gd name="T15" fmla="*/ 640 h 850"/>
                <a:gd name="T16" fmla="*/ 591 w 705"/>
                <a:gd name="T17" fmla="*/ 631 h 850"/>
                <a:gd name="T18" fmla="*/ 568 w 705"/>
                <a:gd name="T19" fmla="*/ 642 h 850"/>
                <a:gd name="T20" fmla="*/ 396 w 705"/>
                <a:gd name="T21" fmla="*/ 712 h 850"/>
                <a:gd name="T22" fmla="*/ 201 w 705"/>
                <a:gd name="T23" fmla="*/ 473 h 850"/>
                <a:gd name="T24" fmla="*/ 657 w 705"/>
                <a:gd name="T25" fmla="*/ 473 h 850"/>
                <a:gd name="T26" fmla="*/ 705 w 705"/>
                <a:gd name="T27" fmla="*/ 410 h 850"/>
                <a:gd name="T28" fmla="*/ 202 w 705"/>
                <a:gd name="T29" fmla="*/ 356 h 850"/>
                <a:gd name="T30" fmla="*/ 372 w 705"/>
                <a:gd name="T31" fmla="*/ 137 h 850"/>
                <a:gd name="T32" fmla="*/ 509 w 705"/>
                <a:gd name="T33" fmla="*/ 357 h 850"/>
                <a:gd name="T34" fmla="*/ 202 w 705"/>
                <a:gd name="T35" fmla="*/ 356 h 8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705" h="850">
                  <a:moveTo>
                    <a:pt x="705" y="410"/>
                  </a:moveTo>
                  <a:cubicBezTo>
                    <a:pt x="705" y="144"/>
                    <a:pt x="600" y="0"/>
                    <a:pt x="372" y="0"/>
                  </a:cubicBezTo>
                  <a:cubicBezTo>
                    <a:pt x="191" y="0"/>
                    <a:pt x="0" y="105"/>
                    <a:pt x="0" y="424"/>
                  </a:cubicBezTo>
                  <a:cubicBezTo>
                    <a:pt x="0" y="721"/>
                    <a:pt x="169" y="850"/>
                    <a:pt x="365" y="850"/>
                  </a:cubicBezTo>
                  <a:cubicBezTo>
                    <a:pt x="506" y="850"/>
                    <a:pt x="588" y="797"/>
                    <a:pt x="645" y="748"/>
                  </a:cubicBezTo>
                  <a:cubicBezTo>
                    <a:pt x="657" y="738"/>
                    <a:pt x="664" y="729"/>
                    <a:pt x="664" y="719"/>
                  </a:cubicBezTo>
                  <a:cubicBezTo>
                    <a:pt x="664" y="709"/>
                    <a:pt x="660" y="705"/>
                    <a:pt x="643" y="686"/>
                  </a:cubicBezTo>
                  <a:cubicBezTo>
                    <a:pt x="631" y="673"/>
                    <a:pt x="622" y="659"/>
                    <a:pt x="606" y="640"/>
                  </a:cubicBezTo>
                  <a:cubicBezTo>
                    <a:pt x="601" y="634"/>
                    <a:pt x="598" y="631"/>
                    <a:pt x="591" y="631"/>
                  </a:cubicBezTo>
                  <a:cubicBezTo>
                    <a:pt x="584" y="631"/>
                    <a:pt x="576" y="636"/>
                    <a:pt x="568" y="642"/>
                  </a:cubicBezTo>
                  <a:cubicBezTo>
                    <a:pt x="531" y="671"/>
                    <a:pt x="474" y="712"/>
                    <a:pt x="396" y="712"/>
                  </a:cubicBezTo>
                  <a:cubicBezTo>
                    <a:pt x="279" y="712"/>
                    <a:pt x="213" y="630"/>
                    <a:pt x="201" y="473"/>
                  </a:cubicBezTo>
                  <a:cubicBezTo>
                    <a:pt x="320" y="473"/>
                    <a:pt x="611" y="473"/>
                    <a:pt x="657" y="473"/>
                  </a:cubicBezTo>
                  <a:cubicBezTo>
                    <a:pt x="686" y="473"/>
                    <a:pt x="705" y="453"/>
                    <a:pt x="705" y="410"/>
                  </a:cubicBezTo>
                  <a:close/>
                  <a:moveTo>
                    <a:pt x="202" y="356"/>
                  </a:moveTo>
                  <a:cubicBezTo>
                    <a:pt x="215" y="215"/>
                    <a:pt x="273" y="137"/>
                    <a:pt x="372" y="137"/>
                  </a:cubicBezTo>
                  <a:cubicBezTo>
                    <a:pt x="478" y="137"/>
                    <a:pt x="509" y="236"/>
                    <a:pt x="509" y="357"/>
                  </a:cubicBezTo>
                  <a:cubicBezTo>
                    <a:pt x="416" y="357"/>
                    <a:pt x="295" y="356"/>
                    <a:pt x="202" y="35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prstClr val="white"/>
                </a:solidFill>
                <a:cs typeface="Arial" pitchFamily="34" charset="0"/>
              </a:endParaRPr>
            </a:p>
          </p:txBody>
        </p:sp>
        <p:sp>
          <p:nvSpPr>
            <p:cNvPr id="17" name="Freeform 15">
              <a:extLst>
                <a:ext uri="{FF2B5EF4-FFF2-40B4-BE49-F238E27FC236}">
                  <a16:creationId xmlns:a16="http://schemas.microsoft.com/office/drawing/2014/main" xmlns="" id="{440A2F57-511A-4BC4-BEEC-66A02B9B16E8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982" y="314"/>
              <a:ext cx="685" cy="1542"/>
            </a:xfrm>
            <a:custGeom>
              <a:avLst/>
              <a:gdLst>
                <a:gd name="T0" fmla="*/ 440 w 528"/>
                <a:gd name="T1" fmla="*/ 143 h 1188"/>
                <a:gd name="T2" fmla="*/ 516 w 528"/>
                <a:gd name="T3" fmla="*/ 150 h 1188"/>
                <a:gd name="T4" fmla="*/ 528 w 528"/>
                <a:gd name="T5" fmla="*/ 143 h 1188"/>
                <a:gd name="T6" fmla="*/ 513 w 528"/>
                <a:gd name="T7" fmla="*/ 120 h 1188"/>
                <a:gd name="T8" fmla="*/ 447 w 528"/>
                <a:gd name="T9" fmla="*/ 34 h 1188"/>
                <a:gd name="T10" fmla="*/ 414 w 528"/>
                <a:gd name="T11" fmla="*/ 6 h 1188"/>
                <a:gd name="T12" fmla="*/ 339 w 528"/>
                <a:gd name="T13" fmla="*/ 0 h 1188"/>
                <a:gd name="T14" fmla="*/ 109 w 528"/>
                <a:gd name="T15" fmla="*/ 253 h 1188"/>
                <a:gd name="T16" fmla="*/ 109 w 528"/>
                <a:gd name="T17" fmla="*/ 376 h 1188"/>
                <a:gd name="T18" fmla="*/ 64 w 528"/>
                <a:gd name="T19" fmla="*/ 376 h 1188"/>
                <a:gd name="T20" fmla="*/ 0 w 528"/>
                <a:gd name="T21" fmla="*/ 443 h 1188"/>
                <a:gd name="T22" fmla="*/ 0 w 528"/>
                <a:gd name="T23" fmla="*/ 476 h 1188"/>
                <a:gd name="T24" fmla="*/ 109 w 528"/>
                <a:gd name="T25" fmla="*/ 520 h 1188"/>
                <a:gd name="T26" fmla="*/ 110 w 528"/>
                <a:gd name="T27" fmla="*/ 1150 h 1188"/>
                <a:gd name="T28" fmla="*/ 147 w 528"/>
                <a:gd name="T29" fmla="*/ 1188 h 1188"/>
                <a:gd name="T30" fmla="*/ 276 w 528"/>
                <a:gd name="T31" fmla="*/ 1188 h 1188"/>
                <a:gd name="T32" fmla="*/ 314 w 528"/>
                <a:gd name="T33" fmla="*/ 1152 h 1188"/>
                <a:gd name="T34" fmla="*/ 314 w 528"/>
                <a:gd name="T35" fmla="*/ 524 h 1188"/>
                <a:gd name="T36" fmla="*/ 520 w 528"/>
                <a:gd name="T37" fmla="*/ 478 h 1188"/>
                <a:gd name="T38" fmla="*/ 520 w 528"/>
                <a:gd name="T39" fmla="*/ 421 h 1188"/>
                <a:gd name="T40" fmla="*/ 466 w 528"/>
                <a:gd name="T41" fmla="*/ 376 h 1188"/>
                <a:gd name="T42" fmla="*/ 314 w 528"/>
                <a:gd name="T43" fmla="*/ 376 h 1188"/>
                <a:gd name="T44" fmla="*/ 314 w 528"/>
                <a:gd name="T45" fmla="*/ 272 h 1188"/>
                <a:gd name="T46" fmla="*/ 440 w 528"/>
                <a:gd name="T47" fmla="*/ 143 h 1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528" h="1188">
                  <a:moveTo>
                    <a:pt x="440" y="143"/>
                  </a:moveTo>
                  <a:cubicBezTo>
                    <a:pt x="468" y="143"/>
                    <a:pt x="500" y="150"/>
                    <a:pt x="516" y="150"/>
                  </a:cubicBezTo>
                  <a:cubicBezTo>
                    <a:pt x="523" y="150"/>
                    <a:pt x="528" y="148"/>
                    <a:pt x="528" y="143"/>
                  </a:cubicBezTo>
                  <a:cubicBezTo>
                    <a:pt x="528" y="136"/>
                    <a:pt x="518" y="126"/>
                    <a:pt x="513" y="120"/>
                  </a:cubicBezTo>
                  <a:cubicBezTo>
                    <a:pt x="487" y="88"/>
                    <a:pt x="467" y="62"/>
                    <a:pt x="447" y="34"/>
                  </a:cubicBezTo>
                  <a:cubicBezTo>
                    <a:pt x="439" y="24"/>
                    <a:pt x="430" y="12"/>
                    <a:pt x="414" y="6"/>
                  </a:cubicBezTo>
                  <a:cubicBezTo>
                    <a:pt x="400" y="1"/>
                    <a:pt x="385" y="0"/>
                    <a:pt x="339" y="0"/>
                  </a:cubicBezTo>
                  <a:cubicBezTo>
                    <a:pt x="229" y="0"/>
                    <a:pt x="109" y="51"/>
                    <a:pt x="109" y="253"/>
                  </a:cubicBezTo>
                  <a:cubicBezTo>
                    <a:pt x="109" y="264"/>
                    <a:pt x="109" y="310"/>
                    <a:pt x="109" y="376"/>
                  </a:cubicBezTo>
                  <a:cubicBezTo>
                    <a:pt x="88" y="376"/>
                    <a:pt x="72" y="376"/>
                    <a:pt x="64" y="376"/>
                  </a:cubicBezTo>
                  <a:cubicBezTo>
                    <a:pt x="18" y="376"/>
                    <a:pt x="0" y="399"/>
                    <a:pt x="0" y="443"/>
                  </a:cubicBezTo>
                  <a:cubicBezTo>
                    <a:pt x="0" y="457"/>
                    <a:pt x="0" y="438"/>
                    <a:pt x="0" y="476"/>
                  </a:cubicBezTo>
                  <a:cubicBezTo>
                    <a:pt x="26" y="494"/>
                    <a:pt x="63" y="510"/>
                    <a:pt x="109" y="520"/>
                  </a:cubicBezTo>
                  <a:cubicBezTo>
                    <a:pt x="109" y="778"/>
                    <a:pt x="110" y="1130"/>
                    <a:pt x="110" y="1150"/>
                  </a:cubicBezTo>
                  <a:cubicBezTo>
                    <a:pt x="110" y="1172"/>
                    <a:pt x="127" y="1188"/>
                    <a:pt x="147" y="1188"/>
                  </a:cubicBezTo>
                  <a:cubicBezTo>
                    <a:pt x="276" y="1188"/>
                    <a:pt x="276" y="1188"/>
                    <a:pt x="276" y="1188"/>
                  </a:cubicBezTo>
                  <a:cubicBezTo>
                    <a:pt x="297" y="1188"/>
                    <a:pt x="314" y="1172"/>
                    <a:pt x="314" y="1152"/>
                  </a:cubicBezTo>
                  <a:cubicBezTo>
                    <a:pt x="314" y="1133"/>
                    <a:pt x="314" y="777"/>
                    <a:pt x="314" y="524"/>
                  </a:cubicBezTo>
                  <a:cubicBezTo>
                    <a:pt x="385" y="515"/>
                    <a:pt x="463" y="500"/>
                    <a:pt x="520" y="478"/>
                  </a:cubicBezTo>
                  <a:cubicBezTo>
                    <a:pt x="520" y="460"/>
                    <a:pt x="520" y="442"/>
                    <a:pt x="520" y="421"/>
                  </a:cubicBezTo>
                  <a:cubicBezTo>
                    <a:pt x="520" y="394"/>
                    <a:pt x="511" y="377"/>
                    <a:pt x="466" y="376"/>
                  </a:cubicBezTo>
                  <a:cubicBezTo>
                    <a:pt x="448" y="376"/>
                    <a:pt x="385" y="376"/>
                    <a:pt x="314" y="376"/>
                  </a:cubicBezTo>
                  <a:cubicBezTo>
                    <a:pt x="314" y="319"/>
                    <a:pt x="314" y="280"/>
                    <a:pt x="314" y="272"/>
                  </a:cubicBezTo>
                  <a:cubicBezTo>
                    <a:pt x="314" y="163"/>
                    <a:pt x="349" y="143"/>
                    <a:pt x="440" y="14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prstClr val="white"/>
                </a:solidFill>
                <a:cs typeface="Arial" pitchFamily="34" charset="0"/>
              </a:endParaRPr>
            </a:p>
          </p:txBody>
        </p:sp>
        <p:sp>
          <p:nvSpPr>
            <p:cNvPr id="18" name="Freeform 16">
              <a:extLst>
                <a:ext uri="{FF2B5EF4-FFF2-40B4-BE49-F238E27FC236}">
                  <a16:creationId xmlns:a16="http://schemas.microsoft.com/office/drawing/2014/main" xmlns="" id="{920F9231-52EF-43E1-B7EC-83259D2B2856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2009" y="787"/>
              <a:ext cx="868" cy="1083"/>
            </a:xfrm>
            <a:custGeom>
              <a:avLst/>
              <a:gdLst>
                <a:gd name="T0" fmla="*/ 669 w 669"/>
                <a:gd name="T1" fmla="*/ 220 h 835"/>
                <a:gd name="T2" fmla="*/ 381 w 669"/>
                <a:gd name="T3" fmla="*/ 0 h 835"/>
                <a:gd name="T4" fmla="*/ 65 w 669"/>
                <a:gd name="T5" fmla="*/ 63 h 835"/>
                <a:gd name="T6" fmla="*/ 56 w 669"/>
                <a:gd name="T7" fmla="*/ 100 h 835"/>
                <a:gd name="T8" fmla="*/ 86 w 669"/>
                <a:gd name="T9" fmla="*/ 174 h 835"/>
                <a:gd name="T10" fmla="*/ 108 w 669"/>
                <a:gd name="T11" fmla="*/ 192 h 835"/>
                <a:gd name="T12" fmla="*/ 141 w 669"/>
                <a:gd name="T13" fmla="*/ 183 h 835"/>
                <a:gd name="T14" fmla="*/ 338 w 669"/>
                <a:gd name="T15" fmla="*/ 143 h 835"/>
                <a:gd name="T16" fmla="*/ 468 w 669"/>
                <a:gd name="T17" fmla="*/ 249 h 835"/>
                <a:gd name="T18" fmla="*/ 468 w 669"/>
                <a:gd name="T19" fmla="*/ 311 h 835"/>
                <a:gd name="T20" fmla="*/ 189 w 669"/>
                <a:gd name="T21" fmla="*/ 351 h 835"/>
                <a:gd name="T22" fmla="*/ 0 w 669"/>
                <a:gd name="T23" fmla="*/ 603 h 835"/>
                <a:gd name="T24" fmla="*/ 223 w 669"/>
                <a:gd name="T25" fmla="*/ 835 h 835"/>
                <a:gd name="T26" fmla="*/ 486 w 669"/>
                <a:gd name="T27" fmla="*/ 738 h 835"/>
                <a:gd name="T28" fmla="*/ 572 w 669"/>
                <a:gd name="T29" fmla="*/ 824 h 835"/>
                <a:gd name="T30" fmla="*/ 631 w 669"/>
                <a:gd name="T31" fmla="*/ 824 h 835"/>
                <a:gd name="T32" fmla="*/ 669 w 669"/>
                <a:gd name="T33" fmla="*/ 787 h 835"/>
                <a:gd name="T34" fmla="*/ 669 w 669"/>
                <a:gd name="T35" fmla="*/ 220 h 835"/>
                <a:gd name="T36" fmla="*/ 451 w 669"/>
                <a:gd name="T37" fmla="*/ 633 h 835"/>
                <a:gd name="T38" fmla="*/ 297 w 669"/>
                <a:gd name="T39" fmla="*/ 703 h 835"/>
                <a:gd name="T40" fmla="*/ 194 w 669"/>
                <a:gd name="T41" fmla="*/ 587 h 835"/>
                <a:gd name="T42" fmla="*/ 468 w 669"/>
                <a:gd name="T43" fmla="*/ 427 h 835"/>
                <a:gd name="T44" fmla="*/ 468 w 669"/>
                <a:gd name="T45" fmla="*/ 575 h 835"/>
                <a:gd name="T46" fmla="*/ 451 w 669"/>
                <a:gd name="T47" fmla="*/ 633 h 8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669" h="835">
                  <a:moveTo>
                    <a:pt x="669" y="220"/>
                  </a:moveTo>
                  <a:cubicBezTo>
                    <a:pt x="669" y="52"/>
                    <a:pt x="552" y="0"/>
                    <a:pt x="381" y="0"/>
                  </a:cubicBezTo>
                  <a:cubicBezTo>
                    <a:pt x="226" y="0"/>
                    <a:pt x="92" y="49"/>
                    <a:pt x="65" y="63"/>
                  </a:cubicBezTo>
                  <a:cubicBezTo>
                    <a:pt x="50" y="71"/>
                    <a:pt x="48" y="81"/>
                    <a:pt x="56" y="100"/>
                  </a:cubicBezTo>
                  <a:cubicBezTo>
                    <a:pt x="64" y="122"/>
                    <a:pt x="74" y="143"/>
                    <a:pt x="86" y="174"/>
                  </a:cubicBezTo>
                  <a:cubicBezTo>
                    <a:pt x="91" y="186"/>
                    <a:pt x="97" y="192"/>
                    <a:pt x="108" y="192"/>
                  </a:cubicBezTo>
                  <a:cubicBezTo>
                    <a:pt x="117" y="192"/>
                    <a:pt x="132" y="186"/>
                    <a:pt x="141" y="183"/>
                  </a:cubicBezTo>
                  <a:cubicBezTo>
                    <a:pt x="191" y="165"/>
                    <a:pt x="273" y="143"/>
                    <a:pt x="338" y="143"/>
                  </a:cubicBezTo>
                  <a:cubicBezTo>
                    <a:pt x="423" y="143"/>
                    <a:pt x="468" y="189"/>
                    <a:pt x="468" y="249"/>
                  </a:cubicBezTo>
                  <a:cubicBezTo>
                    <a:pt x="468" y="259"/>
                    <a:pt x="468" y="282"/>
                    <a:pt x="468" y="311"/>
                  </a:cubicBezTo>
                  <a:cubicBezTo>
                    <a:pt x="336" y="324"/>
                    <a:pt x="268" y="330"/>
                    <a:pt x="189" y="351"/>
                  </a:cubicBezTo>
                  <a:cubicBezTo>
                    <a:pt x="87" y="377"/>
                    <a:pt x="0" y="440"/>
                    <a:pt x="0" y="603"/>
                  </a:cubicBezTo>
                  <a:cubicBezTo>
                    <a:pt x="0" y="762"/>
                    <a:pt x="97" y="835"/>
                    <a:pt x="223" y="835"/>
                  </a:cubicBezTo>
                  <a:cubicBezTo>
                    <a:pt x="337" y="835"/>
                    <a:pt x="448" y="776"/>
                    <a:pt x="486" y="738"/>
                  </a:cubicBezTo>
                  <a:cubicBezTo>
                    <a:pt x="490" y="792"/>
                    <a:pt x="517" y="824"/>
                    <a:pt x="572" y="824"/>
                  </a:cubicBezTo>
                  <a:cubicBezTo>
                    <a:pt x="583" y="824"/>
                    <a:pt x="610" y="824"/>
                    <a:pt x="631" y="824"/>
                  </a:cubicBezTo>
                  <a:cubicBezTo>
                    <a:pt x="652" y="824"/>
                    <a:pt x="669" y="808"/>
                    <a:pt x="669" y="787"/>
                  </a:cubicBezTo>
                  <a:cubicBezTo>
                    <a:pt x="669" y="767"/>
                    <a:pt x="669" y="273"/>
                    <a:pt x="669" y="220"/>
                  </a:cubicBezTo>
                  <a:close/>
                  <a:moveTo>
                    <a:pt x="451" y="633"/>
                  </a:moveTo>
                  <a:cubicBezTo>
                    <a:pt x="404" y="676"/>
                    <a:pt x="346" y="703"/>
                    <a:pt x="297" y="703"/>
                  </a:cubicBezTo>
                  <a:cubicBezTo>
                    <a:pt x="238" y="703"/>
                    <a:pt x="194" y="659"/>
                    <a:pt x="194" y="587"/>
                  </a:cubicBezTo>
                  <a:cubicBezTo>
                    <a:pt x="194" y="436"/>
                    <a:pt x="331" y="443"/>
                    <a:pt x="468" y="427"/>
                  </a:cubicBezTo>
                  <a:cubicBezTo>
                    <a:pt x="468" y="487"/>
                    <a:pt x="468" y="546"/>
                    <a:pt x="468" y="575"/>
                  </a:cubicBezTo>
                  <a:cubicBezTo>
                    <a:pt x="468" y="596"/>
                    <a:pt x="468" y="617"/>
                    <a:pt x="451" y="63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prstClr val="white"/>
                </a:solidFill>
                <a:cs typeface="Arial" pitchFamily="34" charset="0"/>
              </a:endParaRPr>
            </a:p>
          </p:txBody>
        </p:sp>
        <p:sp>
          <p:nvSpPr>
            <p:cNvPr id="19" name="Freeform 17">
              <a:extLst>
                <a:ext uri="{FF2B5EF4-FFF2-40B4-BE49-F238E27FC236}">
                  <a16:creationId xmlns:a16="http://schemas.microsoft.com/office/drawing/2014/main" xmlns="" id="{E12F7523-E8A1-4C9F-A0D7-3008B25E1D9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026" y="377"/>
              <a:ext cx="868" cy="1480"/>
            </a:xfrm>
            <a:custGeom>
              <a:avLst/>
              <a:gdLst>
                <a:gd name="T0" fmla="*/ 669 w 669"/>
                <a:gd name="T1" fmla="*/ 517 h 1141"/>
                <a:gd name="T2" fmla="*/ 458 w 669"/>
                <a:gd name="T3" fmla="*/ 320 h 1141"/>
                <a:gd name="T4" fmla="*/ 204 w 669"/>
                <a:gd name="T5" fmla="*/ 411 h 1141"/>
                <a:gd name="T6" fmla="*/ 204 w 669"/>
                <a:gd name="T7" fmla="*/ 19 h 1141"/>
                <a:gd name="T8" fmla="*/ 194 w 669"/>
                <a:gd name="T9" fmla="*/ 0 h 1141"/>
                <a:gd name="T10" fmla="*/ 181 w 669"/>
                <a:gd name="T11" fmla="*/ 5 h 1141"/>
                <a:gd name="T12" fmla="*/ 12 w 669"/>
                <a:gd name="T13" fmla="*/ 94 h 1141"/>
                <a:gd name="T14" fmla="*/ 0 w 669"/>
                <a:gd name="T15" fmla="*/ 112 h 1141"/>
                <a:gd name="T16" fmla="*/ 0 w 669"/>
                <a:gd name="T17" fmla="*/ 1104 h 1141"/>
                <a:gd name="T18" fmla="*/ 39 w 669"/>
                <a:gd name="T19" fmla="*/ 1141 h 1141"/>
                <a:gd name="T20" fmla="*/ 167 w 669"/>
                <a:gd name="T21" fmla="*/ 1141 h 1141"/>
                <a:gd name="T22" fmla="*/ 204 w 669"/>
                <a:gd name="T23" fmla="*/ 1105 h 1141"/>
                <a:gd name="T24" fmla="*/ 204 w 669"/>
                <a:gd name="T25" fmla="*/ 575 h 1141"/>
                <a:gd name="T26" fmla="*/ 221 w 669"/>
                <a:gd name="T27" fmla="*/ 532 h 1141"/>
                <a:gd name="T28" fmla="*/ 392 w 669"/>
                <a:gd name="T29" fmla="*/ 471 h 1141"/>
                <a:gd name="T30" fmla="*/ 466 w 669"/>
                <a:gd name="T31" fmla="*/ 567 h 1141"/>
                <a:gd name="T32" fmla="*/ 466 w 669"/>
                <a:gd name="T33" fmla="*/ 1104 h 1141"/>
                <a:gd name="T34" fmla="*/ 504 w 669"/>
                <a:gd name="T35" fmla="*/ 1141 h 1141"/>
                <a:gd name="T36" fmla="*/ 632 w 669"/>
                <a:gd name="T37" fmla="*/ 1141 h 1141"/>
                <a:gd name="T38" fmla="*/ 669 w 669"/>
                <a:gd name="T39" fmla="*/ 1104 h 1141"/>
                <a:gd name="T40" fmla="*/ 669 w 669"/>
                <a:gd name="T41" fmla="*/ 517 h 1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669" h="1141">
                  <a:moveTo>
                    <a:pt x="669" y="517"/>
                  </a:moveTo>
                  <a:cubicBezTo>
                    <a:pt x="666" y="375"/>
                    <a:pt x="580" y="320"/>
                    <a:pt x="458" y="320"/>
                  </a:cubicBezTo>
                  <a:cubicBezTo>
                    <a:pt x="356" y="320"/>
                    <a:pt x="250" y="381"/>
                    <a:pt x="204" y="411"/>
                  </a:cubicBezTo>
                  <a:cubicBezTo>
                    <a:pt x="204" y="359"/>
                    <a:pt x="204" y="139"/>
                    <a:pt x="204" y="19"/>
                  </a:cubicBezTo>
                  <a:cubicBezTo>
                    <a:pt x="204" y="4"/>
                    <a:pt x="201" y="0"/>
                    <a:pt x="194" y="0"/>
                  </a:cubicBezTo>
                  <a:cubicBezTo>
                    <a:pt x="190" y="0"/>
                    <a:pt x="187" y="2"/>
                    <a:pt x="181" y="5"/>
                  </a:cubicBezTo>
                  <a:cubicBezTo>
                    <a:pt x="128" y="38"/>
                    <a:pt x="71" y="69"/>
                    <a:pt x="12" y="94"/>
                  </a:cubicBezTo>
                  <a:cubicBezTo>
                    <a:pt x="5" y="96"/>
                    <a:pt x="1" y="99"/>
                    <a:pt x="0" y="112"/>
                  </a:cubicBezTo>
                  <a:cubicBezTo>
                    <a:pt x="1" y="132"/>
                    <a:pt x="0" y="1082"/>
                    <a:pt x="0" y="1104"/>
                  </a:cubicBezTo>
                  <a:cubicBezTo>
                    <a:pt x="0" y="1125"/>
                    <a:pt x="18" y="1141"/>
                    <a:pt x="39" y="1141"/>
                  </a:cubicBezTo>
                  <a:cubicBezTo>
                    <a:pt x="60" y="1141"/>
                    <a:pt x="146" y="1141"/>
                    <a:pt x="167" y="1141"/>
                  </a:cubicBezTo>
                  <a:cubicBezTo>
                    <a:pt x="187" y="1141"/>
                    <a:pt x="204" y="1125"/>
                    <a:pt x="204" y="1105"/>
                  </a:cubicBezTo>
                  <a:cubicBezTo>
                    <a:pt x="204" y="1084"/>
                    <a:pt x="204" y="734"/>
                    <a:pt x="204" y="575"/>
                  </a:cubicBezTo>
                  <a:cubicBezTo>
                    <a:pt x="204" y="550"/>
                    <a:pt x="210" y="539"/>
                    <a:pt x="221" y="532"/>
                  </a:cubicBezTo>
                  <a:cubicBezTo>
                    <a:pt x="271" y="502"/>
                    <a:pt x="341" y="471"/>
                    <a:pt x="392" y="471"/>
                  </a:cubicBezTo>
                  <a:cubicBezTo>
                    <a:pt x="447" y="471"/>
                    <a:pt x="466" y="510"/>
                    <a:pt x="466" y="567"/>
                  </a:cubicBezTo>
                  <a:cubicBezTo>
                    <a:pt x="466" y="785"/>
                    <a:pt x="466" y="1083"/>
                    <a:pt x="466" y="1104"/>
                  </a:cubicBezTo>
                  <a:cubicBezTo>
                    <a:pt x="466" y="1124"/>
                    <a:pt x="483" y="1141"/>
                    <a:pt x="504" y="1141"/>
                  </a:cubicBezTo>
                  <a:cubicBezTo>
                    <a:pt x="525" y="1141"/>
                    <a:pt x="611" y="1141"/>
                    <a:pt x="632" y="1141"/>
                  </a:cubicBezTo>
                  <a:cubicBezTo>
                    <a:pt x="653" y="1141"/>
                    <a:pt x="669" y="1125"/>
                    <a:pt x="669" y="1104"/>
                  </a:cubicBezTo>
                  <a:cubicBezTo>
                    <a:pt x="669" y="1084"/>
                    <a:pt x="669" y="723"/>
                    <a:pt x="669" y="517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prstClr val="white"/>
                </a:solidFill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982751006"/>
      </p:ext>
    </p:extLst>
  </p:cSld>
  <p:clrMapOvr>
    <a:masterClrMapping/>
  </p:clrMapOvr>
  <p:transition>
    <p:fade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Header Imag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1840201-6420-4149-A1B3-6A656DE322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000" y="3118508"/>
            <a:ext cx="6422400" cy="823769"/>
          </a:xfrm>
        </p:spPr>
        <p:txBody>
          <a:bodyPr/>
          <a:lstStyle>
            <a:lvl1pPr algn="r"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grpSp>
        <p:nvGrpSpPr>
          <p:cNvPr id="6" name="Group 4">
            <a:extLst>
              <a:ext uri="{FF2B5EF4-FFF2-40B4-BE49-F238E27FC236}">
                <a16:creationId xmlns:a16="http://schemas.microsoft.com/office/drawing/2014/main" xmlns="" id="{8AA6374D-8816-4984-AA02-834E5E492DF4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7362700" y="3025565"/>
            <a:ext cx="1184400" cy="403436"/>
            <a:chOff x="134" y="-75"/>
            <a:chExt cx="5760" cy="1962"/>
          </a:xfrm>
          <a:solidFill>
            <a:schemeClr val="bg1"/>
          </a:solidFill>
        </p:grpSpPr>
        <p:sp>
          <p:nvSpPr>
            <p:cNvPr id="7" name="Freeform 5">
              <a:extLst>
                <a:ext uri="{FF2B5EF4-FFF2-40B4-BE49-F238E27FC236}">
                  <a16:creationId xmlns:a16="http://schemas.microsoft.com/office/drawing/2014/main" xmlns="" id="{C1ABDC55-AAB3-4960-B004-F96AB041560B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626" y="782"/>
              <a:ext cx="452" cy="1073"/>
            </a:xfrm>
            <a:custGeom>
              <a:avLst/>
              <a:gdLst>
                <a:gd name="T0" fmla="*/ 339 w 348"/>
                <a:gd name="T1" fmla="*/ 79 h 827"/>
                <a:gd name="T2" fmla="*/ 210 w 348"/>
                <a:gd name="T3" fmla="*/ 781 h 827"/>
                <a:gd name="T4" fmla="*/ 157 w 348"/>
                <a:gd name="T5" fmla="*/ 826 h 827"/>
                <a:gd name="T6" fmla="*/ 48 w 348"/>
                <a:gd name="T7" fmla="*/ 826 h 827"/>
                <a:gd name="T8" fmla="*/ 7 w 348"/>
                <a:gd name="T9" fmla="*/ 776 h 827"/>
                <a:gd name="T10" fmla="*/ 130 w 348"/>
                <a:gd name="T11" fmla="*/ 85 h 827"/>
                <a:gd name="T12" fmla="*/ 316 w 348"/>
                <a:gd name="T13" fmla="*/ 7 h 827"/>
                <a:gd name="T14" fmla="*/ 336 w 348"/>
                <a:gd name="T15" fmla="*/ 0 h 827"/>
                <a:gd name="T16" fmla="*/ 348 w 348"/>
                <a:gd name="T17" fmla="*/ 16 h 827"/>
                <a:gd name="T18" fmla="*/ 339 w 348"/>
                <a:gd name="T19" fmla="*/ 79 h 8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48" h="827">
                  <a:moveTo>
                    <a:pt x="339" y="79"/>
                  </a:moveTo>
                  <a:cubicBezTo>
                    <a:pt x="296" y="318"/>
                    <a:pt x="253" y="542"/>
                    <a:pt x="210" y="781"/>
                  </a:cubicBezTo>
                  <a:cubicBezTo>
                    <a:pt x="204" y="812"/>
                    <a:pt x="187" y="826"/>
                    <a:pt x="157" y="826"/>
                  </a:cubicBezTo>
                  <a:cubicBezTo>
                    <a:pt x="121" y="827"/>
                    <a:pt x="84" y="827"/>
                    <a:pt x="48" y="826"/>
                  </a:cubicBezTo>
                  <a:cubicBezTo>
                    <a:pt x="10" y="826"/>
                    <a:pt x="0" y="814"/>
                    <a:pt x="7" y="776"/>
                  </a:cubicBezTo>
                  <a:cubicBezTo>
                    <a:pt x="29" y="656"/>
                    <a:pt x="111" y="190"/>
                    <a:pt x="130" y="85"/>
                  </a:cubicBezTo>
                  <a:cubicBezTo>
                    <a:pt x="198" y="61"/>
                    <a:pt x="255" y="39"/>
                    <a:pt x="316" y="7"/>
                  </a:cubicBezTo>
                  <a:cubicBezTo>
                    <a:pt x="323" y="3"/>
                    <a:pt x="330" y="0"/>
                    <a:pt x="336" y="0"/>
                  </a:cubicBezTo>
                  <a:cubicBezTo>
                    <a:pt x="345" y="0"/>
                    <a:pt x="348" y="6"/>
                    <a:pt x="348" y="16"/>
                  </a:cubicBezTo>
                  <a:cubicBezTo>
                    <a:pt x="348" y="27"/>
                    <a:pt x="340" y="70"/>
                    <a:pt x="339" y="7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prstClr val="white"/>
                </a:solidFill>
                <a:cs typeface="Arial" pitchFamily="34" charset="0"/>
              </a:endParaRPr>
            </a:p>
          </p:txBody>
        </p:sp>
        <p:sp>
          <p:nvSpPr>
            <p:cNvPr id="8" name="Freeform 6">
              <a:extLst>
                <a:ext uri="{FF2B5EF4-FFF2-40B4-BE49-F238E27FC236}">
                  <a16:creationId xmlns:a16="http://schemas.microsoft.com/office/drawing/2014/main" xmlns="" id="{B44C4C4C-DC5A-47B3-B277-683EDFB7B031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435" y="-75"/>
              <a:ext cx="579" cy="352"/>
            </a:xfrm>
            <a:custGeom>
              <a:avLst/>
              <a:gdLst>
                <a:gd name="T0" fmla="*/ 447 w 447"/>
                <a:gd name="T1" fmla="*/ 133 h 271"/>
                <a:gd name="T2" fmla="*/ 447 w 447"/>
                <a:gd name="T3" fmla="*/ 133 h 271"/>
                <a:gd name="T4" fmla="*/ 444 w 447"/>
                <a:gd name="T5" fmla="*/ 127 h 271"/>
                <a:gd name="T6" fmla="*/ 322 w 447"/>
                <a:gd name="T7" fmla="*/ 2 h 271"/>
                <a:gd name="T8" fmla="*/ 312 w 447"/>
                <a:gd name="T9" fmla="*/ 2 h 271"/>
                <a:gd name="T10" fmla="*/ 8 w 447"/>
                <a:gd name="T11" fmla="*/ 128 h 271"/>
                <a:gd name="T12" fmla="*/ 1 w 447"/>
                <a:gd name="T13" fmla="*/ 135 h 271"/>
                <a:gd name="T14" fmla="*/ 1 w 447"/>
                <a:gd name="T15" fmla="*/ 137 h 271"/>
                <a:gd name="T16" fmla="*/ 6 w 447"/>
                <a:gd name="T17" fmla="*/ 144 h 271"/>
                <a:gd name="T18" fmla="*/ 263 w 447"/>
                <a:gd name="T19" fmla="*/ 268 h 271"/>
                <a:gd name="T20" fmla="*/ 278 w 447"/>
                <a:gd name="T21" fmla="*/ 268 h 271"/>
                <a:gd name="T22" fmla="*/ 441 w 447"/>
                <a:gd name="T23" fmla="*/ 145 h 271"/>
                <a:gd name="T24" fmla="*/ 446 w 447"/>
                <a:gd name="T25" fmla="*/ 138 h 271"/>
                <a:gd name="T26" fmla="*/ 446 w 447"/>
                <a:gd name="T27" fmla="*/ 138 h 271"/>
                <a:gd name="T28" fmla="*/ 447 w 447"/>
                <a:gd name="T29" fmla="*/ 136 h 271"/>
                <a:gd name="T30" fmla="*/ 447 w 447"/>
                <a:gd name="T31" fmla="*/ 133 h 2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7" h="271">
                  <a:moveTo>
                    <a:pt x="447" y="133"/>
                  </a:moveTo>
                  <a:cubicBezTo>
                    <a:pt x="447" y="133"/>
                    <a:pt x="447" y="133"/>
                    <a:pt x="447" y="133"/>
                  </a:cubicBezTo>
                  <a:cubicBezTo>
                    <a:pt x="447" y="131"/>
                    <a:pt x="446" y="128"/>
                    <a:pt x="444" y="127"/>
                  </a:cubicBezTo>
                  <a:cubicBezTo>
                    <a:pt x="322" y="2"/>
                    <a:pt x="322" y="2"/>
                    <a:pt x="322" y="2"/>
                  </a:cubicBezTo>
                  <a:cubicBezTo>
                    <a:pt x="320" y="0"/>
                    <a:pt x="315" y="0"/>
                    <a:pt x="312" y="2"/>
                  </a:cubicBezTo>
                  <a:cubicBezTo>
                    <a:pt x="234" y="57"/>
                    <a:pt x="106" y="104"/>
                    <a:pt x="8" y="128"/>
                  </a:cubicBezTo>
                  <a:cubicBezTo>
                    <a:pt x="4" y="129"/>
                    <a:pt x="2" y="132"/>
                    <a:pt x="1" y="135"/>
                  </a:cubicBezTo>
                  <a:cubicBezTo>
                    <a:pt x="1" y="135"/>
                    <a:pt x="1" y="136"/>
                    <a:pt x="1" y="137"/>
                  </a:cubicBezTo>
                  <a:cubicBezTo>
                    <a:pt x="0" y="140"/>
                    <a:pt x="2" y="143"/>
                    <a:pt x="6" y="144"/>
                  </a:cubicBezTo>
                  <a:cubicBezTo>
                    <a:pt x="95" y="167"/>
                    <a:pt x="205" y="213"/>
                    <a:pt x="263" y="268"/>
                  </a:cubicBezTo>
                  <a:cubicBezTo>
                    <a:pt x="267" y="271"/>
                    <a:pt x="273" y="271"/>
                    <a:pt x="278" y="268"/>
                  </a:cubicBezTo>
                  <a:cubicBezTo>
                    <a:pt x="441" y="145"/>
                    <a:pt x="441" y="145"/>
                    <a:pt x="441" y="145"/>
                  </a:cubicBezTo>
                  <a:cubicBezTo>
                    <a:pt x="444" y="143"/>
                    <a:pt x="445" y="141"/>
                    <a:pt x="446" y="138"/>
                  </a:cubicBezTo>
                  <a:cubicBezTo>
                    <a:pt x="446" y="138"/>
                    <a:pt x="446" y="138"/>
                    <a:pt x="446" y="138"/>
                  </a:cubicBezTo>
                  <a:cubicBezTo>
                    <a:pt x="447" y="137"/>
                    <a:pt x="447" y="137"/>
                    <a:pt x="447" y="136"/>
                  </a:cubicBezTo>
                  <a:cubicBezTo>
                    <a:pt x="447" y="135"/>
                    <a:pt x="447" y="134"/>
                    <a:pt x="447" y="133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prstClr val="white"/>
                </a:solidFill>
                <a:cs typeface="Arial" pitchFamily="34" charset="0"/>
              </a:endParaRPr>
            </a:p>
          </p:txBody>
        </p:sp>
        <p:sp>
          <p:nvSpPr>
            <p:cNvPr id="9" name="Freeform 7">
              <a:extLst>
                <a:ext uri="{FF2B5EF4-FFF2-40B4-BE49-F238E27FC236}">
                  <a16:creationId xmlns:a16="http://schemas.microsoft.com/office/drawing/2014/main" xmlns="" id="{B4213873-F9A9-47AF-912E-AF7D8398AF8B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366" y="330"/>
              <a:ext cx="580" cy="353"/>
            </a:xfrm>
            <a:custGeom>
              <a:avLst/>
              <a:gdLst>
                <a:gd name="T0" fmla="*/ 447 w 447"/>
                <a:gd name="T1" fmla="*/ 134 h 272"/>
                <a:gd name="T2" fmla="*/ 447 w 447"/>
                <a:gd name="T3" fmla="*/ 134 h 272"/>
                <a:gd name="T4" fmla="*/ 444 w 447"/>
                <a:gd name="T5" fmla="*/ 127 h 272"/>
                <a:gd name="T6" fmla="*/ 322 w 447"/>
                <a:gd name="T7" fmla="*/ 3 h 272"/>
                <a:gd name="T8" fmla="*/ 311 w 447"/>
                <a:gd name="T9" fmla="*/ 3 h 272"/>
                <a:gd name="T10" fmla="*/ 8 w 447"/>
                <a:gd name="T11" fmla="*/ 128 h 272"/>
                <a:gd name="T12" fmla="*/ 0 w 447"/>
                <a:gd name="T13" fmla="*/ 136 h 272"/>
                <a:gd name="T14" fmla="*/ 0 w 447"/>
                <a:gd name="T15" fmla="*/ 137 h 272"/>
                <a:gd name="T16" fmla="*/ 5 w 447"/>
                <a:gd name="T17" fmla="*/ 145 h 272"/>
                <a:gd name="T18" fmla="*/ 263 w 447"/>
                <a:gd name="T19" fmla="*/ 269 h 272"/>
                <a:gd name="T20" fmla="*/ 277 w 447"/>
                <a:gd name="T21" fmla="*/ 268 h 272"/>
                <a:gd name="T22" fmla="*/ 441 w 447"/>
                <a:gd name="T23" fmla="*/ 146 h 272"/>
                <a:gd name="T24" fmla="*/ 446 w 447"/>
                <a:gd name="T25" fmla="*/ 139 h 272"/>
                <a:gd name="T26" fmla="*/ 446 w 447"/>
                <a:gd name="T27" fmla="*/ 139 h 272"/>
                <a:gd name="T28" fmla="*/ 447 w 447"/>
                <a:gd name="T29" fmla="*/ 137 h 272"/>
                <a:gd name="T30" fmla="*/ 447 w 447"/>
                <a:gd name="T31" fmla="*/ 134 h 2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7" h="272">
                  <a:moveTo>
                    <a:pt x="447" y="134"/>
                  </a:moveTo>
                  <a:cubicBezTo>
                    <a:pt x="447" y="134"/>
                    <a:pt x="447" y="134"/>
                    <a:pt x="447" y="134"/>
                  </a:cubicBezTo>
                  <a:cubicBezTo>
                    <a:pt x="447" y="132"/>
                    <a:pt x="446" y="129"/>
                    <a:pt x="444" y="127"/>
                  </a:cubicBezTo>
                  <a:cubicBezTo>
                    <a:pt x="322" y="3"/>
                    <a:pt x="322" y="3"/>
                    <a:pt x="322" y="3"/>
                  </a:cubicBezTo>
                  <a:cubicBezTo>
                    <a:pt x="319" y="1"/>
                    <a:pt x="315" y="0"/>
                    <a:pt x="311" y="3"/>
                  </a:cubicBezTo>
                  <a:cubicBezTo>
                    <a:pt x="234" y="58"/>
                    <a:pt x="106" y="105"/>
                    <a:pt x="8" y="128"/>
                  </a:cubicBezTo>
                  <a:cubicBezTo>
                    <a:pt x="4" y="129"/>
                    <a:pt x="1" y="133"/>
                    <a:pt x="0" y="136"/>
                  </a:cubicBezTo>
                  <a:cubicBezTo>
                    <a:pt x="0" y="136"/>
                    <a:pt x="0" y="137"/>
                    <a:pt x="0" y="137"/>
                  </a:cubicBezTo>
                  <a:cubicBezTo>
                    <a:pt x="0" y="141"/>
                    <a:pt x="1" y="144"/>
                    <a:pt x="5" y="145"/>
                  </a:cubicBezTo>
                  <a:cubicBezTo>
                    <a:pt x="94" y="168"/>
                    <a:pt x="204" y="214"/>
                    <a:pt x="263" y="269"/>
                  </a:cubicBezTo>
                  <a:cubicBezTo>
                    <a:pt x="266" y="272"/>
                    <a:pt x="273" y="272"/>
                    <a:pt x="277" y="268"/>
                  </a:cubicBezTo>
                  <a:cubicBezTo>
                    <a:pt x="441" y="146"/>
                    <a:pt x="441" y="146"/>
                    <a:pt x="441" y="146"/>
                  </a:cubicBezTo>
                  <a:cubicBezTo>
                    <a:pt x="443" y="144"/>
                    <a:pt x="445" y="142"/>
                    <a:pt x="446" y="139"/>
                  </a:cubicBezTo>
                  <a:cubicBezTo>
                    <a:pt x="446" y="139"/>
                    <a:pt x="446" y="139"/>
                    <a:pt x="446" y="139"/>
                  </a:cubicBezTo>
                  <a:cubicBezTo>
                    <a:pt x="446" y="138"/>
                    <a:pt x="447" y="137"/>
                    <a:pt x="447" y="137"/>
                  </a:cubicBezTo>
                  <a:cubicBezTo>
                    <a:pt x="447" y="136"/>
                    <a:pt x="447" y="135"/>
                    <a:pt x="447" y="134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prstClr val="white"/>
                </a:solidFill>
                <a:cs typeface="Arial" pitchFamily="34" charset="0"/>
              </a:endParaRPr>
            </a:p>
          </p:txBody>
        </p:sp>
        <p:sp>
          <p:nvSpPr>
            <p:cNvPr id="10" name="Freeform 8">
              <a:extLst>
                <a:ext uri="{FF2B5EF4-FFF2-40B4-BE49-F238E27FC236}">
                  <a16:creationId xmlns:a16="http://schemas.microsoft.com/office/drawing/2014/main" xmlns="" id="{5599BDFE-FBF8-4145-B6A3-35807940974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801" y="-75"/>
              <a:ext cx="580" cy="352"/>
            </a:xfrm>
            <a:custGeom>
              <a:avLst/>
              <a:gdLst>
                <a:gd name="T0" fmla="*/ 447 w 447"/>
                <a:gd name="T1" fmla="*/ 133 h 271"/>
                <a:gd name="T2" fmla="*/ 447 w 447"/>
                <a:gd name="T3" fmla="*/ 133 h 271"/>
                <a:gd name="T4" fmla="*/ 444 w 447"/>
                <a:gd name="T5" fmla="*/ 127 h 271"/>
                <a:gd name="T6" fmla="*/ 322 w 447"/>
                <a:gd name="T7" fmla="*/ 2 h 271"/>
                <a:gd name="T8" fmla="*/ 311 w 447"/>
                <a:gd name="T9" fmla="*/ 2 h 271"/>
                <a:gd name="T10" fmla="*/ 8 w 447"/>
                <a:gd name="T11" fmla="*/ 128 h 271"/>
                <a:gd name="T12" fmla="*/ 0 w 447"/>
                <a:gd name="T13" fmla="*/ 135 h 271"/>
                <a:gd name="T14" fmla="*/ 0 w 447"/>
                <a:gd name="T15" fmla="*/ 137 h 271"/>
                <a:gd name="T16" fmla="*/ 5 w 447"/>
                <a:gd name="T17" fmla="*/ 144 h 271"/>
                <a:gd name="T18" fmla="*/ 263 w 447"/>
                <a:gd name="T19" fmla="*/ 268 h 271"/>
                <a:gd name="T20" fmla="*/ 277 w 447"/>
                <a:gd name="T21" fmla="*/ 268 h 271"/>
                <a:gd name="T22" fmla="*/ 441 w 447"/>
                <a:gd name="T23" fmla="*/ 145 h 271"/>
                <a:gd name="T24" fmla="*/ 446 w 447"/>
                <a:gd name="T25" fmla="*/ 138 h 271"/>
                <a:gd name="T26" fmla="*/ 446 w 447"/>
                <a:gd name="T27" fmla="*/ 138 h 271"/>
                <a:gd name="T28" fmla="*/ 447 w 447"/>
                <a:gd name="T29" fmla="*/ 136 h 271"/>
                <a:gd name="T30" fmla="*/ 447 w 447"/>
                <a:gd name="T31" fmla="*/ 133 h 2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7" h="271">
                  <a:moveTo>
                    <a:pt x="447" y="133"/>
                  </a:moveTo>
                  <a:cubicBezTo>
                    <a:pt x="447" y="133"/>
                    <a:pt x="447" y="133"/>
                    <a:pt x="447" y="133"/>
                  </a:cubicBezTo>
                  <a:cubicBezTo>
                    <a:pt x="447" y="131"/>
                    <a:pt x="446" y="128"/>
                    <a:pt x="444" y="127"/>
                  </a:cubicBezTo>
                  <a:cubicBezTo>
                    <a:pt x="322" y="2"/>
                    <a:pt x="322" y="2"/>
                    <a:pt x="322" y="2"/>
                  </a:cubicBezTo>
                  <a:cubicBezTo>
                    <a:pt x="319" y="0"/>
                    <a:pt x="315" y="0"/>
                    <a:pt x="311" y="2"/>
                  </a:cubicBezTo>
                  <a:cubicBezTo>
                    <a:pt x="234" y="57"/>
                    <a:pt x="106" y="104"/>
                    <a:pt x="8" y="128"/>
                  </a:cubicBezTo>
                  <a:cubicBezTo>
                    <a:pt x="4" y="129"/>
                    <a:pt x="1" y="132"/>
                    <a:pt x="0" y="135"/>
                  </a:cubicBezTo>
                  <a:cubicBezTo>
                    <a:pt x="0" y="135"/>
                    <a:pt x="0" y="136"/>
                    <a:pt x="0" y="137"/>
                  </a:cubicBezTo>
                  <a:cubicBezTo>
                    <a:pt x="0" y="140"/>
                    <a:pt x="1" y="143"/>
                    <a:pt x="5" y="144"/>
                  </a:cubicBezTo>
                  <a:cubicBezTo>
                    <a:pt x="94" y="167"/>
                    <a:pt x="204" y="213"/>
                    <a:pt x="263" y="268"/>
                  </a:cubicBezTo>
                  <a:cubicBezTo>
                    <a:pt x="266" y="271"/>
                    <a:pt x="273" y="271"/>
                    <a:pt x="277" y="268"/>
                  </a:cubicBezTo>
                  <a:cubicBezTo>
                    <a:pt x="441" y="145"/>
                    <a:pt x="441" y="145"/>
                    <a:pt x="441" y="145"/>
                  </a:cubicBezTo>
                  <a:cubicBezTo>
                    <a:pt x="443" y="143"/>
                    <a:pt x="445" y="141"/>
                    <a:pt x="446" y="138"/>
                  </a:cubicBezTo>
                  <a:cubicBezTo>
                    <a:pt x="446" y="138"/>
                    <a:pt x="446" y="138"/>
                    <a:pt x="446" y="138"/>
                  </a:cubicBezTo>
                  <a:cubicBezTo>
                    <a:pt x="446" y="137"/>
                    <a:pt x="447" y="137"/>
                    <a:pt x="447" y="136"/>
                  </a:cubicBezTo>
                  <a:cubicBezTo>
                    <a:pt x="447" y="135"/>
                    <a:pt x="447" y="134"/>
                    <a:pt x="447" y="133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prstClr val="white"/>
                </a:solidFill>
                <a:cs typeface="Arial" pitchFamily="34" charset="0"/>
              </a:endParaRPr>
            </a:p>
          </p:txBody>
        </p:sp>
        <p:sp>
          <p:nvSpPr>
            <p:cNvPr id="11" name="Freeform 9">
              <a:extLst>
                <a:ext uri="{FF2B5EF4-FFF2-40B4-BE49-F238E27FC236}">
                  <a16:creationId xmlns:a16="http://schemas.microsoft.com/office/drawing/2014/main" xmlns="" id="{E0C07242-B85C-4F2F-B848-4A7812C1846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733" y="330"/>
              <a:ext cx="580" cy="353"/>
            </a:xfrm>
            <a:custGeom>
              <a:avLst/>
              <a:gdLst>
                <a:gd name="T0" fmla="*/ 447 w 447"/>
                <a:gd name="T1" fmla="*/ 134 h 272"/>
                <a:gd name="T2" fmla="*/ 447 w 447"/>
                <a:gd name="T3" fmla="*/ 134 h 272"/>
                <a:gd name="T4" fmla="*/ 444 w 447"/>
                <a:gd name="T5" fmla="*/ 127 h 272"/>
                <a:gd name="T6" fmla="*/ 322 w 447"/>
                <a:gd name="T7" fmla="*/ 3 h 272"/>
                <a:gd name="T8" fmla="*/ 312 w 447"/>
                <a:gd name="T9" fmla="*/ 3 h 272"/>
                <a:gd name="T10" fmla="*/ 8 w 447"/>
                <a:gd name="T11" fmla="*/ 128 h 272"/>
                <a:gd name="T12" fmla="*/ 1 w 447"/>
                <a:gd name="T13" fmla="*/ 136 h 272"/>
                <a:gd name="T14" fmla="*/ 0 w 447"/>
                <a:gd name="T15" fmla="*/ 137 h 272"/>
                <a:gd name="T16" fmla="*/ 6 w 447"/>
                <a:gd name="T17" fmla="*/ 145 h 272"/>
                <a:gd name="T18" fmla="*/ 263 w 447"/>
                <a:gd name="T19" fmla="*/ 269 h 272"/>
                <a:gd name="T20" fmla="*/ 278 w 447"/>
                <a:gd name="T21" fmla="*/ 268 h 272"/>
                <a:gd name="T22" fmla="*/ 441 w 447"/>
                <a:gd name="T23" fmla="*/ 146 h 272"/>
                <a:gd name="T24" fmla="*/ 446 w 447"/>
                <a:gd name="T25" fmla="*/ 139 h 272"/>
                <a:gd name="T26" fmla="*/ 446 w 447"/>
                <a:gd name="T27" fmla="*/ 139 h 272"/>
                <a:gd name="T28" fmla="*/ 447 w 447"/>
                <a:gd name="T29" fmla="*/ 137 h 272"/>
                <a:gd name="T30" fmla="*/ 447 w 447"/>
                <a:gd name="T31" fmla="*/ 134 h 2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7" h="272">
                  <a:moveTo>
                    <a:pt x="447" y="134"/>
                  </a:moveTo>
                  <a:cubicBezTo>
                    <a:pt x="447" y="134"/>
                    <a:pt x="447" y="134"/>
                    <a:pt x="447" y="134"/>
                  </a:cubicBezTo>
                  <a:cubicBezTo>
                    <a:pt x="447" y="132"/>
                    <a:pt x="446" y="129"/>
                    <a:pt x="444" y="127"/>
                  </a:cubicBezTo>
                  <a:cubicBezTo>
                    <a:pt x="322" y="3"/>
                    <a:pt x="322" y="3"/>
                    <a:pt x="322" y="3"/>
                  </a:cubicBezTo>
                  <a:cubicBezTo>
                    <a:pt x="320" y="1"/>
                    <a:pt x="315" y="0"/>
                    <a:pt x="312" y="3"/>
                  </a:cubicBezTo>
                  <a:cubicBezTo>
                    <a:pt x="234" y="58"/>
                    <a:pt x="106" y="105"/>
                    <a:pt x="8" y="128"/>
                  </a:cubicBezTo>
                  <a:cubicBezTo>
                    <a:pt x="4" y="129"/>
                    <a:pt x="2" y="133"/>
                    <a:pt x="1" y="136"/>
                  </a:cubicBezTo>
                  <a:cubicBezTo>
                    <a:pt x="1" y="136"/>
                    <a:pt x="1" y="137"/>
                    <a:pt x="0" y="137"/>
                  </a:cubicBezTo>
                  <a:cubicBezTo>
                    <a:pt x="0" y="141"/>
                    <a:pt x="2" y="144"/>
                    <a:pt x="6" y="145"/>
                  </a:cubicBezTo>
                  <a:cubicBezTo>
                    <a:pt x="95" y="168"/>
                    <a:pt x="205" y="214"/>
                    <a:pt x="263" y="269"/>
                  </a:cubicBezTo>
                  <a:cubicBezTo>
                    <a:pt x="267" y="272"/>
                    <a:pt x="273" y="272"/>
                    <a:pt x="278" y="268"/>
                  </a:cubicBezTo>
                  <a:cubicBezTo>
                    <a:pt x="441" y="146"/>
                    <a:pt x="441" y="146"/>
                    <a:pt x="441" y="146"/>
                  </a:cubicBezTo>
                  <a:cubicBezTo>
                    <a:pt x="444" y="144"/>
                    <a:pt x="445" y="142"/>
                    <a:pt x="446" y="139"/>
                  </a:cubicBezTo>
                  <a:cubicBezTo>
                    <a:pt x="446" y="139"/>
                    <a:pt x="446" y="139"/>
                    <a:pt x="446" y="139"/>
                  </a:cubicBezTo>
                  <a:cubicBezTo>
                    <a:pt x="447" y="138"/>
                    <a:pt x="447" y="137"/>
                    <a:pt x="447" y="137"/>
                  </a:cubicBezTo>
                  <a:cubicBezTo>
                    <a:pt x="447" y="136"/>
                    <a:pt x="447" y="135"/>
                    <a:pt x="447" y="134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prstClr val="white"/>
                </a:solidFill>
                <a:cs typeface="Arial" pitchFamily="34" charset="0"/>
              </a:endParaRPr>
            </a:p>
          </p:txBody>
        </p:sp>
        <p:sp>
          <p:nvSpPr>
            <p:cNvPr id="12" name="Freeform 10">
              <a:extLst>
                <a:ext uri="{FF2B5EF4-FFF2-40B4-BE49-F238E27FC236}">
                  <a16:creationId xmlns:a16="http://schemas.microsoft.com/office/drawing/2014/main" xmlns="" id="{7933AC57-4D46-4DC2-813B-CC20132A6DF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170" y="-75"/>
              <a:ext cx="580" cy="352"/>
            </a:xfrm>
            <a:custGeom>
              <a:avLst/>
              <a:gdLst>
                <a:gd name="T0" fmla="*/ 447 w 447"/>
                <a:gd name="T1" fmla="*/ 133 h 271"/>
                <a:gd name="T2" fmla="*/ 447 w 447"/>
                <a:gd name="T3" fmla="*/ 133 h 271"/>
                <a:gd name="T4" fmla="*/ 444 w 447"/>
                <a:gd name="T5" fmla="*/ 127 h 271"/>
                <a:gd name="T6" fmla="*/ 322 w 447"/>
                <a:gd name="T7" fmla="*/ 2 h 271"/>
                <a:gd name="T8" fmla="*/ 312 w 447"/>
                <a:gd name="T9" fmla="*/ 2 h 271"/>
                <a:gd name="T10" fmla="*/ 8 w 447"/>
                <a:gd name="T11" fmla="*/ 128 h 271"/>
                <a:gd name="T12" fmla="*/ 1 w 447"/>
                <a:gd name="T13" fmla="*/ 135 h 271"/>
                <a:gd name="T14" fmla="*/ 0 w 447"/>
                <a:gd name="T15" fmla="*/ 137 h 271"/>
                <a:gd name="T16" fmla="*/ 5 w 447"/>
                <a:gd name="T17" fmla="*/ 144 h 271"/>
                <a:gd name="T18" fmla="*/ 263 w 447"/>
                <a:gd name="T19" fmla="*/ 268 h 271"/>
                <a:gd name="T20" fmla="*/ 277 w 447"/>
                <a:gd name="T21" fmla="*/ 268 h 271"/>
                <a:gd name="T22" fmla="*/ 441 w 447"/>
                <a:gd name="T23" fmla="*/ 145 h 271"/>
                <a:gd name="T24" fmla="*/ 446 w 447"/>
                <a:gd name="T25" fmla="*/ 138 h 271"/>
                <a:gd name="T26" fmla="*/ 446 w 447"/>
                <a:gd name="T27" fmla="*/ 138 h 271"/>
                <a:gd name="T28" fmla="*/ 447 w 447"/>
                <a:gd name="T29" fmla="*/ 136 h 271"/>
                <a:gd name="T30" fmla="*/ 447 w 447"/>
                <a:gd name="T31" fmla="*/ 133 h 2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7" h="271">
                  <a:moveTo>
                    <a:pt x="447" y="133"/>
                  </a:moveTo>
                  <a:cubicBezTo>
                    <a:pt x="447" y="133"/>
                    <a:pt x="447" y="133"/>
                    <a:pt x="447" y="133"/>
                  </a:cubicBezTo>
                  <a:cubicBezTo>
                    <a:pt x="447" y="131"/>
                    <a:pt x="446" y="128"/>
                    <a:pt x="444" y="127"/>
                  </a:cubicBezTo>
                  <a:cubicBezTo>
                    <a:pt x="322" y="2"/>
                    <a:pt x="322" y="2"/>
                    <a:pt x="322" y="2"/>
                  </a:cubicBezTo>
                  <a:cubicBezTo>
                    <a:pt x="320" y="0"/>
                    <a:pt x="315" y="0"/>
                    <a:pt x="312" y="2"/>
                  </a:cubicBezTo>
                  <a:cubicBezTo>
                    <a:pt x="234" y="57"/>
                    <a:pt x="106" y="104"/>
                    <a:pt x="8" y="128"/>
                  </a:cubicBezTo>
                  <a:cubicBezTo>
                    <a:pt x="4" y="129"/>
                    <a:pt x="1" y="132"/>
                    <a:pt x="1" y="135"/>
                  </a:cubicBezTo>
                  <a:cubicBezTo>
                    <a:pt x="0" y="135"/>
                    <a:pt x="0" y="136"/>
                    <a:pt x="0" y="137"/>
                  </a:cubicBezTo>
                  <a:cubicBezTo>
                    <a:pt x="0" y="140"/>
                    <a:pt x="2" y="143"/>
                    <a:pt x="5" y="144"/>
                  </a:cubicBezTo>
                  <a:cubicBezTo>
                    <a:pt x="94" y="167"/>
                    <a:pt x="205" y="213"/>
                    <a:pt x="263" y="268"/>
                  </a:cubicBezTo>
                  <a:cubicBezTo>
                    <a:pt x="267" y="271"/>
                    <a:pt x="273" y="271"/>
                    <a:pt x="277" y="268"/>
                  </a:cubicBezTo>
                  <a:cubicBezTo>
                    <a:pt x="441" y="145"/>
                    <a:pt x="441" y="145"/>
                    <a:pt x="441" y="145"/>
                  </a:cubicBezTo>
                  <a:cubicBezTo>
                    <a:pt x="443" y="143"/>
                    <a:pt x="445" y="141"/>
                    <a:pt x="446" y="138"/>
                  </a:cubicBezTo>
                  <a:cubicBezTo>
                    <a:pt x="446" y="138"/>
                    <a:pt x="446" y="138"/>
                    <a:pt x="446" y="138"/>
                  </a:cubicBezTo>
                  <a:cubicBezTo>
                    <a:pt x="447" y="137"/>
                    <a:pt x="447" y="137"/>
                    <a:pt x="447" y="136"/>
                  </a:cubicBezTo>
                  <a:cubicBezTo>
                    <a:pt x="447" y="135"/>
                    <a:pt x="447" y="134"/>
                    <a:pt x="447" y="133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prstClr val="white"/>
                </a:solidFill>
                <a:cs typeface="Arial" pitchFamily="34" charset="0"/>
              </a:endParaRPr>
            </a:p>
          </p:txBody>
        </p:sp>
        <p:sp>
          <p:nvSpPr>
            <p:cNvPr id="13" name="Freeform 11">
              <a:extLst>
                <a:ext uri="{FF2B5EF4-FFF2-40B4-BE49-F238E27FC236}">
                  <a16:creationId xmlns:a16="http://schemas.microsoft.com/office/drawing/2014/main" xmlns="" id="{94CF498D-D74B-43D3-B5D6-FF90A53F66E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537" y="-75"/>
              <a:ext cx="579" cy="352"/>
            </a:xfrm>
            <a:custGeom>
              <a:avLst/>
              <a:gdLst>
                <a:gd name="T0" fmla="*/ 447 w 447"/>
                <a:gd name="T1" fmla="*/ 133 h 271"/>
                <a:gd name="T2" fmla="*/ 447 w 447"/>
                <a:gd name="T3" fmla="*/ 133 h 271"/>
                <a:gd name="T4" fmla="*/ 445 w 447"/>
                <a:gd name="T5" fmla="*/ 127 h 271"/>
                <a:gd name="T6" fmla="*/ 323 w 447"/>
                <a:gd name="T7" fmla="*/ 2 h 271"/>
                <a:gd name="T8" fmla="*/ 312 w 447"/>
                <a:gd name="T9" fmla="*/ 2 h 271"/>
                <a:gd name="T10" fmla="*/ 9 w 447"/>
                <a:gd name="T11" fmla="*/ 128 h 271"/>
                <a:gd name="T12" fmla="*/ 1 w 447"/>
                <a:gd name="T13" fmla="*/ 135 h 271"/>
                <a:gd name="T14" fmla="*/ 1 w 447"/>
                <a:gd name="T15" fmla="*/ 137 h 271"/>
                <a:gd name="T16" fmla="*/ 6 w 447"/>
                <a:gd name="T17" fmla="*/ 144 h 271"/>
                <a:gd name="T18" fmla="*/ 263 w 447"/>
                <a:gd name="T19" fmla="*/ 268 h 271"/>
                <a:gd name="T20" fmla="*/ 278 w 447"/>
                <a:gd name="T21" fmla="*/ 268 h 271"/>
                <a:gd name="T22" fmla="*/ 441 w 447"/>
                <a:gd name="T23" fmla="*/ 145 h 271"/>
                <a:gd name="T24" fmla="*/ 447 w 447"/>
                <a:gd name="T25" fmla="*/ 138 h 271"/>
                <a:gd name="T26" fmla="*/ 447 w 447"/>
                <a:gd name="T27" fmla="*/ 138 h 271"/>
                <a:gd name="T28" fmla="*/ 447 w 447"/>
                <a:gd name="T29" fmla="*/ 136 h 271"/>
                <a:gd name="T30" fmla="*/ 447 w 447"/>
                <a:gd name="T31" fmla="*/ 133 h 2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7" h="271">
                  <a:moveTo>
                    <a:pt x="447" y="133"/>
                  </a:moveTo>
                  <a:cubicBezTo>
                    <a:pt x="447" y="133"/>
                    <a:pt x="447" y="133"/>
                    <a:pt x="447" y="133"/>
                  </a:cubicBezTo>
                  <a:cubicBezTo>
                    <a:pt x="447" y="131"/>
                    <a:pt x="446" y="128"/>
                    <a:pt x="445" y="127"/>
                  </a:cubicBezTo>
                  <a:cubicBezTo>
                    <a:pt x="323" y="2"/>
                    <a:pt x="323" y="2"/>
                    <a:pt x="323" y="2"/>
                  </a:cubicBezTo>
                  <a:cubicBezTo>
                    <a:pt x="320" y="0"/>
                    <a:pt x="315" y="0"/>
                    <a:pt x="312" y="2"/>
                  </a:cubicBezTo>
                  <a:cubicBezTo>
                    <a:pt x="234" y="57"/>
                    <a:pt x="107" y="104"/>
                    <a:pt x="9" y="128"/>
                  </a:cubicBezTo>
                  <a:cubicBezTo>
                    <a:pt x="4" y="129"/>
                    <a:pt x="2" y="132"/>
                    <a:pt x="1" y="135"/>
                  </a:cubicBezTo>
                  <a:cubicBezTo>
                    <a:pt x="1" y="135"/>
                    <a:pt x="1" y="136"/>
                    <a:pt x="1" y="137"/>
                  </a:cubicBezTo>
                  <a:cubicBezTo>
                    <a:pt x="0" y="140"/>
                    <a:pt x="2" y="143"/>
                    <a:pt x="6" y="144"/>
                  </a:cubicBezTo>
                  <a:cubicBezTo>
                    <a:pt x="95" y="167"/>
                    <a:pt x="205" y="213"/>
                    <a:pt x="263" y="268"/>
                  </a:cubicBezTo>
                  <a:cubicBezTo>
                    <a:pt x="267" y="271"/>
                    <a:pt x="273" y="271"/>
                    <a:pt x="278" y="268"/>
                  </a:cubicBezTo>
                  <a:cubicBezTo>
                    <a:pt x="441" y="145"/>
                    <a:pt x="441" y="145"/>
                    <a:pt x="441" y="145"/>
                  </a:cubicBezTo>
                  <a:cubicBezTo>
                    <a:pt x="444" y="143"/>
                    <a:pt x="446" y="141"/>
                    <a:pt x="447" y="138"/>
                  </a:cubicBezTo>
                  <a:cubicBezTo>
                    <a:pt x="447" y="138"/>
                    <a:pt x="447" y="138"/>
                    <a:pt x="447" y="138"/>
                  </a:cubicBezTo>
                  <a:cubicBezTo>
                    <a:pt x="447" y="137"/>
                    <a:pt x="447" y="137"/>
                    <a:pt x="447" y="136"/>
                  </a:cubicBezTo>
                  <a:cubicBezTo>
                    <a:pt x="447" y="135"/>
                    <a:pt x="447" y="134"/>
                    <a:pt x="447" y="133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prstClr val="white"/>
                </a:solidFill>
                <a:cs typeface="Arial" pitchFamily="34" charset="0"/>
              </a:endParaRPr>
            </a:p>
          </p:txBody>
        </p:sp>
        <p:sp>
          <p:nvSpPr>
            <p:cNvPr id="14" name="Freeform 12">
              <a:extLst>
                <a:ext uri="{FF2B5EF4-FFF2-40B4-BE49-F238E27FC236}">
                  <a16:creationId xmlns:a16="http://schemas.microsoft.com/office/drawing/2014/main" xmlns="" id="{F0B134A2-6419-46FC-B2C9-BBB881580D89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34" y="783"/>
              <a:ext cx="785" cy="1100"/>
            </a:xfrm>
            <a:custGeom>
              <a:avLst/>
              <a:gdLst>
                <a:gd name="T0" fmla="*/ 32 w 605"/>
                <a:gd name="T1" fmla="*/ 225 h 848"/>
                <a:gd name="T2" fmla="*/ 341 w 605"/>
                <a:gd name="T3" fmla="*/ 0 h 848"/>
                <a:gd name="T4" fmla="*/ 574 w 605"/>
                <a:gd name="T5" fmla="*/ 51 h 848"/>
                <a:gd name="T6" fmla="*/ 594 w 605"/>
                <a:gd name="T7" fmla="*/ 76 h 848"/>
                <a:gd name="T8" fmla="*/ 581 w 605"/>
                <a:gd name="T9" fmla="*/ 99 h 848"/>
                <a:gd name="T10" fmla="*/ 537 w 605"/>
                <a:gd name="T11" fmla="*/ 157 h 848"/>
                <a:gd name="T12" fmla="*/ 509 w 605"/>
                <a:gd name="T13" fmla="*/ 179 h 848"/>
                <a:gd name="T14" fmla="*/ 494 w 605"/>
                <a:gd name="T15" fmla="*/ 175 h 848"/>
                <a:gd name="T16" fmla="*/ 348 w 605"/>
                <a:gd name="T17" fmla="*/ 142 h 848"/>
                <a:gd name="T18" fmla="*/ 233 w 605"/>
                <a:gd name="T19" fmla="*/ 220 h 848"/>
                <a:gd name="T20" fmla="*/ 605 w 605"/>
                <a:gd name="T21" fmla="*/ 590 h 848"/>
                <a:gd name="T22" fmla="*/ 288 w 605"/>
                <a:gd name="T23" fmla="*/ 848 h 848"/>
                <a:gd name="T24" fmla="*/ 0 w 605"/>
                <a:gd name="T25" fmla="*/ 730 h 848"/>
                <a:gd name="T26" fmla="*/ 9 w 605"/>
                <a:gd name="T27" fmla="*/ 713 h 848"/>
                <a:gd name="T28" fmla="*/ 62 w 605"/>
                <a:gd name="T29" fmla="*/ 663 h 848"/>
                <a:gd name="T30" fmla="*/ 94 w 605"/>
                <a:gd name="T31" fmla="*/ 640 h 848"/>
                <a:gd name="T32" fmla="*/ 115 w 605"/>
                <a:gd name="T33" fmla="*/ 648 h 848"/>
                <a:gd name="T34" fmla="*/ 270 w 605"/>
                <a:gd name="T35" fmla="*/ 707 h 848"/>
                <a:gd name="T36" fmla="*/ 408 w 605"/>
                <a:gd name="T37" fmla="*/ 615 h 848"/>
                <a:gd name="T38" fmla="*/ 32 w 605"/>
                <a:gd name="T39" fmla="*/ 225 h 8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605" h="848">
                  <a:moveTo>
                    <a:pt x="32" y="225"/>
                  </a:moveTo>
                  <a:cubicBezTo>
                    <a:pt x="32" y="48"/>
                    <a:pt x="209" y="0"/>
                    <a:pt x="341" y="0"/>
                  </a:cubicBezTo>
                  <a:cubicBezTo>
                    <a:pt x="443" y="0"/>
                    <a:pt x="547" y="32"/>
                    <a:pt x="574" y="51"/>
                  </a:cubicBezTo>
                  <a:cubicBezTo>
                    <a:pt x="587" y="60"/>
                    <a:pt x="594" y="68"/>
                    <a:pt x="594" y="76"/>
                  </a:cubicBezTo>
                  <a:cubicBezTo>
                    <a:pt x="594" y="82"/>
                    <a:pt x="589" y="89"/>
                    <a:pt x="581" y="99"/>
                  </a:cubicBezTo>
                  <a:cubicBezTo>
                    <a:pt x="563" y="124"/>
                    <a:pt x="552" y="137"/>
                    <a:pt x="537" y="157"/>
                  </a:cubicBezTo>
                  <a:cubicBezTo>
                    <a:pt x="528" y="168"/>
                    <a:pt x="518" y="179"/>
                    <a:pt x="509" y="179"/>
                  </a:cubicBezTo>
                  <a:cubicBezTo>
                    <a:pt x="504" y="179"/>
                    <a:pt x="500" y="178"/>
                    <a:pt x="494" y="175"/>
                  </a:cubicBezTo>
                  <a:cubicBezTo>
                    <a:pt x="468" y="165"/>
                    <a:pt x="409" y="142"/>
                    <a:pt x="348" y="142"/>
                  </a:cubicBezTo>
                  <a:cubicBezTo>
                    <a:pt x="281" y="142"/>
                    <a:pt x="233" y="175"/>
                    <a:pt x="233" y="220"/>
                  </a:cubicBezTo>
                  <a:cubicBezTo>
                    <a:pt x="233" y="358"/>
                    <a:pt x="605" y="313"/>
                    <a:pt x="605" y="590"/>
                  </a:cubicBezTo>
                  <a:cubicBezTo>
                    <a:pt x="605" y="737"/>
                    <a:pt x="467" y="848"/>
                    <a:pt x="288" y="848"/>
                  </a:cubicBezTo>
                  <a:cubicBezTo>
                    <a:pt x="130" y="848"/>
                    <a:pt x="0" y="763"/>
                    <a:pt x="0" y="730"/>
                  </a:cubicBezTo>
                  <a:cubicBezTo>
                    <a:pt x="0" y="721"/>
                    <a:pt x="3" y="719"/>
                    <a:pt x="9" y="713"/>
                  </a:cubicBezTo>
                  <a:cubicBezTo>
                    <a:pt x="21" y="703"/>
                    <a:pt x="52" y="672"/>
                    <a:pt x="62" y="663"/>
                  </a:cubicBezTo>
                  <a:cubicBezTo>
                    <a:pt x="72" y="654"/>
                    <a:pt x="83" y="640"/>
                    <a:pt x="94" y="640"/>
                  </a:cubicBezTo>
                  <a:cubicBezTo>
                    <a:pt x="102" y="640"/>
                    <a:pt x="106" y="643"/>
                    <a:pt x="115" y="648"/>
                  </a:cubicBezTo>
                  <a:cubicBezTo>
                    <a:pt x="146" y="666"/>
                    <a:pt x="199" y="707"/>
                    <a:pt x="270" y="707"/>
                  </a:cubicBezTo>
                  <a:cubicBezTo>
                    <a:pt x="341" y="707"/>
                    <a:pt x="408" y="674"/>
                    <a:pt x="408" y="615"/>
                  </a:cubicBezTo>
                  <a:cubicBezTo>
                    <a:pt x="408" y="461"/>
                    <a:pt x="32" y="506"/>
                    <a:pt x="32" y="22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prstClr val="white"/>
                </a:solidFill>
                <a:cs typeface="Arial" pitchFamily="34" charset="0"/>
              </a:endParaRPr>
            </a:p>
          </p:txBody>
        </p:sp>
        <p:sp>
          <p:nvSpPr>
            <p:cNvPr id="15" name="Freeform 13">
              <a:extLst>
                <a:ext uri="{FF2B5EF4-FFF2-40B4-BE49-F238E27FC236}">
                  <a16:creationId xmlns:a16="http://schemas.microsoft.com/office/drawing/2014/main" xmlns="" id="{669B17DC-4047-43F0-A03B-2C9AF4BF9CE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123" y="783"/>
              <a:ext cx="785" cy="1100"/>
            </a:xfrm>
            <a:custGeom>
              <a:avLst/>
              <a:gdLst>
                <a:gd name="T0" fmla="*/ 32 w 605"/>
                <a:gd name="T1" fmla="*/ 225 h 848"/>
                <a:gd name="T2" fmla="*/ 342 w 605"/>
                <a:gd name="T3" fmla="*/ 0 h 848"/>
                <a:gd name="T4" fmla="*/ 574 w 605"/>
                <a:gd name="T5" fmla="*/ 51 h 848"/>
                <a:gd name="T6" fmla="*/ 594 w 605"/>
                <a:gd name="T7" fmla="*/ 76 h 848"/>
                <a:gd name="T8" fmla="*/ 581 w 605"/>
                <a:gd name="T9" fmla="*/ 99 h 848"/>
                <a:gd name="T10" fmla="*/ 537 w 605"/>
                <a:gd name="T11" fmla="*/ 157 h 848"/>
                <a:gd name="T12" fmla="*/ 510 w 605"/>
                <a:gd name="T13" fmla="*/ 179 h 848"/>
                <a:gd name="T14" fmla="*/ 494 w 605"/>
                <a:gd name="T15" fmla="*/ 175 h 848"/>
                <a:gd name="T16" fmla="*/ 348 w 605"/>
                <a:gd name="T17" fmla="*/ 142 h 848"/>
                <a:gd name="T18" fmla="*/ 233 w 605"/>
                <a:gd name="T19" fmla="*/ 220 h 848"/>
                <a:gd name="T20" fmla="*/ 605 w 605"/>
                <a:gd name="T21" fmla="*/ 590 h 848"/>
                <a:gd name="T22" fmla="*/ 289 w 605"/>
                <a:gd name="T23" fmla="*/ 848 h 848"/>
                <a:gd name="T24" fmla="*/ 0 w 605"/>
                <a:gd name="T25" fmla="*/ 730 h 848"/>
                <a:gd name="T26" fmla="*/ 9 w 605"/>
                <a:gd name="T27" fmla="*/ 713 h 848"/>
                <a:gd name="T28" fmla="*/ 62 w 605"/>
                <a:gd name="T29" fmla="*/ 663 h 848"/>
                <a:gd name="T30" fmla="*/ 94 w 605"/>
                <a:gd name="T31" fmla="*/ 640 h 848"/>
                <a:gd name="T32" fmla="*/ 115 w 605"/>
                <a:gd name="T33" fmla="*/ 648 h 848"/>
                <a:gd name="T34" fmla="*/ 270 w 605"/>
                <a:gd name="T35" fmla="*/ 707 h 848"/>
                <a:gd name="T36" fmla="*/ 409 w 605"/>
                <a:gd name="T37" fmla="*/ 615 h 848"/>
                <a:gd name="T38" fmla="*/ 32 w 605"/>
                <a:gd name="T39" fmla="*/ 225 h 8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605" h="848">
                  <a:moveTo>
                    <a:pt x="32" y="225"/>
                  </a:moveTo>
                  <a:cubicBezTo>
                    <a:pt x="32" y="48"/>
                    <a:pt x="210" y="0"/>
                    <a:pt x="342" y="0"/>
                  </a:cubicBezTo>
                  <a:cubicBezTo>
                    <a:pt x="443" y="0"/>
                    <a:pt x="547" y="32"/>
                    <a:pt x="574" y="51"/>
                  </a:cubicBezTo>
                  <a:cubicBezTo>
                    <a:pt x="587" y="60"/>
                    <a:pt x="594" y="68"/>
                    <a:pt x="594" y="76"/>
                  </a:cubicBezTo>
                  <a:cubicBezTo>
                    <a:pt x="594" y="82"/>
                    <a:pt x="589" y="89"/>
                    <a:pt x="581" y="99"/>
                  </a:cubicBezTo>
                  <a:cubicBezTo>
                    <a:pt x="563" y="124"/>
                    <a:pt x="553" y="137"/>
                    <a:pt x="537" y="157"/>
                  </a:cubicBezTo>
                  <a:cubicBezTo>
                    <a:pt x="528" y="168"/>
                    <a:pt x="518" y="179"/>
                    <a:pt x="510" y="179"/>
                  </a:cubicBezTo>
                  <a:cubicBezTo>
                    <a:pt x="504" y="179"/>
                    <a:pt x="501" y="178"/>
                    <a:pt x="494" y="175"/>
                  </a:cubicBezTo>
                  <a:cubicBezTo>
                    <a:pt x="469" y="165"/>
                    <a:pt x="409" y="142"/>
                    <a:pt x="348" y="142"/>
                  </a:cubicBezTo>
                  <a:cubicBezTo>
                    <a:pt x="282" y="142"/>
                    <a:pt x="233" y="175"/>
                    <a:pt x="233" y="220"/>
                  </a:cubicBezTo>
                  <a:cubicBezTo>
                    <a:pt x="233" y="358"/>
                    <a:pt x="605" y="313"/>
                    <a:pt x="605" y="590"/>
                  </a:cubicBezTo>
                  <a:cubicBezTo>
                    <a:pt x="605" y="737"/>
                    <a:pt x="467" y="848"/>
                    <a:pt x="289" y="848"/>
                  </a:cubicBezTo>
                  <a:cubicBezTo>
                    <a:pt x="130" y="848"/>
                    <a:pt x="0" y="763"/>
                    <a:pt x="0" y="730"/>
                  </a:cubicBezTo>
                  <a:cubicBezTo>
                    <a:pt x="0" y="721"/>
                    <a:pt x="3" y="719"/>
                    <a:pt x="9" y="713"/>
                  </a:cubicBezTo>
                  <a:cubicBezTo>
                    <a:pt x="21" y="703"/>
                    <a:pt x="52" y="672"/>
                    <a:pt x="62" y="663"/>
                  </a:cubicBezTo>
                  <a:cubicBezTo>
                    <a:pt x="72" y="654"/>
                    <a:pt x="84" y="640"/>
                    <a:pt x="94" y="640"/>
                  </a:cubicBezTo>
                  <a:cubicBezTo>
                    <a:pt x="102" y="640"/>
                    <a:pt x="106" y="643"/>
                    <a:pt x="115" y="648"/>
                  </a:cubicBezTo>
                  <a:cubicBezTo>
                    <a:pt x="146" y="666"/>
                    <a:pt x="199" y="707"/>
                    <a:pt x="270" y="707"/>
                  </a:cubicBezTo>
                  <a:cubicBezTo>
                    <a:pt x="341" y="707"/>
                    <a:pt x="409" y="674"/>
                    <a:pt x="409" y="615"/>
                  </a:cubicBezTo>
                  <a:cubicBezTo>
                    <a:pt x="409" y="461"/>
                    <a:pt x="32" y="506"/>
                    <a:pt x="32" y="22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prstClr val="white"/>
                </a:solidFill>
                <a:cs typeface="Arial" pitchFamily="34" charset="0"/>
              </a:endParaRPr>
            </a:p>
          </p:txBody>
        </p:sp>
        <p:sp>
          <p:nvSpPr>
            <p:cNvPr id="16" name="Freeform 14">
              <a:extLst>
                <a:ext uri="{FF2B5EF4-FFF2-40B4-BE49-F238E27FC236}">
                  <a16:creationId xmlns:a16="http://schemas.microsoft.com/office/drawing/2014/main" xmlns="" id="{1616EBA7-FC24-41F8-AF7A-22784063CAB0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018" y="784"/>
              <a:ext cx="914" cy="1103"/>
            </a:xfrm>
            <a:custGeom>
              <a:avLst/>
              <a:gdLst>
                <a:gd name="T0" fmla="*/ 705 w 705"/>
                <a:gd name="T1" fmla="*/ 410 h 850"/>
                <a:gd name="T2" fmla="*/ 372 w 705"/>
                <a:gd name="T3" fmla="*/ 0 h 850"/>
                <a:gd name="T4" fmla="*/ 0 w 705"/>
                <a:gd name="T5" fmla="*/ 424 h 850"/>
                <a:gd name="T6" fmla="*/ 365 w 705"/>
                <a:gd name="T7" fmla="*/ 850 h 850"/>
                <a:gd name="T8" fmla="*/ 645 w 705"/>
                <a:gd name="T9" fmla="*/ 748 h 850"/>
                <a:gd name="T10" fmla="*/ 664 w 705"/>
                <a:gd name="T11" fmla="*/ 719 h 850"/>
                <a:gd name="T12" fmla="*/ 643 w 705"/>
                <a:gd name="T13" fmla="*/ 686 h 850"/>
                <a:gd name="T14" fmla="*/ 606 w 705"/>
                <a:gd name="T15" fmla="*/ 640 h 850"/>
                <a:gd name="T16" fmla="*/ 591 w 705"/>
                <a:gd name="T17" fmla="*/ 631 h 850"/>
                <a:gd name="T18" fmla="*/ 568 w 705"/>
                <a:gd name="T19" fmla="*/ 642 h 850"/>
                <a:gd name="T20" fmla="*/ 396 w 705"/>
                <a:gd name="T21" fmla="*/ 712 h 850"/>
                <a:gd name="T22" fmla="*/ 201 w 705"/>
                <a:gd name="T23" fmla="*/ 473 h 850"/>
                <a:gd name="T24" fmla="*/ 657 w 705"/>
                <a:gd name="T25" fmla="*/ 473 h 850"/>
                <a:gd name="T26" fmla="*/ 705 w 705"/>
                <a:gd name="T27" fmla="*/ 410 h 850"/>
                <a:gd name="T28" fmla="*/ 202 w 705"/>
                <a:gd name="T29" fmla="*/ 356 h 850"/>
                <a:gd name="T30" fmla="*/ 372 w 705"/>
                <a:gd name="T31" fmla="*/ 137 h 850"/>
                <a:gd name="T32" fmla="*/ 509 w 705"/>
                <a:gd name="T33" fmla="*/ 357 h 850"/>
                <a:gd name="T34" fmla="*/ 202 w 705"/>
                <a:gd name="T35" fmla="*/ 356 h 8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705" h="850">
                  <a:moveTo>
                    <a:pt x="705" y="410"/>
                  </a:moveTo>
                  <a:cubicBezTo>
                    <a:pt x="705" y="144"/>
                    <a:pt x="600" y="0"/>
                    <a:pt x="372" y="0"/>
                  </a:cubicBezTo>
                  <a:cubicBezTo>
                    <a:pt x="191" y="0"/>
                    <a:pt x="0" y="105"/>
                    <a:pt x="0" y="424"/>
                  </a:cubicBezTo>
                  <a:cubicBezTo>
                    <a:pt x="0" y="721"/>
                    <a:pt x="169" y="850"/>
                    <a:pt x="365" y="850"/>
                  </a:cubicBezTo>
                  <a:cubicBezTo>
                    <a:pt x="506" y="850"/>
                    <a:pt x="588" y="797"/>
                    <a:pt x="645" y="748"/>
                  </a:cubicBezTo>
                  <a:cubicBezTo>
                    <a:pt x="657" y="738"/>
                    <a:pt x="664" y="729"/>
                    <a:pt x="664" y="719"/>
                  </a:cubicBezTo>
                  <a:cubicBezTo>
                    <a:pt x="664" y="709"/>
                    <a:pt x="660" y="705"/>
                    <a:pt x="643" y="686"/>
                  </a:cubicBezTo>
                  <a:cubicBezTo>
                    <a:pt x="631" y="673"/>
                    <a:pt x="622" y="659"/>
                    <a:pt x="606" y="640"/>
                  </a:cubicBezTo>
                  <a:cubicBezTo>
                    <a:pt x="601" y="634"/>
                    <a:pt x="598" y="631"/>
                    <a:pt x="591" y="631"/>
                  </a:cubicBezTo>
                  <a:cubicBezTo>
                    <a:pt x="584" y="631"/>
                    <a:pt x="576" y="636"/>
                    <a:pt x="568" y="642"/>
                  </a:cubicBezTo>
                  <a:cubicBezTo>
                    <a:pt x="531" y="671"/>
                    <a:pt x="474" y="712"/>
                    <a:pt x="396" y="712"/>
                  </a:cubicBezTo>
                  <a:cubicBezTo>
                    <a:pt x="279" y="712"/>
                    <a:pt x="213" y="630"/>
                    <a:pt x="201" y="473"/>
                  </a:cubicBezTo>
                  <a:cubicBezTo>
                    <a:pt x="320" y="473"/>
                    <a:pt x="611" y="473"/>
                    <a:pt x="657" y="473"/>
                  </a:cubicBezTo>
                  <a:cubicBezTo>
                    <a:pt x="686" y="473"/>
                    <a:pt x="705" y="453"/>
                    <a:pt x="705" y="410"/>
                  </a:cubicBezTo>
                  <a:close/>
                  <a:moveTo>
                    <a:pt x="202" y="356"/>
                  </a:moveTo>
                  <a:cubicBezTo>
                    <a:pt x="215" y="215"/>
                    <a:pt x="273" y="137"/>
                    <a:pt x="372" y="137"/>
                  </a:cubicBezTo>
                  <a:cubicBezTo>
                    <a:pt x="478" y="137"/>
                    <a:pt x="509" y="236"/>
                    <a:pt x="509" y="357"/>
                  </a:cubicBezTo>
                  <a:cubicBezTo>
                    <a:pt x="416" y="357"/>
                    <a:pt x="295" y="356"/>
                    <a:pt x="202" y="35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prstClr val="white"/>
                </a:solidFill>
                <a:cs typeface="Arial" pitchFamily="34" charset="0"/>
              </a:endParaRPr>
            </a:p>
          </p:txBody>
        </p:sp>
        <p:sp>
          <p:nvSpPr>
            <p:cNvPr id="17" name="Freeform 15">
              <a:extLst>
                <a:ext uri="{FF2B5EF4-FFF2-40B4-BE49-F238E27FC236}">
                  <a16:creationId xmlns:a16="http://schemas.microsoft.com/office/drawing/2014/main" xmlns="" id="{440A2F57-511A-4BC4-BEEC-66A02B9B16E8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982" y="314"/>
              <a:ext cx="685" cy="1542"/>
            </a:xfrm>
            <a:custGeom>
              <a:avLst/>
              <a:gdLst>
                <a:gd name="T0" fmla="*/ 440 w 528"/>
                <a:gd name="T1" fmla="*/ 143 h 1188"/>
                <a:gd name="T2" fmla="*/ 516 w 528"/>
                <a:gd name="T3" fmla="*/ 150 h 1188"/>
                <a:gd name="T4" fmla="*/ 528 w 528"/>
                <a:gd name="T5" fmla="*/ 143 h 1188"/>
                <a:gd name="T6" fmla="*/ 513 w 528"/>
                <a:gd name="T7" fmla="*/ 120 h 1188"/>
                <a:gd name="T8" fmla="*/ 447 w 528"/>
                <a:gd name="T9" fmla="*/ 34 h 1188"/>
                <a:gd name="T10" fmla="*/ 414 w 528"/>
                <a:gd name="T11" fmla="*/ 6 h 1188"/>
                <a:gd name="T12" fmla="*/ 339 w 528"/>
                <a:gd name="T13" fmla="*/ 0 h 1188"/>
                <a:gd name="T14" fmla="*/ 109 w 528"/>
                <a:gd name="T15" fmla="*/ 253 h 1188"/>
                <a:gd name="T16" fmla="*/ 109 w 528"/>
                <a:gd name="T17" fmla="*/ 376 h 1188"/>
                <a:gd name="T18" fmla="*/ 64 w 528"/>
                <a:gd name="T19" fmla="*/ 376 h 1188"/>
                <a:gd name="T20" fmla="*/ 0 w 528"/>
                <a:gd name="T21" fmla="*/ 443 h 1188"/>
                <a:gd name="T22" fmla="*/ 0 w 528"/>
                <a:gd name="T23" fmla="*/ 476 h 1188"/>
                <a:gd name="T24" fmla="*/ 109 w 528"/>
                <a:gd name="T25" fmla="*/ 520 h 1188"/>
                <a:gd name="T26" fmla="*/ 110 w 528"/>
                <a:gd name="T27" fmla="*/ 1150 h 1188"/>
                <a:gd name="T28" fmla="*/ 147 w 528"/>
                <a:gd name="T29" fmla="*/ 1188 h 1188"/>
                <a:gd name="T30" fmla="*/ 276 w 528"/>
                <a:gd name="T31" fmla="*/ 1188 h 1188"/>
                <a:gd name="T32" fmla="*/ 314 w 528"/>
                <a:gd name="T33" fmla="*/ 1152 h 1188"/>
                <a:gd name="T34" fmla="*/ 314 w 528"/>
                <a:gd name="T35" fmla="*/ 524 h 1188"/>
                <a:gd name="T36" fmla="*/ 520 w 528"/>
                <a:gd name="T37" fmla="*/ 478 h 1188"/>
                <a:gd name="T38" fmla="*/ 520 w 528"/>
                <a:gd name="T39" fmla="*/ 421 h 1188"/>
                <a:gd name="T40" fmla="*/ 466 w 528"/>
                <a:gd name="T41" fmla="*/ 376 h 1188"/>
                <a:gd name="T42" fmla="*/ 314 w 528"/>
                <a:gd name="T43" fmla="*/ 376 h 1188"/>
                <a:gd name="T44" fmla="*/ 314 w 528"/>
                <a:gd name="T45" fmla="*/ 272 h 1188"/>
                <a:gd name="T46" fmla="*/ 440 w 528"/>
                <a:gd name="T47" fmla="*/ 143 h 1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528" h="1188">
                  <a:moveTo>
                    <a:pt x="440" y="143"/>
                  </a:moveTo>
                  <a:cubicBezTo>
                    <a:pt x="468" y="143"/>
                    <a:pt x="500" y="150"/>
                    <a:pt x="516" y="150"/>
                  </a:cubicBezTo>
                  <a:cubicBezTo>
                    <a:pt x="523" y="150"/>
                    <a:pt x="528" y="148"/>
                    <a:pt x="528" y="143"/>
                  </a:cubicBezTo>
                  <a:cubicBezTo>
                    <a:pt x="528" y="136"/>
                    <a:pt x="518" y="126"/>
                    <a:pt x="513" y="120"/>
                  </a:cubicBezTo>
                  <a:cubicBezTo>
                    <a:pt x="487" y="88"/>
                    <a:pt x="467" y="62"/>
                    <a:pt x="447" y="34"/>
                  </a:cubicBezTo>
                  <a:cubicBezTo>
                    <a:pt x="439" y="24"/>
                    <a:pt x="430" y="12"/>
                    <a:pt x="414" y="6"/>
                  </a:cubicBezTo>
                  <a:cubicBezTo>
                    <a:pt x="400" y="1"/>
                    <a:pt x="385" y="0"/>
                    <a:pt x="339" y="0"/>
                  </a:cubicBezTo>
                  <a:cubicBezTo>
                    <a:pt x="229" y="0"/>
                    <a:pt x="109" y="51"/>
                    <a:pt x="109" y="253"/>
                  </a:cubicBezTo>
                  <a:cubicBezTo>
                    <a:pt x="109" y="264"/>
                    <a:pt x="109" y="310"/>
                    <a:pt x="109" y="376"/>
                  </a:cubicBezTo>
                  <a:cubicBezTo>
                    <a:pt x="88" y="376"/>
                    <a:pt x="72" y="376"/>
                    <a:pt x="64" y="376"/>
                  </a:cubicBezTo>
                  <a:cubicBezTo>
                    <a:pt x="18" y="376"/>
                    <a:pt x="0" y="399"/>
                    <a:pt x="0" y="443"/>
                  </a:cubicBezTo>
                  <a:cubicBezTo>
                    <a:pt x="0" y="457"/>
                    <a:pt x="0" y="438"/>
                    <a:pt x="0" y="476"/>
                  </a:cubicBezTo>
                  <a:cubicBezTo>
                    <a:pt x="26" y="494"/>
                    <a:pt x="63" y="510"/>
                    <a:pt x="109" y="520"/>
                  </a:cubicBezTo>
                  <a:cubicBezTo>
                    <a:pt x="109" y="778"/>
                    <a:pt x="110" y="1130"/>
                    <a:pt x="110" y="1150"/>
                  </a:cubicBezTo>
                  <a:cubicBezTo>
                    <a:pt x="110" y="1172"/>
                    <a:pt x="127" y="1188"/>
                    <a:pt x="147" y="1188"/>
                  </a:cubicBezTo>
                  <a:cubicBezTo>
                    <a:pt x="276" y="1188"/>
                    <a:pt x="276" y="1188"/>
                    <a:pt x="276" y="1188"/>
                  </a:cubicBezTo>
                  <a:cubicBezTo>
                    <a:pt x="297" y="1188"/>
                    <a:pt x="314" y="1172"/>
                    <a:pt x="314" y="1152"/>
                  </a:cubicBezTo>
                  <a:cubicBezTo>
                    <a:pt x="314" y="1133"/>
                    <a:pt x="314" y="777"/>
                    <a:pt x="314" y="524"/>
                  </a:cubicBezTo>
                  <a:cubicBezTo>
                    <a:pt x="385" y="515"/>
                    <a:pt x="463" y="500"/>
                    <a:pt x="520" y="478"/>
                  </a:cubicBezTo>
                  <a:cubicBezTo>
                    <a:pt x="520" y="460"/>
                    <a:pt x="520" y="442"/>
                    <a:pt x="520" y="421"/>
                  </a:cubicBezTo>
                  <a:cubicBezTo>
                    <a:pt x="520" y="394"/>
                    <a:pt x="511" y="377"/>
                    <a:pt x="466" y="376"/>
                  </a:cubicBezTo>
                  <a:cubicBezTo>
                    <a:pt x="448" y="376"/>
                    <a:pt x="385" y="376"/>
                    <a:pt x="314" y="376"/>
                  </a:cubicBezTo>
                  <a:cubicBezTo>
                    <a:pt x="314" y="319"/>
                    <a:pt x="314" y="280"/>
                    <a:pt x="314" y="272"/>
                  </a:cubicBezTo>
                  <a:cubicBezTo>
                    <a:pt x="314" y="163"/>
                    <a:pt x="349" y="143"/>
                    <a:pt x="440" y="14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prstClr val="white"/>
                </a:solidFill>
                <a:cs typeface="Arial" pitchFamily="34" charset="0"/>
              </a:endParaRPr>
            </a:p>
          </p:txBody>
        </p:sp>
        <p:sp>
          <p:nvSpPr>
            <p:cNvPr id="18" name="Freeform 16">
              <a:extLst>
                <a:ext uri="{FF2B5EF4-FFF2-40B4-BE49-F238E27FC236}">
                  <a16:creationId xmlns:a16="http://schemas.microsoft.com/office/drawing/2014/main" xmlns="" id="{920F9231-52EF-43E1-B7EC-83259D2B2856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2009" y="787"/>
              <a:ext cx="868" cy="1083"/>
            </a:xfrm>
            <a:custGeom>
              <a:avLst/>
              <a:gdLst>
                <a:gd name="T0" fmla="*/ 669 w 669"/>
                <a:gd name="T1" fmla="*/ 220 h 835"/>
                <a:gd name="T2" fmla="*/ 381 w 669"/>
                <a:gd name="T3" fmla="*/ 0 h 835"/>
                <a:gd name="T4" fmla="*/ 65 w 669"/>
                <a:gd name="T5" fmla="*/ 63 h 835"/>
                <a:gd name="T6" fmla="*/ 56 w 669"/>
                <a:gd name="T7" fmla="*/ 100 h 835"/>
                <a:gd name="T8" fmla="*/ 86 w 669"/>
                <a:gd name="T9" fmla="*/ 174 h 835"/>
                <a:gd name="T10" fmla="*/ 108 w 669"/>
                <a:gd name="T11" fmla="*/ 192 h 835"/>
                <a:gd name="T12" fmla="*/ 141 w 669"/>
                <a:gd name="T13" fmla="*/ 183 h 835"/>
                <a:gd name="T14" fmla="*/ 338 w 669"/>
                <a:gd name="T15" fmla="*/ 143 h 835"/>
                <a:gd name="T16" fmla="*/ 468 w 669"/>
                <a:gd name="T17" fmla="*/ 249 h 835"/>
                <a:gd name="T18" fmla="*/ 468 w 669"/>
                <a:gd name="T19" fmla="*/ 311 h 835"/>
                <a:gd name="T20" fmla="*/ 189 w 669"/>
                <a:gd name="T21" fmla="*/ 351 h 835"/>
                <a:gd name="T22" fmla="*/ 0 w 669"/>
                <a:gd name="T23" fmla="*/ 603 h 835"/>
                <a:gd name="T24" fmla="*/ 223 w 669"/>
                <a:gd name="T25" fmla="*/ 835 h 835"/>
                <a:gd name="T26" fmla="*/ 486 w 669"/>
                <a:gd name="T27" fmla="*/ 738 h 835"/>
                <a:gd name="T28" fmla="*/ 572 w 669"/>
                <a:gd name="T29" fmla="*/ 824 h 835"/>
                <a:gd name="T30" fmla="*/ 631 w 669"/>
                <a:gd name="T31" fmla="*/ 824 h 835"/>
                <a:gd name="T32" fmla="*/ 669 w 669"/>
                <a:gd name="T33" fmla="*/ 787 h 835"/>
                <a:gd name="T34" fmla="*/ 669 w 669"/>
                <a:gd name="T35" fmla="*/ 220 h 835"/>
                <a:gd name="T36" fmla="*/ 451 w 669"/>
                <a:gd name="T37" fmla="*/ 633 h 835"/>
                <a:gd name="T38" fmla="*/ 297 w 669"/>
                <a:gd name="T39" fmla="*/ 703 h 835"/>
                <a:gd name="T40" fmla="*/ 194 w 669"/>
                <a:gd name="T41" fmla="*/ 587 h 835"/>
                <a:gd name="T42" fmla="*/ 468 w 669"/>
                <a:gd name="T43" fmla="*/ 427 h 835"/>
                <a:gd name="T44" fmla="*/ 468 w 669"/>
                <a:gd name="T45" fmla="*/ 575 h 835"/>
                <a:gd name="T46" fmla="*/ 451 w 669"/>
                <a:gd name="T47" fmla="*/ 633 h 8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669" h="835">
                  <a:moveTo>
                    <a:pt x="669" y="220"/>
                  </a:moveTo>
                  <a:cubicBezTo>
                    <a:pt x="669" y="52"/>
                    <a:pt x="552" y="0"/>
                    <a:pt x="381" y="0"/>
                  </a:cubicBezTo>
                  <a:cubicBezTo>
                    <a:pt x="226" y="0"/>
                    <a:pt x="92" y="49"/>
                    <a:pt x="65" y="63"/>
                  </a:cubicBezTo>
                  <a:cubicBezTo>
                    <a:pt x="50" y="71"/>
                    <a:pt x="48" y="81"/>
                    <a:pt x="56" y="100"/>
                  </a:cubicBezTo>
                  <a:cubicBezTo>
                    <a:pt x="64" y="122"/>
                    <a:pt x="74" y="143"/>
                    <a:pt x="86" y="174"/>
                  </a:cubicBezTo>
                  <a:cubicBezTo>
                    <a:pt x="91" y="186"/>
                    <a:pt x="97" y="192"/>
                    <a:pt x="108" y="192"/>
                  </a:cubicBezTo>
                  <a:cubicBezTo>
                    <a:pt x="117" y="192"/>
                    <a:pt x="132" y="186"/>
                    <a:pt x="141" y="183"/>
                  </a:cubicBezTo>
                  <a:cubicBezTo>
                    <a:pt x="191" y="165"/>
                    <a:pt x="273" y="143"/>
                    <a:pt x="338" y="143"/>
                  </a:cubicBezTo>
                  <a:cubicBezTo>
                    <a:pt x="423" y="143"/>
                    <a:pt x="468" y="189"/>
                    <a:pt x="468" y="249"/>
                  </a:cubicBezTo>
                  <a:cubicBezTo>
                    <a:pt x="468" y="259"/>
                    <a:pt x="468" y="282"/>
                    <a:pt x="468" y="311"/>
                  </a:cubicBezTo>
                  <a:cubicBezTo>
                    <a:pt x="336" y="324"/>
                    <a:pt x="268" y="330"/>
                    <a:pt x="189" y="351"/>
                  </a:cubicBezTo>
                  <a:cubicBezTo>
                    <a:pt x="87" y="377"/>
                    <a:pt x="0" y="440"/>
                    <a:pt x="0" y="603"/>
                  </a:cubicBezTo>
                  <a:cubicBezTo>
                    <a:pt x="0" y="762"/>
                    <a:pt x="97" y="835"/>
                    <a:pt x="223" y="835"/>
                  </a:cubicBezTo>
                  <a:cubicBezTo>
                    <a:pt x="337" y="835"/>
                    <a:pt x="448" y="776"/>
                    <a:pt x="486" y="738"/>
                  </a:cubicBezTo>
                  <a:cubicBezTo>
                    <a:pt x="490" y="792"/>
                    <a:pt x="517" y="824"/>
                    <a:pt x="572" y="824"/>
                  </a:cubicBezTo>
                  <a:cubicBezTo>
                    <a:pt x="583" y="824"/>
                    <a:pt x="610" y="824"/>
                    <a:pt x="631" y="824"/>
                  </a:cubicBezTo>
                  <a:cubicBezTo>
                    <a:pt x="652" y="824"/>
                    <a:pt x="669" y="808"/>
                    <a:pt x="669" y="787"/>
                  </a:cubicBezTo>
                  <a:cubicBezTo>
                    <a:pt x="669" y="767"/>
                    <a:pt x="669" y="273"/>
                    <a:pt x="669" y="220"/>
                  </a:cubicBezTo>
                  <a:close/>
                  <a:moveTo>
                    <a:pt x="451" y="633"/>
                  </a:moveTo>
                  <a:cubicBezTo>
                    <a:pt x="404" y="676"/>
                    <a:pt x="346" y="703"/>
                    <a:pt x="297" y="703"/>
                  </a:cubicBezTo>
                  <a:cubicBezTo>
                    <a:pt x="238" y="703"/>
                    <a:pt x="194" y="659"/>
                    <a:pt x="194" y="587"/>
                  </a:cubicBezTo>
                  <a:cubicBezTo>
                    <a:pt x="194" y="436"/>
                    <a:pt x="331" y="443"/>
                    <a:pt x="468" y="427"/>
                  </a:cubicBezTo>
                  <a:cubicBezTo>
                    <a:pt x="468" y="487"/>
                    <a:pt x="468" y="546"/>
                    <a:pt x="468" y="575"/>
                  </a:cubicBezTo>
                  <a:cubicBezTo>
                    <a:pt x="468" y="596"/>
                    <a:pt x="468" y="617"/>
                    <a:pt x="451" y="63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prstClr val="white"/>
                </a:solidFill>
                <a:cs typeface="Arial" pitchFamily="34" charset="0"/>
              </a:endParaRPr>
            </a:p>
          </p:txBody>
        </p:sp>
        <p:sp>
          <p:nvSpPr>
            <p:cNvPr id="19" name="Freeform 17">
              <a:extLst>
                <a:ext uri="{FF2B5EF4-FFF2-40B4-BE49-F238E27FC236}">
                  <a16:creationId xmlns:a16="http://schemas.microsoft.com/office/drawing/2014/main" xmlns="" id="{E12F7523-E8A1-4C9F-A0D7-3008B25E1D9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026" y="377"/>
              <a:ext cx="868" cy="1480"/>
            </a:xfrm>
            <a:custGeom>
              <a:avLst/>
              <a:gdLst>
                <a:gd name="T0" fmla="*/ 669 w 669"/>
                <a:gd name="T1" fmla="*/ 517 h 1141"/>
                <a:gd name="T2" fmla="*/ 458 w 669"/>
                <a:gd name="T3" fmla="*/ 320 h 1141"/>
                <a:gd name="T4" fmla="*/ 204 w 669"/>
                <a:gd name="T5" fmla="*/ 411 h 1141"/>
                <a:gd name="T6" fmla="*/ 204 w 669"/>
                <a:gd name="T7" fmla="*/ 19 h 1141"/>
                <a:gd name="T8" fmla="*/ 194 w 669"/>
                <a:gd name="T9" fmla="*/ 0 h 1141"/>
                <a:gd name="T10" fmla="*/ 181 w 669"/>
                <a:gd name="T11" fmla="*/ 5 h 1141"/>
                <a:gd name="T12" fmla="*/ 12 w 669"/>
                <a:gd name="T13" fmla="*/ 94 h 1141"/>
                <a:gd name="T14" fmla="*/ 0 w 669"/>
                <a:gd name="T15" fmla="*/ 112 h 1141"/>
                <a:gd name="T16" fmla="*/ 0 w 669"/>
                <a:gd name="T17" fmla="*/ 1104 h 1141"/>
                <a:gd name="T18" fmla="*/ 39 w 669"/>
                <a:gd name="T19" fmla="*/ 1141 h 1141"/>
                <a:gd name="T20" fmla="*/ 167 w 669"/>
                <a:gd name="T21" fmla="*/ 1141 h 1141"/>
                <a:gd name="T22" fmla="*/ 204 w 669"/>
                <a:gd name="T23" fmla="*/ 1105 h 1141"/>
                <a:gd name="T24" fmla="*/ 204 w 669"/>
                <a:gd name="T25" fmla="*/ 575 h 1141"/>
                <a:gd name="T26" fmla="*/ 221 w 669"/>
                <a:gd name="T27" fmla="*/ 532 h 1141"/>
                <a:gd name="T28" fmla="*/ 392 w 669"/>
                <a:gd name="T29" fmla="*/ 471 h 1141"/>
                <a:gd name="T30" fmla="*/ 466 w 669"/>
                <a:gd name="T31" fmla="*/ 567 h 1141"/>
                <a:gd name="T32" fmla="*/ 466 w 669"/>
                <a:gd name="T33" fmla="*/ 1104 h 1141"/>
                <a:gd name="T34" fmla="*/ 504 w 669"/>
                <a:gd name="T35" fmla="*/ 1141 h 1141"/>
                <a:gd name="T36" fmla="*/ 632 w 669"/>
                <a:gd name="T37" fmla="*/ 1141 h 1141"/>
                <a:gd name="T38" fmla="*/ 669 w 669"/>
                <a:gd name="T39" fmla="*/ 1104 h 1141"/>
                <a:gd name="T40" fmla="*/ 669 w 669"/>
                <a:gd name="T41" fmla="*/ 517 h 1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669" h="1141">
                  <a:moveTo>
                    <a:pt x="669" y="517"/>
                  </a:moveTo>
                  <a:cubicBezTo>
                    <a:pt x="666" y="375"/>
                    <a:pt x="580" y="320"/>
                    <a:pt x="458" y="320"/>
                  </a:cubicBezTo>
                  <a:cubicBezTo>
                    <a:pt x="356" y="320"/>
                    <a:pt x="250" y="381"/>
                    <a:pt x="204" y="411"/>
                  </a:cubicBezTo>
                  <a:cubicBezTo>
                    <a:pt x="204" y="359"/>
                    <a:pt x="204" y="139"/>
                    <a:pt x="204" y="19"/>
                  </a:cubicBezTo>
                  <a:cubicBezTo>
                    <a:pt x="204" y="4"/>
                    <a:pt x="201" y="0"/>
                    <a:pt x="194" y="0"/>
                  </a:cubicBezTo>
                  <a:cubicBezTo>
                    <a:pt x="190" y="0"/>
                    <a:pt x="187" y="2"/>
                    <a:pt x="181" y="5"/>
                  </a:cubicBezTo>
                  <a:cubicBezTo>
                    <a:pt x="128" y="38"/>
                    <a:pt x="71" y="69"/>
                    <a:pt x="12" y="94"/>
                  </a:cubicBezTo>
                  <a:cubicBezTo>
                    <a:pt x="5" y="96"/>
                    <a:pt x="1" y="99"/>
                    <a:pt x="0" y="112"/>
                  </a:cubicBezTo>
                  <a:cubicBezTo>
                    <a:pt x="1" y="132"/>
                    <a:pt x="0" y="1082"/>
                    <a:pt x="0" y="1104"/>
                  </a:cubicBezTo>
                  <a:cubicBezTo>
                    <a:pt x="0" y="1125"/>
                    <a:pt x="18" y="1141"/>
                    <a:pt x="39" y="1141"/>
                  </a:cubicBezTo>
                  <a:cubicBezTo>
                    <a:pt x="60" y="1141"/>
                    <a:pt x="146" y="1141"/>
                    <a:pt x="167" y="1141"/>
                  </a:cubicBezTo>
                  <a:cubicBezTo>
                    <a:pt x="187" y="1141"/>
                    <a:pt x="204" y="1125"/>
                    <a:pt x="204" y="1105"/>
                  </a:cubicBezTo>
                  <a:cubicBezTo>
                    <a:pt x="204" y="1084"/>
                    <a:pt x="204" y="734"/>
                    <a:pt x="204" y="575"/>
                  </a:cubicBezTo>
                  <a:cubicBezTo>
                    <a:pt x="204" y="550"/>
                    <a:pt x="210" y="539"/>
                    <a:pt x="221" y="532"/>
                  </a:cubicBezTo>
                  <a:cubicBezTo>
                    <a:pt x="271" y="502"/>
                    <a:pt x="341" y="471"/>
                    <a:pt x="392" y="471"/>
                  </a:cubicBezTo>
                  <a:cubicBezTo>
                    <a:pt x="447" y="471"/>
                    <a:pt x="466" y="510"/>
                    <a:pt x="466" y="567"/>
                  </a:cubicBezTo>
                  <a:cubicBezTo>
                    <a:pt x="466" y="785"/>
                    <a:pt x="466" y="1083"/>
                    <a:pt x="466" y="1104"/>
                  </a:cubicBezTo>
                  <a:cubicBezTo>
                    <a:pt x="466" y="1124"/>
                    <a:pt x="483" y="1141"/>
                    <a:pt x="504" y="1141"/>
                  </a:cubicBezTo>
                  <a:cubicBezTo>
                    <a:pt x="525" y="1141"/>
                    <a:pt x="611" y="1141"/>
                    <a:pt x="632" y="1141"/>
                  </a:cubicBezTo>
                  <a:cubicBezTo>
                    <a:pt x="653" y="1141"/>
                    <a:pt x="669" y="1125"/>
                    <a:pt x="669" y="1104"/>
                  </a:cubicBezTo>
                  <a:cubicBezTo>
                    <a:pt x="669" y="1084"/>
                    <a:pt x="669" y="723"/>
                    <a:pt x="669" y="517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prstClr val="white"/>
                </a:solidFill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623904793"/>
      </p:ext>
    </p:extLst>
  </p:cSld>
  <p:clrMapOvr>
    <a:masterClrMapping/>
  </p:clrMapOvr>
  <p:transition>
    <p:fade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urpose Slide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685E200-231C-462C-9340-0F878EE907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33FA8D5C-A168-453D-86D4-9C1E7E6EF4D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7560" y="2995201"/>
            <a:ext cx="6129540" cy="271273"/>
          </a:xfrm>
          <a:prstGeom prst="rect">
            <a:avLst/>
          </a:prstGeom>
        </p:spPr>
      </p:pic>
      <p:sp>
        <p:nvSpPr>
          <p:cNvPr id="9" name="Text Placeholder 8">
            <a:extLst>
              <a:ext uri="{FF2B5EF4-FFF2-40B4-BE49-F238E27FC236}">
                <a16:creationId xmlns:a16="http://schemas.microsoft.com/office/drawing/2014/main" xmlns="" id="{47789BC6-C149-491E-85F7-BE45C04FC1F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418138" y="3371330"/>
            <a:ext cx="3128962" cy="2656409"/>
          </a:xfrm>
        </p:spPr>
        <p:txBody>
          <a:bodyPr/>
          <a:lstStyle>
            <a:lvl1pPr algn="r">
              <a:lnSpc>
                <a:spcPts val="3500"/>
              </a:lnSpc>
              <a:defRPr sz="230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042314131"/>
      </p:ext>
    </p:extLst>
  </p:cSld>
  <p:clrMapOvr>
    <a:masterClrMapping/>
  </p:clrMapOvr>
  <p:transition>
    <p:fade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urpose Slide Blu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685E200-231C-462C-9340-0F878EE907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33FA8D5C-A168-453D-86D4-9C1E7E6EF4D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7560" y="2995201"/>
            <a:ext cx="6129540" cy="271273"/>
          </a:xfrm>
          <a:prstGeom prst="rect">
            <a:avLst/>
          </a:prstGeom>
        </p:spPr>
      </p:pic>
      <p:sp>
        <p:nvSpPr>
          <p:cNvPr id="9" name="Text Placeholder 8">
            <a:extLst>
              <a:ext uri="{FF2B5EF4-FFF2-40B4-BE49-F238E27FC236}">
                <a16:creationId xmlns:a16="http://schemas.microsoft.com/office/drawing/2014/main" xmlns="" id="{47789BC6-C149-491E-85F7-BE45C04FC1F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418138" y="3371330"/>
            <a:ext cx="3128962" cy="2656409"/>
          </a:xfrm>
        </p:spPr>
        <p:txBody>
          <a:bodyPr/>
          <a:lstStyle>
            <a:lvl1pPr algn="r">
              <a:lnSpc>
                <a:spcPts val="3500"/>
              </a:lnSpc>
              <a:defRPr sz="23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grpSp>
        <p:nvGrpSpPr>
          <p:cNvPr id="8" name="Group 4">
            <a:extLst>
              <a:ext uri="{FF2B5EF4-FFF2-40B4-BE49-F238E27FC236}">
                <a16:creationId xmlns:a16="http://schemas.microsoft.com/office/drawing/2014/main" xmlns="" id="{E61854D4-7D42-42F8-8EB5-31AA12955E12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7362700" y="471601"/>
            <a:ext cx="1184400" cy="403436"/>
            <a:chOff x="134" y="-75"/>
            <a:chExt cx="5760" cy="1962"/>
          </a:xfrm>
          <a:solidFill>
            <a:schemeClr val="bg1"/>
          </a:solidFill>
        </p:grpSpPr>
        <p:sp>
          <p:nvSpPr>
            <p:cNvPr id="10" name="Freeform 5">
              <a:extLst>
                <a:ext uri="{FF2B5EF4-FFF2-40B4-BE49-F238E27FC236}">
                  <a16:creationId xmlns:a16="http://schemas.microsoft.com/office/drawing/2014/main" xmlns="" id="{3F56BFE3-0F80-47A6-849C-3DEF2E16BA07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626" y="782"/>
              <a:ext cx="452" cy="1073"/>
            </a:xfrm>
            <a:custGeom>
              <a:avLst/>
              <a:gdLst>
                <a:gd name="T0" fmla="*/ 339 w 348"/>
                <a:gd name="T1" fmla="*/ 79 h 827"/>
                <a:gd name="T2" fmla="*/ 210 w 348"/>
                <a:gd name="T3" fmla="*/ 781 h 827"/>
                <a:gd name="T4" fmla="*/ 157 w 348"/>
                <a:gd name="T5" fmla="*/ 826 h 827"/>
                <a:gd name="T6" fmla="*/ 48 w 348"/>
                <a:gd name="T7" fmla="*/ 826 h 827"/>
                <a:gd name="T8" fmla="*/ 7 w 348"/>
                <a:gd name="T9" fmla="*/ 776 h 827"/>
                <a:gd name="T10" fmla="*/ 130 w 348"/>
                <a:gd name="T11" fmla="*/ 85 h 827"/>
                <a:gd name="T12" fmla="*/ 316 w 348"/>
                <a:gd name="T13" fmla="*/ 7 h 827"/>
                <a:gd name="T14" fmla="*/ 336 w 348"/>
                <a:gd name="T15" fmla="*/ 0 h 827"/>
                <a:gd name="T16" fmla="*/ 348 w 348"/>
                <a:gd name="T17" fmla="*/ 16 h 827"/>
                <a:gd name="T18" fmla="*/ 339 w 348"/>
                <a:gd name="T19" fmla="*/ 79 h 8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48" h="827">
                  <a:moveTo>
                    <a:pt x="339" y="79"/>
                  </a:moveTo>
                  <a:cubicBezTo>
                    <a:pt x="296" y="318"/>
                    <a:pt x="253" y="542"/>
                    <a:pt x="210" y="781"/>
                  </a:cubicBezTo>
                  <a:cubicBezTo>
                    <a:pt x="204" y="812"/>
                    <a:pt x="187" y="826"/>
                    <a:pt x="157" y="826"/>
                  </a:cubicBezTo>
                  <a:cubicBezTo>
                    <a:pt x="121" y="827"/>
                    <a:pt x="84" y="827"/>
                    <a:pt x="48" y="826"/>
                  </a:cubicBezTo>
                  <a:cubicBezTo>
                    <a:pt x="10" y="826"/>
                    <a:pt x="0" y="814"/>
                    <a:pt x="7" y="776"/>
                  </a:cubicBezTo>
                  <a:cubicBezTo>
                    <a:pt x="29" y="656"/>
                    <a:pt x="111" y="190"/>
                    <a:pt x="130" y="85"/>
                  </a:cubicBezTo>
                  <a:cubicBezTo>
                    <a:pt x="198" y="61"/>
                    <a:pt x="255" y="39"/>
                    <a:pt x="316" y="7"/>
                  </a:cubicBezTo>
                  <a:cubicBezTo>
                    <a:pt x="323" y="3"/>
                    <a:pt x="330" y="0"/>
                    <a:pt x="336" y="0"/>
                  </a:cubicBezTo>
                  <a:cubicBezTo>
                    <a:pt x="345" y="0"/>
                    <a:pt x="348" y="6"/>
                    <a:pt x="348" y="16"/>
                  </a:cubicBezTo>
                  <a:cubicBezTo>
                    <a:pt x="348" y="27"/>
                    <a:pt x="340" y="70"/>
                    <a:pt x="339" y="7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prstClr val="black"/>
                </a:solidFill>
                <a:cs typeface="Arial" pitchFamily="34" charset="0"/>
              </a:endParaRPr>
            </a:p>
          </p:txBody>
        </p:sp>
        <p:sp>
          <p:nvSpPr>
            <p:cNvPr id="11" name="Freeform 6">
              <a:extLst>
                <a:ext uri="{FF2B5EF4-FFF2-40B4-BE49-F238E27FC236}">
                  <a16:creationId xmlns:a16="http://schemas.microsoft.com/office/drawing/2014/main" xmlns="" id="{1F15C015-E08F-44A6-901F-4254A2F36DB7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435" y="-75"/>
              <a:ext cx="579" cy="352"/>
            </a:xfrm>
            <a:custGeom>
              <a:avLst/>
              <a:gdLst>
                <a:gd name="T0" fmla="*/ 447 w 447"/>
                <a:gd name="T1" fmla="*/ 133 h 271"/>
                <a:gd name="T2" fmla="*/ 447 w 447"/>
                <a:gd name="T3" fmla="*/ 133 h 271"/>
                <a:gd name="T4" fmla="*/ 444 w 447"/>
                <a:gd name="T5" fmla="*/ 127 h 271"/>
                <a:gd name="T6" fmla="*/ 322 w 447"/>
                <a:gd name="T7" fmla="*/ 2 h 271"/>
                <a:gd name="T8" fmla="*/ 312 w 447"/>
                <a:gd name="T9" fmla="*/ 2 h 271"/>
                <a:gd name="T10" fmla="*/ 8 w 447"/>
                <a:gd name="T11" fmla="*/ 128 h 271"/>
                <a:gd name="T12" fmla="*/ 1 w 447"/>
                <a:gd name="T13" fmla="*/ 135 h 271"/>
                <a:gd name="T14" fmla="*/ 1 w 447"/>
                <a:gd name="T15" fmla="*/ 137 h 271"/>
                <a:gd name="T16" fmla="*/ 6 w 447"/>
                <a:gd name="T17" fmla="*/ 144 h 271"/>
                <a:gd name="T18" fmla="*/ 263 w 447"/>
                <a:gd name="T19" fmla="*/ 268 h 271"/>
                <a:gd name="T20" fmla="*/ 278 w 447"/>
                <a:gd name="T21" fmla="*/ 268 h 271"/>
                <a:gd name="T22" fmla="*/ 441 w 447"/>
                <a:gd name="T23" fmla="*/ 145 h 271"/>
                <a:gd name="T24" fmla="*/ 446 w 447"/>
                <a:gd name="T25" fmla="*/ 138 h 271"/>
                <a:gd name="T26" fmla="*/ 446 w 447"/>
                <a:gd name="T27" fmla="*/ 138 h 271"/>
                <a:gd name="T28" fmla="*/ 447 w 447"/>
                <a:gd name="T29" fmla="*/ 136 h 271"/>
                <a:gd name="T30" fmla="*/ 447 w 447"/>
                <a:gd name="T31" fmla="*/ 133 h 2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7" h="271">
                  <a:moveTo>
                    <a:pt x="447" y="133"/>
                  </a:moveTo>
                  <a:cubicBezTo>
                    <a:pt x="447" y="133"/>
                    <a:pt x="447" y="133"/>
                    <a:pt x="447" y="133"/>
                  </a:cubicBezTo>
                  <a:cubicBezTo>
                    <a:pt x="447" y="131"/>
                    <a:pt x="446" y="128"/>
                    <a:pt x="444" y="127"/>
                  </a:cubicBezTo>
                  <a:cubicBezTo>
                    <a:pt x="322" y="2"/>
                    <a:pt x="322" y="2"/>
                    <a:pt x="322" y="2"/>
                  </a:cubicBezTo>
                  <a:cubicBezTo>
                    <a:pt x="320" y="0"/>
                    <a:pt x="315" y="0"/>
                    <a:pt x="312" y="2"/>
                  </a:cubicBezTo>
                  <a:cubicBezTo>
                    <a:pt x="234" y="57"/>
                    <a:pt x="106" y="104"/>
                    <a:pt x="8" y="128"/>
                  </a:cubicBezTo>
                  <a:cubicBezTo>
                    <a:pt x="4" y="129"/>
                    <a:pt x="2" y="132"/>
                    <a:pt x="1" y="135"/>
                  </a:cubicBezTo>
                  <a:cubicBezTo>
                    <a:pt x="1" y="135"/>
                    <a:pt x="1" y="136"/>
                    <a:pt x="1" y="137"/>
                  </a:cubicBezTo>
                  <a:cubicBezTo>
                    <a:pt x="0" y="140"/>
                    <a:pt x="2" y="143"/>
                    <a:pt x="6" y="144"/>
                  </a:cubicBezTo>
                  <a:cubicBezTo>
                    <a:pt x="95" y="167"/>
                    <a:pt x="205" y="213"/>
                    <a:pt x="263" y="268"/>
                  </a:cubicBezTo>
                  <a:cubicBezTo>
                    <a:pt x="267" y="271"/>
                    <a:pt x="273" y="271"/>
                    <a:pt x="278" y="268"/>
                  </a:cubicBezTo>
                  <a:cubicBezTo>
                    <a:pt x="441" y="145"/>
                    <a:pt x="441" y="145"/>
                    <a:pt x="441" y="145"/>
                  </a:cubicBezTo>
                  <a:cubicBezTo>
                    <a:pt x="444" y="143"/>
                    <a:pt x="445" y="141"/>
                    <a:pt x="446" y="138"/>
                  </a:cubicBezTo>
                  <a:cubicBezTo>
                    <a:pt x="446" y="138"/>
                    <a:pt x="446" y="138"/>
                    <a:pt x="446" y="138"/>
                  </a:cubicBezTo>
                  <a:cubicBezTo>
                    <a:pt x="447" y="137"/>
                    <a:pt x="447" y="137"/>
                    <a:pt x="447" y="136"/>
                  </a:cubicBezTo>
                  <a:cubicBezTo>
                    <a:pt x="447" y="135"/>
                    <a:pt x="447" y="134"/>
                    <a:pt x="447" y="133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prstClr val="black"/>
                </a:solidFill>
                <a:cs typeface="Arial" pitchFamily="34" charset="0"/>
              </a:endParaRPr>
            </a:p>
          </p:txBody>
        </p:sp>
        <p:sp>
          <p:nvSpPr>
            <p:cNvPr id="12" name="Freeform 7">
              <a:extLst>
                <a:ext uri="{FF2B5EF4-FFF2-40B4-BE49-F238E27FC236}">
                  <a16:creationId xmlns:a16="http://schemas.microsoft.com/office/drawing/2014/main" xmlns="" id="{655F8514-72C8-4407-BD93-95327C78AEA2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366" y="330"/>
              <a:ext cx="580" cy="353"/>
            </a:xfrm>
            <a:custGeom>
              <a:avLst/>
              <a:gdLst>
                <a:gd name="T0" fmla="*/ 447 w 447"/>
                <a:gd name="T1" fmla="*/ 134 h 272"/>
                <a:gd name="T2" fmla="*/ 447 w 447"/>
                <a:gd name="T3" fmla="*/ 134 h 272"/>
                <a:gd name="T4" fmla="*/ 444 w 447"/>
                <a:gd name="T5" fmla="*/ 127 h 272"/>
                <a:gd name="T6" fmla="*/ 322 w 447"/>
                <a:gd name="T7" fmla="*/ 3 h 272"/>
                <a:gd name="T8" fmla="*/ 311 w 447"/>
                <a:gd name="T9" fmla="*/ 3 h 272"/>
                <a:gd name="T10" fmla="*/ 8 w 447"/>
                <a:gd name="T11" fmla="*/ 128 h 272"/>
                <a:gd name="T12" fmla="*/ 0 w 447"/>
                <a:gd name="T13" fmla="*/ 136 h 272"/>
                <a:gd name="T14" fmla="*/ 0 w 447"/>
                <a:gd name="T15" fmla="*/ 137 h 272"/>
                <a:gd name="T16" fmla="*/ 5 w 447"/>
                <a:gd name="T17" fmla="*/ 145 h 272"/>
                <a:gd name="T18" fmla="*/ 263 w 447"/>
                <a:gd name="T19" fmla="*/ 269 h 272"/>
                <a:gd name="T20" fmla="*/ 277 w 447"/>
                <a:gd name="T21" fmla="*/ 268 h 272"/>
                <a:gd name="T22" fmla="*/ 441 w 447"/>
                <a:gd name="T23" fmla="*/ 146 h 272"/>
                <a:gd name="T24" fmla="*/ 446 w 447"/>
                <a:gd name="T25" fmla="*/ 139 h 272"/>
                <a:gd name="T26" fmla="*/ 446 w 447"/>
                <a:gd name="T27" fmla="*/ 139 h 272"/>
                <a:gd name="T28" fmla="*/ 447 w 447"/>
                <a:gd name="T29" fmla="*/ 137 h 272"/>
                <a:gd name="T30" fmla="*/ 447 w 447"/>
                <a:gd name="T31" fmla="*/ 134 h 2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7" h="272">
                  <a:moveTo>
                    <a:pt x="447" y="134"/>
                  </a:moveTo>
                  <a:cubicBezTo>
                    <a:pt x="447" y="134"/>
                    <a:pt x="447" y="134"/>
                    <a:pt x="447" y="134"/>
                  </a:cubicBezTo>
                  <a:cubicBezTo>
                    <a:pt x="447" y="132"/>
                    <a:pt x="446" y="129"/>
                    <a:pt x="444" y="127"/>
                  </a:cubicBezTo>
                  <a:cubicBezTo>
                    <a:pt x="322" y="3"/>
                    <a:pt x="322" y="3"/>
                    <a:pt x="322" y="3"/>
                  </a:cubicBezTo>
                  <a:cubicBezTo>
                    <a:pt x="319" y="1"/>
                    <a:pt x="315" y="0"/>
                    <a:pt x="311" y="3"/>
                  </a:cubicBezTo>
                  <a:cubicBezTo>
                    <a:pt x="234" y="58"/>
                    <a:pt x="106" y="105"/>
                    <a:pt x="8" y="128"/>
                  </a:cubicBezTo>
                  <a:cubicBezTo>
                    <a:pt x="4" y="129"/>
                    <a:pt x="1" y="133"/>
                    <a:pt x="0" y="136"/>
                  </a:cubicBezTo>
                  <a:cubicBezTo>
                    <a:pt x="0" y="136"/>
                    <a:pt x="0" y="137"/>
                    <a:pt x="0" y="137"/>
                  </a:cubicBezTo>
                  <a:cubicBezTo>
                    <a:pt x="0" y="141"/>
                    <a:pt x="1" y="144"/>
                    <a:pt x="5" y="145"/>
                  </a:cubicBezTo>
                  <a:cubicBezTo>
                    <a:pt x="94" y="168"/>
                    <a:pt x="204" y="214"/>
                    <a:pt x="263" y="269"/>
                  </a:cubicBezTo>
                  <a:cubicBezTo>
                    <a:pt x="266" y="272"/>
                    <a:pt x="273" y="272"/>
                    <a:pt x="277" y="268"/>
                  </a:cubicBezTo>
                  <a:cubicBezTo>
                    <a:pt x="441" y="146"/>
                    <a:pt x="441" y="146"/>
                    <a:pt x="441" y="146"/>
                  </a:cubicBezTo>
                  <a:cubicBezTo>
                    <a:pt x="443" y="144"/>
                    <a:pt x="445" y="142"/>
                    <a:pt x="446" y="139"/>
                  </a:cubicBezTo>
                  <a:cubicBezTo>
                    <a:pt x="446" y="139"/>
                    <a:pt x="446" y="139"/>
                    <a:pt x="446" y="139"/>
                  </a:cubicBezTo>
                  <a:cubicBezTo>
                    <a:pt x="446" y="138"/>
                    <a:pt x="447" y="137"/>
                    <a:pt x="447" y="137"/>
                  </a:cubicBezTo>
                  <a:cubicBezTo>
                    <a:pt x="447" y="136"/>
                    <a:pt x="447" y="135"/>
                    <a:pt x="447" y="134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prstClr val="black"/>
                </a:solidFill>
                <a:cs typeface="Arial" pitchFamily="34" charset="0"/>
              </a:endParaRPr>
            </a:p>
          </p:txBody>
        </p:sp>
        <p:sp>
          <p:nvSpPr>
            <p:cNvPr id="13" name="Freeform 8">
              <a:extLst>
                <a:ext uri="{FF2B5EF4-FFF2-40B4-BE49-F238E27FC236}">
                  <a16:creationId xmlns:a16="http://schemas.microsoft.com/office/drawing/2014/main" xmlns="" id="{D7A83BA7-4125-4C83-ABAA-3AD981B67D2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801" y="-75"/>
              <a:ext cx="580" cy="352"/>
            </a:xfrm>
            <a:custGeom>
              <a:avLst/>
              <a:gdLst>
                <a:gd name="T0" fmla="*/ 447 w 447"/>
                <a:gd name="T1" fmla="*/ 133 h 271"/>
                <a:gd name="T2" fmla="*/ 447 w 447"/>
                <a:gd name="T3" fmla="*/ 133 h 271"/>
                <a:gd name="T4" fmla="*/ 444 w 447"/>
                <a:gd name="T5" fmla="*/ 127 h 271"/>
                <a:gd name="T6" fmla="*/ 322 w 447"/>
                <a:gd name="T7" fmla="*/ 2 h 271"/>
                <a:gd name="T8" fmla="*/ 311 w 447"/>
                <a:gd name="T9" fmla="*/ 2 h 271"/>
                <a:gd name="T10" fmla="*/ 8 w 447"/>
                <a:gd name="T11" fmla="*/ 128 h 271"/>
                <a:gd name="T12" fmla="*/ 0 w 447"/>
                <a:gd name="T13" fmla="*/ 135 h 271"/>
                <a:gd name="T14" fmla="*/ 0 w 447"/>
                <a:gd name="T15" fmla="*/ 137 h 271"/>
                <a:gd name="T16" fmla="*/ 5 w 447"/>
                <a:gd name="T17" fmla="*/ 144 h 271"/>
                <a:gd name="T18" fmla="*/ 263 w 447"/>
                <a:gd name="T19" fmla="*/ 268 h 271"/>
                <a:gd name="T20" fmla="*/ 277 w 447"/>
                <a:gd name="T21" fmla="*/ 268 h 271"/>
                <a:gd name="T22" fmla="*/ 441 w 447"/>
                <a:gd name="T23" fmla="*/ 145 h 271"/>
                <a:gd name="T24" fmla="*/ 446 w 447"/>
                <a:gd name="T25" fmla="*/ 138 h 271"/>
                <a:gd name="T26" fmla="*/ 446 w 447"/>
                <a:gd name="T27" fmla="*/ 138 h 271"/>
                <a:gd name="T28" fmla="*/ 447 w 447"/>
                <a:gd name="T29" fmla="*/ 136 h 271"/>
                <a:gd name="T30" fmla="*/ 447 w 447"/>
                <a:gd name="T31" fmla="*/ 133 h 2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7" h="271">
                  <a:moveTo>
                    <a:pt x="447" y="133"/>
                  </a:moveTo>
                  <a:cubicBezTo>
                    <a:pt x="447" y="133"/>
                    <a:pt x="447" y="133"/>
                    <a:pt x="447" y="133"/>
                  </a:cubicBezTo>
                  <a:cubicBezTo>
                    <a:pt x="447" y="131"/>
                    <a:pt x="446" y="128"/>
                    <a:pt x="444" y="127"/>
                  </a:cubicBezTo>
                  <a:cubicBezTo>
                    <a:pt x="322" y="2"/>
                    <a:pt x="322" y="2"/>
                    <a:pt x="322" y="2"/>
                  </a:cubicBezTo>
                  <a:cubicBezTo>
                    <a:pt x="319" y="0"/>
                    <a:pt x="315" y="0"/>
                    <a:pt x="311" y="2"/>
                  </a:cubicBezTo>
                  <a:cubicBezTo>
                    <a:pt x="234" y="57"/>
                    <a:pt x="106" y="104"/>
                    <a:pt x="8" y="128"/>
                  </a:cubicBezTo>
                  <a:cubicBezTo>
                    <a:pt x="4" y="129"/>
                    <a:pt x="1" y="132"/>
                    <a:pt x="0" y="135"/>
                  </a:cubicBezTo>
                  <a:cubicBezTo>
                    <a:pt x="0" y="135"/>
                    <a:pt x="0" y="136"/>
                    <a:pt x="0" y="137"/>
                  </a:cubicBezTo>
                  <a:cubicBezTo>
                    <a:pt x="0" y="140"/>
                    <a:pt x="1" y="143"/>
                    <a:pt x="5" y="144"/>
                  </a:cubicBezTo>
                  <a:cubicBezTo>
                    <a:pt x="94" y="167"/>
                    <a:pt x="204" y="213"/>
                    <a:pt x="263" y="268"/>
                  </a:cubicBezTo>
                  <a:cubicBezTo>
                    <a:pt x="266" y="271"/>
                    <a:pt x="273" y="271"/>
                    <a:pt x="277" y="268"/>
                  </a:cubicBezTo>
                  <a:cubicBezTo>
                    <a:pt x="441" y="145"/>
                    <a:pt x="441" y="145"/>
                    <a:pt x="441" y="145"/>
                  </a:cubicBezTo>
                  <a:cubicBezTo>
                    <a:pt x="443" y="143"/>
                    <a:pt x="445" y="141"/>
                    <a:pt x="446" y="138"/>
                  </a:cubicBezTo>
                  <a:cubicBezTo>
                    <a:pt x="446" y="138"/>
                    <a:pt x="446" y="138"/>
                    <a:pt x="446" y="138"/>
                  </a:cubicBezTo>
                  <a:cubicBezTo>
                    <a:pt x="446" y="137"/>
                    <a:pt x="447" y="137"/>
                    <a:pt x="447" y="136"/>
                  </a:cubicBezTo>
                  <a:cubicBezTo>
                    <a:pt x="447" y="135"/>
                    <a:pt x="447" y="134"/>
                    <a:pt x="447" y="133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prstClr val="black"/>
                </a:solidFill>
                <a:cs typeface="Arial" pitchFamily="34" charset="0"/>
              </a:endParaRPr>
            </a:p>
          </p:txBody>
        </p:sp>
        <p:sp>
          <p:nvSpPr>
            <p:cNvPr id="14" name="Freeform 9">
              <a:extLst>
                <a:ext uri="{FF2B5EF4-FFF2-40B4-BE49-F238E27FC236}">
                  <a16:creationId xmlns:a16="http://schemas.microsoft.com/office/drawing/2014/main" xmlns="" id="{078C3575-4A9F-449D-BC2E-E239BB135D8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733" y="330"/>
              <a:ext cx="580" cy="353"/>
            </a:xfrm>
            <a:custGeom>
              <a:avLst/>
              <a:gdLst>
                <a:gd name="T0" fmla="*/ 447 w 447"/>
                <a:gd name="T1" fmla="*/ 134 h 272"/>
                <a:gd name="T2" fmla="*/ 447 w 447"/>
                <a:gd name="T3" fmla="*/ 134 h 272"/>
                <a:gd name="T4" fmla="*/ 444 w 447"/>
                <a:gd name="T5" fmla="*/ 127 h 272"/>
                <a:gd name="T6" fmla="*/ 322 w 447"/>
                <a:gd name="T7" fmla="*/ 3 h 272"/>
                <a:gd name="T8" fmla="*/ 312 w 447"/>
                <a:gd name="T9" fmla="*/ 3 h 272"/>
                <a:gd name="T10" fmla="*/ 8 w 447"/>
                <a:gd name="T11" fmla="*/ 128 h 272"/>
                <a:gd name="T12" fmla="*/ 1 w 447"/>
                <a:gd name="T13" fmla="*/ 136 h 272"/>
                <a:gd name="T14" fmla="*/ 0 w 447"/>
                <a:gd name="T15" fmla="*/ 137 h 272"/>
                <a:gd name="T16" fmla="*/ 6 w 447"/>
                <a:gd name="T17" fmla="*/ 145 h 272"/>
                <a:gd name="T18" fmla="*/ 263 w 447"/>
                <a:gd name="T19" fmla="*/ 269 h 272"/>
                <a:gd name="T20" fmla="*/ 278 w 447"/>
                <a:gd name="T21" fmla="*/ 268 h 272"/>
                <a:gd name="T22" fmla="*/ 441 w 447"/>
                <a:gd name="T23" fmla="*/ 146 h 272"/>
                <a:gd name="T24" fmla="*/ 446 w 447"/>
                <a:gd name="T25" fmla="*/ 139 h 272"/>
                <a:gd name="T26" fmla="*/ 446 w 447"/>
                <a:gd name="T27" fmla="*/ 139 h 272"/>
                <a:gd name="T28" fmla="*/ 447 w 447"/>
                <a:gd name="T29" fmla="*/ 137 h 272"/>
                <a:gd name="T30" fmla="*/ 447 w 447"/>
                <a:gd name="T31" fmla="*/ 134 h 2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7" h="272">
                  <a:moveTo>
                    <a:pt x="447" y="134"/>
                  </a:moveTo>
                  <a:cubicBezTo>
                    <a:pt x="447" y="134"/>
                    <a:pt x="447" y="134"/>
                    <a:pt x="447" y="134"/>
                  </a:cubicBezTo>
                  <a:cubicBezTo>
                    <a:pt x="447" y="132"/>
                    <a:pt x="446" y="129"/>
                    <a:pt x="444" y="127"/>
                  </a:cubicBezTo>
                  <a:cubicBezTo>
                    <a:pt x="322" y="3"/>
                    <a:pt x="322" y="3"/>
                    <a:pt x="322" y="3"/>
                  </a:cubicBezTo>
                  <a:cubicBezTo>
                    <a:pt x="320" y="1"/>
                    <a:pt x="315" y="0"/>
                    <a:pt x="312" y="3"/>
                  </a:cubicBezTo>
                  <a:cubicBezTo>
                    <a:pt x="234" y="58"/>
                    <a:pt x="106" y="105"/>
                    <a:pt x="8" y="128"/>
                  </a:cubicBezTo>
                  <a:cubicBezTo>
                    <a:pt x="4" y="129"/>
                    <a:pt x="2" y="133"/>
                    <a:pt x="1" y="136"/>
                  </a:cubicBezTo>
                  <a:cubicBezTo>
                    <a:pt x="1" y="136"/>
                    <a:pt x="1" y="137"/>
                    <a:pt x="0" y="137"/>
                  </a:cubicBezTo>
                  <a:cubicBezTo>
                    <a:pt x="0" y="141"/>
                    <a:pt x="2" y="144"/>
                    <a:pt x="6" y="145"/>
                  </a:cubicBezTo>
                  <a:cubicBezTo>
                    <a:pt x="95" y="168"/>
                    <a:pt x="205" y="214"/>
                    <a:pt x="263" y="269"/>
                  </a:cubicBezTo>
                  <a:cubicBezTo>
                    <a:pt x="267" y="272"/>
                    <a:pt x="273" y="272"/>
                    <a:pt x="278" y="268"/>
                  </a:cubicBezTo>
                  <a:cubicBezTo>
                    <a:pt x="441" y="146"/>
                    <a:pt x="441" y="146"/>
                    <a:pt x="441" y="146"/>
                  </a:cubicBezTo>
                  <a:cubicBezTo>
                    <a:pt x="444" y="144"/>
                    <a:pt x="445" y="142"/>
                    <a:pt x="446" y="139"/>
                  </a:cubicBezTo>
                  <a:cubicBezTo>
                    <a:pt x="446" y="139"/>
                    <a:pt x="446" y="139"/>
                    <a:pt x="446" y="139"/>
                  </a:cubicBezTo>
                  <a:cubicBezTo>
                    <a:pt x="447" y="138"/>
                    <a:pt x="447" y="137"/>
                    <a:pt x="447" y="137"/>
                  </a:cubicBezTo>
                  <a:cubicBezTo>
                    <a:pt x="447" y="136"/>
                    <a:pt x="447" y="135"/>
                    <a:pt x="447" y="134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prstClr val="black"/>
                </a:solidFill>
                <a:cs typeface="Arial" pitchFamily="34" charset="0"/>
              </a:endParaRPr>
            </a:p>
          </p:txBody>
        </p:sp>
        <p:sp>
          <p:nvSpPr>
            <p:cNvPr id="15" name="Freeform 10">
              <a:extLst>
                <a:ext uri="{FF2B5EF4-FFF2-40B4-BE49-F238E27FC236}">
                  <a16:creationId xmlns:a16="http://schemas.microsoft.com/office/drawing/2014/main" xmlns="" id="{4D2F2BA4-B5C1-418D-8BE1-FDB0658487A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170" y="-75"/>
              <a:ext cx="580" cy="352"/>
            </a:xfrm>
            <a:custGeom>
              <a:avLst/>
              <a:gdLst>
                <a:gd name="T0" fmla="*/ 447 w 447"/>
                <a:gd name="T1" fmla="*/ 133 h 271"/>
                <a:gd name="T2" fmla="*/ 447 w 447"/>
                <a:gd name="T3" fmla="*/ 133 h 271"/>
                <a:gd name="T4" fmla="*/ 444 w 447"/>
                <a:gd name="T5" fmla="*/ 127 h 271"/>
                <a:gd name="T6" fmla="*/ 322 w 447"/>
                <a:gd name="T7" fmla="*/ 2 h 271"/>
                <a:gd name="T8" fmla="*/ 312 w 447"/>
                <a:gd name="T9" fmla="*/ 2 h 271"/>
                <a:gd name="T10" fmla="*/ 8 w 447"/>
                <a:gd name="T11" fmla="*/ 128 h 271"/>
                <a:gd name="T12" fmla="*/ 1 w 447"/>
                <a:gd name="T13" fmla="*/ 135 h 271"/>
                <a:gd name="T14" fmla="*/ 0 w 447"/>
                <a:gd name="T15" fmla="*/ 137 h 271"/>
                <a:gd name="T16" fmla="*/ 5 w 447"/>
                <a:gd name="T17" fmla="*/ 144 h 271"/>
                <a:gd name="T18" fmla="*/ 263 w 447"/>
                <a:gd name="T19" fmla="*/ 268 h 271"/>
                <a:gd name="T20" fmla="*/ 277 w 447"/>
                <a:gd name="T21" fmla="*/ 268 h 271"/>
                <a:gd name="T22" fmla="*/ 441 w 447"/>
                <a:gd name="T23" fmla="*/ 145 h 271"/>
                <a:gd name="T24" fmla="*/ 446 w 447"/>
                <a:gd name="T25" fmla="*/ 138 h 271"/>
                <a:gd name="T26" fmla="*/ 446 w 447"/>
                <a:gd name="T27" fmla="*/ 138 h 271"/>
                <a:gd name="T28" fmla="*/ 447 w 447"/>
                <a:gd name="T29" fmla="*/ 136 h 271"/>
                <a:gd name="T30" fmla="*/ 447 w 447"/>
                <a:gd name="T31" fmla="*/ 133 h 2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7" h="271">
                  <a:moveTo>
                    <a:pt x="447" y="133"/>
                  </a:moveTo>
                  <a:cubicBezTo>
                    <a:pt x="447" y="133"/>
                    <a:pt x="447" y="133"/>
                    <a:pt x="447" y="133"/>
                  </a:cubicBezTo>
                  <a:cubicBezTo>
                    <a:pt x="447" y="131"/>
                    <a:pt x="446" y="128"/>
                    <a:pt x="444" y="127"/>
                  </a:cubicBezTo>
                  <a:cubicBezTo>
                    <a:pt x="322" y="2"/>
                    <a:pt x="322" y="2"/>
                    <a:pt x="322" y="2"/>
                  </a:cubicBezTo>
                  <a:cubicBezTo>
                    <a:pt x="320" y="0"/>
                    <a:pt x="315" y="0"/>
                    <a:pt x="312" y="2"/>
                  </a:cubicBezTo>
                  <a:cubicBezTo>
                    <a:pt x="234" y="57"/>
                    <a:pt x="106" y="104"/>
                    <a:pt x="8" y="128"/>
                  </a:cubicBezTo>
                  <a:cubicBezTo>
                    <a:pt x="4" y="129"/>
                    <a:pt x="1" y="132"/>
                    <a:pt x="1" y="135"/>
                  </a:cubicBezTo>
                  <a:cubicBezTo>
                    <a:pt x="0" y="135"/>
                    <a:pt x="0" y="136"/>
                    <a:pt x="0" y="137"/>
                  </a:cubicBezTo>
                  <a:cubicBezTo>
                    <a:pt x="0" y="140"/>
                    <a:pt x="2" y="143"/>
                    <a:pt x="5" y="144"/>
                  </a:cubicBezTo>
                  <a:cubicBezTo>
                    <a:pt x="94" y="167"/>
                    <a:pt x="205" y="213"/>
                    <a:pt x="263" y="268"/>
                  </a:cubicBezTo>
                  <a:cubicBezTo>
                    <a:pt x="267" y="271"/>
                    <a:pt x="273" y="271"/>
                    <a:pt x="277" y="268"/>
                  </a:cubicBezTo>
                  <a:cubicBezTo>
                    <a:pt x="441" y="145"/>
                    <a:pt x="441" y="145"/>
                    <a:pt x="441" y="145"/>
                  </a:cubicBezTo>
                  <a:cubicBezTo>
                    <a:pt x="443" y="143"/>
                    <a:pt x="445" y="141"/>
                    <a:pt x="446" y="138"/>
                  </a:cubicBezTo>
                  <a:cubicBezTo>
                    <a:pt x="446" y="138"/>
                    <a:pt x="446" y="138"/>
                    <a:pt x="446" y="138"/>
                  </a:cubicBezTo>
                  <a:cubicBezTo>
                    <a:pt x="447" y="137"/>
                    <a:pt x="447" y="137"/>
                    <a:pt x="447" y="136"/>
                  </a:cubicBezTo>
                  <a:cubicBezTo>
                    <a:pt x="447" y="135"/>
                    <a:pt x="447" y="134"/>
                    <a:pt x="447" y="133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prstClr val="black"/>
                </a:solidFill>
                <a:cs typeface="Arial" pitchFamily="34" charset="0"/>
              </a:endParaRPr>
            </a:p>
          </p:txBody>
        </p:sp>
        <p:sp>
          <p:nvSpPr>
            <p:cNvPr id="16" name="Freeform 11">
              <a:extLst>
                <a:ext uri="{FF2B5EF4-FFF2-40B4-BE49-F238E27FC236}">
                  <a16:creationId xmlns:a16="http://schemas.microsoft.com/office/drawing/2014/main" xmlns="" id="{BF2EB0DF-ED98-4690-AF9C-794445338549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537" y="-75"/>
              <a:ext cx="579" cy="352"/>
            </a:xfrm>
            <a:custGeom>
              <a:avLst/>
              <a:gdLst>
                <a:gd name="T0" fmla="*/ 447 w 447"/>
                <a:gd name="T1" fmla="*/ 133 h 271"/>
                <a:gd name="T2" fmla="*/ 447 w 447"/>
                <a:gd name="T3" fmla="*/ 133 h 271"/>
                <a:gd name="T4" fmla="*/ 445 w 447"/>
                <a:gd name="T5" fmla="*/ 127 h 271"/>
                <a:gd name="T6" fmla="*/ 323 w 447"/>
                <a:gd name="T7" fmla="*/ 2 h 271"/>
                <a:gd name="T8" fmla="*/ 312 w 447"/>
                <a:gd name="T9" fmla="*/ 2 h 271"/>
                <a:gd name="T10" fmla="*/ 9 w 447"/>
                <a:gd name="T11" fmla="*/ 128 h 271"/>
                <a:gd name="T12" fmla="*/ 1 w 447"/>
                <a:gd name="T13" fmla="*/ 135 h 271"/>
                <a:gd name="T14" fmla="*/ 1 w 447"/>
                <a:gd name="T15" fmla="*/ 137 h 271"/>
                <a:gd name="T16" fmla="*/ 6 w 447"/>
                <a:gd name="T17" fmla="*/ 144 h 271"/>
                <a:gd name="T18" fmla="*/ 263 w 447"/>
                <a:gd name="T19" fmla="*/ 268 h 271"/>
                <a:gd name="T20" fmla="*/ 278 w 447"/>
                <a:gd name="T21" fmla="*/ 268 h 271"/>
                <a:gd name="T22" fmla="*/ 441 w 447"/>
                <a:gd name="T23" fmla="*/ 145 h 271"/>
                <a:gd name="T24" fmla="*/ 447 w 447"/>
                <a:gd name="T25" fmla="*/ 138 h 271"/>
                <a:gd name="T26" fmla="*/ 447 w 447"/>
                <a:gd name="T27" fmla="*/ 138 h 271"/>
                <a:gd name="T28" fmla="*/ 447 w 447"/>
                <a:gd name="T29" fmla="*/ 136 h 271"/>
                <a:gd name="T30" fmla="*/ 447 w 447"/>
                <a:gd name="T31" fmla="*/ 133 h 2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7" h="271">
                  <a:moveTo>
                    <a:pt x="447" y="133"/>
                  </a:moveTo>
                  <a:cubicBezTo>
                    <a:pt x="447" y="133"/>
                    <a:pt x="447" y="133"/>
                    <a:pt x="447" y="133"/>
                  </a:cubicBezTo>
                  <a:cubicBezTo>
                    <a:pt x="447" y="131"/>
                    <a:pt x="446" y="128"/>
                    <a:pt x="445" y="127"/>
                  </a:cubicBezTo>
                  <a:cubicBezTo>
                    <a:pt x="323" y="2"/>
                    <a:pt x="323" y="2"/>
                    <a:pt x="323" y="2"/>
                  </a:cubicBezTo>
                  <a:cubicBezTo>
                    <a:pt x="320" y="0"/>
                    <a:pt x="315" y="0"/>
                    <a:pt x="312" y="2"/>
                  </a:cubicBezTo>
                  <a:cubicBezTo>
                    <a:pt x="234" y="57"/>
                    <a:pt x="107" y="104"/>
                    <a:pt x="9" y="128"/>
                  </a:cubicBezTo>
                  <a:cubicBezTo>
                    <a:pt x="4" y="129"/>
                    <a:pt x="2" y="132"/>
                    <a:pt x="1" y="135"/>
                  </a:cubicBezTo>
                  <a:cubicBezTo>
                    <a:pt x="1" y="135"/>
                    <a:pt x="1" y="136"/>
                    <a:pt x="1" y="137"/>
                  </a:cubicBezTo>
                  <a:cubicBezTo>
                    <a:pt x="0" y="140"/>
                    <a:pt x="2" y="143"/>
                    <a:pt x="6" y="144"/>
                  </a:cubicBezTo>
                  <a:cubicBezTo>
                    <a:pt x="95" y="167"/>
                    <a:pt x="205" y="213"/>
                    <a:pt x="263" y="268"/>
                  </a:cubicBezTo>
                  <a:cubicBezTo>
                    <a:pt x="267" y="271"/>
                    <a:pt x="273" y="271"/>
                    <a:pt x="278" y="268"/>
                  </a:cubicBezTo>
                  <a:cubicBezTo>
                    <a:pt x="441" y="145"/>
                    <a:pt x="441" y="145"/>
                    <a:pt x="441" y="145"/>
                  </a:cubicBezTo>
                  <a:cubicBezTo>
                    <a:pt x="444" y="143"/>
                    <a:pt x="446" y="141"/>
                    <a:pt x="447" y="138"/>
                  </a:cubicBezTo>
                  <a:cubicBezTo>
                    <a:pt x="447" y="138"/>
                    <a:pt x="447" y="138"/>
                    <a:pt x="447" y="138"/>
                  </a:cubicBezTo>
                  <a:cubicBezTo>
                    <a:pt x="447" y="137"/>
                    <a:pt x="447" y="137"/>
                    <a:pt x="447" y="136"/>
                  </a:cubicBezTo>
                  <a:cubicBezTo>
                    <a:pt x="447" y="135"/>
                    <a:pt x="447" y="134"/>
                    <a:pt x="447" y="133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prstClr val="black"/>
                </a:solidFill>
                <a:cs typeface="Arial" pitchFamily="34" charset="0"/>
              </a:endParaRPr>
            </a:p>
          </p:txBody>
        </p:sp>
        <p:sp>
          <p:nvSpPr>
            <p:cNvPr id="17" name="Freeform 12">
              <a:extLst>
                <a:ext uri="{FF2B5EF4-FFF2-40B4-BE49-F238E27FC236}">
                  <a16:creationId xmlns:a16="http://schemas.microsoft.com/office/drawing/2014/main" xmlns="" id="{F51295A4-C326-465C-B5E1-363B7050350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34" y="783"/>
              <a:ext cx="785" cy="1100"/>
            </a:xfrm>
            <a:custGeom>
              <a:avLst/>
              <a:gdLst>
                <a:gd name="T0" fmla="*/ 32 w 605"/>
                <a:gd name="T1" fmla="*/ 225 h 848"/>
                <a:gd name="T2" fmla="*/ 341 w 605"/>
                <a:gd name="T3" fmla="*/ 0 h 848"/>
                <a:gd name="T4" fmla="*/ 574 w 605"/>
                <a:gd name="T5" fmla="*/ 51 h 848"/>
                <a:gd name="T6" fmla="*/ 594 w 605"/>
                <a:gd name="T7" fmla="*/ 76 h 848"/>
                <a:gd name="T8" fmla="*/ 581 w 605"/>
                <a:gd name="T9" fmla="*/ 99 h 848"/>
                <a:gd name="T10" fmla="*/ 537 w 605"/>
                <a:gd name="T11" fmla="*/ 157 h 848"/>
                <a:gd name="T12" fmla="*/ 509 w 605"/>
                <a:gd name="T13" fmla="*/ 179 h 848"/>
                <a:gd name="T14" fmla="*/ 494 w 605"/>
                <a:gd name="T15" fmla="*/ 175 h 848"/>
                <a:gd name="T16" fmla="*/ 348 w 605"/>
                <a:gd name="T17" fmla="*/ 142 h 848"/>
                <a:gd name="T18" fmla="*/ 233 w 605"/>
                <a:gd name="T19" fmla="*/ 220 h 848"/>
                <a:gd name="T20" fmla="*/ 605 w 605"/>
                <a:gd name="T21" fmla="*/ 590 h 848"/>
                <a:gd name="T22" fmla="*/ 288 w 605"/>
                <a:gd name="T23" fmla="*/ 848 h 848"/>
                <a:gd name="T24" fmla="*/ 0 w 605"/>
                <a:gd name="T25" fmla="*/ 730 h 848"/>
                <a:gd name="T26" fmla="*/ 9 w 605"/>
                <a:gd name="T27" fmla="*/ 713 h 848"/>
                <a:gd name="T28" fmla="*/ 62 w 605"/>
                <a:gd name="T29" fmla="*/ 663 h 848"/>
                <a:gd name="T30" fmla="*/ 94 w 605"/>
                <a:gd name="T31" fmla="*/ 640 h 848"/>
                <a:gd name="T32" fmla="*/ 115 w 605"/>
                <a:gd name="T33" fmla="*/ 648 h 848"/>
                <a:gd name="T34" fmla="*/ 270 w 605"/>
                <a:gd name="T35" fmla="*/ 707 h 848"/>
                <a:gd name="T36" fmla="*/ 408 w 605"/>
                <a:gd name="T37" fmla="*/ 615 h 848"/>
                <a:gd name="T38" fmla="*/ 32 w 605"/>
                <a:gd name="T39" fmla="*/ 225 h 8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605" h="848">
                  <a:moveTo>
                    <a:pt x="32" y="225"/>
                  </a:moveTo>
                  <a:cubicBezTo>
                    <a:pt x="32" y="48"/>
                    <a:pt x="209" y="0"/>
                    <a:pt x="341" y="0"/>
                  </a:cubicBezTo>
                  <a:cubicBezTo>
                    <a:pt x="443" y="0"/>
                    <a:pt x="547" y="32"/>
                    <a:pt x="574" y="51"/>
                  </a:cubicBezTo>
                  <a:cubicBezTo>
                    <a:pt x="587" y="60"/>
                    <a:pt x="594" y="68"/>
                    <a:pt x="594" y="76"/>
                  </a:cubicBezTo>
                  <a:cubicBezTo>
                    <a:pt x="594" y="82"/>
                    <a:pt x="589" y="89"/>
                    <a:pt x="581" y="99"/>
                  </a:cubicBezTo>
                  <a:cubicBezTo>
                    <a:pt x="563" y="124"/>
                    <a:pt x="552" y="137"/>
                    <a:pt x="537" y="157"/>
                  </a:cubicBezTo>
                  <a:cubicBezTo>
                    <a:pt x="528" y="168"/>
                    <a:pt x="518" y="179"/>
                    <a:pt x="509" y="179"/>
                  </a:cubicBezTo>
                  <a:cubicBezTo>
                    <a:pt x="504" y="179"/>
                    <a:pt x="500" y="178"/>
                    <a:pt x="494" y="175"/>
                  </a:cubicBezTo>
                  <a:cubicBezTo>
                    <a:pt x="468" y="165"/>
                    <a:pt x="409" y="142"/>
                    <a:pt x="348" y="142"/>
                  </a:cubicBezTo>
                  <a:cubicBezTo>
                    <a:pt x="281" y="142"/>
                    <a:pt x="233" y="175"/>
                    <a:pt x="233" y="220"/>
                  </a:cubicBezTo>
                  <a:cubicBezTo>
                    <a:pt x="233" y="358"/>
                    <a:pt x="605" y="313"/>
                    <a:pt x="605" y="590"/>
                  </a:cubicBezTo>
                  <a:cubicBezTo>
                    <a:pt x="605" y="737"/>
                    <a:pt x="467" y="848"/>
                    <a:pt x="288" y="848"/>
                  </a:cubicBezTo>
                  <a:cubicBezTo>
                    <a:pt x="130" y="848"/>
                    <a:pt x="0" y="763"/>
                    <a:pt x="0" y="730"/>
                  </a:cubicBezTo>
                  <a:cubicBezTo>
                    <a:pt x="0" y="721"/>
                    <a:pt x="3" y="719"/>
                    <a:pt x="9" y="713"/>
                  </a:cubicBezTo>
                  <a:cubicBezTo>
                    <a:pt x="21" y="703"/>
                    <a:pt x="52" y="672"/>
                    <a:pt x="62" y="663"/>
                  </a:cubicBezTo>
                  <a:cubicBezTo>
                    <a:pt x="72" y="654"/>
                    <a:pt x="83" y="640"/>
                    <a:pt x="94" y="640"/>
                  </a:cubicBezTo>
                  <a:cubicBezTo>
                    <a:pt x="102" y="640"/>
                    <a:pt x="106" y="643"/>
                    <a:pt x="115" y="648"/>
                  </a:cubicBezTo>
                  <a:cubicBezTo>
                    <a:pt x="146" y="666"/>
                    <a:pt x="199" y="707"/>
                    <a:pt x="270" y="707"/>
                  </a:cubicBezTo>
                  <a:cubicBezTo>
                    <a:pt x="341" y="707"/>
                    <a:pt x="408" y="674"/>
                    <a:pt x="408" y="615"/>
                  </a:cubicBezTo>
                  <a:cubicBezTo>
                    <a:pt x="408" y="461"/>
                    <a:pt x="32" y="506"/>
                    <a:pt x="32" y="22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prstClr val="black"/>
                </a:solidFill>
                <a:cs typeface="Arial" pitchFamily="34" charset="0"/>
              </a:endParaRPr>
            </a:p>
          </p:txBody>
        </p:sp>
        <p:sp>
          <p:nvSpPr>
            <p:cNvPr id="18" name="Freeform 13">
              <a:extLst>
                <a:ext uri="{FF2B5EF4-FFF2-40B4-BE49-F238E27FC236}">
                  <a16:creationId xmlns:a16="http://schemas.microsoft.com/office/drawing/2014/main" xmlns="" id="{FB21DE5C-F96D-48C7-A416-1B7DAA838008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123" y="783"/>
              <a:ext cx="785" cy="1100"/>
            </a:xfrm>
            <a:custGeom>
              <a:avLst/>
              <a:gdLst>
                <a:gd name="T0" fmla="*/ 32 w 605"/>
                <a:gd name="T1" fmla="*/ 225 h 848"/>
                <a:gd name="T2" fmla="*/ 342 w 605"/>
                <a:gd name="T3" fmla="*/ 0 h 848"/>
                <a:gd name="T4" fmla="*/ 574 w 605"/>
                <a:gd name="T5" fmla="*/ 51 h 848"/>
                <a:gd name="T6" fmla="*/ 594 w 605"/>
                <a:gd name="T7" fmla="*/ 76 h 848"/>
                <a:gd name="T8" fmla="*/ 581 w 605"/>
                <a:gd name="T9" fmla="*/ 99 h 848"/>
                <a:gd name="T10" fmla="*/ 537 w 605"/>
                <a:gd name="T11" fmla="*/ 157 h 848"/>
                <a:gd name="T12" fmla="*/ 510 w 605"/>
                <a:gd name="T13" fmla="*/ 179 h 848"/>
                <a:gd name="T14" fmla="*/ 494 w 605"/>
                <a:gd name="T15" fmla="*/ 175 h 848"/>
                <a:gd name="T16" fmla="*/ 348 w 605"/>
                <a:gd name="T17" fmla="*/ 142 h 848"/>
                <a:gd name="T18" fmla="*/ 233 w 605"/>
                <a:gd name="T19" fmla="*/ 220 h 848"/>
                <a:gd name="T20" fmla="*/ 605 w 605"/>
                <a:gd name="T21" fmla="*/ 590 h 848"/>
                <a:gd name="T22" fmla="*/ 289 w 605"/>
                <a:gd name="T23" fmla="*/ 848 h 848"/>
                <a:gd name="T24" fmla="*/ 0 w 605"/>
                <a:gd name="T25" fmla="*/ 730 h 848"/>
                <a:gd name="T26" fmla="*/ 9 w 605"/>
                <a:gd name="T27" fmla="*/ 713 h 848"/>
                <a:gd name="T28" fmla="*/ 62 w 605"/>
                <a:gd name="T29" fmla="*/ 663 h 848"/>
                <a:gd name="T30" fmla="*/ 94 w 605"/>
                <a:gd name="T31" fmla="*/ 640 h 848"/>
                <a:gd name="T32" fmla="*/ 115 w 605"/>
                <a:gd name="T33" fmla="*/ 648 h 848"/>
                <a:gd name="T34" fmla="*/ 270 w 605"/>
                <a:gd name="T35" fmla="*/ 707 h 848"/>
                <a:gd name="T36" fmla="*/ 409 w 605"/>
                <a:gd name="T37" fmla="*/ 615 h 848"/>
                <a:gd name="T38" fmla="*/ 32 w 605"/>
                <a:gd name="T39" fmla="*/ 225 h 8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605" h="848">
                  <a:moveTo>
                    <a:pt x="32" y="225"/>
                  </a:moveTo>
                  <a:cubicBezTo>
                    <a:pt x="32" y="48"/>
                    <a:pt x="210" y="0"/>
                    <a:pt x="342" y="0"/>
                  </a:cubicBezTo>
                  <a:cubicBezTo>
                    <a:pt x="443" y="0"/>
                    <a:pt x="547" y="32"/>
                    <a:pt x="574" y="51"/>
                  </a:cubicBezTo>
                  <a:cubicBezTo>
                    <a:pt x="587" y="60"/>
                    <a:pt x="594" y="68"/>
                    <a:pt x="594" y="76"/>
                  </a:cubicBezTo>
                  <a:cubicBezTo>
                    <a:pt x="594" y="82"/>
                    <a:pt x="589" y="89"/>
                    <a:pt x="581" y="99"/>
                  </a:cubicBezTo>
                  <a:cubicBezTo>
                    <a:pt x="563" y="124"/>
                    <a:pt x="553" y="137"/>
                    <a:pt x="537" y="157"/>
                  </a:cubicBezTo>
                  <a:cubicBezTo>
                    <a:pt x="528" y="168"/>
                    <a:pt x="518" y="179"/>
                    <a:pt x="510" y="179"/>
                  </a:cubicBezTo>
                  <a:cubicBezTo>
                    <a:pt x="504" y="179"/>
                    <a:pt x="501" y="178"/>
                    <a:pt x="494" y="175"/>
                  </a:cubicBezTo>
                  <a:cubicBezTo>
                    <a:pt x="469" y="165"/>
                    <a:pt x="409" y="142"/>
                    <a:pt x="348" y="142"/>
                  </a:cubicBezTo>
                  <a:cubicBezTo>
                    <a:pt x="282" y="142"/>
                    <a:pt x="233" y="175"/>
                    <a:pt x="233" y="220"/>
                  </a:cubicBezTo>
                  <a:cubicBezTo>
                    <a:pt x="233" y="358"/>
                    <a:pt x="605" y="313"/>
                    <a:pt x="605" y="590"/>
                  </a:cubicBezTo>
                  <a:cubicBezTo>
                    <a:pt x="605" y="737"/>
                    <a:pt x="467" y="848"/>
                    <a:pt x="289" y="848"/>
                  </a:cubicBezTo>
                  <a:cubicBezTo>
                    <a:pt x="130" y="848"/>
                    <a:pt x="0" y="763"/>
                    <a:pt x="0" y="730"/>
                  </a:cubicBezTo>
                  <a:cubicBezTo>
                    <a:pt x="0" y="721"/>
                    <a:pt x="3" y="719"/>
                    <a:pt x="9" y="713"/>
                  </a:cubicBezTo>
                  <a:cubicBezTo>
                    <a:pt x="21" y="703"/>
                    <a:pt x="52" y="672"/>
                    <a:pt x="62" y="663"/>
                  </a:cubicBezTo>
                  <a:cubicBezTo>
                    <a:pt x="72" y="654"/>
                    <a:pt x="84" y="640"/>
                    <a:pt x="94" y="640"/>
                  </a:cubicBezTo>
                  <a:cubicBezTo>
                    <a:pt x="102" y="640"/>
                    <a:pt x="106" y="643"/>
                    <a:pt x="115" y="648"/>
                  </a:cubicBezTo>
                  <a:cubicBezTo>
                    <a:pt x="146" y="666"/>
                    <a:pt x="199" y="707"/>
                    <a:pt x="270" y="707"/>
                  </a:cubicBezTo>
                  <a:cubicBezTo>
                    <a:pt x="341" y="707"/>
                    <a:pt x="409" y="674"/>
                    <a:pt x="409" y="615"/>
                  </a:cubicBezTo>
                  <a:cubicBezTo>
                    <a:pt x="409" y="461"/>
                    <a:pt x="32" y="506"/>
                    <a:pt x="32" y="22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prstClr val="black"/>
                </a:solidFill>
                <a:cs typeface="Arial" pitchFamily="34" charset="0"/>
              </a:endParaRPr>
            </a:p>
          </p:txBody>
        </p:sp>
        <p:sp>
          <p:nvSpPr>
            <p:cNvPr id="19" name="Freeform 14">
              <a:extLst>
                <a:ext uri="{FF2B5EF4-FFF2-40B4-BE49-F238E27FC236}">
                  <a16:creationId xmlns:a16="http://schemas.microsoft.com/office/drawing/2014/main" xmlns="" id="{FA81914C-0873-4C9A-93EB-68181768E339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018" y="784"/>
              <a:ext cx="914" cy="1103"/>
            </a:xfrm>
            <a:custGeom>
              <a:avLst/>
              <a:gdLst>
                <a:gd name="T0" fmla="*/ 705 w 705"/>
                <a:gd name="T1" fmla="*/ 410 h 850"/>
                <a:gd name="T2" fmla="*/ 372 w 705"/>
                <a:gd name="T3" fmla="*/ 0 h 850"/>
                <a:gd name="T4" fmla="*/ 0 w 705"/>
                <a:gd name="T5" fmla="*/ 424 h 850"/>
                <a:gd name="T6" fmla="*/ 365 w 705"/>
                <a:gd name="T7" fmla="*/ 850 h 850"/>
                <a:gd name="T8" fmla="*/ 645 w 705"/>
                <a:gd name="T9" fmla="*/ 748 h 850"/>
                <a:gd name="T10" fmla="*/ 664 w 705"/>
                <a:gd name="T11" fmla="*/ 719 h 850"/>
                <a:gd name="T12" fmla="*/ 643 w 705"/>
                <a:gd name="T13" fmla="*/ 686 h 850"/>
                <a:gd name="T14" fmla="*/ 606 w 705"/>
                <a:gd name="T15" fmla="*/ 640 h 850"/>
                <a:gd name="T16" fmla="*/ 591 w 705"/>
                <a:gd name="T17" fmla="*/ 631 h 850"/>
                <a:gd name="T18" fmla="*/ 568 w 705"/>
                <a:gd name="T19" fmla="*/ 642 h 850"/>
                <a:gd name="T20" fmla="*/ 396 w 705"/>
                <a:gd name="T21" fmla="*/ 712 h 850"/>
                <a:gd name="T22" fmla="*/ 201 w 705"/>
                <a:gd name="T23" fmla="*/ 473 h 850"/>
                <a:gd name="T24" fmla="*/ 657 w 705"/>
                <a:gd name="T25" fmla="*/ 473 h 850"/>
                <a:gd name="T26" fmla="*/ 705 w 705"/>
                <a:gd name="T27" fmla="*/ 410 h 850"/>
                <a:gd name="T28" fmla="*/ 202 w 705"/>
                <a:gd name="T29" fmla="*/ 356 h 850"/>
                <a:gd name="T30" fmla="*/ 372 w 705"/>
                <a:gd name="T31" fmla="*/ 137 h 850"/>
                <a:gd name="T32" fmla="*/ 509 w 705"/>
                <a:gd name="T33" fmla="*/ 357 h 850"/>
                <a:gd name="T34" fmla="*/ 202 w 705"/>
                <a:gd name="T35" fmla="*/ 356 h 8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705" h="850">
                  <a:moveTo>
                    <a:pt x="705" y="410"/>
                  </a:moveTo>
                  <a:cubicBezTo>
                    <a:pt x="705" y="144"/>
                    <a:pt x="600" y="0"/>
                    <a:pt x="372" y="0"/>
                  </a:cubicBezTo>
                  <a:cubicBezTo>
                    <a:pt x="191" y="0"/>
                    <a:pt x="0" y="105"/>
                    <a:pt x="0" y="424"/>
                  </a:cubicBezTo>
                  <a:cubicBezTo>
                    <a:pt x="0" y="721"/>
                    <a:pt x="169" y="850"/>
                    <a:pt x="365" y="850"/>
                  </a:cubicBezTo>
                  <a:cubicBezTo>
                    <a:pt x="506" y="850"/>
                    <a:pt x="588" y="797"/>
                    <a:pt x="645" y="748"/>
                  </a:cubicBezTo>
                  <a:cubicBezTo>
                    <a:pt x="657" y="738"/>
                    <a:pt x="664" y="729"/>
                    <a:pt x="664" y="719"/>
                  </a:cubicBezTo>
                  <a:cubicBezTo>
                    <a:pt x="664" y="709"/>
                    <a:pt x="660" y="705"/>
                    <a:pt x="643" y="686"/>
                  </a:cubicBezTo>
                  <a:cubicBezTo>
                    <a:pt x="631" y="673"/>
                    <a:pt x="622" y="659"/>
                    <a:pt x="606" y="640"/>
                  </a:cubicBezTo>
                  <a:cubicBezTo>
                    <a:pt x="601" y="634"/>
                    <a:pt x="598" y="631"/>
                    <a:pt x="591" y="631"/>
                  </a:cubicBezTo>
                  <a:cubicBezTo>
                    <a:pt x="584" y="631"/>
                    <a:pt x="576" y="636"/>
                    <a:pt x="568" y="642"/>
                  </a:cubicBezTo>
                  <a:cubicBezTo>
                    <a:pt x="531" y="671"/>
                    <a:pt x="474" y="712"/>
                    <a:pt x="396" y="712"/>
                  </a:cubicBezTo>
                  <a:cubicBezTo>
                    <a:pt x="279" y="712"/>
                    <a:pt x="213" y="630"/>
                    <a:pt x="201" y="473"/>
                  </a:cubicBezTo>
                  <a:cubicBezTo>
                    <a:pt x="320" y="473"/>
                    <a:pt x="611" y="473"/>
                    <a:pt x="657" y="473"/>
                  </a:cubicBezTo>
                  <a:cubicBezTo>
                    <a:pt x="686" y="473"/>
                    <a:pt x="705" y="453"/>
                    <a:pt x="705" y="410"/>
                  </a:cubicBezTo>
                  <a:close/>
                  <a:moveTo>
                    <a:pt x="202" y="356"/>
                  </a:moveTo>
                  <a:cubicBezTo>
                    <a:pt x="215" y="215"/>
                    <a:pt x="273" y="137"/>
                    <a:pt x="372" y="137"/>
                  </a:cubicBezTo>
                  <a:cubicBezTo>
                    <a:pt x="478" y="137"/>
                    <a:pt x="509" y="236"/>
                    <a:pt x="509" y="357"/>
                  </a:cubicBezTo>
                  <a:cubicBezTo>
                    <a:pt x="416" y="357"/>
                    <a:pt x="295" y="356"/>
                    <a:pt x="202" y="35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prstClr val="black"/>
                </a:solidFill>
                <a:cs typeface="Arial" pitchFamily="34" charset="0"/>
              </a:endParaRPr>
            </a:p>
          </p:txBody>
        </p:sp>
        <p:sp>
          <p:nvSpPr>
            <p:cNvPr id="20" name="Freeform 15">
              <a:extLst>
                <a:ext uri="{FF2B5EF4-FFF2-40B4-BE49-F238E27FC236}">
                  <a16:creationId xmlns:a16="http://schemas.microsoft.com/office/drawing/2014/main" xmlns="" id="{5BC03760-CE40-45F8-94E7-DA7780419CC2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982" y="314"/>
              <a:ext cx="685" cy="1542"/>
            </a:xfrm>
            <a:custGeom>
              <a:avLst/>
              <a:gdLst>
                <a:gd name="T0" fmla="*/ 440 w 528"/>
                <a:gd name="T1" fmla="*/ 143 h 1188"/>
                <a:gd name="T2" fmla="*/ 516 w 528"/>
                <a:gd name="T3" fmla="*/ 150 h 1188"/>
                <a:gd name="T4" fmla="*/ 528 w 528"/>
                <a:gd name="T5" fmla="*/ 143 h 1188"/>
                <a:gd name="T6" fmla="*/ 513 w 528"/>
                <a:gd name="T7" fmla="*/ 120 h 1188"/>
                <a:gd name="T8" fmla="*/ 447 w 528"/>
                <a:gd name="T9" fmla="*/ 34 h 1188"/>
                <a:gd name="T10" fmla="*/ 414 w 528"/>
                <a:gd name="T11" fmla="*/ 6 h 1188"/>
                <a:gd name="T12" fmla="*/ 339 w 528"/>
                <a:gd name="T13" fmla="*/ 0 h 1188"/>
                <a:gd name="T14" fmla="*/ 109 w 528"/>
                <a:gd name="T15" fmla="*/ 253 h 1188"/>
                <a:gd name="T16" fmla="*/ 109 w 528"/>
                <a:gd name="T17" fmla="*/ 376 h 1188"/>
                <a:gd name="T18" fmla="*/ 64 w 528"/>
                <a:gd name="T19" fmla="*/ 376 h 1188"/>
                <a:gd name="T20" fmla="*/ 0 w 528"/>
                <a:gd name="T21" fmla="*/ 443 h 1188"/>
                <a:gd name="T22" fmla="*/ 0 w 528"/>
                <a:gd name="T23" fmla="*/ 476 h 1188"/>
                <a:gd name="T24" fmla="*/ 109 w 528"/>
                <a:gd name="T25" fmla="*/ 520 h 1188"/>
                <a:gd name="T26" fmla="*/ 110 w 528"/>
                <a:gd name="T27" fmla="*/ 1150 h 1188"/>
                <a:gd name="T28" fmla="*/ 147 w 528"/>
                <a:gd name="T29" fmla="*/ 1188 h 1188"/>
                <a:gd name="T30" fmla="*/ 276 w 528"/>
                <a:gd name="T31" fmla="*/ 1188 h 1188"/>
                <a:gd name="T32" fmla="*/ 314 w 528"/>
                <a:gd name="T33" fmla="*/ 1152 h 1188"/>
                <a:gd name="T34" fmla="*/ 314 w 528"/>
                <a:gd name="T35" fmla="*/ 524 h 1188"/>
                <a:gd name="T36" fmla="*/ 520 w 528"/>
                <a:gd name="T37" fmla="*/ 478 h 1188"/>
                <a:gd name="T38" fmla="*/ 520 w 528"/>
                <a:gd name="T39" fmla="*/ 421 h 1188"/>
                <a:gd name="T40" fmla="*/ 466 w 528"/>
                <a:gd name="T41" fmla="*/ 376 h 1188"/>
                <a:gd name="T42" fmla="*/ 314 w 528"/>
                <a:gd name="T43" fmla="*/ 376 h 1188"/>
                <a:gd name="T44" fmla="*/ 314 w 528"/>
                <a:gd name="T45" fmla="*/ 272 h 1188"/>
                <a:gd name="T46" fmla="*/ 440 w 528"/>
                <a:gd name="T47" fmla="*/ 143 h 1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528" h="1188">
                  <a:moveTo>
                    <a:pt x="440" y="143"/>
                  </a:moveTo>
                  <a:cubicBezTo>
                    <a:pt x="468" y="143"/>
                    <a:pt x="500" y="150"/>
                    <a:pt x="516" y="150"/>
                  </a:cubicBezTo>
                  <a:cubicBezTo>
                    <a:pt x="523" y="150"/>
                    <a:pt x="528" y="148"/>
                    <a:pt x="528" y="143"/>
                  </a:cubicBezTo>
                  <a:cubicBezTo>
                    <a:pt x="528" y="136"/>
                    <a:pt x="518" y="126"/>
                    <a:pt x="513" y="120"/>
                  </a:cubicBezTo>
                  <a:cubicBezTo>
                    <a:pt x="487" y="88"/>
                    <a:pt x="467" y="62"/>
                    <a:pt x="447" y="34"/>
                  </a:cubicBezTo>
                  <a:cubicBezTo>
                    <a:pt x="439" y="24"/>
                    <a:pt x="430" y="12"/>
                    <a:pt x="414" y="6"/>
                  </a:cubicBezTo>
                  <a:cubicBezTo>
                    <a:pt x="400" y="1"/>
                    <a:pt x="385" y="0"/>
                    <a:pt x="339" y="0"/>
                  </a:cubicBezTo>
                  <a:cubicBezTo>
                    <a:pt x="229" y="0"/>
                    <a:pt x="109" y="51"/>
                    <a:pt x="109" y="253"/>
                  </a:cubicBezTo>
                  <a:cubicBezTo>
                    <a:pt x="109" y="264"/>
                    <a:pt x="109" y="310"/>
                    <a:pt x="109" y="376"/>
                  </a:cubicBezTo>
                  <a:cubicBezTo>
                    <a:pt x="88" y="376"/>
                    <a:pt x="72" y="376"/>
                    <a:pt x="64" y="376"/>
                  </a:cubicBezTo>
                  <a:cubicBezTo>
                    <a:pt x="18" y="376"/>
                    <a:pt x="0" y="399"/>
                    <a:pt x="0" y="443"/>
                  </a:cubicBezTo>
                  <a:cubicBezTo>
                    <a:pt x="0" y="457"/>
                    <a:pt x="0" y="438"/>
                    <a:pt x="0" y="476"/>
                  </a:cubicBezTo>
                  <a:cubicBezTo>
                    <a:pt x="26" y="494"/>
                    <a:pt x="63" y="510"/>
                    <a:pt x="109" y="520"/>
                  </a:cubicBezTo>
                  <a:cubicBezTo>
                    <a:pt x="109" y="778"/>
                    <a:pt x="110" y="1130"/>
                    <a:pt x="110" y="1150"/>
                  </a:cubicBezTo>
                  <a:cubicBezTo>
                    <a:pt x="110" y="1172"/>
                    <a:pt x="127" y="1188"/>
                    <a:pt x="147" y="1188"/>
                  </a:cubicBezTo>
                  <a:cubicBezTo>
                    <a:pt x="276" y="1188"/>
                    <a:pt x="276" y="1188"/>
                    <a:pt x="276" y="1188"/>
                  </a:cubicBezTo>
                  <a:cubicBezTo>
                    <a:pt x="297" y="1188"/>
                    <a:pt x="314" y="1172"/>
                    <a:pt x="314" y="1152"/>
                  </a:cubicBezTo>
                  <a:cubicBezTo>
                    <a:pt x="314" y="1133"/>
                    <a:pt x="314" y="777"/>
                    <a:pt x="314" y="524"/>
                  </a:cubicBezTo>
                  <a:cubicBezTo>
                    <a:pt x="385" y="515"/>
                    <a:pt x="463" y="500"/>
                    <a:pt x="520" y="478"/>
                  </a:cubicBezTo>
                  <a:cubicBezTo>
                    <a:pt x="520" y="460"/>
                    <a:pt x="520" y="442"/>
                    <a:pt x="520" y="421"/>
                  </a:cubicBezTo>
                  <a:cubicBezTo>
                    <a:pt x="520" y="394"/>
                    <a:pt x="511" y="377"/>
                    <a:pt x="466" y="376"/>
                  </a:cubicBezTo>
                  <a:cubicBezTo>
                    <a:pt x="448" y="376"/>
                    <a:pt x="385" y="376"/>
                    <a:pt x="314" y="376"/>
                  </a:cubicBezTo>
                  <a:cubicBezTo>
                    <a:pt x="314" y="319"/>
                    <a:pt x="314" y="280"/>
                    <a:pt x="314" y="272"/>
                  </a:cubicBezTo>
                  <a:cubicBezTo>
                    <a:pt x="314" y="163"/>
                    <a:pt x="349" y="143"/>
                    <a:pt x="440" y="14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prstClr val="black"/>
                </a:solidFill>
                <a:cs typeface="Arial" pitchFamily="34" charset="0"/>
              </a:endParaRPr>
            </a:p>
          </p:txBody>
        </p:sp>
        <p:sp>
          <p:nvSpPr>
            <p:cNvPr id="21" name="Freeform 16">
              <a:extLst>
                <a:ext uri="{FF2B5EF4-FFF2-40B4-BE49-F238E27FC236}">
                  <a16:creationId xmlns:a16="http://schemas.microsoft.com/office/drawing/2014/main" xmlns="" id="{933220D6-F15E-4FB1-AF9C-E7113FB85AF9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2009" y="787"/>
              <a:ext cx="868" cy="1083"/>
            </a:xfrm>
            <a:custGeom>
              <a:avLst/>
              <a:gdLst>
                <a:gd name="T0" fmla="*/ 669 w 669"/>
                <a:gd name="T1" fmla="*/ 220 h 835"/>
                <a:gd name="T2" fmla="*/ 381 w 669"/>
                <a:gd name="T3" fmla="*/ 0 h 835"/>
                <a:gd name="T4" fmla="*/ 65 w 669"/>
                <a:gd name="T5" fmla="*/ 63 h 835"/>
                <a:gd name="T6" fmla="*/ 56 w 669"/>
                <a:gd name="T7" fmla="*/ 100 h 835"/>
                <a:gd name="T8" fmla="*/ 86 w 669"/>
                <a:gd name="T9" fmla="*/ 174 h 835"/>
                <a:gd name="T10" fmla="*/ 108 w 669"/>
                <a:gd name="T11" fmla="*/ 192 h 835"/>
                <a:gd name="T12" fmla="*/ 141 w 669"/>
                <a:gd name="T13" fmla="*/ 183 h 835"/>
                <a:gd name="T14" fmla="*/ 338 w 669"/>
                <a:gd name="T15" fmla="*/ 143 h 835"/>
                <a:gd name="T16" fmla="*/ 468 w 669"/>
                <a:gd name="T17" fmla="*/ 249 h 835"/>
                <a:gd name="T18" fmla="*/ 468 w 669"/>
                <a:gd name="T19" fmla="*/ 311 h 835"/>
                <a:gd name="T20" fmla="*/ 189 w 669"/>
                <a:gd name="T21" fmla="*/ 351 h 835"/>
                <a:gd name="T22" fmla="*/ 0 w 669"/>
                <a:gd name="T23" fmla="*/ 603 h 835"/>
                <a:gd name="T24" fmla="*/ 223 w 669"/>
                <a:gd name="T25" fmla="*/ 835 h 835"/>
                <a:gd name="T26" fmla="*/ 486 w 669"/>
                <a:gd name="T27" fmla="*/ 738 h 835"/>
                <a:gd name="T28" fmla="*/ 572 w 669"/>
                <a:gd name="T29" fmla="*/ 824 h 835"/>
                <a:gd name="T30" fmla="*/ 631 w 669"/>
                <a:gd name="T31" fmla="*/ 824 h 835"/>
                <a:gd name="T32" fmla="*/ 669 w 669"/>
                <a:gd name="T33" fmla="*/ 787 h 835"/>
                <a:gd name="T34" fmla="*/ 669 w 669"/>
                <a:gd name="T35" fmla="*/ 220 h 835"/>
                <a:gd name="T36" fmla="*/ 451 w 669"/>
                <a:gd name="T37" fmla="*/ 633 h 835"/>
                <a:gd name="T38" fmla="*/ 297 w 669"/>
                <a:gd name="T39" fmla="*/ 703 h 835"/>
                <a:gd name="T40" fmla="*/ 194 w 669"/>
                <a:gd name="T41" fmla="*/ 587 h 835"/>
                <a:gd name="T42" fmla="*/ 468 w 669"/>
                <a:gd name="T43" fmla="*/ 427 h 835"/>
                <a:gd name="T44" fmla="*/ 468 w 669"/>
                <a:gd name="T45" fmla="*/ 575 h 835"/>
                <a:gd name="T46" fmla="*/ 451 w 669"/>
                <a:gd name="T47" fmla="*/ 633 h 8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669" h="835">
                  <a:moveTo>
                    <a:pt x="669" y="220"/>
                  </a:moveTo>
                  <a:cubicBezTo>
                    <a:pt x="669" y="52"/>
                    <a:pt x="552" y="0"/>
                    <a:pt x="381" y="0"/>
                  </a:cubicBezTo>
                  <a:cubicBezTo>
                    <a:pt x="226" y="0"/>
                    <a:pt x="92" y="49"/>
                    <a:pt x="65" y="63"/>
                  </a:cubicBezTo>
                  <a:cubicBezTo>
                    <a:pt x="50" y="71"/>
                    <a:pt x="48" y="81"/>
                    <a:pt x="56" y="100"/>
                  </a:cubicBezTo>
                  <a:cubicBezTo>
                    <a:pt x="64" y="122"/>
                    <a:pt x="74" y="143"/>
                    <a:pt x="86" y="174"/>
                  </a:cubicBezTo>
                  <a:cubicBezTo>
                    <a:pt x="91" y="186"/>
                    <a:pt x="97" y="192"/>
                    <a:pt x="108" y="192"/>
                  </a:cubicBezTo>
                  <a:cubicBezTo>
                    <a:pt x="117" y="192"/>
                    <a:pt x="132" y="186"/>
                    <a:pt x="141" y="183"/>
                  </a:cubicBezTo>
                  <a:cubicBezTo>
                    <a:pt x="191" y="165"/>
                    <a:pt x="273" y="143"/>
                    <a:pt x="338" y="143"/>
                  </a:cubicBezTo>
                  <a:cubicBezTo>
                    <a:pt x="423" y="143"/>
                    <a:pt x="468" y="189"/>
                    <a:pt x="468" y="249"/>
                  </a:cubicBezTo>
                  <a:cubicBezTo>
                    <a:pt x="468" y="259"/>
                    <a:pt x="468" y="282"/>
                    <a:pt x="468" y="311"/>
                  </a:cubicBezTo>
                  <a:cubicBezTo>
                    <a:pt x="336" y="324"/>
                    <a:pt x="268" y="330"/>
                    <a:pt x="189" y="351"/>
                  </a:cubicBezTo>
                  <a:cubicBezTo>
                    <a:pt x="87" y="377"/>
                    <a:pt x="0" y="440"/>
                    <a:pt x="0" y="603"/>
                  </a:cubicBezTo>
                  <a:cubicBezTo>
                    <a:pt x="0" y="762"/>
                    <a:pt x="97" y="835"/>
                    <a:pt x="223" y="835"/>
                  </a:cubicBezTo>
                  <a:cubicBezTo>
                    <a:pt x="337" y="835"/>
                    <a:pt x="448" y="776"/>
                    <a:pt x="486" y="738"/>
                  </a:cubicBezTo>
                  <a:cubicBezTo>
                    <a:pt x="490" y="792"/>
                    <a:pt x="517" y="824"/>
                    <a:pt x="572" y="824"/>
                  </a:cubicBezTo>
                  <a:cubicBezTo>
                    <a:pt x="583" y="824"/>
                    <a:pt x="610" y="824"/>
                    <a:pt x="631" y="824"/>
                  </a:cubicBezTo>
                  <a:cubicBezTo>
                    <a:pt x="652" y="824"/>
                    <a:pt x="669" y="808"/>
                    <a:pt x="669" y="787"/>
                  </a:cubicBezTo>
                  <a:cubicBezTo>
                    <a:pt x="669" y="767"/>
                    <a:pt x="669" y="273"/>
                    <a:pt x="669" y="220"/>
                  </a:cubicBezTo>
                  <a:close/>
                  <a:moveTo>
                    <a:pt x="451" y="633"/>
                  </a:moveTo>
                  <a:cubicBezTo>
                    <a:pt x="404" y="676"/>
                    <a:pt x="346" y="703"/>
                    <a:pt x="297" y="703"/>
                  </a:cubicBezTo>
                  <a:cubicBezTo>
                    <a:pt x="238" y="703"/>
                    <a:pt x="194" y="659"/>
                    <a:pt x="194" y="587"/>
                  </a:cubicBezTo>
                  <a:cubicBezTo>
                    <a:pt x="194" y="436"/>
                    <a:pt x="331" y="443"/>
                    <a:pt x="468" y="427"/>
                  </a:cubicBezTo>
                  <a:cubicBezTo>
                    <a:pt x="468" y="487"/>
                    <a:pt x="468" y="546"/>
                    <a:pt x="468" y="575"/>
                  </a:cubicBezTo>
                  <a:cubicBezTo>
                    <a:pt x="468" y="596"/>
                    <a:pt x="468" y="617"/>
                    <a:pt x="451" y="63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prstClr val="black"/>
                </a:solidFill>
                <a:cs typeface="Arial" pitchFamily="34" charset="0"/>
              </a:endParaRPr>
            </a:p>
          </p:txBody>
        </p:sp>
        <p:sp>
          <p:nvSpPr>
            <p:cNvPr id="22" name="Freeform 17">
              <a:extLst>
                <a:ext uri="{FF2B5EF4-FFF2-40B4-BE49-F238E27FC236}">
                  <a16:creationId xmlns:a16="http://schemas.microsoft.com/office/drawing/2014/main" xmlns="" id="{7CFC4469-D04E-40F1-857E-87E9A58799D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026" y="377"/>
              <a:ext cx="868" cy="1480"/>
            </a:xfrm>
            <a:custGeom>
              <a:avLst/>
              <a:gdLst>
                <a:gd name="T0" fmla="*/ 669 w 669"/>
                <a:gd name="T1" fmla="*/ 517 h 1141"/>
                <a:gd name="T2" fmla="*/ 458 w 669"/>
                <a:gd name="T3" fmla="*/ 320 h 1141"/>
                <a:gd name="T4" fmla="*/ 204 w 669"/>
                <a:gd name="T5" fmla="*/ 411 h 1141"/>
                <a:gd name="T6" fmla="*/ 204 w 669"/>
                <a:gd name="T7" fmla="*/ 19 h 1141"/>
                <a:gd name="T8" fmla="*/ 194 w 669"/>
                <a:gd name="T9" fmla="*/ 0 h 1141"/>
                <a:gd name="T10" fmla="*/ 181 w 669"/>
                <a:gd name="T11" fmla="*/ 5 h 1141"/>
                <a:gd name="T12" fmla="*/ 12 w 669"/>
                <a:gd name="T13" fmla="*/ 94 h 1141"/>
                <a:gd name="T14" fmla="*/ 0 w 669"/>
                <a:gd name="T15" fmla="*/ 112 h 1141"/>
                <a:gd name="T16" fmla="*/ 0 w 669"/>
                <a:gd name="T17" fmla="*/ 1104 h 1141"/>
                <a:gd name="T18" fmla="*/ 39 w 669"/>
                <a:gd name="T19" fmla="*/ 1141 h 1141"/>
                <a:gd name="T20" fmla="*/ 167 w 669"/>
                <a:gd name="T21" fmla="*/ 1141 h 1141"/>
                <a:gd name="T22" fmla="*/ 204 w 669"/>
                <a:gd name="T23" fmla="*/ 1105 h 1141"/>
                <a:gd name="T24" fmla="*/ 204 w 669"/>
                <a:gd name="T25" fmla="*/ 575 h 1141"/>
                <a:gd name="T26" fmla="*/ 221 w 669"/>
                <a:gd name="T27" fmla="*/ 532 h 1141"/>
                <a:gd name="T28" fmla="*/ 392 w 669"/>
                <a:gd name="T29" fmla="*/ 471 h 1141"/>
                <a:gd name="T30" fmla="*/ 466 w 669"/>
                <a:gd name="T31" fmla="*/ 567 h 1141"/>
                <a:gd name="T32" fmla="*/ 466 w 669"/>
                <a:gd name="T33" fmla="*/ 1104 h 1141"/>
                <a:gd name="T34" fmla="*/ 504 w 669"/>
                <a:gd name="T35" fmla="*/ 1141 h 1141"/>
                <a:gd name="T36" fmla="*/ 632 w 669"/>
                <a:gd name="T37" fmla="*/ 1141 h 1141"/>
                <a:gd name="T38" fmla="*/ 669 w 669"/>
                <a:gd name="T39" fmla="*/ 1104 h 1141"/>
                <a:gd name="T40" fmla="*/ 669 w 669"/>
                <a:gd name="T41" fmla="*/ 517 h 1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669" h="1141">
                  <a:moveTo>
                    <a:pt x="669" y="517"/>
                  </a:moveTo>
                  <a:cubicBezTo>
                    <a:pt x="666" y="375"/>
                    <a:pt x="580" y="320"/>
                    <a:pt x="458" y="320"/>
                  </a:cubicBezTo>
                  <a:cubicBezTo>
                    <a:pt x="356" y="320"/>
                    <a:pt x="250" y="381"/>
                    <a:pt x="204" y="411"/>
                  </a:cubicBezTo>
                  <a:cubicBezTo>
                    <a:pt x="204" y="359"/>
                    <a:pt x="204" y="139"/>
                    <a:pt x="204" y="19"/>
                  </a:cubicBezTo>
                  <a:cubicBezTo>
                    <a:pt x="204" y="4"/>
                    <a:pt x="201" y="0"/>
                    <a:pt x="194" y="0"/>
                  </a:cubicBezTo>
                  <a:cubicBezTo>
                    <a:pt x="190" y="0"/>
                    <a:pt x="187" y="2"/>
                    <a:pt x="181" y="5"/>
                  </a:cubicBezTo>
                  <a:cubicBezTo>
                    <a:pt x="128" y="38"/>
                    <a:pt x="71" y="69"/>
                    <a:pt x="12" y="94"/>
                  </a:cubicBezTo>
                  <a:cubicBezTo>
                    <a:pt x="5" y="96"/>
                    <a:pt x="1" y="99"/>
                    <a:pt x="0" y="112"/>
                  </a:cubicBezTo>
                  <a:cubicBezTo>
                    <a:pt x="1" y="132"/>
                    <a:pt x="0" y="1082"/>
                    <a:pt x="0" y="1104"/>
                  </a:cubicBezTo>
                  <a:cubicBezTo>
                    <a:pt x="0" y="1125"/>
                    <a:pt x="18" y="1141"/>
                    <a:pt x="39" y="1141"/>
                  </a:cubicBezTo>
                  <a:cubicBezTo>
                    <a:pt x="60" y="1141"/>
                    <a:pt x="146" y="1141"/>
                    <a:pt x="167" y="1141"/>
                  </a:cubicBezTo>
                  <a:cubicBezTo>
                    <a:pt x="187" y="1141"/>
                    <a:pt x="204" y="1125"/>
                    <a:pt x="204" y="1105"/>
                  </a:cubicBezTo>
                  <a:cubicBezTo>
                    <a:pt x="204" y="1084"/>
                    <a:pt x="204" y="734"/>
                    <a:pt x="204" y="575"/>
                  </a:cubicBezTo>
                  <a:cubicBezTo>
                    <a:pt x="204" y="550"/>
                    <a:pt x="210" y="539"/>
                    <a:pt x="221" y="532"/>
                  </a:cubicBezTo>
                  <a:cubicBezTo>
                    <a:pt x="271" y="502"/>
                    <a:pt x="341" y="471"/>
                    <a:pt x="392" y="471"/>
                  </a:cubicBezTo>
                  <a:cubicBezTo>
                    <a:pt x="447" y="471"/>
                    <a:pt x="466" y="510"/>
                    <a:pt x="466" y="567"/>
                  </a:cubicBezTo>
                  <a:cubicBezTo>
                    <a:pt x="466" y="785"/>
                    <a:pt x="466" y="1083"/>
                    <a:pt x="466" y="1104"/>
                  </a:cubicBezTo>
                  <a:cubicBezTo>
                    <a:pt x="466" y="1124"/>
                    <a:pt x="483" y="1141"/>
                    <a:pt x="504" y="1141"/>
                  </a:cubicBezTo>
                  <a:cubicBezTo>
                    <a:pt x="525" y="1141"/>
                    <a:pt x="611" y="1141"/>
                    <a:pt x="632" y="1141"/>
                  </a:cubicBezTo>
                  <a:cubicBezTo>
                    <a:pt x="653" y="1141"/>
                    <a:pt x="669" y="1125"/>
                    <a:pt x="669" y="1104"/>
                  </a:cubicBezTo>
                  <a:cubicBezTo>
                    <a:pt x="669" y="1084"/>
                    <a:pt x="669" y="723"/>
                    <a:pt x="669" y="517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prstClr val="black"/>
                </a:solidFill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583681185"/>
      </p:ext>
    </p:extLst>
  </p:cSld>
  <p:clrMapOvr>
    <a:masterClrMapping/>
  </p:clrMapOvr>
  <p:transition>
    <p:fade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urpose Slide Imag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685E200-231C-462C-9340-0F878EE907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33FA8D5C-A168-453D-86D4-9C1E7E6EF4D8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7560" y="2995201"/>
            <a:ext cx="6129540" cy="271273"/>
          </a:xfrm>
          <a:prstGeom prst="rect">
            <a:avLst/>
          </a:prstGeom>
        </p:spPr>
      </p:pic>
      <p:sp>
        <p:nvSpPr>
          <p:cNvPr id="9" name="Text Placeholder 8">
            <a:extLst>
              <a:ext uri="{FF2B5EF4-FFF2-40B4-BE49-F238E27FC236}">
                <a16:creationId xmlns:a16="http://schemas.microsoft.com/office/drawing/2014/main" xmlns="" id="{47789BC6-C149-491E-85F7-BE45C04FC1F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418138" y="3371330"/>
            <a:ext cx="3128962" cy="2656409"/>
          </a:xfrm>
        </p:spPr>
        <p:txBody>
          <a:bodyPr/>
          <a:lstStyle>
            <a:lvl1pPr algn="r">
              <a:lnSpc>
                <a:spcPts val="3500"/>
              </a:lnSpc>
              <a:defRPr sz="23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grpSp>
        <p:nvGrpSpPr>
          <p:cNvPr id="8" name="Group 4">
            <a:extLst>
              <a:ext uri="{FF2B5EF4-FFF2-40B4-BE49-F238E27FC236}">
                <a16:creationId xmlns:a16="http://schemas.microsoft.com/office/drawing/2014/main" xmlns="" id="{E61854D4-7D42-42F8-8EB5-31AA12955E12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7362700" y="471601"/>
            <a:ext cx="1184400" cy="403436"/>
            <a:chOff x="134" y="-75"/>
            <a:chExt cx="5760" cy="1962"/>
          </a:xfrm>
          <a:solidFill>
            <a:schemeClr val="bg1"/>
          </a:solidFill>
        </p:grpSpPr>
        <p:sp>
          <p:nvSpPr>
            <p:cNvPr id="10" name="Freeform 5">
              <a:extLst>
                <a:ext uri="{FF2B5EF4-FFF2-40B4-BE49-F238E27FC236}">
                  <a16:creationId xmlns:a16="http://schemas.microsoft.com/office/drawing/2014/main" xmlns="" id="{3F56BFE3-0F80-47A6-849C-3DEF2E16BA07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626" y="782"/>
              <a:ext cx="452" cy="1073"/>
            </a:xfrm>
            <a:custGeom>
              <a:avLst/>
              <a:gdLst>
                <a:gd name="T0" fmla="*/ 339 w 348"/>
                <a:gd name="T1" fmla="*/ 79 h 827"/>
                <a:gd name="T2" fmla="*/ 210 w 348"/>
                <a:gd name="T3" fmla="*/ 781 h 827"/>
                <a:gd name="T4" fmla="*/ 157 w 348"/>
                <a:gd name="T5" fmla="*/ 826 h 827"/>
                <a:gd name="T6" fmla="*/ 48 w 348"/>
                <a:gd name="T7" fmla="*/ 826 h 827"/>
                <a:gd name="T8" fmla="*/ 7 w 348"/>
                <a:gd name="T9" fmla="*/ 776 h 827"/>
                <a:gd name="T10" fmla="*/ 130 w 348"/>
                <a:gd name="T11" fmla="*/ 85 h 827"/>
                <a:gd name="T12" fmla="*/ 316 w 348"/>
                <a:gd name="T13" fmla="*/ 7 h 827"/>
                <a:gd name="T14" fmla="*/ 336 w 348"/>
                <a:gd name="T15" fmla="*/ 0 h 827"/>
                <a:gd name="T16" fmla="*/ 348 w 348"/>
                <a:gd name="T17" fmla="*/ 16 h 827"/>
                <a:gd name="T18" fmla="*/ 339 w 348"/>
                <a:gd name="T19" fmla="*/ 79 h 8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48" h="827">
                  <a:moveTo>
                    <a:pt x="339" y="79"/>
                  </a:moveTo>
                  <a:cubicBezTo>
                    <a:pt x="296" y="318"/>
                    <a:pt x="253" y="542"/>
                    <a:pt x="210" y="781"/>
                  </a:cubicBezTo>
                  <a:cubicBezTo>
                    <a:pt x="204" y="812"/>
                    <a:pt x="187" y="826"/>
                    <a:pt x="157" y="826"/>
                  </a:cubicBezTo>
                  <a:cubicBezTo>
                    <a:pt x="121" y="827"/>
                    <a:pt x="84" y="827"/>
                    <a:pt x="48" y="826"/>
                  </a:cubicBezTo>
                  <a:cubicBezTo>
                    <a:pt x="10" y="826"/>
                    <a:pt x="0" y="814"/>
                    <a:pt x="7" y="776"/>
                  </a:cubicBezTo>
                  <a:cubicBezTo>
                    <a:pt x="29" y="656"/>
                    <a:pt x="111" y="190"/>
                    <a:pt x="130" y="85"/>
                  </a:cubicBezTo>
                  <a:cubicBezTo>
                    <a:pt x="198" y="61"/>
                    <a:pt x="255" y="39"/>
                    <a:pt x="316" y="7"/>
                  </a:cubicBezTo>
                  <a:cubicBezTo>
                    <a:pt x="323" y="3"/>
                    <a:pt x="330" y="0"/>
                    <a:pt x="336" y="0"/>
                  </a:cubicBezTo>
                  <a:cubicBezTo>
                    <a:pt x="345" y="0"/>
                    <a:pt x="348" y="6"/>
                    <a:pt x="348" y="16"/>
                  </a:cubicBezTo>
                  <a:cubicBezTo>
                    <a:pt x="348" y="27"/>
                    <a:pt x="340" y="70"/>
                    <a:pt x="339" y="7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prstClr val="black"/>
                </a:solidFill>
                <a:cs typeface="Arial" pitchFamily="34" charset="0"/>
              </a:endParaRPr>
            </a:p>
          </p:txBody>
        </p:sp>
        <p:sp>
          <p:nvSpPr>
            <p:cNvPr id="11" name="Freeform 6">
              <a:extLst>
                <a:ext uri="{FF2B5EF4-FFF2-40B4-BE49-F238E27FC236}">
                  <a16:creationId xmlns:a16="http://schemas.microsoft.com/office/drawing/2014/main" xmlns="" id="{1F15C015-E08F-44A6-901F-4254A2F36DB7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435" y="-75"/>
              <a:ext cx="579" cy="352"/>
            </a:xfrm>
            <a:custGeom>
              <a:avLst/>
              <a:gdLst>
                <a:gd name="T0" fmla="*/ 447 w 447"/>
                <a:gd name="T1" fmla="*/ 133 h 271"/>
                <a:gd name="T2" fmla="*/ 447 w 447"/>
                <a:gd name="T3" fmla="*/ 133 h 271"/>
                <a:gd name="T4" fmla="*/ 444 w 447"/>
                <a:gd name="T5" fmla="*/ 127 h 271"/>
                <a:gd name="T6" fmla="*/ 322 w 447"/>
                <a:gd name="T7" fmla="*/ 2 h 271"/>
                <a:gd name="T8" fmla="*/ 312 w 447"/>
                <a:gd name="T9" fmla="*/ 2 h 271"/>
                <a:gd name="T10" fmla="*/ 8 w 447"/>
                <a:gd name="T11" fmla="*/ 128 h 271"/>
                <a:gd name="T12" fmla="*/ 1 w 447"/>
                <a:gd name="T13" fmla="*/ 135 h 271"/>
                <a:gd name="T14" fmla="*/ 1 w 447"/>
                <a:gd name="T15" fmla="*/ 137 h 271"/>
                <a:gd name="T16" fmla="*/ 6 w 447"/>
                <a:gd name="T17" fmla="*/ 144 h 271"/>
                <a:gd name="T18" fmla="*/ 263 w 447"/>
                <a:gd name="T19" fmla="*/ 268 h 271"/>
                <a:gd name="T20" fmla="*/ 278 w 447"/>
                <a:gd name="T21" fmla="*/ 268 h 271"/>
                <a:gd name="T22" fmla="*/ 441 w 447"/>
                <a:gd name="T23" fmla="*/ 145 h 271"/>
                <a:gd name="T24" fmla="*/ 446 w 447"/>
                <a:gd name="T25" fmla="*/ 138 h 271"/>
                <a:gd name="T26" fmla="*/ 446 w 447"/>
                <a:gd name="T27" fmla="*/ 138 h 271"/>
                <a:gd name="T28" fmla="*/ 447 w 447"/>
                <a:gd name="T29" fmla="*/ 136 h 271"/>
                <a:gd name="T30" fmla="*/ 447 w 447"/>
                <a:gd name="T31" fmla="*/ 133 h 2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7" h="271">
                  <a:moveTo>
                    <a:pt x="447" y="133"/>
                  </a:moveTo>
                  <a:cubicBezTo>
                    <a:pt x="447" y="133"/>
                    <a:pt x="447" y="133"/>
                    <a:pt x="447" y="133"/>
                  </a:cubicBezTo>
                  <a:cubicBezTo>
                    <a:pt x="447" y="131"/>
                    <a:pt x="446" y="128"/>
                    <a:pt x="444" y="127"/>
                  </a:cubicBezTo>
                  <a:cubicBezTo>
                    <a:pt x="322" y="2"/>
                    <a:pt x="322" y="2"/>
                    <a:pt x="322" y="2"/>
                  </a:cubicBezTo>
                  <a:cubicBezTo>
                    <a:pt x="320" y="0"/>
                    <a:pt x="315" y="0"/>
                    <a:pt x="312" y="2"/>
                  </a:cubicBezTo>
                  <a:cubicBezTo>
                    <a:pt x="234" y="57"/>
                    <a:pt x="106" y="104"/>
                    <a:pt x="8" y="128"/>
                  </a:cubicBezTo>
                  <a:cubicBezTo>
                    <a:pt x="4" y="129"/>
                    <a:pt x="2" y="132"/>
                    <a:pt x="1" y="135"/>
                  </a:cubicBezTo>
                  <a:cubicBezTo>
                    <a:pt x="1" y="135"/>
                    <a:pt x="1" y="136"/>
                    <a:pt x="1" y="137"/>
                  </a:cubicBezTo>
                  <a:cubicBezTo>
                    <a:pt x="0" y="140"/>
                    <a:pt x="2" y="143"/>
                    <a:pt x="6" y="144"/>
                  </a:cubicBezTo>
                  <a:cubicBezTo>
                    <a:pt x="95" y="167"/>
                    <a:pt x="205" y="213"/>
                    <a:pt x="263" y="268"/>
                  </a:cubicBezTo>
                  <a:cubicBezTo>
                    <a:pt x="267" y="271"/>
                    <a:pt x="273" y="271"/>
                    <a:pt x="278" y="268"/>
                  </a:cubicBezTo>
                  <a:cubicBezTo>
                    <a:pt x="441" y="145"/>
                    <a:pt x="441" y="145"/>
                    <a:pt x="441" y="145"/>
                  </a:cubicBezTo>
                  <a:cubicBezTo>
                    <a:pt x="444" y="143"/>
                    <a:pt x="445" y="141"/>
                    <a:pt x="446" y="138"/>
                  </a:cubicBezTo>
                  <a:cubicBezTo>
                    <a:pt x="446" y="138"/>
                    <a:pt x="446" y="138"/>
                    <a:pt x="446" y="138"/>
                  </a:cubicBezTo>
                  <a:cubicBezTo>
                    <a:pt x="447" y="137"/>
                    <a:pt x="447" y="137"/>
                    <a:pt x="447" y="136"/>
                  </a:cubicBezTo>
                  <a:cubicBezTo>
                    <a:pt x="447" y="135"/>
                    <a:pt x="447" y="134"/>
                    <a:pt x="447" y="133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prstClr val="black"/>
                </a:solidFill>
                <a:cs typeface="Arial" pitchFamily="34" charset="0"/>
              </a:endParaRPr>
            </a:p>
          </p:txBody>
        </p:sp>
        <p:sp>
          <p:nvSpPr>
            <p:cNvPr id="12" name="Freeform 7">
              <a:extLst>
                <a:ext uri="{FF2B5EF4-FFF2-40B4-BE49-F238E27FC236}">
                  <a16:creationId xmlns:a16="http://schemas.microsoft.com/office/drawing/2014/main" xmlns="" id="{655F8514-72C8-4407-BD93-95327C78AEA2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366" y="330"/>
              <a:ext cx="580" cy="353"/>
            </a:xfrm>
            <a:custGeom>
              <a:avLst/>
              <a:gdLst>
                <a:gd name="T0" fmla="*/ 447 w 447"/>
                <a:gd name="T1" fmla="*/ 134 h 272"/>
                <a:gd name="T2" fmla="*/ 447 w 447"/>
                <a:gd name="T3" fmla="*/ 134 h 272"/>
                <a:gd name="T4" fmla="*/ 444 w 447"/>
                <a:gd name="T5" fmla="*/ 127 h 272"/>
                <a:gd name="T6" fmla="*/ 322 w 447"/>
                <a:gd name="T7" fmla="*/ 3 h 272"/>
                <a:gd name="T8" fmla="*/ 311 w 447"/>
                <a:gd name="T9" fmla="*/ 3 h 272"/>
                <a:gd name="T10" fmla="*/ 8 w 447"/>
                <a:gd name="T11" fmla="*/ 128 h 272"/>
                <a:gd name="T12" fmla="*/ 0 w 447"/>
                <a:gd name="T13" fmla="*/ 136 h 272"/>
                <a:gd name="T14" fmla="*/ 0 w 447"/>
                <a:gd name="T15" fmla="*/ 137 h 272"/>
                <a:gd name="T16" fmla="*/ 5 w 447"/>
                <a:gd name="T17" fmla="*/ 145 h 272"/>
                <a:gd name="T18" fmla="*/ 263 w 447"/>
                <a:gd name="T19" fmla="*/ 269 h 272"/>
                <a:gd name="T20" fmla="*/ 277 w 447"/>
                <a:gd name="T21" fmla="*/ 268 h 272"/>
                <a:gd name="T22" fmla="*/ 441 w 447"/>
                <a:gd name="T23" fmla="*/ 146 h 272"/>
                <a:gd name="T24" fmla="*/ 446 w 447"/>
                <a:gd name="T25" fmla="*/ 139 h 272"/>
                <a:gd name="T26" fmla="*/ 446 w 447"/>
                <a:gd name="T27" fmla="*/ 139 h 272"/>
                <a:gd name="T28" fmla="*/ 447 w 447"/>
                <a:gd name="T29" fmla="*/ 137 h 272"/>
                <a:gd name="T30" fmla="*/ 447 w 447"/>
                <a:gd name="T31" fmla="*/ 134 h 2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7" h="272">
                  <a:moveTo>
                    <a:pt x="447" y="134"/>
                  </a:moveTo>
                  <a:cubicBezTo>
                    <a:pt x="447" y="134"/>
                    <a:pt x="447" y="134"/>
                    <a:pt x="447" y="134"/>
                  </a:cubicBezTo>
                  <a:cubicBezTo>
                    <a:pt x="447" y="132"/>
                    <a:pt x="446" y="129"/>
                    <a:pt x="444" y="127"/>
                  </a:cubicBezTo>
                  <a:cubicBezTo>
                    <a:pt x="322" y="3"/>
                    <a:pt x="322" y="3"/>
                    <a:pt x="322" y="3"/>
                  </a:cubicBezTo>
                  <a:cubicBezTo>
                    <a:pt x="319" y="1"/>
                    <a:pt x="315" y="0"/>
                    <a:pt x="311" y="3"/>
                  </a:cubicBezTo>
                  <a:cubicBezTo>
                    <a:pt x="234" y="58"/>
                    <a:pt x="106" y="105"/>
                    <a:pt x="8" y="128"/>
                  </a:cubicBezTo>
                  <a:cubicBezTo>
                    <a:pt x="4" y="129"/>
                    <a:pt x="1" y="133"/>
                    <a:pt x="0" y="136"/>
                  </a:cubicBezTo>
                  <a:cubicBezTo>
                    <a:pt x="0" y="136"/>
                    <a:pt x="0" y="137"/>
                    <a:pt x="0" y="137"/>
                  </a:cubicBezTo>
                  <a:cubicBezTo>
                    <a:pt x="0" y="141"/>
                    <a:pt x="1" y="144"/>
                    <a:pt x="5" y="145"/>
                  </a:cubicBezTo>
                  <a:cubicBezTo>
                    <a:pt x="94" y="168"/>
                    <a:pt x="204" y="214"/>
                    <a:pt x="263" y="269"/>
                  </a:cubicBezTo>
                  <a:cubicBezTo>
                    <a:pt x="266" y="272"/>
                    <a:pt x="273" y="272"/>
                    <a:pt x="277" y="268"/>
                  </a:cubicBezTo>
                  <a:cubicBezTo>
                    <a:pt x="441" y="146"/>
                    <a:pt x="441" y="146"/>
                    <a:pt x="441" y="146"/>
                  </a:cubicBezTo>
                  <a:cubicBezTo>
                    <a:pt x="443" y="144"/>
                    <a:pt x="445" y="142"/>
                    <a:pt x="446" y="139"/>
                  </a:cubicBezTo>
                  <a:cubicBezTo>
                    <a:pt x="446" y="139"/>
                    <a:pt x="446" y="139"/>
                    <a:pt x="446" y="139"/>
                  </a:cubicBezTo>
                  <a:cubicBezTo>
                    <a:pt x="446" y="138"/>
                    <a:pt x="447" y="137"/>
                    <a:pt x="447" y="137"/>
                  </a:cubicBezTo>
                  <a:cubicBezTo>
                    <a:pt x="447" y="136"/>
                    <a:pt x="447" y="135"/>
                    <a:pt x="447" y="134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prstClr val="black"/>
                </a:solidFill>
                <a:cs typeface="Arial" pitchFamily="34" charset="0"/>
              </a:endParaRPr>
            </a:p>
          </p:txBody>
        </p:sp>
        <p:sp>
          <p:nvSpPr>
            <p:cNvPr id="13" name="Freeform 8">
              <a:extLst>
                <a:ext uri="{FF2B5EF4-FFF2-40B4-BE49-F238E27FC236}">
                  <a16:creationId xmlns:a16="http://schemas.microsoft.com/office/drawing/2014/main" xmlns="" id="{D7A83BA7-4125-4C83-ABAA-3AD981B67D2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801" y="-75"/>
              <a:ext cx="580" cy="352"/>
            </a:xfrm>
            <a:custGeom>
              <a:avLst/>
              <a:gdLst>
                <a:gd name="T0" fmla="*/ 447 w 447"/>
                <a:gd name="T1" fmla="*/ 133 h 271"/>
                <a:gd name="T2" fmla="*/ 447 w 447"/>
                <a:gd name="T3" fmla="*/ 133 h 271"/>
                <a:gd name="T4" fmla="*/ 444 w 447"/>
                <a:gd name="T5" fmla="*/ 127 h 271"/>
                <a:gd name="T6" fmla="*/ 322 w 447"/>
                <a:gd name="T7" fmla="*/ 2 h 271"/>
                <a:gd name="T8" fmla="*/ 311 w 447"/>
                <a:gd name="T9" fmla="*/ 2 h 271"/>
                <a:gd name="T10" fmla="*/ 8 w 447"/>
                <a:gd name="T11" fmla="*/ 128 h 271"/>
                <a:gd name="T12" fmla="*/ 0 w 447"/>
                <a:gd name="T13" fmla="*/ 135 h 271"/>
                <a:gd name="T14" fmla="*/ 0 w 447"/>
                <a:gd name="T15" fmla="*/ 137 h 271"/>
                <a:gd name="T16" fmla="*/ 5 w 447"/>
                <a:gd name="T17" fmla="*/ 144 h 271"/>
                <a:gd name="T18" fmla="*/ 263 w 447"/>
                <a:gd name="T19" fmla="*/ 268 h 271"/>
                <a:gd name="T20" fmla="*/ 277 w 447"/>
                <a:gd name="T21" fmla="*/ 268 h 271"/>
                <a:gd name="T22" fmla="*/ 441 w 447"/>
                <a:gd name="T23" fmla="*/ 145 h 271"/>
                <a:gd name="T24" fmla="*/ 446 w 447"/>
                <a:gd name="T25" fmla="*/ 138 h 271"/>
                <a:gd name="T26" fmla="*/ 446 w 447"/>
                <a:gd name="T27" fmla="*/ 138 h 271"/>
                <a:gd name="T28" fmla="*/ 447 w 447"/>
                <a:gd name="T29" fmla="*/ 136 h 271"/>
                <a:gd name="T30" fmla="*/ 447 w 447"/>
                <a:gd name="T31" fmla="*/ 133 h 2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7" h="271">
                  <a:moveTo>
                    <a:pt x="447" y="133"/>
                  </a:moveTo>
                  <a:cubicBezTo>
                    <a:pt x="447" y="133"/>
                    <a:pt x="447" y="133"/>
                    <a:pt x="447" y="133"/>
                  </a:cubicBezTo>
                  <a:cubicBezTo>
                    <a:pt x="447" y="131"/>
                    <a:pt x="446" y="128"/>
                    <a:pt x="444" y="127"/>
                  </a:cubicBezTo>
                  <a:cubicBezTo>
                    <a:pt x="322" y="2"/>
                    <a:pt x="322" y="2"/>
                    <a:pt x="322" y="2"/>
                  </a:cubicBezTo>
                  <a:cubicBezTo>
                    <a:pt x="319" y="0"/>
                    <a:pt x="315" y="0"/>
                    <a:pt x="311" y="2"/>
                  </a:cubicBezTo>
                  <a:cubicBezTo>
                    <a:pt x="234" y="57"/>
                    <a:pt x="106" y="104"/>
                    <a:pt x="8" y="128"/>
                  </a:cubicBezTo>
                  <a:cubicBezTo>
                    <a:pt x="4" y="129"/>
                    <a:pt x="1" y="132"/>
                    <a:pt x="0" y="135"/>
                  </a:cubicBezTo>
                  <a:cubicBezTo>
                    <a:pt x="0" y="135"/>
                    <a:pt x="0" y="136"/>
                    <a:pt x="0" y="137"/>
                  </a:cubicBezTo>
                  <a:cubicBezTo>
                    <a:pt x="0" y="140"/>
                    <a:pt x="1" y="143"/>
                    <a:pt x="5" y="144"/>
                  </a:cubicBezTo>
                  <a:cubicBezTo>
                    <a:pt x="94" y="167"/>
                    <a:pt x="204" y="213"/>
                    <a:pt x="263" y="268"/>
                  </a:cubicBezTo>
                  <a:cubicBezTo>
                    <a:pt x="266" y="271"/>
                    <a:pt x="273" y="271"/>
                    <a:pt x="277" y="268"/>
                  </a:cubicBezTo>
                  <a:cubicBezTo>
                    <a:pt x="441" y="145"/>
                    <a:pt x="441" y="145"/>
                    <a:pt x="441" y="145"/>
                  </a:cubicBezTo>
                  <a:cubicBezTo>
                    <a:pt x="443" y="143"/>
                    <a:pt x="445" y="141"/>
                    <a:pt x="446" y="138"/>
                  </a:cubicBezTo>
                  <a:cubicBezTo>
                    <a:pt x="446" y="138"/>
                    <a:pt x="446" y="138"/>
                    <a:pt x="446" y="138"/>
                  </a:cubicBezTo>
                  <a:cubicBezTo>
                    <a:pt x="446" y="137"/>
                    <a:pt x="447" y="137"/>
                    <a:pt x="447" y="136"/>
                  </a:cubicBezTo>
                  <a:cubicBezTo>
                    <a:pt x="447" y="135"/>
                    <a:pt x="447" y="134"/>
                    <a:pt x="447" y="133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prstClr val="black"/>
                </a:solidFill>
                <a:cs typeface="Arial" pitchFamily="34" charset="0"/>
              </a:endParaRPr>
            </a:p>
          </p:txBody>
        </p:sp>
        <p:sp>
          <p:nvSpPr>
            <p:cNvPr id="14" name="Freeform 9">
              <a:extLst>
                <a:ext uri="{FF2B5EF4-FFF2-40B4-BE49-F238E27FC236}">
                  <a16:creationId xmlns:a16="http://schemas.microsoft.com/office/drawing/2014/main" xmlns="" id="{078C3575-4A9F-449D-BC2E-E239BB135D8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733" y="330"/>
              <a:ext cx="580" cy="353"/>
            </a:xfrm>
            <a:custGeom>
              <a:avLst/>
              <a:gdLst>
                <a:gd name="T0" fmla="*/ 447 w 447"/>
                <a:gd name="T1" fmla="*/ 134 h 272"/>
                <a:gd name="T2" fmla="*/ 447 w 447"/>
                <a:gd name="T3" fmla="*/ 134 h 272"/>
                <a:gd name="T4" fmla="*/ 444 w 447"/>
                <a:gd name="T5" fmla="*/ 127 h 272"/>
                <a:gd name="T6" fmla="*/ 322 w 447"/>
                <a:gd name="T7" fmla="*/ 3 h 272"/>
                <a:gd name="T8" fmla="*/ 312 w 447"/>
                <a:gd name="T9" fmla="*/ 3 h 272"/>
                <a:gd name="T10" fmla="*/ 8 w 447"/>
                <a:gd name="T11" fmla="*/ 128 h 272"/>
                <a:gd name="T12" fmla="*/ 1 w 447"/>
                <a:gd name="T13" fmla="*/ 136 h 272"/>
                <a:gd name="T14" fmla="*/ 0 w 447"/>
                <a:gd name="T15" fmla="*/ 137 h 272"/>
                <a:gd name="T16" fmla="*/ 6 w 447"/>
                <a:gd name="T17" fmla="*/ 145 h 272"/>
                <a:gd name="T18" fmla="*/ 263 w 447"/>
                <a:gd name="T19" fmla="*/ 269 h 272"/>
                <a:gd name="T20" fmla="*/ 278 w 447"/>
                <a:gd name="T21" fmla="*/ 268 h 272"/>
                <a:gd name="T22" fmla="*/ 441 w 447"/>
                <a:gd name="T23" fmla="*/ 146 h 272"/>
                <a:gd name="T24" fmla="*/ 446 w 447"/>
                <a:gd name="T25" fmla="*/ 139 h 272"/>
                <a:gd name="T26" fmla="*/ 446 w 447"/>
                <a:gd name="T27" fmla="*/ 139 h 272"/>
                <a:gd name="T28" fmla="*/ 447 w 447"/>
                <a:gd name="T29" fmla="*/ 137 h 272"/>
                <a:gd name="T30" fmla="*/ 447 w 447"/>
                <a:gd name="T31" fmla="*/ 134 h 2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7" h="272">
                  <a:moveTo>
                    <a:pt x="447" y="134"/>
                  </a:moveTo>
                  <a:cubicBezTo>
                    <a:pt x="447" y="134"/>
                    <a:pt x="447" y="134"/>
                    <a:pt x="447" y="134"/>
                  </a:cubicBezTo>
                  <a:cubicBezTo>
                    <a:pt x="447" y="132"/>
                    <a:pt x="446" y="129"/>
                    <a:pt x="444" y="127"/>
                  </a:cubicBezTo>
                  <a:cubicBezTo>
                    <a:pt x="322" y="3"/>
                    <a:pt x="322" y="3"/>
                    <a:pt x="322" y="3"/>
                  </a:cubicBezTo>
                  <a:cubicBezTo>
                    <a:pt x="320" y="1"/>
                    <a:pt x="315" y="0"/>
                    <a:pt x="312" y="3"/>
                  </a:cubicBezTo>
                  <a:cubicBezTo>
                    <a:pt x="234" y="58"/>
                    <a:pt x="106" y="105"/>
                    <a:pt x="8" y="128"/>
                  </a:cubicBezTo>
                  <a:cubicBezTo>
                    <a:pt x="4" y="129"/>
                    <a:pt x="2" y="133"/>
                    <a:pt x="1" y="136"/>
                  </a:cubicBezTo>
                  <a:cubicBezTo>
                    <a:pt x="1" y="136"/>
                    <a:pt x="1" y="137"/>
                    <a:pt x="0" y="137"/>
                  </a:cubicBezTo>
                  <a:cubicBezTo>
                    <a:pt x="0" y="141"/>
                    <a:pt x="2" y="144"/>
                    <a:pt x="6" y="145"/>
                  </a:cubicBezTo>
                  <a:cubicBezTo>
                    <a:pt x="95" y="168"/>
                    <a:pt x="205" y="214"/>
                    <a:pt x="263" y="269"/>
                  </a:cubicBezTo>
                  <a:cubicBezTo>
                    <a:pt x="267" y="272"/>
                    <a:pt x="273" y="272"/>
                    <a:pt x="278" y="268"/>
                  </a:cubicBezTo>
                  <a:cubicBezTo>
                    <a:pt x="441" y="146"/>
                    <a:pt x="441" y="146"/>
                    <a:pt x="441" y="146"/>
                  </a:cubicBezTo>
                  <a:cubicBezTo>
                    <a:pt x="444" y="144"/>
                    <a:pt x="445" y="142"/>
                    <a:pt x="446" y="139"/>
                  </a:cubicBezTo>
                  <a:cubicBezTo>
                    <a:pt x="446" y="139"/>
                    <a:pt x="446" y="139"/>
                    <a:pt x="446" y="139"/>
                  </a:cubicBezTo>
                  <a:cubicBezTo>
                    <a:pt x="447" y="138"/>
                    <a:pt x="447" y="137"/>
                    <a:pt x="447" y="137"/>
                  </a:cubicBezTo>
                  <a:cubicBezTo>
                    <a:pt x="447" y="136"/>
                    <a:pt x="447" y="135"/>
                    <a:pt x="447" y="134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prstClr val="black"/>
                </a:solidFill>
                <a:cs typeface="Arial" pitchFamily="34" charset="0"/>
              </a:endParaRPr>
            </a:p>
          </p:txBody>
        </p:sp>
        <p:sp>
          <p:nvSpPr>
            <p:cNvPr id="15" name="Freeform 10">
              <a:extLst>
                <a:ext uri="{FF2B5EF4-FFF2-40B4-BE49-F238E27FC236}">
                  <a16:creationId xmlns:a16="http://schemas.microsoft.com/office/drawing/2014/main" xmlns="" id="{4D2F2BA4-B5C1-418D-8BE1-FDB0658487A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170" y="-75"/>
              <a:ext cx="580" cy="352"/>
            </a:xfrm>
            <a:custGeom>
              <a:avLst/>
              <a:gdLst>
                <a:gd name="T0" fmla="*/ 447 w 447"/>
                <a:gd name="T1" fmla="*/ 133 h 271"/>
                <a:gd name="T2" fmla="*/ 447 w 447"/>
                <a:gd name="T3" fmla="*/ 133 h 271"/>
                <a:gd name="T4" fmla="*/ 444 w 447"/>
                <a:gd name="T5" fmla="*/ 127 h 271"/>
                <a:gd name="T6" fmla="*/ 322 w 447"/>
                <a:gd name="T7" fmla="*/ 2 h 271"/>
                <a:gd name="T8" fmla="*/ 312 w 447"/>
                <a:gd name="T9" fmla="*/ 2 h 271"/>
                <a:gd name="T10" fmla="*/ 8 w 447"/>
                <a:gd name="T11" fmla="*/ 128 h 271"/>
                <a:gd name="T12" fmla="*/ 1 w 447"/>
                <a:gd name="T13" fmla="*/ 135 h 271"/>
                <a:gd name="T14" fmla="*/ 0 w 447"/>
                <a:gd name="T15" fmla="*/ 137 h 271"/>
                <a:gd name="T16" fmla="*/ 5 w 447"/>
                <a:gd name="T17" fmla="*/ 144 h 271"/>
                <a:gd name="T18" fmla="*/ 263 w 447"/>
                <a:gd name="T19" fmla="*/ 268 h 271"/>
                <a:gd name="T20" fmla="*/ 277 w 447"/>
                <a:gd name="T21" fmla="*/ 268 h 271"/>
                <a:gd name="T22" fmla="*/ 441 w 447"/>
                <a:gd name="T23" fmla="*/ 145 h 271"/>
                <a:gd name="T24" fmla="*/ 446 w 447"/>
                <a:gd name="T25" fmla="*/ 138 h 271"/>
                <a:gd name="T26" fmla="*/ 446 w 447"/>
                <a:gd name="T27" fmla="*/ 138 h 271"/>
                <a:gd name="T28" fmla="*/ 447 w 447"/>
                <a:gd name="T29" fmla="*/ 136 h 271"/>
                <a:gd name="T30" fmla="*/ 447 w 447"/>
                <a:gd name="T31" fmla="*/ 133 h 2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7" h="271">
                  <a:moveTo>
                    <a:pt x="447" y="133"/>
                  </a:moveTo>
                  <a:cubicBezTo>
                    <a:pt x="447" y="133"/>
                    <a:pt x="447" y="133"/>
                    <a:pt x="447" y="133"/>
                  </a:cubicBezTo>
                  <a:cubicBezTo>
                    <a:pt x="447" y="131"/>
                    <a:pt x="446" y="128"/>
                    <a:pt x="444" y="127"/>
                  </a:cubicBezTo>
                  <a:cubicBezTo>
                    <a:pt x="322" y="2"/>
                    <a:pt x="322" y="2"/>
                    <a:pt x="322" y="2"/>
                  </a:cubicBezTo>
                  <a:cubicBezTo>
                    <a:pt x="320" y="0"/>
                    <a:pt x="315" y="0"/>
                    <a:pt x="312" y="2"/>
                  </a:cubicBezTo>
                  <a:cubicBezTo>
                    <a:pt x="234" y="57"/>
                    <a:pt x="106" y="104"/>
                    <a:pt x="8" y="128"/>
                  </a:cubicBezTo>
                  <a:cubicBezTo>
                    <a:pt x="4" y="129"/>
                    <a:pt x="1" y="132"/>
                    <a:pt x="1" y="135"/>
                  </a:cubicBezTo>
                  <a:cubicBezTo>
                    <a:pt x="0" y="135"/>
                    <a:pt x="0" y="136"/>
                    <a:pt x="0" y="137"/>
                  </a:cubicBezTo>
                  <a:cubicBezTo>
                    <a:pt x="0" y="140"/>
                    <a:pt x="2" y="143"/>
                    <a:pt x="5" y="144"/>
                  </a:cubicBezTo>
                  <a:cubicBezTo>
                    <a:pt x="94" y="167"/>
                    <a:pt x="205" y="213"/>
                    <a:pt x="263" y="268"/>
                  </a:cubicBezTo>
                  <a:cubicBezTo>
                    <a:pt x="267" y="271"/>
                    <a:pt x="273" y="271"/>
                    <a:pt x="277" y="268"/>
                  </a:cubicBezTo>
                  <a:cubicBezTo>
                    <a:pt x="441" y="145"/>
                    <a:pt x="441" y="145"/>
                    <a:pt x="441" y="145"/>
                  </a:cubicBezTo>
                  <a:cubicBezTo>
                    <a:pt x="443" y="143"/>
                    <a:pt x="445" y="141"/>
                    <a:pt x="446" y="138"/>
                  </a:cubicBezTo>
                  <a:cubicBezTo>
                    <a:pt x="446" y="138"/>
                    <a:pt x="446" y="138"/>
                    <a:pt x="446" y="138"/>
                  </a:cubicBezTo>
                  <a:cubicBezTo>
                    <a:pt x="447" y="137"/>
                    <a:pt x="447" y="137"/>
                    <a:pt x="447" y="136"/>
                  </a:cubicBezTo>
                  <a:cubicBezTo>
                    <a:pt x="447" y="135"/>
                    <a:pt x="447" y="134"/>
                    <a:pt x="447" y="133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prstClr val="black"/>
                </a:solidFill>
                <a:cs typeface="Arial" pitchFamily="34" charset="0"/>
              </a:endParaRPr>
            </a:p>
          </p:txBody>
        </p:sp>
        <p:sp>
          <p:nvSpPr>
            <p:cNvPr id="16" name="Freeform 11">
              <a:extLst>
                <a:ext uri="{FF2B5EF4-FFF2-40B4-BE49-F238E27FC236}">
                  <a16:creationId xmlns:a16="http://schemas.microsoft.com/office/drawing/2014/main" xmlns="" id="{BF2EB0DF-ED98-4690-AF9C-794445338549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537" y="-75"/>
              <a:ext cx="579" cy="352"/>
            </a:xfrm>
            <a:custGeom>
              <a:avLst/>
              <a:gdLst>
                <a:gd name="T0" fmla="*/ 447 w 447"/>
                <a:gd name="T1" fmla="*/ 133 h 271"/>
                <a:gd name="T2" fmla="*/ 447 w 447"/>
                <a:gd name="T3" fmla="*/ 133 h 271"/>
                <a:gd name="T4" fmla="*/ 445 w 447"/>
                <a:gd name="T5" fmla="*/ 127 h 271"/>
                <a:gd name="T6" fmla="*/ 323 w 447"/>
                <a:gd name="T7" fmla="*/ 2 h 271"/>
                <a:gd name="T8" fmla="*/ 312 w 447"/>
                <a:gd name="T9" fmla="*/ 2 h 271"/>
                <a:gd name="T10" fmla="*/ 9 w 447"/>
                <a:gd name="T11" fmla="*/ 128 h 271"/>
                <a:gd name="T12" fmla="*/ 1 w 447"/>
                <a:gd name="T13" fmla="*/ 135 h 271"/>
                <a:gd name="T14" fmla="*/ 1 w 447"/>
                <a:gd name="T15" fmla="*/ 137 h 271"/>
                <a:gd name="T16" fmla="*/ 6 w 447"/>
                <a:gd name="T17" fmla="*/ 144 h 271"/>
                <a:gd name="T18" fmla="*/ 263 w 447"/>
                <a:gd name="T19" fmla="*/ 268 h 271"/>
                <a:gd name="T20" fmla="*/ 278 w 447"/>
                <a:gd name="T21" fmla="*/ 268 h 271"/>
                <a:gd name="T22" fmla="*/ 441 w 447"/>
                <a:gd name="T23" fmla="*/ 145 h 271"/>
                <a:gd name="T24" fmla="*/ 447 w 447"/>
                <a:gd name="T25" fmla="*/ 138 h 271"/>
                <a:gd name="T26" fmla="*/ 447 w 447"/>
                <a:gd name="T27" fmla="*/ 138 h 271"/>
                <a:gd name="T28" fmla="*/ 447 w 447"/>
                <a:gd name="T29" fmla="*/ 136 h 271"/>
                <a:gd name="T30" fmla="*/ 447 w 447"/>
                <a:gd name="T31" fmla="*/ 133 h 2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7" h="271">
                  <a:moveTo>
                    <a:pt x="447" y="133"/>
                  </a:moveTo>
                  <a:cubicBezTo>
                    <a:pt x="447" y="133"/>
                    <a:pt x="447" y="133"/>
                    <a:pt x="447" y="133"/>
                  </a:cubicBezTo>
                  <a:cubicBezTo>
                    <a:pt x="447" y="131"/>
                    <a:pt x="446" y="128"/>
                    <a:pt x="445" y="127"/>
                  </a:cubicBezTo>
                  <a:cubicBezTo>
                    <a:pt x="323" y="2"/>
                    <a:pt x="323" y="2"/>
                    <a:pt x="323" y="2"/>
                  </a:cubicBezTo>
                  <a:cubicBezTo>
                    <a:pt x="320" y="0"/>
                    <a:pt x="315" y="0"/>
                    <a:pt x="312" y="2"/>
                  </a:cubicBezTo>
                  <a:cubicBezTo>
                    <a:pt x="234" y="57"/>
                    <a:pt x="107" y="104"/>
                    <a:pt x="9" y="128"/>
                  </a:cubicBezTo>
                  <a:cubicBezTo>
                    <a:pt x="4" y="129"/>
                    <a:pt x="2" y="132"/>
                    <a:pt x="1" y="135"/>
                  </a:cubicBezTo>
                  <a:cubicBezTo>
                    <a:pt x="1" y="135"/>
                    <a:pt x="1" y="136"/>
                    <a:pt x="1" y="137"/>
                  </a:cubicBezTo>
                  <a:cubicBezTo>
                    <a:pt x="0" y="140"/>
                    <a:pt x="2" y="143"/>
                    <a:pt x="6" y="144"/>
                  </a:cubicBezTo>
                  <a:cubicBezTo>
                    <a:pt x="95" y="167"/>
                    <a:pt x="205" y="213"/>
                    <a:pt x="263" y="268"/>
                  </a:cubicBezTo>
                  <a:cubicBezTo>
                    <a:pt x="267" y="271"/>
                    <a:pt x="273" y="271"/>
                    <a:pt x="278" y="268"/>
                  </a:cubicBezTo>
                  <a:cubicBezTo>
                    <a:pt x="441" y="145"/>
                    <a:pt x="441" y="145"/>
                    <a:pt x="441" y="145"/>
                  </a:cubicBezTo>
                  <a:cubicBezTo>
                    <a:pt x="444" y="143"/>
                    <a:pt x="446" y="141"/>
                    <a:pt x="447" y="138"/>
                  </a:cubicBezTo>
                  <a:cubicBezTo>
                    <a:pt x="447" y="138"/>
                    <a:pt x="447" y="138"/>
                    <a:pt x="447" y="138"/>
                  </a:cubicBezTo>
                  <a:cubicBezTo>
                    <a:pt x="447" y="137"/>
                    <a:pt x="447" y="137"/>
                    <a:pt x="447" y="136"/>
                  </a:cubicBezTo>
                  <a:cubicBezTo>
                    <a:pt x="447" y="135"/>
                    <a:pt x="447" y="134"/>
                    <a:pt x="447" y="133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prstClr val="black"/>
                </a:solidFill>
                <a:cs typeface="Arial" pitchFamily="34" charset="0"/>
              </a:endParaRPr>
            </a:p>
          </p:txBody>
        </p:sp>
        <p:sp>
          <p:nvSpPr>
            <p:cNvPr id="17" name="Freeform 12">
              <a:extLst>
                <a:ext uri="{FF2B5EF4-FFF2-40B4-BE49-F238E27FC236}">
                  <a16:creationId xmlns:a16="http://schemas.microsoft.com/office/drawing/2014/main" xmlns="" id="{F51295A4-C326-465C-B5E1-363B7050350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34" y="783"/>
              <a:ext cx="785" cy="1100"/>
            </a:xfrm>
            <a:custGeom>
              <a:avLst/>
              <a:gdLst>
                <a:gd name="T0" fmla="*/ 32 w 605"/>
                <a:gd name="T1" fmla="*/ 225 h 848"/>
                <a:gd name="T2" fmla="*/ 341 w 605"/>
                <a:gd name="T3" fmla="*/ 0 h 848"/>
                <a:gd name="T4" fmla="*/ 574 w 605"/>
                <a:gd name="T5" fmla="*/ 51 h 848"/>
                <a:gd name="T6" fmla="*/ 594 w 605"/>
                <a:gd name="T7" fmla="*/ 76 h 848"/>
                <a:gd name="T8" fmla="*/ 581 w 605"/>
                <a:gd name="T9" fmla="*/ 99 h 848"/>
                <a:gd name="T10" fmla="*/ 537 w 605"/>
                <a:gd name="T11" fmla="*/ 157 h 848"/>
                <a:gd name="T12" fmla="*/ 509 w 605"/>
                <a:gd name="T13" fmla="*/ 179 h 848"/>
                <a:gd name="T14" fmla="*/ 494 w 605"/>
                <a:gd name="T15" fmla="*/ 175 h 848"/>
                <a:gd name="T16" fmla="*/ 348 w 605"/>
                <a:gd name="T17" fmla="*/ 142 h 848"/>
                <a:gd name="T18" fmla="*/ 233 w 605"/>
                <a:gd name="T19" fmla="*/ 220 h 848"/>
                <a:gd name="T20" fmla="*/ 605 w 605"/>
                <a:gd name="T21" fmla="*/ 590 h 848"/>
                <a:gd name="T22" fmla="*/ 288 w 605"/>
                <a:gd name="T23" fmla="*/ 848 h 848"/>
                <a:gd name="T24" fmla="*/ 0 w 605"/>
                <a:gd name="T25" fmla="*/ 730 h 848"/>
                <a:gd name="T26" fmla="*/ 9 w 605"/>
                <a:gd name="T27" fmla="*/ 713 h 848"/>
                <a:gd name="T28" fmla="*/ 62 w 605"/>
                <a:gd name="T29" fmla="*/ 663 h 848"/>
                <a:gd name="T30" fmla="*/ 94 w 605"/>
                <a:gd name="T31" fmla="*/ 640 h 848"/>
                <a:gd name="T32" fmla="*/ 115 w 605"/>
                <a:gd name="T33" fmla="*/ 648 h 848"/>
                <a:gd name="T34" fmla="*/ 270 w 605"/>
                <a:gd name="T35" fmla="*/ 707 h 848"/>
                <a:gd name="T36" fmla="*/ 408 w 605"/>
                <a:gd name="T37" fmla="*/ 615 h 848"/>
                <a:gd name="T38" fmla="*/ 32 w 605"/>
                <a:gd name="T39" fmla="*/ 225 h 8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605" h="848">
                  <a:moveTo>
                    <a:pt x="32" y="225"/>
                  </a:moveTo>
                  <a:cubicBezTo>
                    <a:pt x="32" y="48"/>
                    <a:pt x="209" y="0"/>
                    <a:pt x="341" y="0"/>
                  </a:cubicBezTo>
                  <a:cubicBezTo>
                    <a:pt x="443" y="0"/>
                    <a:pt x="547" y="32"/>
                    <a:pt x="574" y="51"/>
                  </a:cubicBezTo>
                  <a:cubicBezTo>
                    <a:pt x="587" y="60"/>
                    <a:pt x="594" y="68"/>
                    <a:pt x="594" y="76"/>
                  </a:cubicBezTo>
                  <a:cubicBezTo>
                    <a:pt x="594" y="82"/>
                    <a:pt x="589" y="89"/>
                    <a:pt x="581" y="99"/>
                  </a:cubicBezTo>
                  <a:cubicBezTo>
                    <a:pt x="563" y="124"/>
                    <a:pt x="552" y="137"/>
                    <a:pt x="537" y="157"/>
                  </a:cubicBezTo>
                  <a:cubicBezTo>
                    <a:pt x="528" y="168"/>
                    <a:pt x="518" y="179"/>
                    <a:pt x="509" y="179"/>
                  </a:cubicBezTo>
                  <a:cubicBezTo>
                    <a:pt x="504" y="179"/>
                    <a:pt x="500" y="178"/>
                    <a:pt x="494" y="175"/>
                  </a:cubicBezTo>
                  <a:cubicBezTo>
                    <a:pt x="468" y="165"/>
                    <a:pt x="409" y="142"/>
                    <a:pt x="348" y="142"/>
                  </a:cubicBezTo>
                  <a:cubicBezTo>
                    <a:pt x="281" y="142"/>
                    <a:pt x="233" y="175"/>
                    <a:pt x="233" y="220"/>
                  </a:cubicBezTo>
                  <a:cubicBezTo>
                    <a:pt x="233" y="358"/>
                    <a:pt x="605" y="313"/>
                    <a:pt x="605" y="590"/>
                  </a:cubicBezTo>
                  <a:cubicBezTo>
                    <a:pt x="605" y="737"/>
                    <a:pt x="467" y="848"/>
                    <a:pt x="288" y="848"/>
                  </a:cubicBezTo>
                  <a:cubicBezTo>
                    <a:pt x="130" y="848"/>
                    <a:pt x="0" y="763"/>
                    <a:pt x="0" y="730"/>
                  </a:cubicBezTo>
                  <a:cubicBezTo>
                    <a:pt x="0" y="721"/>
                    <a:pt x="3" y="719"/>
                    <a:pt x="9" y="713"/>
                  </a:cubicBezTo>
                  <a:cubicBezTo>
                    <a:pt x="21" y="703"/>
                    <a:pt x="52" y="672"/>
                    <a:pt x="62" y="663"/>
                  </a:cubicBezTo>
                  <a:cubicBezTo>
                    <a:pt x="72" y="654"/>
                    <a:pt x="83" y="640"/>
                    <a:pt x="94" y="640"/>
                  </a:cubicBezTo>
                  <a:cubicBezTo>
                    <a:pt x="102" y="640"/>
                    <a:pt x="106" y="643"/>
                    <a:pt x="115" y="648"/>
                  </a:cubicBezTo>
                  <a:cubicBezTo>
                    <a:pt x="146" y="666"/>
                    <a:pt x="199" y="707"/>
                    <a:pt x="270" y="707"/>
                  </a:cubicBezTo>
                  <a:cubicBezTo>
                    <a:pt x="341" y="707"/>
                    <a:pt x="408" y="674"/>
                    <a:pt x="408" y="615"/>
                  </a:cubicBezTo>
                  <a:cubicBezTo>
                    <a:pt x="408" y="461"/>
                    <a:pt x="32" y="506"/>
                    <a:pt x="32" y="22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prstClr val="black"/>
                </a:solidFill>
                <a:cs typeface="Arial" pitchFamily="34" charset="0"/>
              </a:endParaRPr>
            </a:p>
          </p:txBody>
        </p:sp>
        <p:sp>
          <p:nvSpPr>
            <p:cNvPr id="18" name="Freeform 13">
              <a:extLst>
                <a:ext uri="{FF2B5EF4-FFF2-40B4-BE49-F238E27FC236}">
                  <a16:creationId xmlns:a16="http://schemas.microsoft.com/office/drawing/2014/main" xmlns="" id="{FB21DE5C-F96D-48C7-A416-1B7DAA838008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123" y="783"/>
              <a:ext cx="785" cy="1100"/>
            </a:xfrm>
            <a:custGeom>
              <a:avLst/>
              <a:gdLst>
                <a:gd name="T0" fmla="*/ 32 w 605"/>
                <a:gd name="T1" fmla="*/ 225 h 848"/>
                <a:gd name="T2" fmla="*/ 342 w 605"/>
                <a:gd name="T3" fmla="*/ 0 h 848"/>
                <a:gd name="T4" fmla="*/ 574 w 605"/>
                <a:gd name="T5" fmla="*/ 51 h 848"/>
                <a:gd name="T6" fmla="*/ 594 w 605"/>
                <a:gd name="T7" fmla="*/ 76 h 848"/>
                <a:gd name="T8" fmla="*/ 581 w 605"/>
                <a:gd name="T9" fmla="*/ 99 h 848"/>
                <a:gd name="T10" fmla="*/ 537 w 605"/>
                <a:gd name="T11" fmla="*/ 157 h 848"/>
                <a:gd name="T12" fmla="*/ 510 w 605"/>
                <a:gd name="T13" fmla="*/ 179 h 848"/>
                <a:gd name="T14" fmla="*/ 494 w 605"/>
                <a:gd name="T15" fmla="*/ 175 h 848"/>
                <a:gd name="T16" fmla="*/ 348 w 605"/>
                <a:gd name="T17" fmla="*/ 142 h 848"/>
                <a:gd name="T18" fmla="*/ 233 w 605"/>
                <a:gd name="T19" fmla="*/ 220 h 848"/>
                <a:gd name="T20" fmla="*/ 605 w 605"/>
                <a:gd name="T21" fmla="*/ 590 h 848"/>
                <a:gd name="T22" fmla="*/ 289 w 605"/>
                <a:gd name="T23" fmla="*/ 848 h 848"/>
                <a:gd name="T24" fmla="*/ 0 w 605"/>
                <a:gd name="T25" fmla="*/ 730 h 848"/>
                <a:gd name="T26" fmla="*/ 9 w 605"/>
                <a:gd name="T27" fmla="*/ 713 h 848"/>
                <a:gd name="T28" fmla="*/ 62 w 605"/>
                <a:gd name="T29" fmla="*/ 663 h 848"/>
                <a:gd name="T30" fmla="*/ 94 w 605"/>
                <a:gd name="T31" fmla="*/ 640 h 848"/>
                <a:gd name="T32" fmla="*/ 115 w 605"/>
                <a:gd name="T33" fmla="*/ 648 h 848"/>
                <a:gd name="T34" fmla="*/ 270 w 605"/>
                <a:gd name="T35" fmla="*/ 707 h 848"/>
                <a:gd name="T36" fmla="*/ 409 w 605"/>
                <a:gd name="T37" fmla="*/ 615 h 848"/>
                <a:gd name="T38" fmla="*/ 32 w 605"/>
                <a:gd name="T39" fmla="*/ 225 h 8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605" h="848">
                  <a:moveTo>
                    <a:pt x="32" y="225"/>
                  </a:moveTo>
                  <a:cubicBezTo>
                    <a:pt x="32" y="48"/>
                    <a:pt x="210" y="0"/>
                    <a:pt x="342" y="0"/>
                  </a:cubicBezTo>
                  <a:cubicBezTo>
                    <a:pt x="443" y="0"/>
                    <a:pt x="547" y="32"/>
                    <a:pt x="574" y="51"/>
                  </a:cubicBezTo>
                  <a:cubicBezTo>
                    <a:pt x="587" y="60"/>
                    <a:pt x="594" y="68"/>
                    <a:pt x="594" y="76"/>
                  </a:cubicBezTo>
                  <a:cubicBezTo>
                    <a:pt x="594" y="82"/>
                    <a:pt x="589" y="89"/>
                    <a:pt x="581" y="99"/>
                  </a:cubicBezTo>
                  <a:cubicBezTo>
                    <a:pt x="563" y="124"/>
                    <a:pt x="553" y="137"/>
                    <a:pt x="537" y="157"/>
                  </a:cubicBezTo>
                  <a:cubicBezTo>
                    <a:pt x="528" y="168"/>
                    <a:pt x="518" y="179"/>
                    <a:pt x="510" y="179"/>
                  </a:cubicBezTo>
                  <a:cubicBezTo>
                    <a:pt x="504" y="179"/>
                    <a:pt x="501" y="178"/>
                    <a:pt x="494" y="175"/>
                  </a:cubicBezTo>
                  <a:cubicBezTo>
                    <a:pt x="469" y="165"/>
                    <a:pt x="409" y="142"/>
                    <a:pt x="348" y="142"/>
                  </a:cubicBezTo>
                  <a:cubicBezTo>
                    <a:pt x="282" y="142"/>
                    <a:pt x="233" y="175"/>
                    <a:pt x="233" y="220"/>
                  </a:cubicBezTo>
                  <a:cubicBezTo>
                    <a:pt x="233" y="358"/>
                    <a:pt x="605" y="313"/>
                    <a:pt x="605" y="590"/>
                  </a:cubicBezTo>
                  <a:cubicBezTo>
                    <a:pt x="605" y="737"/>
                    <a:pt x="467" y="848"/>
                    <a:pt x="289" y="848"/>
                  </a:cubicBezTo>
                  <a:cubicBezTo>
                    <a:pt x="130" y="848"/>
                    <a:pt x="0" y="763"/>
                    <a:pt x="0" y="730"/>
                  </a:cubicBezTo>
                  <a:cubicBezTo>
                    <a:pt x="0" y="721"/>
                    <a:pt x="3" y="719"/>
                    <a:pt x="9" y="713"/>
                  </a:cubicBezTo>
                  <a:cubicBezTo>
                    <a:pt x="21" y="703"/>
                    <a:pt x="52" y="672"/>
                    <a:pt x="62" y="663"/>
                  </a:cubicBezTo>
                  <a:cubicBezTo>
                    <a:pt x="72" y="654"/>
                    <a:pt x="84" y="640"/>
                    <a:pt x="94" y="640"/>
                  </a:cubicBezTo>
                  <a:cubicBezTo>
                    <a:pt x="102" y="640"/>
                    <a:pt x="106" y="643"/>
                    <a:pt x="115" y="648"/>
                  </a:cubicBezTo>
                  <a:cubicBezTo>
                    <a:pt x="146" y="666"/>
                    <a:pt x="199" y="707"/>
                    <a:pt x="270" y="707"/>
                  </a:cubicBezTo>
                  <a:cubicBezTo>
                    <a:pt x="341" y="707"/>
                    <a:pt x="409" y="674"/>
                    <a:pt x="409" y="615"/>
                  </a:cubicBezTo>
                  <a:cubicBezTo>
                    <a:pt x="409" y="461"/>
                    <a:pt x="32" y="506"/>
                    <a:pt x="32" y="22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prstClr val="black"/>
                </a:solidFill>
                <a:cs typeface="Arial" pitchFamily="34" charset="0"/>
              </a:endParaRPr>
            </a:p>
          </p:txBody>
        </p:sp>
        <p:sp>
          <p:nvSpPr>
            <p:cNvPr id="19" name="Freeform 14">
              <a:extLst>
                <a:ext uri="{FF2B5EF4-FFF2-40B4-BE49-F238E27FC236}">
                  <a16:creationId xmlns:a16="http://schemas.microsoft.com/office/drawing/2014/main" xmlns="" id="{FA81914C-0873-4C9A-93EB-68181768E339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018" y="784"/>
              <a:ext cx="914" cy="1103"/>
            </a:xfrm>
            <a:custGeom>
              <a:avLst/>
              <a:gdLst>
                <a:gd name="T0" fmla="*/ 705 w 705"/>
                <a:gd name="T1" fmla="*/ 410 h 850"/>
                <a:gd name="T2" fmla="*/ 372 w 705"/>
                <a:gd name="T3" fmla="*/ 0 h 850"/>
                <a:gd name="T4" fmla="*/ 0 w 705"/>
                <a:gd name="T5" fmla="*/ 424 h 850"/>
                <a:gd name="T6" fmla="*/ 365 w 705"/>
                <a:gd name="T7" fmla="*/ 850 h 850"/>
                <a:gd name="T8" fmla="*/ 645 w 705"/>
                <a:gd name="T9" fmla="*/ 748 h 850"/>
                <a:gd name="T10" fmla="*/ 664 w 705"/>
                <a:gd name="T11" fmla="*/ 719 h 850"/>
                <a:gd name="T12" fmla="*/ 643 w 705"/>
                <a:gd name="T13" fmla="*/ 686 h 850"/>
                <a:gd name="T14" fmla="*/ 606 w 705"/>
                <a:gd name="T15" fmla="*/ 640 h 850"/>
                <a:gd name="T16" fmla="*/ 591 w 705"/>
                <a:gd name="T17" fmla="*/ 631 h 850"/>
                <a:gd name="T18" fmla="*/ 568 w 705"/>
                <a:gd name="T19" fmla="*/ 642 h 850"/>
                <a:gd name="T20" fmla="*/ 396 w 705"/>
                <a:gd name="T21" fmla="*/ 712 h 850"/>
                <a:gd name="T22" fmla="*/ 201 w 705"/>
                <a:gd name="T23" fmla="*/ 473 h 850"/>
                <a:gd name="T24" fmla="*/ 657 w 705"/>
                <a:gd name="T25" fmla="*/ 473 h 850"/>
                <a:gd name="T26" fmla="*/ 705 w 705"/>
                <a:gd name="T27" fmla="*/ 410 h 850"/>
                <a:gd name="T28" fmla="*/ 202 w 705"/>
                <a:gd name="T29" fmla="*/ 356 h 850"/>
                <a:gd name="T30" fmla="*/ 372 w 705"/>
                <a:gd name="T31" fmla="*/ 137 h 850"/>
                <a:gd name="T32" fmla="*/ 509 w 705"/>
                <a:gd name="T33" fmla="*/ 357 h 850"/>
                <a:gd name="T34" fmla="*/ 202 w 705"/>
                <a:gd name="T35" fmla="*/ 356 h 8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705" h="850">
                  <a:moveTo>
                    <a:pt x="705" y="410"/>
                  </a:moveTo>
                  <a:cubicBezTo>
                    <a:pt x="705" y="144"/>
                    <a:pt x="600" y="0"/>
                    <a:pt x="372" y="0"/>
                  </a:cubicBezTo>
                  <a:cubicBezTo>
                    <a:pt x="191" y="0"/>
                    <a:pt x="0" y="105"/>
                    <a:pt x="0" y="424"/>
                  </a:cubicBezTo>
                  <a:cubicBezTo>
                    <a:pt x="0" y="721"/>
                    <a:pt x="169" y="850"/>
                    <a:pt x="365" y="850"/>
                  </a:cubicBezTo>
                  <a:cubicBezTo>
                    <a:pt x="506" y="850"/>
                    <a:pt x="588" y="797"/>
                    <a:pt x="645" y="748"/>
                  </a:cubicBezTo>
                  <a:cubicBezTo>
                    <a:pt x="657" y="738"/>
                    <a:pt x="664" y="729"/>
                    <a:pt x="664" y="719"/>
                  </a:cubicBezTo>
                  <a:cubicBezTo>
                    <a:pt x="664" y="709"/>
                    <a:pt x="660" y="705"/>
                    <a:pt x="643" y="686"/>
                  </a:cubicBezTo>
                  <a:cubicBezTo>
                    <a:pt x="631" y="673"/>
                    <a:pt x="622" y="659"/>
                    <a:pt x="606" y="640"/>
                  </a:cubicBezTo>
                  <a:cubicBezTo>
                    <a:pt x="601" y="634"/>
                    <a:pt x="598" y="631"/>
                    <a:pt x="591" y="631"/>
                  </a:cubicBezTo>
                  <a:cubicBezTo>
                    <a:pt x="584" y="631"/>
                    <a:pt x="576" y="636"/>
                    <a:pt x="568" y="642"/>
                  </a:cubicBezTo>
                  <a:cubicBezTo>
                    <a:pt x="531" y="671"/>
                    <a:pt x="474" y="712"/>
                    <a:pt x="396" y="712"/>
                  </a:cubicBezTo>
                  <a:cubicBezTo>
                    <a:pt x="279" y="712"/>
                    <a:pt x="213" y="630"/>
                    <a:pt x="201" y="473"/>
                  </a:cubicBezTo>
                  <a:cubicBezTo>
                    <a:pt x="320" y="473"/>
                    <a:pt x="611" y="473"/>
                    <a:pt x="657" y="473"/>
                  </a:cubicBezTo>
                  <a:cubicBezTo>
                    <a:pt x="686" y="473"/>
                    <a:pt x="705" y="453"/>
                    <a:pt x="705" y="410"/>
                  </a:cubicBezTo>
                  <a:close/>
                  <a:moveTo>
                    <a:pt x="202" y="356"/>
                  </a:moveTo>
                  <a:cubicBezTo>
                    <a:pt x="215" y="215"/>
                    <a:pt x="273" y="137"/>
                    <a:pt x="372" y="137"/>
                  </a:cubicBezTo>
                  <a:cubicBezTo>
                    <a:pt x="478" y="137"/>
                    <a:pt x="509" y="236"/>
                    <a:pt x="509" y="357"/>
                  </a:cubicBezTo>
                  <a:cubicBezTo>
                    <a:pt x="416" y="357"/>
                    <a:pt x="295" y="356"/>
                    <a:pt x="202" y="35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prstClr val="black"/>
                </a:solidFill>
                <a:cs typeface="Arial" pitchFamily="34" charset="0"/>
              </a:endParaRPr>
            </a:p>
          </p:txBody>
        </p:sp>
        <p:sp>
          <p:nvSpPr>
            <p:cNvPr id="20" name="Freeform 15">
              <a:extLst>
                <a:ext uri="{FF2B5EF4-FFF2-40B4-BE49-F238E27FC236}">
                  <a16:creationId xmlns:a16="http://schemas.microsoft.com/office/drawing/2014/main" xmlns="" id="{5BC03760-CE40-45F8-94E7-DA7780419CC2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982" y="314"/>
              <a:ext cx="685" cy="1542"/>
            </a:xfrm>
            <a:custGeom>
              <a:avLst/>
              <a:gdLst>
                <a:gd name="T0" fmla="*/ 440 w 528"/>
                <a:gd name="T1" fmla="*/ 143 h 1188"/>
                <a:gd name="T2" fmla="*/ 516 w 528"/>
                <a:gd name="T3" fmla="*/ 150 h 1188"/>
                <a:gd name="T4" fmla="*/ 528 w 528"/>
                <a:gd name="T5" fmla="*/ 143 h 1188"/>
                <a:gd name="T6" fmla="*/ 513 w 528"/>
                <a:gd name="T7" fmla="*/ 120 h 1188"/>
                <a:gd name="T8" fmla="*/ 447 w 528"/>
                <a:gd name="T9" fmla="*/ 34 h 1188"/>
                <a:gd name="T10" fmla="*/ 414 w 528"/>
                <a:gd name="T11" fmla="*/ 6 h 1188"/>
                <a:gd name="T12" fmla="*/ 339 w 528"/>
                <a:gd name="T13" fmla="*/ 0 h 1188"/>
                <a:gd name="T14" fmla="*/ 109 w 528"/>
                <a:gd name="T15" fmla="*/ 253 h 1188"/>
                <a:gd name="T16" fmla="*/ 109 w 528"/>
                <a:gd name="T17" fmla="*/ 376 h 1188"/>
                <a:gd name="T18" fmla="*/ 64 w 528"/>
                <a:gd name="T19" fmla="*/ 376 h 1188"/>
                <a:gd name="T20" fmla="*/ 0 w 528"/>
                <a:gd name="T21" fmla="*/ 443 h 1188"/>
                <a:gd name="T22" fmla="*/ 0 w 528"/>
                <a:gd name="T23" fmla="*/ 476 h 1188"/>
                <a:gd name="T24" fmla="*/ 109 w 528"/>
                <a:gd name="T25" fmla="*/ 520 h 1188"/>
                <a:gd name="T26" fmla="*/ 110 w 528"/>
                <a:gd name="T27" fmla="*/ 1150 h 1188"/>
                <a:gd name="T28" fmla="*/ 147 w 528"/>
                <a:gd name="T29" fmla="*/ 1188 h 1188"/>
                <a:gd name="T30" fmla="*/ 276 w 528"/>
                <a:gd name="T31" fmla="*/ 1188 h 1188"/>
                <a:gd name="T32" fmla="*/ 314 w 528"/>
                <a:gd name="T33" fmla="*/ 1152 h 1188"/>
                <a:gd name="T34" fmla="*/ 314 w 528"/>
                <a:gd name="T35" fmla="*/ 524 h 1188"/>
                <a:gd name="T36" fmla="*/ 520 w 528"/>
                <a:gd name="T37" fmla="*/ 478 h 1188"/>
                <a:gd name="T38" fmla="*/ 520 w 528"/>
                <a:gd name="T39" fmla="*/ 421 h 1188"/>
                <a:gd name="T40" fmla="*/ 466 w 528"/>
                <a:gd name="T41" fmla="*/ 376 h 1188"/>
                <a:gd name="T42" fmla="*/ 314 w 528"/>
                <a:gd name="T43" fmla="*/ 376 h 1188"/>
                <a:gd name="T44" fmla="*/ 314 w 528"/>
                <a:gd name="T45" fmla="*/ 272 h 1188"/>
                <a:gd name="T46" fmla="*/ 440 w 528"/>
                <a:gd name="T47" fmla="*/ 143 h 1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528" h="1188">
                  <a:moveTo>
                    <a:pt x="440" y="143"/>
                  </a:moveTo>
                  <a:cubicBezTo>
                    <a:pt x="468" y="143"/>
                    <a:pt x="500" y="150"/>
                    <a:pt x="516" y="150"/>
                  </a:cubicBezTo>
                  <a:cubicBezTo>
                    <a:pt x="523" y="150"/>
                    <a:pt x="528" y="148"/>
                    <a:pt x="528" y="143"/>
                  </a:cubicBezTo>
                  <a:cubicBezTo>
                    <a:pt x="528" y="136"/>
                    <a:pt x="518" y="126"/>
                    <a:pt x="513" y="120"/>
                  </a:cubicBezTo>
                  <a:cubicBezTo>
                    <a:pt x="487" y="88"/>
                    <a:pt x="467" y="62"/>
                    <a:pt x="447" y="34"/>
                  </a:cubicBezTo>
                  <a:cubicBezTo>
                    <a:pt x="439" y="24"/>
                    <a:pt x="430" y="12"/>
                    <a:pt x="414" y="6"/>
                  </a:cubicBezTo>
                  <a:cubicBezTo>
                    <a:pt x="400" y="1"/>
                    <a:pt x="385" y="0"/>
                    <a:pt x="339" y="0"/>
                  </a:cubicBezTo>
                  <a:cubicBezTo>
                    <a:pt x="229" y="0"/>
                    <a:pt x="109" y="51"/>
                    <a:pt x="109" y="253"/>
                  </a:cubicBezTo>
                  <a:cubicBezTo>
                    <a:pt x="109" y="264"/>
                    <a:pt x="109" y="310"/>
                    <a:pt x="109" y="376"/>
                  </a:cubicBezTo>
                  <a:cubicBezTo>
                    <a:pt x="88" y="376"/>
                    <a:pt x="72" y="376"/>
                    <a:pt x="64" y="376"/>
                  </a:cubicBezTo>
                  <a:cubicBezTo>
                    <a:pt x="18" y="376"/>
                    <a:pt x="0" y="399"/>
                    <a:pt x="0" y="443"/>
                  </a:cubicBezTo>
                  <a:cubicBezTo>
                    <a:pt x="0" y="457"/>
                    <a:pt x="0" y="438"/>
                    <a:pt x="0" y="476"/>
                  </a:cubicBezTo>
                  <a:cubicBezTo>
                    <a:pt x="26" y="494"/>
                    <a:pt x="63" y="510"/>
                    <a:pt x="109" y="520"/>
                  </a:cubicBezTo>
                  <a:cubicBezTo>
                    <a:pt x="109" y="778"/>
                    <a:pt x="110" y="1130"/>
                    <a:pt x="110" y="1150"/>
                  </a:cubicBezTo>
                  <a:cubicBezTo>
                    <a:pt x="110" y="1172"/>
                    <a:pt x="127" y="1188"/>
                    <a:pt x="147" y="1188"/>
                  </a:cubicBezTo>
                  <a:cubicBezTo>
                    <a:pt x="276" y="1188"/>
                    <a:pt x="276" y="1188"/>
                    <a:pt x="276" y="1188"/>
                  </a:cubicBezTo>
                  <a:cubicBezTo>
                    <a:pt x="297" y="1188"/>
                    <a:pt x="314" y="1172"/>
                    <a:pt x="314" y="1152"/>
                  </a:cubicBezTo>
                  <a:cubicBezTo>
                    <a:pt x="314" y="1133"/>
                    <a:pt x="314" y="777"/>
                    <a:pt x="314" y="524"/>
                  </a:cubicBezTo>
                  <a:cubicBezTo>
                    <a:pt x="385" y="515"/>
                    <a:pt x="463" y="500"/>
                    <a:pt x="520" y="478"/>
                  </a:cubicBezTo>
                  <a:cubicBezTo>
                    <a:pt x="520" y="460"/>
                    <a:pt x="520" y="442"/>
                    <a:pt x="520" y="421"/>
                  </a:cubicBezTo>
                  <a:cubicBezTo>
                    <a:pt x="520" y="394"/>
                    <a:pt x="511" y="377"/>
                    <a:pt x="466" y="376"/>
                  </a:cubicBezTo>
                  <a:cubicBezTo>
                    <a:pt x="448" y="376"/>
                    <a:pt x="385" y="376"/>
                    <a:pt x="314" y="376"/>
                  </a:cubicBezTo>
                  <a:cubicBezTo>
                    <a:pt x="314" y="319"/>
                    <a:pt x="314" y="280"/>
                    <a:pt x="314" y="272"/>
                  </a:cubicBezTo>
                  <a:cubicBezTo>
                    <a:pt x="314" y="163"/>
                    <a:pt x="349" y="143"/>
                    <a:pt x="440" y="14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prstClr val="black"/>
                </a:solidFill>
                <a:cs typeface="Arial" pitchFamily="34" charset="0"/>
              </a:endParaRPr>
            </a:p>
          </p:txBody>
        </p:sp>
        <p:sp>
          <p:nvSpPr>
            <p:cNvPr id="21" name="Freeform 16">
              <a:extLst>
                <a:ext uri="{FF2B5EF4-FFF2-40B4-BE49-F238E27FC236}">
                  <a16:creationId xmlns:a16="http://schemas.microsoft.com/office/drawing/2014/main" xmlns="" id="{933220D6-F15E-4FB1-AF9C-E7113FB85AF9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2009" y="787"/>
              <a:ext cx="868" cy="1083"/>
            </a:xfrm>
            <a:custGeom>
              <a:avLst/>
              <a:gdLst>
                <a:gd name="T0" fmla="*/ 669 w 669"/>
                <a:gd name="T1" fmla="*/ 220 h 835"/>
                <a:gd name="T2" fmla="*/ 381 w 669"/>
                <a:gd name="T3" fmla="*/ 0 h 835"/>
                <a:gd name="T4" fmla="*/ 65 w 669"/>
                <a:gd name="T5" fmla="*/ 63 h 835"/>
                <a:gd name="T6" fmla="*/ 56 w 669"/>
                <a:gd name="T7" fmla="*/ 100 h 835"/>
                <a:gd name="T8" fmla="*/ 86 w 669"/>
                <a:gd name="T9" fmla="*/ 174 h 835"/>
                <a:gd name="T10" fmla="*/ 108 w 669"/>
                <a:gd name="T11" fmla="*/ 192 h 835"/>
                <a:gd name="T12" fmla="*/ 141 w 669"/>
                <a:gd name="T13" fmla="*/ 183 h 835"/>
                <a:gd name="T14" fmla="*/ 338 w 669"/>
                <a:gd name="T15" fmla="*/ 143 h 835"/>
                <a:gd name="T16" fmla="*/ 468 w 669"/>
                <a:gd name="T17" fmla="*/ 249 h 835"/>
                <a:gd name="T18" fmla="*/ 468 w 669"/>
                <a:gd name="T19" fmla="*/ 311 h 835"/>
                <a:gd name="T20" fmla="*/ 189 w 669"/>
                <a:gd name="T21" fmla="*/ 351 h 835"/>
                <a:gd name="T22" fmla="*/ 0 w 669"/>
                <a:gd name="T23" fmla="*/ 603 h 835"/>
                <a:gd name="T24" fmla="*/ 223 w 669"/>
                <a:gd name="T25" fmla="*/ 835 h 835"/>
                <a:gd name="T26" fmla="*/ 486 w 669"/>
                <a:gd name="T27" fmla="*/ 738 h 835"/>
                <a:gd name="T28" fmla="*/ 572 w 669"/>
                <a:gd name="T29" fmla="*/ 824 h 835"/>
                <a:gd name="T30" fmla="*/ 631 w 669"/>
                <a:gd name="T31" fmla="*/ 824 h 835"/>
                <a:gd name="T32" fmla="*/ 669 w 669"/>
                <a:gd name="T33" fmla="*/ 787 h 835"/>
                <a:gd name="T34" fmla="*/ 669 w 669"/>
                <a:gd name="T35" fmla="*/ 220 h 835"/>
                <a:gd name="T36" fmla="*/ 451 w 669"/>
                <a:gd name="T37" fmla="*/ 633 h 835"/>
                <a:gd name="T38" fmla="*/ 297 w 669"/>
                <a:gd name="T39" fmla="*/ 703 h 835"/>
                <a:gd name="T40" fmla="*/ 194 w 669"/>
                <a:gd name="T41" fmla="*/ 587 h 835"/>
                <a:gd name="T42" fmla="*/ 468 w 669"/>
                <a:gd name="T43" fmla="*/ 427 h 835"/>
                <a:gd name="T44" fmla="*/ 468 w 669"/>
                <a:gd name="T45" fmla="*/ 575 h 835"/>
                <a:gd name="T46" fmla="*/ 451 w 669"/>
                <a:gd name="T47" fmla="*/ 633 h 8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669" h="835">
                  <a:moveTo>
                    <a:pt x="669" y="220"/>
                  </a:moveTo>
                  <a:cubicBezTo>
                    <a:pt x="669" y="52"/>
                    <a:pt x="552" y="0"/>
                    <a:pt x="381" y="0"/>
                  </a:cubicBezTo>
                  <a:cubicBezTo>
                    <a:pt x="226" y="0"/>
                    <a:pt x="92" y="49"/>
                    <a:pt x="65" y="63"/>
                  </a:cubicBezTo>
                  <a:cubicBezTo>
                    <a:pt x="50" y="71"/>
                    <a:pt x="48" y="81"/>
                    <a:pt x="56" y="100"/>
                  </a:cubicBezTo>
                  <a:cubicBezTo>
                    <a:pt x="64" y="122"/>
                    <a:pt x="74" y="143"/>
                    <a:pt x="86" y="174"/>
                  </a:cubicBezTo>
                  <a:cubicBezTo>
                    <a:pt x="91" y="186"/>
                    <a:pt x="97" y="192"/>
                    <a:pt x="108" y="192"/>
                  </a:cubicBezTo>
                  <a:cubicBezTo>
                    <a:pt x="117" y="192"/>
                    <a:pt x="132" y="186"/>
                    <a:pt x="141" y="183"/>
                  </a:cubicBezTo>
                  <a:cubicBezTo>
                    <a:pt x="191" y="165"/>
                    <a:pt x="273" y="143"/>
                    <a:pt x="338" y="143"/>
                  </a:cubicBezTo>
                  <a:cubicBezTo>
                    <a:pt x="423" y="143"/>
                    <a:pt x="468" y="189"/>
                    <a:pt x="468" y="249"/>
                  </a:cubicBezTo>
                  <a:cubicBezTo>
                    <a:pt x="468" y="259"/>
                    <a:pt x="468" y="282"/>
                    <a:pt x="468" y="311"/>
                  </a:cubicBezTo>
                  <a:cubicBezTo>
                    <a:pt x="336" y="324"/>
                    <a:pt x="268" y="330"/>
                    <a:pt x="189" y="351"/>
                  </a:cubicBezTo>
                  <a:cubicBezTo>
                    <a:pt x="87" y="377"/>
                    <a:pt x="0" y="440"/>
                    <a:pt x="0" y="603"/>
                  </a:cubicBezTo>
                  <a:cubicBezTo>
                    <a:pt x="0" y="762"/>
                    <a:pt x="97" y="835"/>
                    <a:pt x="223" y="835"/>
                  </a:cubicBezTo>
                  <a:cubicBezTo>
                    <a:pt x="337" y="835"/>
                    <a:pt x="448" y="776"/>
                    <a:pt x="486" y="738"/>
                  </a:cubicBezTo>
                  <a:cubicBezTo>
                    <a:pt x="490" y="792"/>
                    <a:pt x="517" y="824"/>
                    <a:pt x="572" y="824"/>
                  </a:cubicBezTo>
                  <a:cubicBezTo>
                    <a:pt x="583" y="824"/>
                    <a:pt x="610" y="824"/>
                    <a:pt x="631" y="824"/>
                  </a:cubicBezTo>
                  <a:cubicBezTo>
                    <a:pt x="652" y="824"/>
                    <a:pt x="669" y="808"/>
                    <a:pt x="669" y="787"/>
                  </a:cubicBezTo>
                  <a:cubicBezTo>
                    <a:pt x="669" y="767"/>
                    <a:pt x="669" y="273"/>
                    <a:pt x="669" y="220"/>
                  </a:cubicBezTo>
                  <a:close/>
                  <a:moveTo>
                    <a:pt x="451" y="633"/>
                  </a:moveTo>
                  <a:cubicBezTo>
                    <a:pt x="404" y="676"/>
                    <a:pt x="346" y="703"/>
                    <a:pt x="297" y="703"/>
                  </a:cubicBezTo>
                  <a:cubicBezTo>
                    <a:pt x="238" y="703"/>
                    <a:pt x="194" y="659"/>
                    <a:pt x="194" y="587"/>
                  </a:cubicBezTo>
                  <a:cubicBezTo>
                    <a:pt x="194" y="436"/>
                    <a:pt x="331" y="443"/>
                    <a:pt x="468" y="427"/>
                  </a:cubicBezTo>
                  <a:cubicBezTo>
                    <a:pt x="468" y="487"/>
                    <a:pt x="468" y="546"/>
                    <a:pt x="468" y="575"/>
                  </a:cubicBezTo>
                  <a:cubicBezTo>
                    <a:pt x="468" y="596"/>
                    <a:pt x="468" y="617"/>
                    <a:pt x="451" y="63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prstClr val="black"/>
                </a:solidFill>
                <a:cs typeface="Arial" pitchFamily="34" charset="0"/>
              </a:endParaRPr>
            </a:p>
          </p:txBody>
        </p:sp>
        <p:sp>
          <p:nvSpPr>
            <p:cNvPr id="22" name="Freeform 17">
              <a:extLst>
                <a:ext uri="{FF2B5EF4-FFF2-40B4-BE49-F238E27FC236}">
                  <a16:creationId xmlns:a16="http://schemas.microsoft.com/office/drawing/2014/main" xmlns="" id="{7CFC4469-D04E-40F1-857E-87E9A58799D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026" y="377"/>
              <a:ext cx="868" cy="1480"/>
            </a:xfrm>
            <a:custGeom>
              <a:avLst/>
              <a:gdLst>
                <a:gd name="T0" fmla="*/ 669 w 669"/>
                <a:gd name="T1" fmla="*/ 517 h 1141"/>
                <a:gd name="T2" fmla="*/ 458 w 669"/>
                <a:gd name="T3" fmla="*/ 320 h 1141"/>
                <a:gd name="T4" fmla="*/ 204 w 669"/>
                <a:gd name="T5" fmla="*/ 411 h 1141"/>
                <a:gd name="T6" fmla="*/ 204 w 669"/>
                <a:gd name="T7" fmla="*/ 19 h 1141"/>
                <a:gd name="T8" fmla="*/ 194 w 669"/>
                <a:gd name="T9" fmla="*/ 0 h 1141"/>
                <a:gd name="T10" fmla="*/ 181 w 669"/>
                <a:gd name="T11" fmla="*/ 5 h 1141"/>
                <a:gd name="T12" fmla="*/ 12 w 669"/>
                <a:gd name="T13" fmla="*/ 94 h 1141"/>
                <a:gd name="T14" fmla="*/ 0 w 669"/>
                <a:gd name="T15" fmla="*/ 112 h 1141"/>
                <a:gd name="T16" fmla="*/ 0 w 669"/>
                <a:gd name="T17" fmla="*/ 1104 h 1141"/>
                <a:gd name="T18" fmla="*/ 39 w 669"/>
                <a:gd name="T19" fmla="*/ 1141 h 1141"/>
                <a:gd name="T20" fmla="*/ 167 w 669"/>
                <a:gd name="T21" fmla="*/ 1141 h 1141"/>
                <a:gd name="T22" fmla="*/ 204 w 669"/>
                <a:gd name="T23" fmla="*/ 1105 h 1141"/>
                <a:gd name="T24" fmla="*/ 204 w 669"/>
                <a:gd name="T25" fmla="*/ 575 h 1141"/>
                <a:gd name="T26" fmla="*/ 221 w 669"/>
                <a:gd name="T27" fmla="*/ 532 h 1141"/>
                <a:gd name="T28" fmla="*/ 392 w 669"/>
                <a:gd name="T29" fmla="*/ 471 h 1141"/>
                <a:gd name="T30" fmla="*/ 466 w 669"/>
                <a:gd name="T31" fmla="*/ 567 h 1141"/>
                <a:gd name="T32" fmla="*/ 466 w 669"/>
                <a:gd name="T33" fmla="*/ 1104 h 1141"/>
                <a:gd name="T34" fmla="*/ 504 w 669"/>
                <a:gd name="T35" fmla="*/ 1141 h 1141"/>
                <a:gd name="T36" fmla="*/ 632 w 669"/>
                <a:gd name="T37" fmla="*/ 1141 h 1141"/>
                <a:gd name="T38" fmla="*/ 669 w 669"/>
                <a:gd name="T39" fmla="*/ 1104 h 1141"/>
                <a:gd name="T40" fmla="*/ 669 w 669"/>
                <a:gd name="T41" fmla="*/ 517 h 1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669" h="1141">
                  <a:moveTo>
                    <a:pt x="669" y="517"/>
                  </a:moveTo>
                  <a:cubicBezTo>
                    <a:pt x="666" y="375"/>
                    <a:pt x="580" y="320"/>
                    <a:pt x="458" y="320"/>
                  </a:cubicBezTo>
                  <a:cubicBezTo>
                    <a:pt x="356" y="320"/>
                    <a:pt x="250" y="381"/>
                    <a:pt x="204" y="411"/>
                  </a:cubicBezTo>
                  <a:cubicBezTo>
                    <a:pt x="204" y="359"/>
                    <a:pt x="204" y="139"/>
                    <a:pt x="204" y="19"/>
                  </a:cubicBezTo>
                  <a:cubicBezTo>
                    <a:pt x="204" y="4"/>
                    <a:pt x="201" y="0"/>
                    <a:pt x="194" y="0"/>
                  </a:cubicBezTo>
                  <a:cubicBezTo>
                    <a:pt x="190" y="0"/>
                    <a:pt x="187" y="2"/>
                    <a:pt x="181" y="5"/>
                  </a:cubicBezTo>
                  <a:cubicBezTo>
                    <a:pt x="128" y="38"/>
                    <a:pt x="71" y="69"/>
                    <a:pt x="12" y="94"/>
                  </a:cubicBezTo>
                  <a:cubicBezTo>
                    <a:pt x="5" y="96"/>
                    <a:pt x="1" y="99"/>
                    <a:pt x="0" y="112"/>
                  </a:cubicBezTo>
                  <a:cubicBezTo>
                    <a:pt x="1" y="132"/>
                    <a:pt x="0" y="1082"/>
                    <a:pt x="0" y="1104"/>
                  </a:cubicBezTo>
                  <a:cubicBezTo>
                    <a:pt x="0" y="1125"/>
                    <a:pt x="18" y="1141"/>
                    <a:pt x="39" y="1141"/>
                  </a:cubicBezTo>
                  <a:cubicBezTo>
                    <a:pt x="60" y="1141"/>
                    <a:pt x="146" y="1141"/>
                    <a:pt x="167" y="1141"/>
                  </a:cubicBezTo>
                  <a:cubicBezTo>
                    <a:pt x="187" y="1141"/>
                    <a:pt x="204" y="1125"/>
                    <a:pt x="204" y="1105"/>
                  </a:cubicBezTo>
                  <a:cubicBezTo>
                    <a:pt x="204" y="1084"/>
                    <a:pt x="204" y="734"/>
                    <a:pt x="204" y="575"/>
                  </a:cubicBezTo>
                  <a:cubicBezTo>
                    <a:pt x="204" y="550"/>
                    <a:pt x="210" y="539"/>
                    <a:pt x="221" y="532"/>
                  </a:cubicBezTo>
                  <a:cubicBezTo>
                    <a:pt x="271" y="502"/>
                    <a:pt x="341" y="471"/>
                    <a:pt x="392" y="471"/>
                  </a:cubicBezTo>
                  <a:cubicBezTo>
                    <a:pt x="447" y="471"/>
                    <a:pt x="466" y="510"/>
                    <a:pt x="466" y="567"/>
                  </a:cubicBezTo>
                  <a:cubicBezTo>
                    <a:pt x="466" y="785"/>
                    <a:pt x="466" y="1083"/>
                    <a:pt x="466" y="1104"/>
                  </a:cubicBezTo>
                  <a:cubicBezTo>
                    <a:pt x="466" y="1124"/>
                    <a:pt x="483" y="1141"/>
                    <a:pt x="504" y="1141"/>
                  </a:cubicBezTo>
                  <a:cubicBezTo>
                    <a:pt x="525" y="1141"/>
                    <a:pt x="611" y="1141"/>
                    <a:pt x="632" y="1141"/>
                  </a:cubicBezTo>
                  <a:cubicBezTo>
                    <a:pt x="653" y="1141"/>
                    <a:pt x="669" y="1125"/>
                    <a:pt x="669" y="1104"/>
                  </a:cubicBezTo>
                  <a:cubicBezTo>
                    <a:pt x="669" y="1084"/>
                    <a:pt x="669" y="723"/>
                    <a:pt x="669" y="517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prstClr val="black"/>
                </a:solidFill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161096776"/>
      </p:ext>
    </p:extLst>
  </p:cSld>
  <p:clrMapOvr>
    <a:masterClrMapping/>
  </p:clrMapOvr>
  <p:transition>
    <p:fade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nd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4">
            <a:extLst>
              <a:ext uri="{FF2B5EF4-FFF2-40B4-BE49-F238E27FC236}">
                <a16:creationId xmlns:a16="http://schemas.microsoft.com/office/drawing/2014/main" xmlns="" id="{8AA6374D-8816-4984-AA02-834E5E492DF4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7053100" y="5839200"/>
            <a:ext cx="1494000" cy="508893"/>
            <a:chOff x="134" y="-75"/>
            <a:chExt cx="5760" cy="1962"/>
          </a:xfrm>
          <a:solidFill>
            <a:schemeClr val="bg1"/>
          </a:solidFill>
        </p:grpSpPr>
        <p:sp>
          <p:nvSpPr>
            <p:cNvPr id="7" name="Freeform 5">
              <a:extLst>
                <a:ext uri="{FF2B5EF4-FFF2-40B4-BE49-F238E27FC236}">
                  <a16:creationId xmlns:a16="http://schemas.microsoft.com/office/drawing/2014/main" xmlns="" id="{C1ABDC55-AAB3-4960-B004-F96AB041560B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626" y="782"/>
              <a:ext cx="452" cy="1073"/>
            </a:xfrm>
            <a:custGeom>
              <a:avLst/>
              <a:gdLst>
                <a:gd name="T0" fmla="*/ 339 w 348"/>
                <a:gd name="T1" fmla="*/ 79 h 827"/>
                <a:gd name="T2" fmla="*/ 210 w 348"/>
                <a:gd name="T3" fmla="*/ 781 h 827"/>
                <a:gd name="T4" fmla="*/ 157 w 348"/>
                <a:gd name="T5" fmla="*/ 826 h 827"/>
                <a:gd name="T6" fmla="*/ 48 w 348"/>
                <a:gd name="T7" fmla="*/ 826 h 827"/>
                <a:gd name="T8" fmla="*/ 7 w 348"/>
                <a:gd name="T9" fmla="*/ 776 h 827"/>
                <a:gd name="T10" fmla="*/ 130 w 348"/>
                <a:gd name="T11" fmla="*/ 85 h 827"/>
                <a:gd name="T12" fmla="*/ 316 w 348"/>
                <a:gd name="T13" fmla="*/ 7 h 827"/>
                <a:gd name="T14" fmla="*/ 336 w 348"/>
                <a:gd name="T15" fmla="*/ 0 h 827"/>
                <a:gd name="T16" fmla="*/ 348 w 348"/>
                <a:gd name="T17" fmla="*/ 16 h 827"/>
                <a:gd name="T18" fmla="*/ 339 w 348"/>
                <a:gd name="T19" fmla="*/ 79 h 8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48" h="827">
                  <a:moveTo>
                    <a:pt x="339" y="79"/>
                  </a:moveTo>
                  <a:cubicBezTo>
                    <a:pt x="296" y="318"/>
                    <a:pt x="253" y="542"/>
                    <a:pt x="210" y="781"/>
                  </a:cubicBezTo>
                  <a:cubicBezTo>
                    <a:pt x="204" y="812"/>
                    <a:pt x="187" y="826"/>
                    <a:pt x="157" y="826"/>
                  </a:cubicBezTo>
                  <a:cubicBezTo>
                    <a:pt x="121" y="827"/>
                    <a:pt x="84" y="827"/>
                    <a:pt x="48" y="826"/>
                  </a:cubicBezTo>
                  <a:cubicBezTo>
                    <a:pt x="10" y="826"/>
                    <a:pt x="0" y="814"/>
                    <a:pt x="7" y="776"/>
                  </a:cubicBezTo>
                  <a:cubicBezTo>
                    <a:pt x="29" y="656"/>
                    <a:pt x="111" y="190"/>
                    <a:pt x="130" y="85"/>
                  </a:cubicBezTo>
                  <a:cubicBezTo>
                    <a:pt x="198" y="61"/>
                    <a:pt x="255" y="39"/>
                    <a:pt x="316" y="7"/>
                  </a:cubicBezTo>
                  <a:cubicBezTo>
                    <a:pt x="323" y="3"/>
                    <a:pt x="330" y="0"/>
                    <a:pt x="336" y="0"/>
                  </a:cubicBezTo>
                  <a:cubicBezTo>
                    <a:pt x="345" y="0"/>
                    <a:pt x="348" y="6"/>
                    <a:pt x="348" y="16"/>
                  </a:cubicBezTo>
                  <a:cubicBezTo>
                    <a:pt x="348" y="27"/>
                    <a:pt x="340" y="70"/>
                    <a:pt x="339" y="7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prstClr val="white"/>
                </a:solidFill>
                <a:cs typeface="Arial" pitchFamily="34" charset="0"/>
              </a:endParaRPr>
            </a:p>
          </p:txBody>
        </p:sp>
        <p:sp>
          <p:nvSpPr>
            <p:cNvPr id="8" name="Freeform 6">
              <a:extLst>
                <a:ext uri="{FF2B5EF4-FFF2-40B4-BE49-F238E27FC236}">
                  <a16:creationId xmlns:a16="http://schemas.microsoft.com/office/drawing/2014/main" xmlns="" id="{B44C4C4C-DC5A-47B3-B277-683EDFB7B031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435" y="-75"/>
              <a:ext cx="579" cy="352"/>
            </a:xfrm>
            <a:custGeom>
              <a:avLst/>
              <a:gdLst>
                <a:gd name="T0" fmla="*/ 447 w 447"/>
                <a:gd name="T1" fmla="*/ 133 h 271"/>
                <a:gd name="T2" fmla="*/ 447 w 447"/>
                <a:gd name="T3" fmla="*/ 133 h 271"/>
                <a:gd name="T4" fmla="*/ 444 w 447"/>
                <a:gd name="T5" fmla="*/ 127 h 271"/>
                <a:gd name="T6" fmla="*/ 322 w 447"/>
                <a:gd name="T7" fmla="*/ 2 h 271"/>
                <a:gd name="T8" fmla="*/ 312 w 447"/>
                <a:gd name="T9" fmla="*/ 2 h 271"/>
                <a:gd name="T10" fmla="*/ 8 w 447"/>
                <a:gd name="T11" fmla="*/ 128 h 271"/>
                <a:gd name="T12" fmla="*/ 1 w 447"/>
                <a:gd name="T13" fmla="*/ 135 h 271"/>
                <a:gd name="T14" fmla="*/ 1 w 447"/>
                <a:gd name="T15" fmla="*/ 137 h 271"/>
                <a:gd name="T16" fmla="*/ 6 w 447"/>
                <a:gd name="T17" fmla="*/ 144 h 271"/>
                <a:gd name="T18" fmla="*/ 263 w 447"/>
                <a:gd name="T19" fmla="*/ 268 h 271"/>
                <a:gd name="T20" fmla="*/ 278 w 447"/>
                <a:gd name="T21" fmla="*/ 268 h 271"/>
                <a:gd name="T22" fmla="*/ 441 w 447"/>
                <a:gd name="T23" fmla="*/ 145 h 271"/>
                <a:gd name="T24" fmla="*/ 446 w 447"/>
                <a:gd name="T25" fmla="*/ 138 h 271"/>
                <a:gd name="T26" fmla="*/ 446 w 447"/>
                <a:gd name="T27" fmla="*/ 138 h 271"/>
                <a:gd name="T28" fmla="*/ 447 w 447"/>
                <a:gd name="T29" fmla="*/ 136 h 271"/>
                <a:gd name="T30" fmla="*/ 447 w 447"/>
                <a:gd name="T31" fmla="*/ 133 h 2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7" h="271">
                  <a:moveTo>
                    <a:pt x="447" y="133"/>
                  </a:moveTo>
                  <a:cubicBezTo>
                    <a:pt x="447" y="133"/>
                    <a:pt x="447" y="133"/>
                    <a:pt x="447" y="133"/>
                  </a:cubicBezTo>
                  <a:cubicBezTo>
                    <a:pt x="447" y="131"/>
                    <a:pt x="446" y="128"/>
                    <a:pt x="444" y="127"/>
                  </a:cubicBezTo>
                  <a:cubicBezTo>
                    <a:pt x="322" y="2"/>
                    <a:pt x="322" y="2"/>
                    <a:pt x="322" y="2"/>
                  </a:cubicBezTo>
                  <a:cubicBezTo>
                    <a:pt x="320" y="0"/>
                    <a:pt x="315" y="0"/>
                    <a:pt x="312" y="2"/>
                  </a:cubicBezTo>
                  <a:cubicBezTo>
                    <a:pt x="234" y="57"/>
                    <a:pt x="106" y="104"/>
                    <a:pt x="8" y="128"/>
                  </a:cubicBezTo>
                  <a:cubicBezTo>
                    <a:pt x="4" y="129"/>
                    <a:pt x="2" y="132"/>
                    <a:pt x="1" y="135"/>
                  </a:cubicBezTo>
                  <a:cubicBezTo>
                    <a:pt x="1" y="135"/>
                    <a:pt x="1" y="136"/>
                    <a:pt x="1" y="137"/>
                  </a:cubicBezTo>
                  <a:cubicBezTo>
                    <a:pt x="0" y="140"/>
                    <a:pt x="2" y="143"/>
                    <a:pt x="6" y="144"/>
                  </a:cubicBezTo>
                  <a:cubicBezTo>
                    <a:pt x="95" y="167"/>
                    <a:pt x="205" y="213"/>
                    <a:pt x="263" y="268"/>
                  </a:cubicBezTo>
                  <a:cubicBezTo>
                    <a:pt x="267" y="271"/>
                    <a:pt x="273" y="271"/>
                    <a:pt x="278" y="268"/>
                  </a:cubicBezTo>
                  <a:cubicBezTo>
                    <a:pt x="441" y="145"/>
                    <a:pt x="441" y="145"/>
                    <a:pt x="441" y="145"/>
                  </a:cubicBezTo>
                  <a:cubicBezTo>
                    <a:pt x="444" y="143"/>
                    <a:pt x="445" y="141"/>
                    <a:pt x="446" y="138"/>
                  </a:cubicBezTo>
                  <a:cubicBezTo>
                    <a:pt x="446" y="138"/>
                    <a:pt x="446" y="138"/>
                    <a:pt x="446" y="138"/>
                  </a:cubicBezTo>
                  <a:cubicBezTo>
                    <a:pt x="447" y="137"/>
                    <a:pt x="447" y="137"/>
                    <a:pt x="447" y="136"/>
                  </a:cubicBezTo>
                  <a:cubicBezTo>
                    <a:pt x="447" y="135"/>
                    <a:pt x="447" y="134"/>
                    <a:pt x="447" y="133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prstClr val="white"/>
                </a:solidFill>
                <a:cs typeface="Arial" pitchFamily="34" charset="0"/>
              </a:endParaRPr>
            </a:p>
          </p:txBody>
        </p:sp>
        <p:sp>
          <p:nvSpPr>
            <p:cNvPr id="9" name="Freeform 7">
              <a:extLst>
                <a:ext uri="{FF2B5EF4-FFF2-40B4-BE49-F238E27FC236}">
                  <a16:creationId xmlns:a16="http://schemas.microsoft.com/office/drawing/2014/main" xmlns="" id="{B4213873-F9A9-47AF-912E-AF7D8398AF8B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366" y="330"/>
              <a:ext cx="580" cy="353"/>
            </a:xfrm>
            <a:custGeom>
              <a:avLst/>
              <a:gdLst>
                <a:gd name="T0" fmla="*/ 447 w 447"/>
                <a:gd name="T1" fmla="*/ 134 h 272"/>
                <a:gd name="T2" fmla="*/ 447 w 447"/>
                <a:gd name="T3" fmla="*/ 134 h 272"/>
                <a:gd name="T4" fmla="*/ 444 w 447"/>
                <a:gd name="T5" fmla="*/ 127 h 272"/>
                <a:gd name="T6" fmla="*/ 322 w 447"/>
                <a:gd name="T7" fmla="*/ 3 h 272"/>
                <a:gd name="T8" fmla="*/ 311 w 447"/>
                <a:gd name="T9" fmla="*/ 3 h 272"/>
                <a:gd name="T10" fmla="*/ 8 w 447"/>
                <a:gd name="T11" fmla="*/ 128 h 272"/>
                <a:gd name="T12" fmla="*/ 0 w 447"/>
                <a:gd name="T13" fmla="*/ 136 h 272"/>
                <a:gd name="T14" fmla="*/ 0 w 447"/>
                <a:gd name="T15" fmla="*/ 137 h 272"/>
                <a:gd name="T16" fmla="*/ 5 w 447"/>
                <a:gd name="T17" fmla="*/ 145 h 272"/>
                <a:gd name="T18" fmla="*/ 263 w 447"/>
                <a:gd name="T19" fmla="*/ 269 h 272"/>
                <a:gd name="T20" fmla="*/ 277 w 447"/>
                <a:gd name="T21" fmla="*/ 268 h 272"/>
                <a:gd name="T22" fmla="*/ 441 w 447"/>
                <a:gd name="T23" fmla="*/ 146 h 272"/>
                <a:gd name="T24" fmla="*/ 446 w 447"/>
                <a:gd name="T25" fmla="*/ 139 h 272"/>
                <a:gd name="T26" fmla="*/ 446 w 447"/>
                <a:gd name="T27" fmla="*/ 139 h 272"/>
                <a:gd name="T28" fmla="*/ 447 w 447"/>
                <a:gd name="T29" fmla="*/ 137 h 272"/>
                <a:gd name="T30" fmla="*/ 447 w 447"/>
                <a:gd name="T31" fmla="*/ 134 h 2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7" h="272">
                  <a:moveTo>
                    <a:pt x="447" y="134"/>
                  </a:moveTo>
                  <a:cubicBezTo>
                    <a:pt x="447" y="134"/>
                    <a:pt x="447" y="134"/>
                    <a:pt x="447" y="134"/>
                  </a:cubicBezTo>
                  <a:cubicBezTo>
                    <a:pt x="447" y="132"/>
                    <a:pt x="446" y="129"/>
                    <a:pt x="444" y="127"/>
                  </a:cubicBezTo>
                  <a:cubicBezTo>
                    <a:pt x="322" y="3"/>
                    <a:pt x="322" y="3"/>
                    <a:pt x="322" y="3"/>
                  </a:cubicBezTo>
                  <a:cubicBezTo>
                    <a:pt x="319" y="1"/>
                    <a:pt x="315" y="0"/>
                    <a:pt x="311" y="3"/>
                  </a:cubicBezTo>
                  <a:cubicBezTo>
                    <a:pt x="234" y="58"/>
                    <a:pt x="106" y="105"/>
                    <a:pt x="8" y="128"/>
                  </a:cubicBezTo>
                  <a:cubicBezTo>
                    <a:pt x="4" y="129"/>
                    <a:pt x="1" y="133"/>
                    <a:pt x="0" y="136"/>
                  </a:cubicBezTo>
                  <a:cubicBezTo>
                    <a:pt x="0" y="136"/>
                    <a:pt x="0" y="137"/>
                    <a:pt x="0" y="137"/>
                  </a:cubicBezTo>
                  <a:cubicBezTo>
                    <a:pt x="0" y="141"/>
                    <a:pt x="1" y="144"/>
                    <a:pt x="5" y="145"/>
                  </a:cubicBezTo>
                  <a:cubicBezTo>
                    <a:pt x="94" y="168"/>
                    <a:pt x="204" y="214"/>
                    <a:pt x="263" y="269"/>
                  </a:cubicBezTo>
                  <a:cubicBezTo>
                    <a:pt x="266" y="272"/>
                    <a:pt x="273" y="272"/>
                    <a:pt x="277" y="268"/>
                  </a:cubicBezTo>
                  <a:cubicBezTo>
                    <a:pt x="441" y="146"/>
                    <a:pt x="441" y="146"/>
                    <a:pt x="441" y="146"/>
                  </a:cubicBezTo>
                  <a:cubicBezTo>
                    <a:pt x="443" y="144"/>
                    <a:pt x="445" y="142"/>
                    <a:pt x="446" y="139"/>
                  </a:cubicBezTo>
                  <a:cubicBezTo>
                    <a:pt x="446" y="139"/>
                    <a:pt x="446" y="139"/>
                    <a:pt x="446" y="139"/>
                  </a:cubicBezTo>
                  <a:cubicBezTo>
                    <a:pt x="446" y="138"/>
                    <a:pt x="447" y="137"/>
                    <a:pt x="447" y="137"/>
                  </a:cubicBezTo>
                  <a:cubicBezTo>
                    <a:pt x="447" y="136"/>
                    <a:pt x="447" y="135"/>
                    <a:pt x="447" y="134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prstClr val="white"/>
                </a:solidFill>
                <a:cs typeface="Arial" pitchFamily="34" charset="0"/>
              </a:endParaRPr>
            </a:p>
          </p:txBody>
        </p:sp>
        <p:sp>
          <p:nvSpPr>
            <p:cNvPr id="10" name="Freeform 8">
              <a:extLst>
                <a:ext uri="{FF2B5EF4-FFF2-40B4-BE49-F238E27FC236}">
                  <a16:creationId xmlns:a16="http://schemas.microsoft.com/office/drawing/2014/main" xmlns="" id="{5599BDFE-FBF8-4145-B6A3-35807940974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801" y="-75"/>
              <a:ext cx="580" cy="352"/>
            </a:xfrm>
            <a:custGeom>
              <a:avLst/>
              <a:gdLst>
                <a:gd name="T0" fmla="*/ 447 w 447"/>
                <a:gd name="T1" fmla="*/ 133 h 271"/>
                <a:gd name="T2" fmla="*/ 447 w 447"/>
                <a:gd name="T3" fmla="*/ 133 h 271"/>
                <a:gd name="T4" fmla="*/ 444 w 447"/>
                <a:gd name="T5" fmla="*/ 127 h 271"/>
                <a:gd name="T6" fmla="*/ 322 w 447"/>
                <a:gd name="T7" fmla="*/ 2 h 271"/>
                <a:gd name="T8" fmla="*/ 311 w 447"/>
                <a:gd name="T9" fmla="*/ 2 h 271"/>
                <a:gd name="T10" fmla="*/ 8 w 447"/>
                <a:gd name="T11" fmla="*/ 128 h 271"/>
                <a:gd name="T12" fmla="*/ 0 w 447"/>
                <a:gd name="T13" fmla="*/ 135 h 271"/>
                <a:gd name="T14" fmla="*/ 0 w 447"/>
                <a:gd name="T15" fmla="*/ 137 h 271"/>
                <a:gd name="T16" fmla="*/ 5 w 447"/>
                <a:gd name="T17" fmla="*/ 144 h 271"/>
                <a:gd name="T18" fmla="*/ 263 w 447"/>
                <a:gd name="T19" fmla="*/ 268 h 271"/>
                <a:gd name="T20" fmla="*/ 277 w 447"/>
                <a:gd name="T21" fmla="*/ 268 h 271"/>
                <a:gd name="T22" fmla="*/ 441 w 447"/>
                <a:gd name="T23" fmla="*/ 145 h 271"/>
                <a:gd name="T24" fmla="*/ 446 w 447"/>
                <a:gd name="T25" fmla="*/ 138 h 271"/>
                <a:gd name="T26" fmla="*/ 446 w 447"/>
                <a:gd name="T27" fmla="*/ 138 h 271"/>
                <a:gd name="T28" fmla="*/ 447 w 447"/>
                <a:gd name="T29" fmla="*/ 136 h 271"/>
                <a:gd name="T30" fmla="*/ 447 w 447"/>
                <a:gd name="T31" fmla="*/ 133 h 2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7" h="271">
                  <a:moveTo>
                    <a:pt x="447" y="133"/>
                  </a:moveTo>
                  <a:cubicBezTo>
                    <a:pt x="447" y="133"/>
                    <a:pt x="447" y="133"/>
                    <a:pt x="447" y="133"/>
                  </a:cubicBezTo>
                  <a:cubicBezTo>
                    <a:pt x="447" y="131"/>
                    <a:pt x="446" y="128"/>
                    <a:pt x="444" y="127"/>
                  </a:cubicBezTo>
                  <a:cubicBezTo>
                    <a:pt x="322" y="2"/>
                    <a:pt x="322" y="2"/>
                    <a:pt x="322" y="2"/>
                  </a:cubicBezTo>
                  <a:cubicBezTo>
                    <a:pt x="319" y="0"/>
                    <a:pt x="315" y="0"/>
                    <a:pt x="311" y="2"/>
                  </a:cubicBezTo>
                  <a:cubicBezTo>
                    <a:pt x="234" y="57"/>
                    <a:pt x="106" y="104"/>
                    <a:pt x="8" y="128"/>
                  </a:cubicBezTo>
                  <a:cubicBezTo>
                    <a:pt x="4" y="129"/>
                    <a:pt x="1" y="132"/>
                    <a:pt x="0" y="135"/>
                  </a:cubicBezTo>
                  <a:cubicBezTo>
                    <a:pt x="0" y="135"/>
                    <a:pt x="0" y="136"/>
                    <a:pt x="0" y="137"/>
                  </a:cubicBezTo>
                  <a:cubicBezTo>
                    <a:pt x="0" y="140"/>
                    <a:pt x="1" y="143"/>
                    <a:pt x="5" y="144"/>
                  </a:cubicBezTo>
                  <a:cubicBezTo>
                    <a:pt x="94" y="167"/>
                    <a:pt x="204" y="213"/>
                    <a:pt x="263" y="268"/>
                  </a:cubicBezTo>
                  <a:cubicBezTo>
                    <a:pt x="266" y="271"/>
                    <a:pt x="273" y="271"/>
                    <a:pt x="277" y="268"/>
                  </a:cubicBezTo>
                  <a:cubicBezTo>
                    <a:pt x="441" y="145"/>
                    <a:pt x="441" y="145"/>
                    <a:pt x="441" y="145"/>
                  </a:cubicBezTo>
                  <a:cubicBezTo>
                    <a:pt x="443" y="143"/>
                    <a:pt x="445" y="141"/>
                    <a:pt x="446" y="138"/>
                  </a:cubicBezTo>
                  <a:cubicBezTo>
                    <a:pt x="446" y="138"/>
                    <a:pt x="446" y="138"/>
                    <a:pt x="446" y="138"/>
                  </a:cubicBezTo>
                  <a:cubicBezTo>
                    <a:pt x="446" y="137"/>
                    <a:pt x="447" y="137"/>
                    <a:pt x="447" y="136"/>
                  </a:cubicBezTo>
                  <a:cubicBezTo>
                    <a:pt x="447" y="135"/>
                    <a:pt x="447" y="134"/>
                    <a:pt x="447" y="133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prstClr val="white"/>
                </a:solidFill>
                <a:cs typeface="Arial" pitchFamily="34" charset="0"/>
              </a:endParaRPr>
            </a:p>
          </p:txBody>
        </p:sp>
        <p:sp>
          <p:nvSpPr>
            <p:cNvPr id="11" name="Freeform 9">
              <a:extLst>
                <a:ext uri="{FF2B5EF4-FFF2-40B4-BE49-F238E27FC236}">
                  <a16:creationId xmlns:a16="http://schemas.microsoft.com/office/drawing/2014/main" xmlns="" id="{E0C07242-B85C-4F2F-B848-4A7812C1846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733" y="330"/>
              <a:ext cx="580" cy="353"/>
            </a:xfrm>
            <a:custGeom>
              <a:avLst/>
              <a:gdLst>
                <a:gd name="T0" fmla="*/ 447 w 447"/>
                <a:gd name="T1" fmla="*/ 134 h 272"/>
                <a:gd name="T2" fmla="*/ 447 w 447"/>
                <a:gd name="T3" fmla="*/ 134 h 272"/>
                <a:gd name="T4" fmla="*/ 444 w 447"/>
                <a:gd name="T5" fmla="*/ 127 h 272"/>
                <a:gd name="T6" fmla="*/ 322 w 447"/>
                <a:gd name="T7" fmla="*/ 3 h 272"/>
                <a:gd name="T8" fmla="*/ 312 w 447"/>
                <a:gd name="T9" fmla="*/ 3 h 272"/>
                <a:gd name="T10" fmla="*/ 8 w 447"/>
                <a:gd name="T11" fmla="*/ 128 h 272"/>
                <a:gd name="T12" fmla="*/ 1 w 447"/>
                <a:gd name="T13" fmla="*/ 136 h 272"/>
                <a:gd name="T14" fmla="*/ 0 w 447"/>
                <a:gd name="T15" fmla="*/ 137 h 272"/>
                <a:gd name="T16" fmla="*/ 6 w 447"/>
                <a:gd name="T17" fmla="*/ 145 h 272"/>
                <a:gd name="T18" fmla="*/ 263 w 447"/>
                <a:gd name="T19" fmla="*/ 269 h 272"/>
                <a:gd name="T20" fmla="*/ 278 w 447"/>
                <a:gd name="T21" fmla="*/ 268 h 272"/>
                <a:gd name="T22" fmla="*/ 441 w 447"/>
                <a:gd name="T23" fmla="*/ 146 h 272"/>
                <a:gd name="T24" fmla="*/ 446 w 447"/>
                <a:gd name="T25" fmla="*/ 139 h 272"/>
                <a:gd name="T26" fmla="*/ 446 w 447"/>
                <a:gd name="T27" fmla="*/ 139 h 272"/>
                <a:gd name="T28" fmla="*/ 447 w 447"/>
                <a:gd name="T29" fmla="*/ 137 h 272"/>
                <a:gd name="T30" fmla="*/ 447 w 447"/>
                <a:gd name="T31" fmla="*/ 134 h 2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7" h="272">
                  <a:moveTo>
                    <a:pt x="447" y="134"/>
                  </a:moveTo>
                  <a:cubicBezTo>
                    <a:pt x="447" y="134"/>
                    <a:pt x="447" y="134"/>
                    <a:pt x="447" y="134"/>
                  </a:cubicBezTo>
                  <a:cubicBezTo>
                    <a:pt x="447" y="132"/>
                    <a:pt x="446" y="129"/>
                    <a:pt x="444" y="127"/>
                  </a:cubicBezTo>
                  <a:cubicBezTo>
                    <a:pt x="322" y="3"/>
                    <a:pt x="322" y="3"/>
                    <a:pt x="322" y="3"/>
                  </a:cubicBezTo>
                  <a:cubicBezTo>
                    <a:pt x="320" y="1"/>
                    <a:pt x="315" y="0"/>
                    <a:pt x="312" y="3"/>
                  </a:cubicBezTo>
                  <a:cubicBezTo>
                    <a:pt x="234" y="58"/>
                    <a:pt x="106" y="105"/>
                    <a:pt x="8" y="128"/>
                  </a:cubicBezTo>
                  <a:cubicBezTo>
                    <a:pt x="4" y="129"/>
                    <a:pt x="2" y="133"/>
                    <a:pt x="1" y="136"/>
                  </a:cubicBezTo>
                  <a:cubicBezTo>
                    <a:pt x="1" y="136"/>
                    <a:pt x="1" y="137"/>
                    <a:pt x="0" y="137"/>
                  </a:cubicBezTo>
                  <a:cubicBezTo>
                    <a:pt x="0" y="141"/>
                    <a:pt x="2" y="144"/>
                    <a:pt x="6" y="145"/>
                  </a:cubicBezTo>
                  <a:cubicBezTo>
                    <a:pt x="95" y="168"/>
                    <a:pt x="205" y="214"/>
                    <a:pt x="263" y="269"/>
                  </a:cubicBezTo>
                  <a:cubicBezTo>
                    <a:pt x="267" y="272"/>
                    <a:pt x="273" y="272"/>
                    <a:pt x="278" y="268"/>
                  </a:cubicBezTo>
                  <a:cubicBezTo>
                    <a:pt x="441" y="146"/>
                    <a:pt x="441" y="146"/>
                    <a:pt x="441" y="146"/>
                  </a:cubicBezTo>
                  <a:cubicBezTo>
                    <a:pt x="444" y="144"/>
                    <a:pt x="445" y="142"/>
                    <a:pt x="446" y="139"/>
                  </a:cubicBezTo>
                  <a:cubicBezTo>
                    <a:pt x="446" y="139"/>
                    <a:pt x="446" y="139"/>
                    <a:pt x="446" y="139"/>
                  </a:cubicBezTo>
                  <a:cubicBezTo>
                    <a:pt x="447" y="138"/>
                    <a:pt x="447" y="137"/>
                    <a:pt x="447" y="137"/>
                  </a:cubicBezTo>
                  <a:cubicBezTo>
                    <a:pt x="447" y="136"/>
                    <a:pt x="447" y="135"/>
                    <a:pt x="447" y="134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prstClr val="white"/>
                </a:solidFill>
                <a:cs typeface="Arial" pitchFamily="34" charset="0"/>
              </a:endParaRPr>
            </a:p>
          </p:txBody>
        </p:sp>
        <p:sp>
          <p:nvSpPr>
            <p:cNvPr id="12" name="Freeform 10">
              <a:extLst>
                <a:ext uri="{FF2B5EF4-FFF2-40B4-BE49-F238E27FC236}">
                  <a16:creationId xmlns:a16="http://schemas.microsoft.com/office/drawing/2014/main" xmlns="" id="{7933AC57-4D46-4DC2-813B-CC20132A6DF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170" y="-75"/>
              <a:ext cx="580" cy="352"/>
            </a:xfrm>
            <a:custGeom>
              <a:avLst/>
              <a:gdLst>
                <a:gd name="T0" fmla="*/ 447 w 447"/>
                <a:gd name="T1" fmla="*/ 133 h 271"/>
                <a:gd name="T2" fmla="*/ 447 w 447"/>
                <a:gd name="T3" fmla="*/ 133 h 271"/>
                <a:gd name="T4" fmla="*/ 444 w 447"/>
                <a:gd name="T5" fmla="*/ 127 h 271"/>
                <a:gd name="T6" fmla="*/ 322 w 447"/>
                <a:gd name="T7" fmla="*/ 2 h 271"/>
                <a:gd name="T8" fmla="*/ 312 w 447"/>
                <a:gd name="T9" fmla="*/ 2 h 271"/>
                <a:gd name="T10" fmla="*/ 8 w 447"/>
                <a:gd name="T11" fmla="*/ 128 h 271"/>
                <a:gd name="T12" fmla="*/ 1 w 447"/>
                <a:gd name="T13" fmla="*/ 135 h 271"/>
                <a:gd name="T14" fmla="*/ 0 w 447"/>
                <a:gd name="T15" fmla="*/ 137 h 271"/>
                <a:gd name="T16" fmla="*/ 5 w 447"/>
                <a:gd name="T17" fmla="*/ 144 h 271"/>
                <a:gd name="T18" fmla="*/ 263 w 447"/>
                <a:gd name="T19" fmla="*/ 268 h 271"/>
                <a:gd name="T20" fmla="*/ 277 w 447"/>
                <a:gd name="T21" fmla="*/ 268 h 271"/>
                <a:gd name="T22" fmla="*/ 441 w 447"/>
                <a:gd name="T23" fmla="*/ 145 h 271"/>
                <a:gd name="T24" fmla="*/ 446 w 447"/>
                <a:gd name="T25" fmla="*/ 138 h 271"/>
                <a:gd name="T26" fmla="*/ 446 w 447"/>
                <a:gd name="T27" fmla="*/ 138 h 271"/>
                <a:gd name="T28" fmla="*/ 447 w 447"/>
                <a:gd name="T29" fmla="*/ 136 h 271"/>
                <a:gd name="T30" fmla="*/ 447 w 447"/>
                <a:gd name="T31" fmla="*/ 133 h 2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7" h="271">
                  <a:moveTo>
                    <a:pt x="447" y="133"/>
                  </a:moveTo>
                  <a:cubicBezTo>
                    <a:pt x="447" y="133"/>
                    <a:pt x="447" y="133"/>
                    <a:pt x="447" y="133"/>
                  </a:cubicBezTo>
                  <a:cubicBezTo>
                    <a:pt x="447" y="131"/>
                    <a:pt x="446" y="128"/>
                    <a:pt x="444" y="127"/>
                  </a:cubicBezTo>
                  <a:cubicBezTo>
                    <a:pt x="322" y="2"/>
                    <a:pt x="322" y="2"/>
                    <a:pt x="322" y="2"/>
                  </a:cubicBezTo>
                  <a:cubicBezTo>
                    <a:pt x="320" y="0"/>
                    <a:pt x="315" y="0"/>
                    <a:pt x="312" y="2"/>
                  </a:cubicBezTo>
                  <a:cubicBezTo>
                    <a:pt x="234" y="57"/>
                    <a:pt x="106" y="104"/>
                    <a:pt x="8" y="128"/>
                  </a:cubicBezTo>
                  <a:cubicBezTo>
                    <a:pt x="4" y="129"/>
                    <a:pt x="1" y="132"/>
                    <a:pt x="1" y="135"/>
                  </a:cubicBezTo>
                  <a:cubicBezTo>
                    <a:pt x="0" y="135"/>
                    <a:pt x="0" y="136"/>
                    <a:pt x="0" y="137"/>
                  </a:cubicBezTo>
                  <a:cubicBezTo>
                    <a:pt x="0" y="140"/>
                    <a:pt x="2" y="143"/>
                    <a:pt x="5" y="144"/>
                  </a:cubicBezTo>
                  <a:cubicBezTo>
                    <a:pt x="94" y="167"/>
                    <a:pt x="205" y="213"/>
                    <a:pt x="263" y="268"/>
                  </a:cubicBezTo>
                  <a:cubicBezTo>
                    <a:pt x="267" y="271"/>
                    <a:pt x="273" y="271"/>
                    <a:pt x="277" y="268"/>
                  </a:cubicBezTo>
                  <a:cubicBezTo>
                    <a:pt x="441" y="145"/>
                    <a:pt x="441" y="145"/>
                    <a:pt x="441" y="145"/>
                  </a:cubicBezTo>
                  <a:cubicBezTo>
                    <a:pt x="443" y="143"/>
                    <a:pt x="445" y="141"/>
                    <a:pt x="446" y="138"/>
                  </a:cubicBezTo>
                  <a:cubicBezTo>
                    <a:pt x="446" y="138"/>
                    <a:pt x="446" y="138"/>
                    <a:pt x="446" y="138"/>
                  </a:cubicBezTo>
                  <a:cubicBezTo>
                    <a:pt x="447" y="137"/>
                    <a:pt x="447" y="137"/>
                    <a:pt x="447" y="136"/>
                  </a:cubicBezTo>
                  <a:cubicBezTo>
                    <a:pt x="447" y="135"/>
                    <a:pt x="447" y="134"/>
                    <a:pt x="447" y="133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prstClr val="white"/>
                </a:solidFill>
                <a:cs typeface="Arial" pitchFamily="34" charset="0"/>
              </a:endParaRPr>
            </a:p>
          </p:txBody>
        </p:sp>
        <p:sp>
          <p:nvSpPr>
            <p:cNvPr id="13" name="Freeform 11">
              <a:extLst>
                <a:ext uri="{FF2B5EF4-FFF2-40B4-BE49-F238E27FC236}">
                  <a16:creationId xmlns:a16="http://schemas.microsoft.com/office/drawing/2014/main" xmlns="" id="{94CF498D-D74B-43D3-B5D6-FF90A53F66E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537" y="-75"/>
              <a:ext cx="579" cy="352"/>
            </a:xfrm>
            <a:custGeom>
              <a:avLst/>
              <a:gdLst>
                <a:gd name="T0" fmla="*/ 447 w 447"/>
                <a:gd name="T1" fmla="*/ 133 h 271"/>
                <a:gd name="T2" fmla="*/ 447 w 447"/>
                <a:gd name="T3" fmla="*/ 133 h 271"/>
                <a:gd name="T4" fmla="*/ 445 w 447"/>
                <a:gd name="T5" fmla="*/ 127 h 271"/>
                <a:gd name="T6" fmla="*/ 323 w 447"/>
                <a:gd name="T7" fmla="*/ 2 h 271"/>
                <a:gd name="T8" fmla="*/ 312 w 447"/>
                <a:gd name="T9" fmla="*/ 2 h 271"/>
                <a:gd name="T10" fmla="*/ 9 w 447"/>
                <a:gd name="T11" fmla="*/ 128 h 271"/>
                <a:gd name="T12" fmla="*/ 1 w 447"/>
                <a:gd name="T13" fmla="*/ 135 h 271"/>
                <a:gd name="T14" fmla="*/ 1 w 447"/>
                <a:gd name="T15" fmla="*/ 137 h 271"/>
                <a:gd name="T16" fmla="*/ 6 w 447"/>
                <a:gd name="T17" fmla="*/ 144 h 271"/>
                <a:gd name="T18" fmla="*/ 263 w 447"/>
                <a:gd name="T19" fmla="*/ 268 h 271"/>
                <a:gd name="T20" fmla="*/ 278 w 447"/>
                <a:gd name="T21" fmla="*/ 268 h 271"/>
                <a:gd name="T22" fmla="*/ 441 w 447"/>
                <a:gd name="T23" fmla="*/ 145 h 271"/>
                <a:gd name="T24" fmla="*/ 447 w 447"/>
                <a:gd name="T25" fmla="*/ 138 h 271"/>
                <a:gd name="T26" fmla="*/ 447 w 447"/>
                <a:gd name="T27" fmla="*/ 138 h 271"/>
                <a:gd name="T28" fmla="*/ 447 w 447"/>
                <a:gd name="T29" fmla="*/ 136 h 271"/>
                <a:gd name="T30" fmla="*/ 447 w 447"/>
                <a:gd name="T31" fmla="*/ 133 h 2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7" h="271">
                  <a:moveTo>
                    <a:pt x="447" y="133"/>
                  </a:moveTo>
                  <a:cubicBezTo>
                    <a:pt x="447" y="133"/>
                    <a:pt x="447" y="133"/>
                    <a:pt x="447" y="133"/>
                  </a:cubicBezTo>
                  <a:cubicBezTo>
                    <a:pt x="447" y="131"/>
                    <a:pt x="446" y="128"/>
                    <a:pt x="445" y="127"/>
                  </a:cubicBezTo>
                  <a:cubicBezTo>
                    <a:pt x="323" y="2"/>
                    <a:pt x="323" y="2"/>
                    <a:pt x="323" y="2"/>
                  </a:cubicBezTo>
                  <a:cubicBezTo>
                    <a:pt x="320" y="0"/>
                    <a:pt x="315" y="0"/>
                    <a:pt x="312" y="2"/>
                  </a:cubicBezTo>
                  <a:cubicBezTo>
                    <a:pt x="234" y="57"/>
                    <a:pt x="107" y="104"/>
                    <a:pt x="9" y="128"/>
                  </a:cubicBezTo>
                  <a:cubicBezTo>
                    <a:pt x="4" y="129"/>
                    <a:pt x="2" y="132"/>
                    <a:pt x="1" y="135"/>
                  </a:cubicBezTo>
                  <a:cubicBezTo>
                    <a:pt x="1" y="135"/>
                    <a:pt x="1" y="136"/>
                    <a:pt x="1" y="137"/>
                  </a:cubicBezTo>
                  <a:cubicBezTo>
                    <a:pt x="0" y="140"/>
                    <a:pt x="2" y="143"/>
                    <a:pt x="6" y="144"/>
                  </a:cubicBezTo>
                  <a:cubicBezTo>
                    <a:pt x="95" y="167"/>
                    <a:pt x="205" y="213"/>
                    <a:pt x="263" y="268"/>
                  </a:cubicBezTo>
                  <a:cubicBezTo>
                    <a:pt x="267" y="271"/>
                    <a:pt x="273" y="271"/>
                    <a:pt x="278" y="268"/>
                  </a:cubicBezTo>
                  <a:cubicBezTo>
                    <a:pt x="441" y="145"/>
                    <a:pt x="441" y="145"/>
                    <a:pt x="441" y="145"/>
                  </a:cubicBezTo>
                  <a:cubicBezTo>
                    <a:pt x="444" y="143"/>
                    <a:pt x="446" y="141"/>
                    <a:pt x="447" y="138"/>
                  </a:cubicBezTo>
                  <a:cubicBezTo>
                    <a:pt x="447" y="138"/>
                    <a:pt x="447" y="138"/>
                    <a:pt x="447" y="138"/>
                  </a:cubicBezTo>
                  <a:cubicBezTo>
                    <a:pt x="447" y="137"/>
                    <a:pt x="447" y="137"/>
                    <a:pt x="447" y="136"/>
                  </a:cubicBezTo>
                  <a:cubicBezTo>
                    <a:pt x="447" y="135"/>
                    <a:pt x="447" y="134"/>
                    <a:pt x="447" y="133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prstClr val="white"/>
                </a:solidFill>
                <a:cs typeface="Arial" pitchFamily="34" charset="0"/>
              </a:endParaRPr>
            </a:p>
          </p:txBody>
        </p:sp>
        <p:sp>
          <p:nvSpPr>
            <p:cNvPr id="14" name="Freeform 12">
              <a:extLst>
                <a:ext uri="{FF2B5EF4-FFF2-40B4-BE49-F238E27FC236}">
                  <a16:creationId xmlns:a16="http://schemas.microsoft.com/office/drawing/2014/main" xmlns="" id="{F0B134A2-6419-46FC-B2C9-BBB881580D89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34" y="783"/>
              <a:ext cx="785" cy="1100"/>
            </a:xfrm>
            <a:custGeom>
              <a:avLst/>
              <a:gdLst>
                <a:gd name="T0" fmla="*/ 32 w 605"/>
                <a:gd name="T1" fmla="*/ 225 h 848"/>
                <a:gd name="T2" fmla="*/ 341 w 605"/>
                <a:gd name="T3" fmla="*/ 0 h 848"/>
                <a:gd name="T4" fmla="*/ 574 w 605"/>
                <a:gd name="T5" fmla="*/ 51 h 848"/>
                <a:gd name="T6" fmla="*/ 594 w 605"/>
                <a:gd name="T7" fmla="*/ 76 h 848"/>
                <a:gd name="T8" fmla="*/ 581 w 605"/>
                <a:gd name="T9" fmla="*/ 99 h 848"/>
                <a:gd name="T10" fmla="*/ 537 w 605"/>
                <a:gd name="T11" fmla="*/ 157 h 848"/>
                <a:gd name="T12" fmla="*/ 509 w 605"/>
                <a:gd name="T13" fmla="*/ 179 h 848"/>
                <a:gd name="T14" fmla="*/ 494 w 605"/>
                <a:gd name="T15" fmla="*/ 175 h 848"/>
                <a:gd name="T16" fmla="*/ 348 w 605"/>
                <a:gd name="T17" fmla="*/ 142 h 848"/>
                <a:gd name="T18" fmla="*/ 233 w 605"/>
                <a:gd name="T19" fmla="*/ 220 h 848"/>
                <a:gd name="T20" fmla="*/ 605 w 605"/>
                <a:gd name="T21" fmla="*/ 590 h 848"/>
                <a:gd name="T22" fmla="*/ 288 w 605"/>
                <a:gd name="T23" fmla="*/ 848 h 848"/>
                <a:gd name="T24" fmla="*/ 0 w 605"/>
                <a:gd name="T25" fmla="*/ 730 h 848"/>
                <a:gd name="T26" fmla="*/ 9 w 605"/>
                <a:gd name="T27" fmla="*/ 713 h 848"/>
                <a:gd name="T28" fmla="*/ 62 w 605"/>
                <a:gd name="T29" fmla="*/ 663 h 848"/>
                <a:gd name="T30" fmla="*/ 94 w 605"/>
                <a:gd name="T31" fmla="*/ 640 h 848"/>
                <a:gd name="T32" fmla="*/ 115 w 605"/>
                <a:gd name="T33" fmla="*/ 648 h 848"/>
                <a:gd name="T34" fmla="*/ 270 w 605"/>
                <a:gd name="T35" fmla="*/ 707 h 848"/>
                <a:gd name="T36" fmla="*/ 408 w 605"/>
                <a:gd name="T37" fmla="*/ 615 h 848"/>
                <a:gd name="T38" fmla="*/ 32 w 605"/>
                <a:gd name="T39" fmla="*/ 225 h 8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605" h="848">
                  <a:moveTo>
                    <a:pt x="32" y="225"/>
                  </a:moveTo>
                  <a:cubicBezTo>
                    <a:pt x="32" y="48"/>
                    <a:pt x="209" y="0"/>
                    <a:pt x="341" y="0"/>
                  </a:cubicBezTo>
                  <a:cubicBezTo>
                    <a:pt x="443" y="0"/>
                    <a:pt x="547" y="32"/>
                    <a:pt x="574" y="51"/>
                  </a:cubicBezTo>
                  <a:cubicBezTo>
                    <a:pt x="587" y="60"/>
                    <a:pt x="594" y="68"/>
                    <a:pt x="594" y="76"/>
                  </a:cubicBezTo>
                  <a:cubicBezTo>
                    <a:pt x="594" y="82"/>
                    <a:pt x="589" y="89"/>
                    <a:pt x="581" y="99"/>
                  </a:cubicBezTo>
                  <a:cubicBezTo>
                    <a:pt x="563" y="124"/>
                    <a:pt x="552" y="137"/>
                    <a:pt x="537" y="157"/>
                  </a:cubicBezTo>
                  <a:cubicBezTo>
                    <a:pt x="528" y="168"/>
                    <a:pt x="518" y="179"/>
                    <a:pt x="509" y="179"/>
                  </a:cubicBezTo>
                  <a:cubicBezTo>
                    <a:pt x="504" y="179"/>
                    <a:pt x="500" y="178"/>
                    <a:pt x="494" y="175"/>
                  </a:cubicBezTo>
                  <a:cubicBezTo>
                    <a:pt x="468" y="165"/>
                    <a:pt x="409" y="142"/>
                    <a:pt x="348" y="142"/>
                  </a:cubicBezTo>
                  <a:cubicBezTo>
                    <a:pt x="281" y="142"/>
                    <a:pt x="233" y="175"/>
                    <a:pt x="233" y="220"/>
                  </a:cubicBezTo>
                  <a:cubicBezTo>
                    <a:pt x="233" y="358"/>
                    <a:pt x="605" y="313"/>
                    <a:pt x="605" y="590"/>
                  </a:cubicBezTo>
                  <a:cubicBezTo>
                    <a:pt x="605" y="737"/>
                    <a:pt x="467" y="848"/>
                    <a:pt x="288" y="848"/>
                  </a:cubicBezTo>
                  <a:cubicBezTo>
                    <a:pt x="130" y="848"/>
                    <a:pt x="0" y="763"/>
                    <a:pt x="0" y="730"/>
                  </a:cubicBezTo>
                  <a:cubicBezTo>
                    <a:pt x="0" y="721"/>
                    <a:pt x="3" y="719"/>
                    <a:pt x="9" y="713"/>
                  </a:cubicBezTo>
                  <a:cubicBezTo>
                    <a:pt x="21" y="703"/>
                    <a:pt x="52" y="672"/>
                    <a:pt x="62" y="663"/>
                  </a:cubicBezTo>
                  <a:cubicBezTo>
                    <a:pt x="72" y="654"/>
                    <a:pt x="83" y="640"/>
                    <a:pt x="94" y="640"/>
                  </a:cubicBezTo>
                  <a:cubicBezTo>
                    <a:pt x="102" y="640"/>
                    <a:pt x="106" y="643"/>
                    <a:pt x="115" y="648"/>
                  </a:cubicBezTo>
                  <a:cubicBezTo>
                    <a:pt x="146" y="666"/>
                    <a:pt x="199" y="707"/>
                    <a:pt x="270" y="707"/>
                  </a:cubicBezTo>
                  <a:cubicBezTo>
                    <a:pt x="341" y="707"/>
                    <a:pt x="408" y="674"/>
                    <a:pt x="408" y="615"/>
                  </a:cubicBezTo>
                  <a:cubicBezTo>
                    <a:pt x="408" y="461"/>
                    <a:pt x="32" y="506"/>
                    <a:pt x="32" y="22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prstClr val="white"/>
                </a:solidFill>
                <a:cs typeface="Arial" pitchFamily="34" charset="0"/>
              </a:endParaRPr>
            </a:p>
          </p:txBody>
        </p:sp>
        <p:sp>
          <p:nvSpPr>
            <p:cNvPr id="15" name="Freeform 13">
              <a:extLst>
                <a:ext uri="{FF2B5EF4-FFF2-40B4-BE49-F238E27FC236}">
                  <a16:creationId xmlns:a16="http://schemas.microsoft.com/office/drawing/2014/main" xmlns="" id="{669B17DC-4047-43F0-A03B-2C9AF4BF9CE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123" y="783"/>
              <a:ext cx="785" cy="1100"/>
            </a:xfrm>
            <a:custGeom>
              <a:avLst/>
              <a:gdLst>
                <a:gd name="T0" fmla="*/ 32 w 605"/>
                <a:gd name="T1" fmla="*/ 225 h 848"/>
                <a:gd name="T2" fmla="*/ 342 w 605"/>
                <a:gd name="T3" fmla="*/ 0 h 848"/>
                <a:gd name="T4" fmla="*/ 574 w 605"/>
                <a:gd name="T5" fmla="*/ 51 h 848"/>
                <a:gd name="T6" fmla="*/ 594 w 605"/>
                <a:gd name="T7" fmla="*/ 76 h 848"/>
                <a:gd name="T8" fmla="*/ 581 w 605"/>
                <a:gd name="T9" fmla="*/ 99 h 848"/>
                <a:gd name="T10" fmla="*/ 537 w 605"/>
                <a:gd name="T11" fmla="*/ 157 h 848"/>
                <a:gd name="T12" fmla="*/ 510 w 605"/>
                <a:gd name="T13" fmla="*/ 179 h 848"/>
                <a:gd name="T14" fmla="*/ 494 w 605"/>
                <a:gd name="T15" fmla="*/ 175 h 848"/>
                <a:gd name="T16" fmla="*/ 348 w 605"/>
                <a:gd name="T17" fmla="*/ 142 h 848"/>
                <a:gd name="T18" fmla="*/ 233 w 605"/>
                <a:gd name="T19" fmla="*/ 220 h 848"/>
                <a:gd name="T20" fmla="*/ 605 w 605"/>
                <a:gd name="T21" fmla="*/ 590 h 848"/>
                <a:gd name="T22" fmla="*/ 289 w 605"/>
                <a:gd name="T23" fmla="*/ 848 h 848"/>
                <a:gd name="T24" fmla="*/ 0 w 605"/>
                <a:gd name="T25" fmla="*/ 730 h 848"/>
                <a:gd name="T26" fmla="*/ 9 w 605"/>
                <a:gd name="T27" fmla="*/ 713 h 848"/>
                <a:gd name="T28" fmla="*/ 62 w 605"/>
                <a:gd name="T29" fmla="*/ 663 h 848"/>
                <a:gd name="T30" fmla="*/ 94 w 605"/>
                <a:gd name="T31" fmla="*/ 640 h 848"/>
                <a:gd name="T32" fmla="*/ 115 w 605"/>
                <a:gd name="T33" fmla="*/ 648 h 848"/>
                <a:gd name="T34" fmla="*/ 270 w 605"/>
                <a:gd name="T35" fmla="*/ 707 h 848"/>
                <a:gd name="T36" fmla="*/ 409 w 605"/>
                <a:gd name="T37" fmla="*/ 615 h 848"/>
                <a:gd name="T38" fmla="*/ 32 w 605"/>
                <a:gd name="T39" fmla="*/ 225 h 8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605" h="848">
                  <a:moveTo>
                    <a:pt x="32" y="225"/>
                  </a:moveTo>
                  <a:cubicBezTo>
                    <a:pt x="32" y="48"/>
                    <a:pt x="210" y="0"/>
                    <a:pt x="342" y="0"/>
                  </a:cubicBezTo>
                  <a:cubicBezTo>
                    <a:pt x="443" y="0"/>
                    <a:pt x="547" y="32"/>
                    <a:pt x="574" y="51"/>
                  </a:cubicBezTo>
                  <a:cubicBezTo>
                    <a:pt x="587" y="60"/>
                    <a:pt x="594" y="68"/>
                    <a:pt x="594" y="76"/>
                  </a:cubicBezTo>
                  <a:cubicBezTo>
                    <a:pt x="594" y="82"/>
                    <a:pt x="589" y="89"/>
                    <a:pt x="581" y="99"/>
                  </a:cubicBezTo>
                  <a:cubicBezTo>
                    <a:pt x="563" y="124"/>
                    <a:pt x="553" y="137"/>
                    <a:pt x="537" y="157"/>
                  </a:cubicBezTo>
                  <a:cubicBezTo>
                    <a:pt x="528" y="168"/>
                    <a:pt x="518" y="179"/>
                    <a:pt x="510" y="179"/>
                  </a:cubicBezTo>
                  <a:cubicBezTo>
                    <a:pt x="504" y="179"/>
                    <a:pt x="501" y="178"/>
                    <a:pt x="494" y="175"/>
                  </a:cubicBezTo>
                  <a:cubicBezTo>
                    <a:pt x="469" y="165"/>
                    <a:pt x="409" y="142"/>
                    <a:pt x="348" y="142"/>
                  </a:cubicBezTo>
                  <a:cubicBezTo>
                    <a:pt x="282" y="142"/>
                    <a:pt x="233" y="175"/>
                    <a:pt x="233" y="220"/>
                  </a:cubicBezTo>
                  <a:cubicBezTo>
                    <a:pt x="233" y="358"/>
                    <a:pt x="605" y="313"/>
                    <a:pt x="605" y="590"/>
                  </a:cubicBezTo>
                  <a:cubicBezTo>
                    <a:pt x="605" y="737"/>
                    <a:pt x="467" y="848"/>
                    <a:pt x="289" y="848"/>
                  </a:cubicBezTo>
                  <a:cubicBezTo>
                    <a:pt x="130" y="848"/>
                    <a:pt x="0" y="763"/>
                    <a:pt x="0" y="730"/>
                  </a:cubicBezTo>
                  <a:cubicBezTo>
                    <a:pt x="0" y="721"/>
                    <a:pt x="3" y="719"/>
                    <a:pt x="9" y="713"/>
                  </a:cubicBezTo>
                  <a:cubicBezTo>
                    <a:pt x="21" y="703"/>
                    <a:pt x="52" y="672"/>
                    <a:pt x="62" y="663"/>
                  </a:cubicBezTo>
                  <a:cubicBezTo>
                    <a:pt x="72" y="654"/>
                    <a:pt x="84" y="640"/>
                    <a:pt x="94" y="640"/>
                  </a:cubicBezTo>
                  <a:cubicBezTo>
                    <a:pt x="102" y="640"/>
                    <a:pt x="106" y="643"/>
                    <a:pt x="115" y="648"/>
                  </a:cubicBezTo>
                  <a:cubicBezTo>
                    <a:pt x="146" y="666"/>
                    <a:pt x="199" y="707"/>
                    <a:pt x="270" y="707"/>
                  </a:cubicBezTo>
                  <a:cubicBezTo>
                    <a:pt x="341" y="707"/>
                    <a:pt x="409" y="674"/>
                    <a:pt x="409" y="615"/>
                  </a:cubicBezTo>
                  <a:cubicBezTo>
                    <a:pt x="409" y="461"/>
                    <a:pt x="32" y="506"/>
                    <a:pt x="32" y="22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prstClr val="white"/>
                </a:solidFill>
                <a:cs typeface="Arial" pitchFamily="34" charset="0"/>
              </a:endParaRPr>
            </a:p>
          </p:txBody>
        </p:sp>
        <p:sp>
          <p:nvSpPr>
            <p:cNvPr id="16" name="Freeform 14">
              <a:extLst>
                <a:ext uri="{FF2B5EF4-FFF2-40B4-BE49-F238E27FC236}">
                  <a16:creationId xmlns:a16="http://schemas.microsoft.com/office/drawing/2014/main" xmlns="" id="{1616EBA7-FC24-41F8-AF7A-22784063CAB0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018" y="784"/>
              <a:ext cx="914" cy="1103"/>
            </a:xfrm>
            <a:custGeom>
              <a:avLst/>
              <a:gdLst>
                <a:gd name="T0" fmla="*/ 705 w 705"/>
                <a:gd name="T1" fmla="*/ 410 h 850"/>
                <a:gd name="T2" fmla="*/ 372 w 705"/>
                <a:gd name="T3" fmla="*/ 0 h 850"/>
                <a:gd name="T4" fmla="*/ 0 w 705"/>
                <a:gd name="T5" fmla="*/ 424 h 850"/>
                <a:gd name="T6" fmla="*/ 365 w 705"/>
                <a:gd name="T7" fmla="*/ 850 h 850"/>
                <a:gd name="T8" fmla="*/ 645 w 705"/>
                <a:gd name="T9" fmla="*/ 748 h 850"/>
                <a:gd name="T10" fmla="*/ 664 w 705"/>
                <a:gd name="T11" fmla="*/ 719 h 850"/>
                <a:gd name="T12" fmla="*/ 643 w 705"/>
                <a:gd name="T13" fmla="*/ 686 h 850"/>
                <a:gd name="T14" fmla="*/ 606 w 705"/>
                <a:gd name="T15" fmla="*/ 640 h 850"/>
                <a:gd name="T16" fmla="*/ 591 w 705"/>
                <a:gd name="T17" fmla="*/ 631 h 850"/>
                <a:gd name="T18" fmla="*/ 568 w 705"/>
                <a:gd name="T19" fmla="*/ 642 h 850"/>
                <a:gd name="T20" fmla="*/ 396 w 705"/>
                <a:gd name="T21" fmla="*/ 712 h 850"/>
                <a:gd name="T22" fmla="*/ 201 w 705"/>
                <a:gd name="T23" fmla="*/ 473 h 850"/>
                <a:gd name="T24" fmla="*/ 657 w 705"/>
                <a:gd name="T25" fmla="*/ 473 h 850"/>
                <a:gd name="T26" fmla="*/ 705 w 705"/>
                <a:gd name="T27" fmla="*/ 410 h 850"/>
                <a:gd name="T28" fmla="*/ 202 w 705"/>
                <a:gd name="T29" fmla="*/ 356 h 850"/>
                <a:gd name="T30" fmla="*/ 372 w 705"/>
                <a:gd name="T31" fmla="*/ 137 h 850"/>
                <a:gd name="T32" fmla="*/ 509 w 705"/>
                <a:gd name="T33" fmla="*/ 357 h 850"/>
                <a:gd name="T34" fmla="*/ 202 w 705"/>
                <a:gd name="T35" fmla="*/ 356 h 8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705" h="850">
                  <a:moveTo>
                    <a:pt x="705" y="410"/>
                  </a:moveTo>
                  <a:cubicBezTo>
                    <a:pt x="705" y="144"/>
                    <a:pt x="600" y="0"/>
                    <a:pt x="372" y="0"/>
                  </a:cubicBezTo>
                  <a:cubicBezTo>
                    <a:pt x="191" y="0"/>
                    <a:pt x="0" y="105"/>
                    <a:pt x="0" y="424"/>
                  </a:cubicBezTo>
                  <a:cubicBezTo>
                    <a:pt x="0" y="721"/>
                    <a:pt x="169" y="850"/>
                    <a:pt x="365" y="850"/>
                  </a:cubicBezTo>
                  <a:cubicBezTo>
                    <a:pt x="506" y="850"/>
                    <a:pt x="588" y="797"/>
                    <a:pt x="645" y="748"/>
                  </a:cubicBezTo>
                  <a:cubicBezTo>
                    <a:pt x="657" y="738"/>
                    <a:pt x="664" y="729"/>
                    <a:pt x="664" y="719"/>
                  </a:cubicBezTo>
                  <a:cubicBezTo>
                    <a:pt x="664" y="709"/>
                    <a:pt x="660" y="705"/>
                    <a:pt x="643" y="686"/>
                  </a:cubicBezTo>
                  <a:cubicBezTo>
                    <a:pt x="631" y="673"/>
                    <a:pt x="622" y="659"/>
                    <a:pt x="606" y="640"/>
                  </a:cubicBezTo>
                  <a:cubicBezTo>
                    <a:pt x="601" y="634"/>
                    <a:pt x="598" y="631"/>
                    <a:pt x="591" y="631"/>
                  </a:cubicBezTo>
                  <a:cubicBezTo>
                    <a:pt x="584" y="631"/>
                    <a:pt x="576" y="636"/>
                    <a:pt x="568" y="642"/>
                  </a:cubicBezTo>
                  <a:cubicBezTo>
                    <a:pt x="531" y="671"/>
                    <a:pt x="474" y="712"/>
                    <a:pt x="396" y="712"/>
                  </a:cubicBezTo>
                  <a:cubicBezTo>
                    <a:pt x="279" y="712"/>
                    <a:pt x="213" y="630"/>
                    <a:pt x="201" y="473"/>
                  </a:cubicBezTo>
                  <a:cubicBezTo>
                    <a:pt x="320" y="473"/>
                    <a:pt x="611" y="473"/>
                    <a:pt x="657" y="473"/>
                  </a:cubicBezTo>
                  <a:cubicBezTo>
                    <a:pt x="686" y="473"/>
                    <a:pt x="705" y="453"/>
                    <a:pt x="705" y="410"/>
                  </a:cubicBezTo>
                  <a:close/>
                  <a:moveTo>
                    <a:pt x="202" y="356"/>
                  </a:moveTo>
                  <a:cubicBezTo>
                    <a:pt x="215" y="215"/>
                    <a:pt x="273" y="137"/>
                    <a:pt x="372" y="137"/>
                  </a:cubicBezTo>
                  <a:cubicBezTo>
                    <a:pt x="478" y="137"/>
                    <a:pt x="509" y="236"/>
                    <a:pt x="509" y="357"/>
                  </a:cubicBezTo>
                  <a:cubicBezTo>
                    <a:pt x="416" y="357"/>
                    <a:pt x="295" y="356"/>
                    <a:pt x="202" y="35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prstClr val="white"/>
                </a:solidFill>
                <a:cs typeface="Arial" pitchFamily="34" charset="0"/>
              </a:endParaRPr>
            </a:p>
          </p:txBody>
        </p:sp>
        <p:sp>
          <p:nvSpPr>
            <p:cNvPr id="17" name="Freeform 15">
              <a:extLst>
                <a:ext uri="{FF2B5EF4-FFF2-40B4-BE49-F238E27FC236}">
                  <a16:creationId xmlns:a16="http://schemas.microsoft.com/office/drawing/2014/main" xmlns="" id="{440A2F57-511A-4BC4-BEEC-66A02B9B16E8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982" y="314"/>
              <a:ext cx="685" cy="1542"/>
            </a:xfrm>
            <a:custGeom>
              <a:avLst/>
              <a:gdLst>
                <a:gd name="T0" fmla="*/ 440 w 528"/>
                <a:gd name="T1" fmla="*/ 143 h 1188"/>
                <a:gd name="T2" fmla="*/ 516 w 528"/>
                <a:gd name="T3" fmla="*/ 150 h 1188"/>
                <a:gd name="T4" fmla="*/ 528 w 528"/>
                <a:gd name="T5" fmla="*/ 143 h 1188"/>
                <a:gd name="T6" fmla="*/ 513 w 528"/>
                <a:gd name="T7" fmla="*/ 120 h 1188"/>
                <a:gd name="T8" fmla="*/ 447 w 528"/>
                <a:gd name="T9" fmla="*/ 34 h 1188"/>
                <a:gd name="T10" fmla="*/ 414 w 528"/>
                <a:gd name="T11" fmla="*/ 6 h 1188"/>
                <a:gd name="T12" fmla="*/ 339 w 528"/>
                <a:gd name="T13" fmla="*/ 0 h 1188"/>
                <a:gd name="T14" fmla="*/ 109 w 528"/>
                <a:gd name="T15" fmla="*/ 253 h 1188"/>
                <a:gd name="T16" fmla="*/ 109 w 528"/>
                <a:gd name="T17" fmla="*/ 376 h 1188"/>
                <a:gd name="T18" fmla="*/ 64 w 528"/>
                <a:gd name="T19" fmla="*/ 376 h 1188"/>
                <a:gd name="T20" fmla="*/ 0 w 528"/>
                <a:gd name="T21" fmla="*/ 443 h 1188"/>
                <a:gd name="T22" fmla="*/ 0 w 528"/>
                <a:gd name="T23" fmla="*/ 476 h 1188"/>
                <a:gd name="T24" fmla="*/ 109 w 528"/>
                <a:gd name="T25" fmla="*/ 520 h 1188"/>
                <a:gd name="T26" fmla="*/ 110 w 528"/>
                <a:gd name="T27" fmla="*/ 1150 h 1188"/>
                <a:gd name="T28" fmla="*/ 147 w 528"/>
                <a:gd name="T29" fmla="*/ 1188 h 1188"/>
                <a:gd name="T30" fmla="*/ 276 w 528"/>
                <a:gd name="T31" fmla="*/ 1188 h 1188"/>
                <a:gd name="T32" fmla="*/ 314 w 528"/>
                <a:gd name="T33" fmla="*/ 1152 h 1188"/>
                <a:gd name="T34" fmla="*/ 314 w 528"/>
                <a:gd name="T35" fmla="*/ 524 h 1188"/>
                <a:gd name="T36" fmla="*/ 520 w 528"/>
                <a:gd name="T37" fmla="*/ 478 h 1188"/>
                <a:gd name="T38" fmla="*/ 520 w 528"/>
                <a:gd name="T39" fmla="*/ 421 h 1188"/>
                <a:gd name="T40" fmla="*/ 466 w 528"/>
                <a:gd name="T41" fmla="*/ 376 h 1188"/>
                <a:gd name="T42" fmla="*/ 314 w 528"/>
                <a:gd name="T43" fmla="*/ 376 h 1188"/>
                <a:gd name="T44" fmla="*/ 314 w 528"/>
                <a:gd name="T45" fmla="*/ 272 h 1188"/>
                <a:gd name="T46" fmla="*/ 440 w 528"/>
                <a:gd name="T47" fmla="*/ 143 h 1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528" h="1188">
                  <a:moveTo>
                    <a:pt x="440" y="143"/>
                  </a:moveTo>
                  <a:cubicBezTo>
                    <a:pt x="468" y="143"/>
                    <a:pt x="500" y="150"/>
                    <a:pt x="516" y="150"/>
                  </a:cubicBezTo>
                  <a:cubicBezTo>
                    <a:pt x="523" y="150"/>
                    <a:pt x="528" y="148"/>
                    <a:pt x="528" y="143"/>
                  </a:cubicBezTo>
                  <a:cubicBezTo>
                    <a:pt x="528" y="136"/>
                    <a:pt x="518" y="126"/>
                    <a:pt x="513" y="120"/>
                  </a:cubicBezTo>
                  <a:cubicBezTo>
                    <a:pt x="487" y="88"/>
                    <a:pt x="467" y="62"/>
                    <a:pt x="447" y="34"/>
                  </a:cubicBezTo>
                  <a:cubicBezTo>
                    <a:pt x="439" y="24"/>
                    <a:pt x="430" y="12"/>
                    <a:pt x="414" y="6"/>
                  </a:cubicBezTo>
                  <a:cubicBezTo>
                    <a:pt x="400" y="1"/>
                    <a:pt x="385" y="0"/>
                    <a:pt x="339" y="0"/>
                  </a:cubicBezTo>
                  <a:cubicBezTo>
                    <a:pt x="229" y="0"/>
                    <a:pt x="109" y="51"/>
                    <a:pt x="109" y="253"/>
                  </a:cubicBezTo>
                  <a:cubicBezTo>
                    <a:pt x="109" y="264"/>
                    <a:pt x="109" y="310"/>
                    <a:pt x="109" y="376"/>
                  </a:cubicBezTo>
                  <a:cubicBezTo>
                    <a:pt x="88" y="376"/>
                    <a:pt x="72" y="376"/>
                    <a:pt x="64" y="376"/>
                  </a:cubicBezTo>
                  <a:cubicBezTo>
                    <a:pt x="18" y="376"/>
                    <a:pt x="0" y="399"/>
                    <a:pt x="0" y="443"/>
                  </a:cubicBezTo>
                  <a:cubicBezTo>
                    <a:pt x="0" y="457"/>
                    <a:pt x="0" y="438"/>
                    <a:pt x="0" y="476"/>
                  </a:cubicBezTo>
                  <a:cubicBezTo>
                    <a:pt x="26" y="494"/>
                    <a:pt x="63" y="510"/>
                    <a:pt x="109" y="520"/>
                  </a:cubicBezTo>
                  <a:cubicBezTo>
                    <a:pt x="109" y="778"/>
                    <a:pt x="110" y="1130"/>
                    <a:pt x="110" y="1150"/>
                  </a:cubicBezTo>
                  <a:cubicBezTo>
                    <a:pt x="110" y="1172"/>
                    <a:pt x="127" y="1188"/>
                    <a:pt x="147" y="1188"/>
                  </a:cubicBezTo>
                  <a:cubicBezTo>
                    <a:pt x="276" y="1188"/>
                    <a:pt x="276" y="1188"/>
                    <a:pt x="276" y="1188"/>
                  </a:cubicBezTo>
                  <a:cubicBezTo>
                    <a:pt x="297" y="1188"/>
                    <a:pt x="314" y="1172"/>
                    <a:pt x="314" y="1152"/>
                  </a:cubicBezTo>
                  <a:cubicBezTo>
                    <a:pt x="314" y="1133"/>
                    <a:pt x="314" y="777"/>
                    <a:pt x="314" y="524"/>
                  </a:cubicBezTo>
                  <a:cubicBezTo>
                    <a:pt x="385" y="515"/>
                    <a:pt x="463" y="500"/>
                    <a:pt x="520" y="478"/>
                  </a:cubicBezTo>
                  <a:cubicBezTo>
                    <a:pt x="520" y="460"/>
                    <a:pt x="520" y="442"/>
                    <a:pt x="520" y="421"/>
                  </a:cubicBezTo>
                  <a:cubicBezTo>
                    <a:pt x="520" y="394"/>
                    <a:pt x="511" y="377"/>
                    <a:pt x="466" y="376"/>
                  </a:cubicBezTo>
                  <a:cubicBezTo>
                    <a:pt x="448" y="376"/>
                    <a:pt x="385" y="376"/>
                    <a:pt x="314" y="376"/>
                  </a:cubicBezTo>
                  <a:cubicBezTo>
                    <a:pt x="314" y="319"/>
                    <a:pt x="314" y="280"/>
                    <a:pt x="314" y="272"/>
                  </a:cubicBezTo>
                  <a:cubicBezTo>
                    <a:pt x="314" y="163"/>
                    <a:pt x="349" y="143"/>
                    <a:pt x="440" y="14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prstClr val="white"/>
                </a:solidFill>
                <a:cs typeface="Arial" pitchFamily="34" charset="0"/>
              </a:endParaRPr>
            </a:p>
          </p:txBody>
        </p:sp>
        <p:sp>
          <p:nvSpPr>
            <p:cNvPr id="18" name="Freeform 16">
              <a:extLst>
                <a:ext uri="{FF2B5EF4-FFF2-40B4-BE49-F238E27FC236}">
                  <a16:creationId xmlns:a16="http://schemas.microsoft.com/office/drawing/2014/main" xmlns="" id="{920F9231-52EF-43E1-B7EC-83259D2B2856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2009" y="787"/>
              <a:ext cx="868" cy="1083"/>
            </a:xfrm>
            <a:custGeom>
              <a:avLst/>
              <a:gdLst>
                <a:gd name="T0" fmla="*/ 669 w 669"/>
                <a:gd name="T1" fmla="*/ 220 h 835"/>
                <a:gd name="T2" fmla="*/ 381 w 669"/>
                <a:gd name="T3" fmla="*/ 0 h 835"/>
                <a:gd name="T4" fmla="*/ 65 w 669"/>
                <a:gd name="T5" fmla="*/ 63 h 835"/>
                <a:gd name="T6" fmla="*/ 56 w 669"/>
                <a:gd name="T7" fmla="*/ 100 h 835"/>
                <a:gd name="T8" fmla="*/ 86 w 669"/>
                <a:gd name="T9" fmla="*/ 174 h 835"/>
                <a:gd name="T10" fmla="*/ 108 w 669"/>
                <a:gd name="T11" fmla="*/ 192 h 835"/>
                <a:gd name="T12" fmla="*/ 141 w 669"/>
                <a:gd name="T13" fmla="*/ 183 h 835"/>
                <a:gd name="T14" fmla="*/ 338 w 669"/>
                <a:gd name="T15" fmla="*/ 143 h 835"/>
                <a:gd name="T16" fmla="*/ 468 w 669"/>
                <a:gd name="T17" fmla="*/ 249 h 835"/>
                <a:gd name="T18" fmla="*/ 468 w 669"/>
                <a:gd name="T19" fmla="*/ 311 h 835"/>
                <a:gd name="T20" fmla="*/ 189 w 669"/>
                <a:gd name="T21" fmla="*/ 351 h 835"/>
                <a:gd name="T22" fmla="*/ 0 w 669"/>
                <a:gd name="T23" fmla="*/ 603 h 835"/>
                <a:gd name="T24" fmla="*/ 223 w 669"/>
                <a:gd name="T25" fmla="*/ 835 h 835"/>
                <a:gd name="T26" fmla="*/ 486 w 669"/>
                <a:gd name="T27" fmla="*/ 738 h 835"/>
                <a:gd name="T28" fmla="*/ 572 w 669"/>
                <a:gd name="T29" fmla="*/ 824 h 835"/>
                <a:gd name="T30" fmla="*/ 631 w 669"/>
                <a:gd name="T31" fmla="*/ 824 h 835"/>
                <a:gd name="T32" fmla="*/ 669 w 669"/>
                <a:gd name="T33" fmla="*/ 787 h 835"/>
                <a:gd name="T34" fmla="*/ 669 w 669"/>
                <a:gd name="T35" fmla="*/ 220 h 835"/>
                <a:gd name="T36" fmla="*/ 451 w 669"/>
                <a:gd name="T37" fmla="*/ 633 h 835"/>
                <a:gd name="T38" fmla="*/ 297 w 669"/>
                <a:gd name="T39" fmla="*/ 703 h 835"/>
                <a:gd name="T40" fmla="*/ 194 w 669"/>
                <a:gd name="T41" fmla="*/ 587 h 835"/>
                <a:gd name="T42" fmla="*/ 468 w 669"/>
                <a:gd name="T43" fmla="*/ 427 h 835"/>
                <a:gd name="T44" fmla="*/ 468 w 669"/>
                <a:gd name="T45" fmla="*/ 575 h 835"/>
                <a:gd name="T46" fmla="*/ 451 w 669"/>
                <a:gd name="T47" fmla="*/ 633 h 8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669" h="835">
                  <a:moveTo>
                    <a:pt x="669" y="220"/>
                  </a:moveTo>
                  <a:cubicBezTo>
                    <a:pt x="669" y="52"/>
                    <a:pt x="552" y="0"/>
                    <a:pt x="381" y="0"/>
                  </a:cubicBezTo>
                  <a:cubicBezTo>
                    <a:pt x="226" y="0"/>
                    <a:pt x="92" y="49"/>
                    <a:pt x="65" y="63"/>
                  </a:cubicBezTo>
                  <a:cubicBezTo>
                    <a:pt x="50" y="71"/>
                    <a:pt x="48" y="81"/>
                    <a:pt x="56" y="100"/>
                  </a:cubicBezTo>
                  <a:cubicBezTo>
                    <a:pt x="64" y="122"/>
                    <a:pt x="74" y="143"/>
                    <a:pt x="86" y="174"/>
                  </a:cubicBezTo>
                  <a:cubicBezTo>
                    <a:pt x="91" y="186"/>
                    <a:pt x="97" y="192"/>
                    <a:pt x="108" y="192"/>
                  </a:cubicBezTo>
                  <a:cubicBezTo>
                    <a:pt x="117" y="192"/>
                    <a:pt x="132" y="186"/>
                    <a:pt x="141" y="183"/>
                  </a:cubicBezTo>
                  <a:cubicBezTo>
                    <a:pt x="191" y="165"/>
                    <a:pt x="273" y="143"/>
                    <a:pt x="338" y="143"/>
                  </a:cubicBezTo>
                  <a:cubicBezTo>
                    <a:pt x="423" y="143"/>
                    <a:pt x="468" y="189"/>
                    <a:pt x="468" y="249"/>
                  </a:cubicBezTo>
                  <a:cubicBezTo>
                    <a:pt x="468" y="259"/>
                    <a:pt x="468" y="282"/>
                    <a:pt x="468" y="311"/>
                  </a:cubicBezTo>
                  <a:cubicBezTo>
                    <a:pt x="336" y="324"/>
                    <a:pt x="268" y="330"/>
                    <a:pt x="189" y="351"/>
                  </a:cubicBezTo>
                  <a:cubicBezTo>
                    <a:pt x="87" y="377"/>
                    <a:pt x="0" y="440"/>
                    <a:pt x="0" y="603"/>
                  </a:cubicBezTo>
                  <a:cubicBezTo>
                    <a:pt x="0" y="762"/>
                    <a:pt x="97" y="835"/>
                    <a:pt x="223" y="835"/>
                  </a:cubicBezTo>
                  <a:cubicBezTo>
                    <a:pt x="337" y="835"/>
                    <a:pt x="448" y="776"/>
                    <a:pt x="486" y="738"/>
                  </a:cubicBezTo>
                  <a:cubicBezTo>
                    <a:pt x="490" y="792"/>
                    <a:pt x="517" y="824"/>
                    <a:pt x="572" y="824"/>
                  </a:cubicBezTo>
                  <a:cubicBezTo>
                    <a:pt x="583" y="824"/>
                    <a:pt x="610" y="824"/>
                    <a:pt x="631" y="824"/>
                  </a:cubicBezTo>
                  <a:cubicBezTo>
                    <a:pt x="652" y="824"/>
                    <a:pt x="669" y="808"/>
                    <a:pt x="669" y="787"/>
                  </a:cubicBezTo>
                  <a:cubicBezTo>
                    <a:pt x="669" y="767"/>
                    <a:pt x="669" y="273"/>
                    <a:pt x="669" y="220"/>
                  </a:cubicBezTo>
                  <a:close/>
                  <a:moveTo>
                    <a:pt x="451" y="633"/>
                  </a:moveTo>
                  <a:cubicBezTo>
                    <a:pt x="404" y="676"/>
                    <a:pt x="346" y="703"/>
                    <a:pt x="297" y="703"/>
                  </a:cubicBezTo>
                  <a:cubicBezTo>
                    <a:pt x="238" y="703"/>
                    <a:pt x="194" y="659"/>
                    <a:pt x="194" y="587"/>
                  </a:cubicBezTo>
                  <a:cubicBezTo>
                    <a:pt x="194" y="436"/>
                    <a:pt x="331" y="443"/>
                    <a:pt x="468" y="427"/>
                  </a:cubicBezTo>
                  <a:cubicBezTo>
                    <a:pt x="468" y="487"/>
                    <a:pt x="468" y="546"/>
                    <a:pt x="468" y="575"/>
                  </a:cubicBezTo>
                  <a:cubicBezTo>
                    <a:pt x="468" y="596"/>
                    <a:pt x="468" y="617"/>
                    <a:pt x="451" y="63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prstClr val="white"/>
                </a:solidFill>
                <a:cs typeface="Arial" pitchFamily="34" charset="0"/>
              </a:endParaRPr>
            </a:p>
          </p:txBody>
        </p:sp>
        <p:sp>
          <p:nvSpPr>
            <p:cNvPr id="19" name="Freeform 17">
              <a:extLst>
                <a:ext uri="{FF2B5EF4-FFF2-40B4-BE49-F238E27FC236}">
                  <a16:creationId xmlns:a16="http://schemas.microsoft.com/office/drawing/2014/main" xmlns="" id="{E12F7523-E8A1-4C9F-A0D7-3008B25E1D9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026" y="377"/>
              <a:ext cx="868" cy="1480"/>
            </a:xfrm>
            <a:custGeom>
              <a:avLst/>
              <a:gdLst>
                <a:gd name="T0" fmla="*/ 669 w 669"/>
                <a:gd name="T1" fmla="*/ 517 h 1141"/>
                <a:gd name="T2" fmla="*/ 458 w 669"/>
                <a:gd name="T3" fmla="*/ 320 h 1141"/>
                <a:gd name="T4" fmla="*/ 204 w 669"/>
                <a:gd name="T5" fmla="*/ 411 h 1141"/>
                <a:gd name="T6" fmla="*/ 204 w 669"/>
                <a:gd name="T7" fmla="*/ 19 h 1141"/>
                <a:gd name="T8" fmla="*/ 194 w 669"/>
                <a:gd name="T9" fmla="*/ 0 h 1141"/>
                <a:gd name="T10" fmla="*/ 181 w 669"/>
                <a:gd name="T11" fmla="*/ 5 h 1141"/>
                <a:gd name="T12" fmla="*/ 12 w 669"/>
                <a:gd name="T13" fmla="*/ 94 h 1141"/>
                <a:gd name="T14" fmla="*/ 0 w 669"/>
                <a:gd name="T15" fmla="*/ 112 h 1141"/>
                <a:gd name="T16" fmla="*/ 0 w 669"/>
                <a:gd name="T17" fmla="*/ 1104 h 1141"/>
                <a:gd name="T18" fmla="*/ 39 w 669"/>
                <a:gd name="T19" fmla="*/ 1141 h 1141"/>
                <a:gd name="T20" fmla="*/ 167 w 669"/>
                <a:gd name="T21" fmla="*/ 1141 h 1141"/>
                <a:gd name="T22" fmla="*/ 204 w 669"/>
                <a:gd name="T23" fmla="*/ 1105 h 1141"/>
                <a:gd name="T24" fmla="*/ 204 w 669"/>
                <a:gd name="T25" fmla="*/ 575 h 1141"/>
                <a:gd name="T26" fmla="*/ 221 w 669"/>
                <a:gd name="T27" fmla="*/ 532 h 1141"/>
                <a:gd name="T28" fmla="*/ 392 w 669"/>
                <a:gd name="T29" fmla="*/ 471 h 1141"/>
                <a:gd name="T30" fmla="*/ 466 w 669"/>
                <a:gd name="T31" fmla="*/ 567 h 1141"/>
                <a:gd name="T32" fmla="*/ 466 w 669"/>
                <a:gd name="T33" fmla="*/ 1104 h 1141"/>
                <a:gd name="T34" fmla="*/ 504 w 669"/>
                <a:gd name="T35" fmla="*/ 1141 h 1141"/>
                <a:gd name="T36" fmla="*/ 632 w 669"/>
                <a:gd name="T37" fmla="*/ 1141 h 1141"/>
                <a:gd name="T38" fmla="*/ 669 w 669"/>
                <a:gd name="T39" fmla="*/ 1104 h 1141"/>
                <a:gd name="T40" fmla="*/ 669 w 669"/>
                <a:gd name="T41" fmla="*/ 517 h 1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669" h="1141">
                  <a:moveTo>
                    <a:pt x="669" y="517"/>
                  </a:moveTo>
                  <a:cubicBezTo>
                    <a:pt x="666" y="375"/>
                    <a:pt x="580" y="320"/>
                    <a:pt x="458" y="320"/>
                  </a:cubicBezTo>
                  <a:cubicBezTo>
                    <a:pt x="356" y="320"/>
                    <a:pt x="250" y="381"/>
                    <a:pt x="204" y="411"/>
                  </a:cubicBezTo>
                  <a:cubicBezTo>
                    <a:pt x="204" y="359"/>
                    <a:pt x="204" y="139"/>
                    <a:pt x="204" y="19"/>
                  </a:cubicBezTo>
                  <a:cubicBezTo>
                    <a:pt x="204" y="4"/>
                    <a:pt x="201" y="0"/>
                    <a:pt x="194" y="0"/>
                  </a:cubicBezTo>
                  <a:cubicBezTo>
                    <a:pt x="190" y="0"/>
                    <a:pt x="187" y="2"/>
                    <a:pt x="181" y="5"/>
                  </a:cubicBezTo>
                  <a:cubicBezTo>
                    <a:pt x="128" y="38"/>
                    <a:pt x="71" y="69"/>
                    <a:pt x="12" y="94"/>
                  </a:cubicBezTo>
                  <a:cubicBezTo>
                    <a:pt x="5" y="96"/>
                    <a:pt x="1" y="99"/>
                    <a:pt x="0" y="112"/>
                  </a:cubicBezTo>
                  <a:cubicBezTo>
                    <a:pt x="1" y="132"/>
                    <a:pt x="0" y="1082"/>
                    <a:pt x="0" y="1104"/>
                  </a:cubicBezTo>
                  <a:cubicBezTo>
                    <a:pt x="0" y="1125"/>
                    <a:pt x="18" y="1141"/>
                    <a:pt x="39" y="1141"/>
                  </a:cubicBezTo>
                  <a:cubicBezTo>
                    <a:pt x="60" y="1141"/>
                    <a:pt x="146" y="1141"/>
                    <a:pt x="167" y="1141"/>
                  </a:cubicBezTo>
                  <a:cubicBezTo>
                    <a:pt x="187" y="1141"/>
                    <a:pt x="204" y="1125"/>
                    <a:pt x="204" y="1105"/>
                  </a:cubicBezTo>
                  <a:cubicBezTo>
                    <a:pt x="204" y="1084"/>
                    <a:pt x="204" y="734"/>
                    <a:pt x="204" y="575"/>
                  </a:cubicBezTo>
                  <a:cubicBezTo>
                    <a:pt x="204" y="550"/>
                    <a:pt x="210" y="539"/>
                    <a:pt x="221" y="532"/>
                  </a:cubicBezTo>
                  <a:cubicBezTo>
                    <a:pt x="271" y="502"/>
                    <a:pt x="341" y="471"/>
                    <a:pt x="392" y="471"/>
                  </a:cubicBezTo>
                  <a:cubicBezTo>
                    <a:pt x="447" y="471"/>
                    <a:pt x="466" y="510"/>
                    <a:pt x="466" y="567"/>
                  </a:cubicBezTo>
                  <a:cubicBezTo>
                    <a:pt x="466" y="785"/>
                    <a:pt x="466" y="1083"/>
                    <a:pt x="466" y="1104"/>
                  </a:cubicBezTo>
                  <a:cubicBezTo>
                    <a:pt x="466" y="1124"/>
                    <a:pt x="483" y="1141"/>
                    <a:pt x="504" y="1141"/>
                  </a:cubicBezTo>
                  <a:cubicBezTo>
                    <a:pt x="525" y="1141"/>
                    <a:pt x="611" y="1141"/>
                    <a:pt x="632" y="1141"/>
                  </a:cubicBezTo>
                  <a:cubicBezTo>
                    <a:pt x="653" y="1141"/>
                    <a:pt x="669" y="1125"/>
                    <a:pt x="669" y="1104"/>
                  </a:cubicBezTo>
                  <a:cubicBezTo>
                    <a:pt x="669" y="1084"/>
                    <a:pt x="669" y="723"/>
                    <a:pt x="669" y="517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prstClr val="white"/>
                </a:solidFill>
                <a:cs typeface="Arial" pitchFamily="34" charset="0"/>
              </a:endParaRPr>
            </a:p>
          </p:txBody>
        </p:sp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BAEA2F3C-4123-4163-946A-C1ABED99E969}"/>
              </a:ext>
            </a:extLst>
          </p:cNvPr>
          <p:cNvSpPr txBox="1"/>
          <p:nvPr userDrawn="1"/>
        </p:nvSpPr>
        <p:spPr>
          <a:xfrm>
            <a:off x="2717224" y="6044401"/>
            <a:ext cx="4248777" cy="399956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>
              <a:lnSpc>
                <a:spcPts val="1340"/>
              </a:lnSpc>
            </a:pPr>
            <a:r>
              <a:rPr lang="en-GB" sz="950" dirty="0">
                <a:solidFill>
                  <a:prstClr val="white"/>
                </a:solidFill>
                <a:cs typeface="Arial" pitchFamily="34" charset="0"/>
              </a:rPr>
              <a:t>18 </a:t>
            </a:r>
            <a:r>
              <a:rPr lang="en-GB" sz="950" dirty="0" err="1">
                <a:solidFill>
                  <a:prstClr val="white"/>
                </a:solidFill>
                <a:cs typeface="Arial" pitchFamily="34" charset="0"/>
              </a:rPr>
              <a:t>Logie</a:t>
            </a:r>
            <a:r>
              <a:rPr lang="en-GB" sz="950" dirty="0">
                <a:solidFill>
                  <a:prstClr val="white"/>
                </a:solidFill>
                <a:cs typeface="Arial" pitchFamily="34" charset="0"/>
              </a:rPr>
              <a:t> Mill, </a:t>
            </a:r>
            <a:r>
              <a:rPr lang="en-GB" sz="950" dirty="0" err="1">
                <a:solidFill>
                  <a:prstClr val="white"/>
                </a:solidFill>
                <a:cs typeface="Arial" pitchFamily="34" charset="0"/>
              </a:rPr>
              <a:t>Logie</a:t>
            </a:r>
            <a:r>
              <a:rPr lang="en-GB" sz="950" dirty="0">
                <a:solidFill>
                  <a:prstClr val="white"/>
                </a:solidFill>
                <a:cs typeface="Arial" pitchFamily="34" charset="0"/>
              </a:rPr>
              <a:t> Green Road, Edinburgh EH7 4HS</a:t>
            </a:r>
          </a:p>
          <a:p>
            <a:pPr algn="r">
              <a:lnSpc>
                <a:spcPts val="1340"/>
              </a:lnSpc>
            </a:pPr>
            <a:r>
              <a:rPr lang="en-GB" sz="950" dirty="0">
                <a:solidFill>
                  <a:prstClr val="white"/>
                </a:solidFill>
                <a:cs typeface="Arial" pitchFamily="34" charset="0"/>
              </a:rPr>
              <a:t>TEL +44 (0)131 558 3331   FAX +44(0)131 558 1442  seafish@seafish.co.uk</a:t>
            </a:r>
          </a:p>
        </p:txBody>
      </p:sp>
    </p:spTree>
    <p:extLst>
      <p:ext uri="{BB962C8B-B14F-4D97-AF65-F5344CB8AC3E}">
        <p14:creationId xmlns:p14="http://schemas.microsoft.com/office/powerpoint/2010/main" val="1567670771"/>
      </p:ext>
    </p:extLst>
  </p:cSld>
  <p:clrMapOvr>
    <a:masterClrMapping/>
  </p:clrMapOvr>
  <p:transition>
    <p:fade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17AC1C-9FE1-42FA-99A3-80DA8DDB6D2B}" type="slidenum">
              <a:rPr lang="en-GB" smtClean="0">
                <a:solidFill>
                  <a:srgbClr val="0075BF"/>
                </a:solidFill>
              </a:rPr>
              <a:pPr/>
              <a:t>‹#›</a:t>
            </a:fld>
            <a:endParaRPr lang="en-GB">
              <a:solidFill>
                <a:srgbClr val="0075B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9630468"/>
      </p:ext>
    </p:extLst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17AC1C-9FE1-42FA-99A3-80DA8DDB6D2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9981057"/>
      </p:ext>
    </p:extLst>
  </p:cSld>
  <p:clrMapOvr>
    <a:masterClrMapping/>
  </p:clrMapOvr>
  <p:transition>
    <p:fade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17AC1C-9FE1-42FA-99A3-80DA8DDB6D2B}" type="slidenum">
              <a:rPr lang="en-GB" smtClean="0">
                <a:solidFill>
                  <a:srgbClr val="0075BF"/>
                </a:solidFill>
              </a:rPr>
              <a:pPr/>
              <a:t>‹#›</a:t>
            </a:fld>
            <a:endParaRPr lang="en-GB">
              <a:solidFill>
                <a:srgbClr val="0075B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7147965"/>
      </p:ext>
    </p:extLst>
  </p:cSld>
  <p:clrMapOvr>
    <a:masterClrMapping/>
  </p:clrMapOvr>
  <p:transition>
    <p:fade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ront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0" y="0"/>
            <a:ext cx="9144000" cy="8636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417AB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Rectangle 10"/>
          <p:cNvSpPr/>
          <p:nvPr userDrawn="1"/>
        </p:nvSpPr>
        <p:spPr>
          <a:xfrm>
            <a:off x="0" y="2703546"/>
            <a:ext cx="9144000" cy="4154455"/>
          </a:xfrm>
          <a:prstGeom prst="rect">
            <a:avLst/>
          </a:prstGeom>
          <a:solidFill>
            <a:srgbClr val="5185B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417AB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 userDrawn="1"/>
        </p:nvSpPr>
        <p:spPr>
          <a:xfrm>
            <a:off x="5354320" y="3078480"/>
            <a:ext cx="914400" cy="914400"/>
          </a:xfrm>
          <a:prstGeom prst="rect">
            <a:avLst/>
          </a:prstGeom>
        </p:spPr>
        <p:txBody>
          <a:bodyPr vert="horz" wrap="none" lIns="91440" tIns="45720" rIns="91440" bIns="45720" rtlCol="0" anchor="t">
            <a:normAutofit/>
          </a:bodyPr>
          <a:lstStyle/>
          <a:p>
            <a:endParaRPr lang="en-US" sz="2800" dirty="0" smtClean="0">
              <a:solidFill>
                <a:srgbClr val="18A2FF"/>
              </a:solidFill>
              <a:cs typeface="Arial" panose="020B0604020202020204" pitchFamily="34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906" y="286041"/>
            <a:ext cx="1592708" cy="316931"/>
          </a:xfrm>
          <a:prstGeom prst="rect">
            <a:avLst/>
          </a:prstGeom>
        </p:spPr>
      </p:pic>
      <p:sp>
        <p:nvSpPr>
          <p:cNvPr id="1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72747" y="1789477"/>
            <a:ext cx="6400800" cy="548973"/>
          </a:xfrm>
        </p:spPr>
        <p:txBody>
          <a:bodyPr>
            <a:normAutofit/>
          </a:bodyPr>
          <a:lstStyle>
            <a:lvl1pPr marL="0" indent="0" algn="l">
              <a:buNone/>
              <a:defRPr sz="1600" b="1">
                <a:solidFill>
                  <a:srgbClr val="626262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dirty="0" smtClean="0"/>
              <a:t>CLICK TO EDIT MASTER SUBTITLE STYLE</a:t>
            </a:r>
            <a:endParaRPr lang="en-US" dirty="0"/>
          </a:p>
        </p:txBody>
      </p:sp>
      <p:sp>
        <p:nvSpPr>
          <p:cNvPr id="14" name="Title Placeholder 1"/>
          <p:cNvSpPr>
            <a:spLocks noGrp="1"/>
          </p:cNvSpPr>
          <p:nvPr>
            <p:ph type="title"/>
          </p:nvPr>
        </p:nvSpPr>
        <p:spPr>
          <a:xfrm>
            <a:off x="372747" y="644999"/>
            <a:ext cx="8394376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92804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7650" y="217488"/>
            <a:ext cx="8629650" cy="8683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228600" y="1295400"/>
            <a:ext cx="8648700" cy="4038600"/>
          </a:xfrm>
        </p:spPr>
        <p:txBody>
          <a:bodyPr rtlCol="0">
            <a:normAutofit/>
          </a:bodyPr>
          <a:lstStyle/>
          <a:p>
            <a:pPr lvl="0"/>
            <a:endParaRPr lang="en-GB" noProof="0" dirty="0" smtClean="0"/>
          </a:p>
        </p:txBody>
      </p:sp>
    </p:spTree>
    <p:extLst>
      <p:ext uri="{BB962C8B-B14F-4D97-AF65-F5344CB8AC3E}">
        <p14:creationId xmlns:p14="http://schemas.microsoft.com/office/powerpoint/2010/main" val="285859378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hank You / Closing Slide">
    <p:bg>
      <p:bgPr>
        <a:gradFill flip="none" rotWithShape="1">
          <a:gsLst>
            <a:gs pos="0">
              <a:schemeClr val="tx2"/>
            </a:gs>
            <a:gs pos="100000">
              <a:schemeClr val="accent1"/>
            </a:gs>
          </a:gsLst>
          <a:lin ang="162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0" y="916"/>
            <a:ext cx="9142017" cy="685617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22745" y="848699"/>
            <a:ext cx="8387999" cy="1225639"/>
          </a:xfrm>
        </p:spPr>
        <p:txBody>
          <a:bodyPr anchor="b">
            <a:normAutofit/>
          </a:bodyPr>
          <a:lstStyle>
            <a:lvl1pPr algn="l">
              <a:defRPr sz="4000" b="1" baseline="0">
                <a:solidFill>
                  <a:srgbClr val="FECC0C"/>
                </a:solidFill>
              </a:defRPr>
            </a:lvl1pPr>
          </a:lstStyle>
          <a:p>
            <a:r>
              <a:rPr lang="en-GB" dirty="0"/>
              <a:t>Thank you / closing text here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22745" y="2195084"/>
            <a:ext cx="8387999" cy="598757"/>
          </a:xfrm>
        </p:spPr>
        <p:txBody>
          <a:bodyPr>
            <a:normAutofit/>
          </a:bodyPr>
          <a:lstStyle>
            <a:lvl1pPr marL="0" indent="0" algn="l">
              <a:buNone/>
              <a:defRPr sz="2400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dirty="0"/>
              <a:t>Prompt for questions to go here?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2900" y="5725585"/>
            <a:ext cx="1453485" cy="6631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7321257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 1">
    <p:bg>
      <p:bgPr>
        <a:gradFill flip="none" rotWithShape="1">
          <a:gsLst>
            <a:gs pos="0">
              <a:schemeClr val="tx2"/>
            </a:gs>
            <a:gs pos="100000">
              <a:schemeClr val="accent1"/>
            </a:gs>
          </a:gsLst>
          <a:lin ang="162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402"/>
            <a:ext cx="9143390" cy="685719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22746" y="848699"/>
            <a:ext cx="8387999" cy="1225639"/>
          </a:xfrm>
        </p:spPr>
        <p:txBody>
          <a:bodyPr anchor="b">
            <a:normAutofit/>
          </a:bodyPr>
          <a:lstStyle>
            <a:lvl1pPr algn="l">
              <a:defRPr sz="3000" b="1" baseline="0">
                <a:solidFill>
                  <a:schemeClr val="accent3"/>
                </a:solidFill>
              </a:defRPr>
            </a:lvl1pPr>
          </a:lstStyle>
          <a:p>
            <a:r>
              <a:rPr lang="en-GB" dirty="0"/>
              <a:t>Presentation title to go here, up to a maximum of two lines of text.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22746" y="2195084"/>
            <a:ext cx="8387999" cy="598757"/>
          </a:xfrm>
        </p:spPr>
        <p:txBody>
          <a:bodyPr>
            <a:normAutofit/>
          </a:bodyPr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dirty="0"/>
              <a:t>Click to add subtitle </a:t>
            </a:r>
            <a:r>
              <a:rPr lang="mr-IN" dirty="0"/>
              <a:t>–</a:t>
            </a:r>
            <a:r>
              <a:rPr lang="en-GB" dirty="0"/>
              <a:t> date / presenter’s name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2900" y="5725585"/>
            <a:ext cx="1453485" cy="6631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6026920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ection Divider - Aqua Blu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7519737" y="5810809"/>
            <a:ext cx="1463842" cy="838295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98" y="20"/>
            <a:ext cx="9142019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22760" y="1450429"/>
            <a:ext cx="8387999" cy="1967999"/>
          </a:xfrm>
        </p:spPr>
        <p:txBody>
          <a:bodyPr anchor="t">
            <a:normAutofit/>
          </a:bodyPr>
          <a:lstStyle>
            <a:lvl1pPr algn="l">
              <a:lnSpc>
                <a:spcPct val="100000"/>
              </a:lnSpc>
              <a:defRPr sz="4000" b="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to add section title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22760" y="860566"/>
            <a:ext cx="8387999" cy="494841"/>
          </a:xfrm>
        </p:spPr>
        <p:txBody>
          <a:bodyPr>
            <a:normAutofit/>
          </a:bodyPr>
          <a:lstStyle>
            <a:lvl1pPr marL="0" indent="0" algn="l">
              <a:buNone/>
              <a:defRPr sz="2400" baseline="0">
                <a:solidFill>
                  <a:schemeClr val="tx1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dirty="0"/>
              <a:t>Click to add sub heading if needed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04589" y="6017015"/>
            <a:ext cx="1162661" cy="5304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9256591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ection Divider - Oilskin Yellow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98" y="20"/>
            <a:ext cx="9142019" cy="6858000"/>
          </a:xfrm>
          <a:prstGeom prst="rect">
            <a:avLst/>
          </a:prstGeom>
        </p:spPr>
      </p:pic>
      <p:sp>
        <p:nvSpPr>
          <p:cNvPr id="6" name="Rectangle 5"/>
          <p:cNvSpPr/>
          <p:nvPr userDrawn="1"/>
        </p:nvSpPr>
        <p:spPr>
          <a:xfrm>
            <a:off x="7519737" y="5810809"/>
            <a:ext cx="1463842" cy="838295"/>
          </a:xfrm>
          <a:prstGeom prst="rect">
            <a:avLst/>
          </a:prstGeom>
          <a:solidFill>
            <a:schemeClr val="accent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22760" y="1450429"/>
            <a:ext cx="8387999" cy="1967999"/>
          </a:xfrm>
        </p:spPr>
        <p:txBody>
          <a:bodyPr anchor="t">
            <a:normAutofit/>
          </a:bodyPr>
          <a:lstStyle>
            <a:lvl1pPr algn="l">
              <a:lnSpc>
                <a:spcPct val="100000"/>
              </a:lnSpc>
              <a:defRPr sz="4000" b="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to add section title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22760" y="860566"/>
            <a:ext cx="8387999" cy="494841"/>
          </a:xfrm>
        </p:spPr>
        <p:txBody>
          <a:bodyPr>
            <a:normAutofit/>
          </a:bodyPr>
          <a:lstStyle>
            <a:lvl1pPr marL="0" indent="0" algn="l">
              <a:buNone/>
              <a:defRPr sz="2400" baseline="0">
                <a:solidFill>
                  <a:schemeClr val="tx1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dirty="0"/>
              <a:t>Click to add sub heading if needed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04589" y="6017015"/>
            <a:ext cx="1162661" cy="5304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5772352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ection Divider - Lifebuoy Orange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7519737" y="5810809"/>
            <a:ext cx="1463842" cy="838295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98" y="20"/>
            <a:ext cx="9142019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22760" y="1450429"/>
            <a:ext cx="8387999" cy="1967999"/>
          </a:xfrm>
        </p:spPr>
        <p:txBody>
          <a:bodyPr anchor="t">
            <a:normAutofit/>
          </a:bodyPr>
          <a:lstStyle>
            <a:lvl1pPr algn="l">
              <a:lnSpc>
                <a:spcPct val="100000"/>
              </a:lnSpc>
              <a:defRPr sz="4000" b="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to add section title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22760" y="860566"/>
            <a:ext cx="8387999" cy="494841"/>
          </a:xfrm>
        </p:spPr>
        <p:txBody>
          <a:bodyPr>
            <a:normAutofit/>
          </a:bodyPr>
          <a:lstStyle>
            <a:lvl1pPr marL="0" indent="0" algn="l">
              <a:buNone/>
              <a:defRPr sz="2400" baseline="0">
                <a:solidFill>
                  <a:schemeClr val="tx1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dirty="0"/>
              <a:t>Click to add sub heading if needed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04589" y="6017015"/>
            <a:ext cx="1162661" cy="5304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4224336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ection Divider - Seaweed Green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7519737" y="5810809"/>
            <a:ext cx="1463842" cy="838295"/>
          </a:xfrm>
          <a:prstGeom prst="rect">
            <a:avLst/>
          </a:prstGeom>
          <a:solidFill>
            <a:schemeClr val="accent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98" y="20"/>
            <a:ext cx="9142019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22760" y="1450429"/>
            <a:ext cx="8387999" cy="1967999"/>
          </a:xfrm>
        </p:spPr>
        <p:txBody>
          <a:bodyPr anchor="t">
            <a:normAutofit/>
          </a:bodyPr>
          <a:lstStyle>
            <a:lvl1pPr algn="l">
              <a:lnSpc>
                <a:spcPct val="100000"/>
              </a:lnSpc>
              <a:defRPr sz="4000" b="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to add section title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22760" y="860566"/>
            <a:ext cx="8387999" cy="494841"/>
          </a:xfrm>
        </p:spPr>
        <p:txBody>
          <a:bodyPr>
            <a:normAutofit/>
          </a:bodyPr>
          <a:lstStyle>
            <a:lvl1pPr marL="0" indent="0" algn="l">
              <a:buNone/>
              <a:defRPr sz="2400" baseline="0">
                <a:solidFill>
                  <a:schemeClr val="tx1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dirty="0"/>
              <a:t>Click to add sub heading if needed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04589" y="6017015"/>
            <a:ext cx="1162661" cy="5304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144841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ection Divider - Storm Grey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7519737" y="5810809"/>
            <a:ext cx="1463842" cy="838295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98" y="20"/>
            <a:ext cx="9142019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22760" y="1450429"/>
            <a:ext cx="8387999" cy="1967999"/>
          </a:xfrm>
        </p:spPr>
        <p:txBody>
          <a:bodyPr anchor="t">
            <a:normAutofit/>
          </a:bodyPr>
          <a:lstStyle>
            <a:lvl1pPr algn="l">
              <a:lnSpc>
                <a:spcPct val="100000"/>
              </a:lnSpc>
              <a:defRPr sz="4000" b="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to add section title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22760" y="860566"/>
            <a:ext cx="8387999" cy="494841"/>
          </a:xfrm>
        </p:spPr>
        <p:txBody>
          <a:bodyPr>
            <a:normAutofit/>
          </a:bodyPr>
          <a:lstStyle>
            <a:lvl1pPr marL="0" indent="0" algn="l">
              <a:buNone/>
              <a:defRPr sz="2400" baseline="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dirty="0"/>
              <a:t>Click to add sub heading if needed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04589" y="6026323"/>
            <a:ext cx="1162661" cy="5304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61576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 Lar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96900" y="1304926"/>
            <a:ext cx="7950200" cy="472281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17AC1C-9FE1-42FA-99A3-80DA8DDB6D2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75139174"/>
      </p:ext>
    </p:extLst>
  </p:cSld>
  <p:clrMapOvr>
    <a:masterClrMapping/>
  </p:clrMapOvr>
  <p:transition>
    <p:fade/>
  </p:transition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 - Picture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xmlns="" id="{DC2554E4-8B5E-445A-BB8A-87BE2A431638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-9307"/>
            <a:ext cx="9144000" cy="6867307"/>
          </a:xfrm>
          <a:ln>
            <a:noFill/>
          </a:ln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GB" dirty="0"/>
              <a:t>Click to add picture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22758" y="1617947"/>
            <a:ext cx="5573962" cy="707886"/>
          </a:xfrm>
          <a:solidFill>
            <a:schemeClr val="tx2">
              <a:alpha val="85000"/>
            </a:schemeClr>
          </a:solidFill>
        </p:spPr>
        <p:txBody>
          <a:bodyPr wrap="none" anchor="t">
            <a:spAutoFit/>
          </a:bodyPr>
          <a:lstStyle>
            <a:lvl1pPr algn="l">
              <a:lnSpc>
                <a:spcPct val="100000"/>
              </a:lnSpc>
              <a:defRPr sz="4000" b="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to add section title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29742" y="879180"/>
            <a:ext cx="5270995" cy="461665"/>
          </a:xfrm>
          <a:solidFill>
            <a:schemeClr val="tx2">
              <a:alpha val="85000"/>
            </a:schemeClr>
          </a:solidFill>
        </p:spPr>
        <p:txBody>
          <a:bodyPr wrap="none">
            <a:spAutoFit/>
          </a:bodyPr>
          <a:lstStyle>
            <a:lvl1pPr marL="0" indent="0" algn="l">
              <a:buNone/>
              <a:defRPr sz="2400" baseline="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dirty="0"/>
              <a:t>Add sub heading or delete this shape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9196808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dirty="0"/>
              <a:t>Click to edit slide heading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4763395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lumn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67296" y="274642"/>
            <a:ext cx="8388000" cy="863999"/>
          </a:xfrm>
        </p:spPr>
        <p:txBody>
          <a:bodyPr/>
          <a:lstStyle/>
          <a:p>
            <a:r>
              <a:rPr lang="en-GB" dirty="0"/>
              <a:t>Click to edit slide heading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67296" y="1384403"/>
            <a:ext cx="4038600" cy="465600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16696" y="1384403"/>
            <a:ext cx="4038600" cy="465600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5637244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eature 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10"/>
          <p:cNvSpPr>
            <a:spLocks noGrp="1"/>
          </p:cNvSpPr>
          <p:nvPr>
            <p:ph type="body" sz="quarter" idx="12" hasCustomPrompt="1"/>
          </p:nvPr>
        </p:nvSpPr>
        <p:spPr>
          <a:xfrm>
            <a:off x="367300" y="1384137"/>
            <a:ext cx="8387999" cy="4656000"/>
          </a:xfrm>
          <a:prstGeom prst="rect">
            <a:avLst/>
          </a:prstGeom>
        </p:spPr>
        <p:txBody>
          <a:bodyPr lIns="108000" tIns="46800" rIns="108000" bIns="46800" anchor="ctr" anchorCtr="0"/>
          <a:lstStyle>
            <a:lvl1pPr marL="0" indent="-360000">
              <a:spcBef>
                <a:spcPts val="0"/>
              </a:spcBef>
              <a:spcAft>
                <a:spcPts val="600"/>
              </a:spcAft>
              <a:buFont typeface="Arial" pitchFamily="34" charset="0"/>
              <a:buNone/>
              <a:defRPr sz="3200" b="0" baseline="0">
                <a:solidFill>
                  <a:schemeClr val="tx2"/>
                </a:solidFill>
              </a:defRPr>
            </a:lvl1pPr>
            <a:lvl2pPr marL="0" indent="-360000">
              <a:spcAft>
                <a:spcPts val="600"/>
              </a:spcAft>
              <a:buFont typeface="Arial" pitchFamily="34" charset="0"/>
              <a:buNone/>
              <a:defRPr sz="2400" b="0" baseline="0">
                <a:latin typeface="Arial" pitchFamily="34" charset="0"/>
                <a:cs typeface="Arial" pitchFamily="34" charset="0"/>
              </a:defRPr>
            </a:lvl2pPr>
          </a:lstStyle>
          <a:p>
            <a:pPr lvl="0"/>
            <a:r>
              <a:rPr lang="en-US" dirty="0"/>
              <a:t>Click here to insert a feature quote which could run to a number of lines.</a:t>
            </a:r>
          </a:p>
          <a:p>
            <a:pPr lvl="1"/>
            <a:r>
              <a:rPr lang="en-US" dirty="0"/>
              <a:t>Supporting information could be set in grey.</a:t>
            </a:r>
          </a:p>
        </p:txBody>
      </p:sp>
      <p:sp>
        <p:nvSpPr>
          <p:cNvPr id="5" name="Title 1"/>
          <p:cNvSpPr>
            <a:spLocks noGrp="1"/>
          </p:cNvSpPr>
          <p:nvPr>
            <p:ph type="title" hasCustomPrompt="1"/>
          </p:nvPr>
        </p:nvSpPr>
        <p:spPr>
          <a:xfrm>
            <a:off x="367296" y="274642"/>
            <a:ext cx="8388000" cy="863999"/>
          </a:xfrm>
        </p:spPr>
        <p:txBody>
          <a:bodyPr/>
          <a:lstStyle/>
          <a:p>
            <a:r>
              <a:rPr lang="en-GB" dirty="0"/>
              <a:t>Click to edit slide heading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3248628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uture with caption (full bleed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2" hasCustomPrompt="1"/>
          </p:nvPr>
        </p:nvSpPr>
        <p:spPr>
          <a:xfrm>
            <a:off x="0" y="0"/>
            <a:ext cx="9144000" cy="6858000"/>
          </a:xfrm>
          <a:ln>
            <a:noFill/>
          </a:ln>
        </p:spPr>
        <p:txBody>
          <a:bodyPr anchor="ctr"/>
          <a:lstStyle>
            <a:lvl1pPr marL="0" marR="0" indent="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Lucida Grande"/>
              <a:buNone/>
              <a:tabLst/>
              <a:defRPr/>
            </a:lvl1pPr>
          </a:lstStyle>
          <a:p>
            <a:r>
              <a:rPr lang="en-US" dirty="0"/>
              <a:t>Click to add a picture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" y="-1"/>
            <a:ext cx="2659063" cy="6858001"/>
          </a:xfrm>
          <a:gradFill flip="none" rotWithShape="1">
            <a:gsLst>
              <a:gs pos="0">
                <a:srgbClr val="0077C8">
                  <a:alpha val="85000"/>
                </a:srgbClr>
              </a:gs>
              <a:gs pos="100000">
                <a:schemeClr val="accent1">
                  <a:alpha val="90000"/>
                </a:schemeClr>
              </a:gs>
            </a:gsLst>
            <a:lin ang="16200000" scaled="0"/>
            <a:tileRect/>
          </a:gradFill>
          <a:ln>
            <a:noFill/>
          </a:ln>
        </p:spPr>
        <p:txBody>
          <a:bodyPr lIns="360000" tIns="342000">
            <a:normAutofit/>
          </a:bodyPr>
          <a:lstStyle>
            <a:lvl1pPr marL="0" indent="0" algn="l">
              <a:buNone/>
              <a:defRPr sz="2400" baseline="0">
                <a:solidFill>
                  <a:schemeClr val="bg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dirty="0"/>
              <a:t>Click to add image caption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9634378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367300" y="1354667"/>
            <a:ext cx="8387999" cy="4176000"/>
          </a:xfrm>
        </p:spPr>
        <p:txBody>
          <a:bodyPr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Lucida Grande"/>
              <a:buNone/>
              <a:tabLst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to add a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367300" y="5530667"/>
            <a:ext cx="8387999" cy="480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dirty="0"/>
              <a:t>Click to add a caption</a:t>
            </a:r>
          </a:p>
        </p:txBody>
      </p:sp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367296" y="274642"/>
            <a:ext cx="8388000" cy="863999"/>
          </a:xfrm>
        </p:spPr>
        <p:txBody>
          <a:bodyPr/>
          <a:lstStyle/>
          <a:p>
            <a:r>
              <a:rPr lang="en-GB" dirty="0"/>
              <a:t>Click to edit slide heading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4474678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dirty="0"/>
              <a:t>Click to edit slide heading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7103939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hank You / Closing Slide">
    <p:bg>
      <p:bgPr>
        <a:gradFill flip="none" rotWithShape="1">
          <a:gsLst>
            <a:gs pos="0">
              <a:schemeClr val="tx2"/>
            </a:gs>
            <a:gs pos="100000">
              <a:schemeClr val="accent1"/>
            </a:gs>
          </a:gsLst>
          <a:lin ang="162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0" y="916"/>
            <a:ext cx="9142017" cy="685617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22746" y="848699"/>
            <a:ext cx="8387999" cy="1225639"/>
          </a:xfrm>
        </p:spPr>
        <p:txBody>
          <a:bodyPr anchor="b">
            <a:normAutofit/>
          </a:bodyPr>
          <a:lstStyle>
            <a:lvl1pPr algn="l">
              <a:defRPr sz="4000" b="1" baseline="0">
                <a:solidFill>
                  <a:srgbClr val="FECC0C"/>
                </a:solidFill>
              </a:defRPr>
            </a:lvl1pPr>
          </a:lstStyle>
          <a:p>
            <a:r>
              <a:rPr lang="en-GB" dirty="0"/>
              <a:t>Thank you / closing text here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22746" y="2195084"/>
            <a:ext cx="8387999" cy="598757"/>
          </a:xfrm>
        </p:spPr>
        <p:txBody>
          <a:bodyPr>
            <a:normAutofit/>
          </a:bodyPr>
          <a:lstStyle>
            <a:lvl1pPr marL="0" indent="0" algn="l">
              <a:buNone/>
              <a:defRPr sz="2400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dirty="0"/>
              <a:t>Prompt for questions to go here?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2900" y="5725585"/>
            <a:ext cx="1453485" cy="6631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31506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96900" y="1855789"/>
            <a:ext cx="3852000" cy="417195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95100" y="1855789"/>
            <a:ext cx="3852000" cy="417195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17AC1C-9FE1-42FA-99A3-80DA8DDB6D2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0444019"/>
      </p:ext>
    </p:extLst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ngl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96900" y="1855789"/>
            <a:ext cx="3852000" cy="417195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17AC1C-9FE1-42FA-99A3-80DA8DDB6D2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75751131"/>
      </p:ext>
    </p:extLst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Header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1840201-6420-4149-A1B3-6A656DE322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000" y="3118508"/>
            <a:ext cx="6422400" cy="823769"/>
          </a:xfrm>
        </p:spPr>
        <p:txBody>
          <a:bodyPr/>
          <a:lstStyle>
            <a:lvl1pPr algn="r"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grpSp>
        <p:nvGrpSpPr>
          <p:cNvPr id="6" name="Group 4">
            <a:extLst>
              <a:ext uri="{FF2B5EF4-FFF2-40B4-BE49-F238E27FC236}">
                <a16:creationId xmlns:a16="http://schemas.microsoft.com/office/drawing/2014/main" xmlns="" id="{8AA6374D-8816-4984-AA02-834E5E492DF4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7362700" y="3025565"/>
            <a:ext cx="1184400" cy="403436"/>
            <a:chOff x="134" y="-75"/>
            <a:chExt cx="5760" cy="1962"/>
          </a:xfrm>
          <a:solidFill>
            <a:schemeClr val="bg1"/>
          </a:solidFill>
        </p:grpSpPr>
        <p:sp>
          <p:nvSpPr>
            <p:cNvPr id="7" name="Freeform 5">
              <a:extLst>
                <a:ext uri="{FF2B5EF4-FFF2-40B4-BE49-F238E27FC236}">
                  <a16:creationId xmlns:a16="http://schemas.microsoft.com/office/drawing/2014/main" xmlns="" id="{C1ABDC55-AAB3-4960-B004-F96AB041560B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626" y="782"/>
              <a:ext cx="452" cy="1073"/>
            </a:xfrm>
            <a:custGeom>
              <a:avLst/>
              <a:gdLst>
                <a:gd name="T0" fmla="*/ 339 w 348"/>
                <a:gd name="T1" fmla="*/ 79 h 827"/>
                <a:gd name="T2" fmla="*/ 210 w 348"/>
                <a:gd name="T3" fmla="*/ 781 h 827"/>
                <a:gd name="T4" fmla="*/ 157 w 348"/>
                <a:gd name="T5" fmla="*/ 826 h 827"/>
                <a:gd name="T6" fmla="*/ 48 w 348"/>
                <a:gd name="T7" fmla="*/ 826 h 827"/>
                <a:gd name="T8" fmla="*/ 7 w 348"/>
                <a:gd name="T9" fmla="*/ 776 h 827"/>
                <a:gd name="T10" fmla="*/ 130 w 348"/>
                <a:gd name="T11" fmla="*/ 85 h 827"/>
                <a:gd name="T12" fmla="*/ 316 w 348"/>
                <a:gd name="T13" fmla="*/ 7 h 827"/>
                <a:gd name="T14" fmla="*/ 336 w 348"/>
                <a:gd name="T15" fmla="*/ 0 h 827"/>
                <a:gd name="T16" fmla="*/ 348 w 348"/>
                <a:gd name="T17" fmla="*/ 16 h 827"/>
                <a:gd name="T18" fmla="*/ 339 w 348"/>
                <a:gd name="T19" fmla="*/ 79 h 8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48" h="827">
                  <a:moveTo>
                    <a:pt x="339" y="79"/>
                  </a:moveTo>
                  <a:cubicBezTo>
                    <a:pt x="296" y="318"/>
                    <a:pt x="253" y="542"/>
                    <a:pt x="210" y="781"/>
                  </a:cubicBezTo>
                  <a:cubicBezTo>
                    <a:pt x="204" y="812"/>
                    <a:pt x="187" y="826"/>
                    <a:pt x="157" y="826"/>
                  </a:cubicBezTo>
                  <a:cubicBezTo>
                    <a:pt x="121" y="827"/>
                    <a:pt x="84" y="827"/>
                    <a:pt x="48" y="826"/>
                  </a:cubicBezTo>
                  <a:cubicBezTo>
                    <a:pt x="10" y="826"/>
                    <a:pt x="0" y="814"/>
                    <a:pt x="7" y="776"/>
                  </a:cubicBezTo>
                  <a:cubicBezTo>
                    <a:pt x="29" y="656"/>
                    <a:pt x="111" y="190"/>
                    <a:pt x="130" y="85"/>
                  </a:cubicBezTo>
                  <a:cubicBezTo>
                    <a:pt x="198" y="61"/>
                    <a:pt x="255" y="39"/>
                    <a:pt x="316" y="7"/>
                  </a:cubicBezTo>
                  <a:cubicBezTo>
                    <a:pt x="323" y="3"/>
                    <a:pt x="330" y="0"/>
                    <a:pt x="336" y="0"/>
                  </a:cubicBezTo>
                  <a:cubicBezTo>
                    <a:pt x="345" y="0"/>
                    <a:pt x="348" y="6"/>
                    <a:pt x="348" y="16"/>
                  </a:cubicBezTo>
                  <a:cubicBezTo>
                    <a:pt x="348" y="27"/>
                    <a:pt x="340" y="70"/>
                    <a:pt x="339" y="7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chemeClr val="bg1"/>
                </a:solidFill>
              </a:endParaRPr>
            </a:p>
          </p:txBody>
        </p:sp>
        <p:sp>
          <p:nvSpPr>
            <p:cNvPr id="8" name="Freeform 6">
              <a:extLst>
                <a:ext uri="{FF2B5EF4-FFF2-40B4-BE49-F238E27FC236}">
                  <a16:creationId xmlns:a16="http://schemas.microsoft.com/office/drawing/2014/main" xmlns="" id="{B44C4C4C-DC5A-47B3-B277-683EDFB7B031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435" y="-75"/>
              <a:ext cx="579" cy="352"/>
            </a:xfrm>
            <a:custGeom>
              <a:avLst/>
              <a:gdLst>
                <a:gd name="T0" fmla="*/ 447 w 447"/>
                <a:gd name="T1" fmla="*/ 133 h 271"/>
                <a:gd name="T2" fmla="*/ 447 w 447"/>
                <a:gd name="T3" fmla="*/ 133 h 271"/>
                <a:gd name="T4" fmla="*/ 444 w 447"/>
                <a:gd name="T5" fmla="*/ 127 h 271"/>
                <a:gd name="T6" fmla="*/ 322 w 447"/>
                <a:gd name="T7" fmla="*/ 2 h 271"/>
                <a:gd name="T8" fmla="*/ 312 w 447"/>
                <a:gd name="T9" fmla="*/ 2 h 271"/>
                <a:gd name="T10" fmla="*/ 8 w 447"/>
                <a:gd name="T11" fmla="*/ 128 h 271"/>
                <a:gd name="T12" fmla="*/ 1 w 447"/>
                <a:gd name="T13" fmla="*/ 135 h 271"/>
                <a:gd name="T14" fmla="*/ 1 w 447"/>
                <a:gd name="T15" fmla="*/ 137 h 271"/>
                <a:gd name="T16" fmla="*/ 6 w 447"/>
                <a:gd name="T17" fmla="*/ 144 h 271"/>
                <a:gd name="T18" fmla="*/ 263 w 447"/>
                <a:gd name="T19" fmla="*/ 268 h 271"/>
                <a:gd name="T20" fmla="*/ 278 w 447"/>
                <a:gd name="T21" fmla="*/ 268 h 271"/>
                <a:gd name="T22" fmla="*/ 441 w 447"/>
                <a:gd name="T23" fmla="*/ 145 h 271"/>
                <a:gd name="T24" fmla="*/ 446 w 447"/>
                <a:gd name="T25" fmla="*/ 138 h 271"/>
                <a:gd name="T26" fmla="*/ 446 w 447"/>
                <a:gd name="T27" fmla="*/ 138 h 271"/>
                <a:gd name="T28" fmla="*/ 447 w 447"/>
                <a:gd name="T29" fmla="*/ 136 h 271"/>
                <a:gd name="T30" fmla="*/ 447 w 447"/>
                <a:gd name="T31" fmla="*/ 133 h 2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7" h="271">
                  <a:moveTo>
                    <a:pt x="447" y="133"/>
                  </a:moveTo>
                  <a:cubicBezTo>
                    <a:pt x="447" y="133"/>
                    <a:pt x="447" y="133"/>
                    <a:pt x="447" y="133"/>
                  </a:cubicBezTo>
                  <a:cubicBezTo>
                    <a:pt x="447" y="131"/>
                    <a:pt x="446" y="128"/>
                    <a:pt x="444" y="127"/>
                  </a:cubicBezTo>
                  <a:cubicBezTo>
                    <a:pt x="322" y="2"/>
                    <a:pt x="322" y="2"/>
                    <a:pt x="322" y="2"/>
                  </a:cubicBezTo>
                  <a:cubicBezTo>
                    <a:pt x="320" y="0"/>
                    <a:pt x="315" y="0"/>
                    <a:pt x="312" y="2"/>
                  </a:cubicBezTo>
                  <a:cubicBezTo>
                    <a:pt x="234" y="57"/>
                    <a:pt x="106" y="104"/>
                    <a:pt x="8" y="128"/>
                  </a:cubicBezTo>
                  <a:cubicBezTo>
                    <a:pt x="4" y="129"/>
                    <a:pt x="2" y="132"/>
                    <a:pt x="1" y="135"/>
                  </a:cubicBezTo>
                  <a:cubicBezTo>
                    <a:pt x="1" y="135"/>
                    <a:pt x="1" y="136"/>
                    <a:pt x="1" y="137"/>
                  </a:cubicBezTo>
                  <a:cubicBezTo>
                    <a:pt x="0" y="140"/>
                    <a:pt x="2" y="143"/>
                    <a:pt x="6" y="144"/>
                  </a:cubicBezTo>
                  <a:cubicBezTo>
                    <a:pt x="95" y="167"/>
                    <a:pt x="205" y="213"/>
                    <a:pt x="263" y="268"/>
                  </a:cubicBezTo>
                  <a:cubicBezTo>
                    <a:pt x="267" y="271"/>
                    <a:pt x="273" y="271"/>
                    <a:pt x="278" y="268"/>
                  </a:cubicBezTo>
                  <a:cubicBezTo>
                    <a:pt x="441" y="145"/>
                    <a:pt x="441" y="145"/>
                    <a:pt x="441" y="145"/>
                  </a:cubicBezTo>
                  <a:cubicBezTo>
                    <a:pt x="444" y="143"/>
                    <a:pt x="445" y="141"/>
                    <a:pt x="446" y="138"/>
                  </a:cubicBezTo>
                  <a:cubicBezTo>
                    <a:pt x="446" y="138"/>
                    <a:pt x="446" y="138"/>
                    <a:pt x="446" y="138"/>
                  </a:cubicBezTo>
                  <a:cubicBezTo>
                    <a:pt x="447" y="137"/>
                    <a:pt x="447" y="137"/>
                    <a:pt x="447" y="136"/>
                  </a:cubicBezTo>
                  <a:cubicBezTo>
                    <a:pt x="447" y="135"/>
                    <a:pt x="447" y="134"/>
                    <a:pt x="447" y="133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chemeClr val="bg1"/>
                </a:solidFill>
              </a:endParaRPr>
            </a:p>
          </p:txBody>
        </p:sp>
        <p:sp>
          <p:nvSpPr>
            <p:cNvPr id="9" name="Freeform 7">
              <a:extLst>
                <a:ext uri="{FF2B5EF4-FFF2-40B4-BE49-F238E27FC236}">
                  <a16:creationId xmlns:a16="http://schemas.microsoft.com/office/drawing/2014/main" xmlns="" id="{B4213873-F9A9-47AF-912E-AF7D8398AF8B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366" y="330"/>
              <a:ext cx="580" cy="353"/>
            </a:xfrm>
            <a:custGeom>
              <a:avLst/>
              <a:gdLst>
                <a:gd name="T0" fmla="*/ 447 w 447"/>
                <a:gd name="T1" fmla="*/ 134 h 272"/>
                <a:gd name="T2" fmla="*/ 447 w 447"/>
                <a:gd name="T3" fmla="*/ 134 h 272"/>
                <a:gd name="T4" fmla="*/ 444 w 447"/>
                <a:gd name="T5" fmla="*/ 127 h 272"/>
                <a:gd name="T6" fmla="*/ 322 w 447"/>
                <a:gd name="T7" fmla="*/ 3 h 272"/>
                <a:gd name="T8" fmla="*/ 311 w 447"/>
                <a:gd name="T9" fmla="*/ 3 h 272"/>
                <a:gd name="T10" fmla="*/ 8 w 447"/>
                <a:gd name="T11" fmla="*/ 128 h 272"/>
                <a:gd name="T12" fmla="*/ 0 w 447"/>
                <a:gd name="T13" fmla="*/ 136 h 272"/>
                <a:gd name="T14" fmla="*/ 0 w 447"/>
                <a:gd name="T15" fmla="*/ 137 h 272"/>
                <a:gd name="T16" fmla="*/ 5 w 447"/>
                <a:gd name="T17" fmla="*/ 145 h 272"/>
                <a:gd name="T18" fmla="*/ 263 w 447"/>
                <a:gd name="T19" fmla="*/ 269 h 272"/>
                <a:gd name="T20" fmla="*/ 277 w 447"/>
                <a:gd name="T21" fmla="*/ 268 h 272"/>
                <a:gd name="T22" fmla="*/ 441 w 447"/>
                <a:gd name="T23" fmla="*/ 146 h 272"/>
                <a:gd name="T24" fmla="*/ 446 w 447"/>
                <a:gd name="T25" fmla="*/ 139 h 272"/>
                <a:gd name="T26" fmla="*/ 446 w 447"/>
                <a:gd name="T27" fmla="*/ 139 h 272"/>
                <a:gd name="T28" fmla="*/ 447 w 447"/>
                <a:gd name="T29" fmla="*/ 137 h 272"/>
                <a:gd name="T30" fmla="*/ 447 w 447"/>
                <a:gd name="T31" fmla="*/ 134 h 2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7" h="272">
                  <a:moveTo>
                    <a:pt x="447" y="134"/>
                  </a:moveTo>
                  <a:cubicBezTo>
                    <a:pt x="447" y="134"/>
                    <a:pt x="447" y="134"/>
                    <a:pt x="447" y="134"/>
                  </a:cubicBezTo>
                  <a:cubicBezTo>
                    <a:pt x="447" y="132"/>
                    <a:pt x="446" y="129"/>
                    <a:pt x="444" y="127"/>
                  </a:cubicBezTo>
                  <a:cubicBezTo>
                    <a:pt x="322" y="3"/>
                    <a:pt x="322" y="3"/>
                    <a:pt x="322" y="3"/>
                  </a:cubicBezTo>
                  <a:cubicBezTo>
                    <a:pt x="319" y="1"/>
                    <a:pt x="315" y="0"/>
                    <a:pt x="311" y="3"/>
                  </a:cubicBezTo>
                  <a:cubicBezTo>
                    <a:pt x="234" y="58"/>
                    <a:pt x="106" y="105"/>
                    <a:pt x="8" y="128"/>
                  </a:cubicBezTo>
                  <a:cubicBezTo>
                    <a:pt x="4" y="129"/>
                    <a:pt x="1" y="133"/>
                    <a:pt x="0" y="136"/>
                  </a:cubicBezTo>
                  <a:cubicBezTo>
                    <a:pt x="0" y="136"/>
                    <a:pt x="0" y="137"/>
                    <a:pt x="0" y="137"/>
                  </a:cubicBezTo>
                  <a:cubicBezTo>
                    <a:pt x="0" y="141"/>
                    <a:pt x="1" y="144"/>
                    <a:pt x="5" y="145"/>
                  </a:cubicBezTo>
                  <a:cubicBezTo>
                    <a:pt x="94" y="168"/>
                    <a:pt x="204" y="214"/>
                    <a:pt x="263" y="269"/>
                  </a:cubicBezTo>
                  <a:cubicBezTo>
                    <a:pt x="266" y="272"/>
                    <a:pt x="273" y="272"/>
                    <a:pt x="277" y="268"/>
                  </a:cubicBezTo>
                  <a:cubicBezTo>
                    <a:pt x="441" y="146"/>
                    <a:pt x="441" y="146"/>
                    <a:pt x="441" y="146"/>
                  </a:cubicBezTo>
                  <a:cubicBezTo>
                    <a:pt x="443" y="144"/>
                    <a:pt x="445" y="142"/>
                    <a:pt x="446" y="139"/>
                  </a:cubicBezTo>
                  <a:cubicBezTo>
                    <a:pt x="446" y="139"/>
                    <a:pt x="446" y="139"/>
                    <a:pt x="446" y="139"/>
                  </a:cubicBezTo>
                  <a:cubicBezTo>
                    <a:pt x="446" y="138"/>
                    <a:pt x="447" y="137"/>
                    <a:pt x="447" y="137"/>
                  </a:cubicBezTo>
                  <a:cubicBezTo>
                    <a:pt x="447" y="136"/>
                    <a:pt x="447" y="135"/>
                    <a:pt x="447" y="134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chemeClr val="bg1"/>
                </a:solidFill>
              </a:endParaRPr>
            </a:p>
          </p:txBody>
        </p:sp>
        <p:sp>
          <p:nvSpPr>
            <p:cNvPr id="10" name="Freeform 8">
              <a:extLst>
                <a:ext uri="{FF2B5EF4-FFF2-40B4-BE49-F238E27FC236}">
                  <a16:creationId xmlns:a16="http://schemas.microsoft.com/office/drawing/2014/main" xmlns="" id="{5599BDFE-FBF8-4145-B6A3-35807940974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801" y="-75"/>
              <a:ext cx="580" cy="352"/>
            </a:xfrm>
            <a:custGeom>
              <a:avLst/>
              <a:gdLst>
                <a:gd name="T0" fmla="*/ 447 w 447"/>
                <a:gd name="T1" fmla="*/ 133 h 271"/>
                <a:gd name="T2" fmla="*/ 447 w 447"/>
                <a:gd name="T3" fmla="*/ 133 h 271"/>
                <a:gd name="T4" fmla="*/ 444 w 447"/>
                <a:gd name="T5" fmla="*/ 127 h 271"/>
                <a:gd name="T6" fmla="*/ 322 w 447"/>
                <a:gd name="T7" fmla="*/ 2 h 271"/>
                <a:gd name="T8" fmla="*/ 311 w 447"/>
                <a:gd name="T9" fmla="*/ 2 h 271"/>
                <a:gd name="T10" fmla="*/ 8 w 447"/>
                <a:gd name="T11" fmla="*/ 128 h 271"/>
                <a:gd name="T12" fmla="*/ 0 w 447"/>
                <a:gd name="T13" fmla="*/ 135 h 271"/>
                <a:gd name="T14" fmla="*/ 0 w 447"/>
                <a:gd name="T15" fmla="*/ 137 h 271"/>
                <a:gd name="T16" fmla="*/ 5 w 447"/>
                <a:gd name="T17" fmla="*/ 144 h 271"/>
                <a:gd name="T18" fmla="*/ 263 w 447"/>
                <a:gd name="T19" fmla="*/ 268 h 271"/>
                <a:gd name="T20" fmla="*/ 277 w 447"/>
                <a:gd name="T21" fmla="*/ 268 h 271"/>
                <a:gd name="T22" fmla="*/ 441 w 447"/>
                <a:gd name="T23" fmla="*/ 145 h 271"/>
                <a:gd name="T24" fmla="*/ 446 w 447"/>
                <a:gd name="T25" fmla="*/ 138 h 271"/>
                <a:gd name="T26" fmla="*/ 446 w 447"/>
                <a:gd name="T27" fmla="*/ 138 h 271"/>
                <a:gd name="T28" fmla="*/ 447 w 447"/>
                <a:gd name="T29" fmla="*/ 136 h 271"/>
                <a:gd name="T30" fmla="*/ 447 w 447"/>
                <a:gd name="T31" fmla="*/ 133 h 2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7" h="271">
                  <a:moveTo>
                    <a:pt x="447" y="133"/>
                  </a:moveTo>
                  <a:cubicBezTo>
                    <a:pt x="447" y="133"/>
                    <a:pt x="447" y="133"/>
                    <a:pt x="447" y="133"/>
                  </a:cubicBezTo>
                  <a:cubicBezTo>
                    <a:pt x="447" y="131"/>
                    <a:pt x="446" y="128"/>
                    <a:pt x="444" y="127"/>
                  </a:cubicBezTo>
                  <a:cubicBezTo>
                    <a:pt x="322" y="2"/>
                    <a:pt x="322" y="2"/>
                    <a:pt x="322" y="2"/>
                  </a:cubicBezTo>
                  <a:cubicBezTo>
                    <a:pt x="319" y="0"/>
                    <a:pt x="315" y="0"/>
                    <a:pt x="311" y="2"/>
                  </a:cubicBezTo>
                  <a:cubicBezTo>
                    <a:pt x="234" y="57"/>
                    <a:pt x="106" y="104"/>
                    <a:pt x="8" y="128"/>
                  </a:cubicBezTo>
                  <a:cubicBezTo>
                    <a:pt x="4" y="129"/>
                    <a:pt x="1" y="132"/>
                    <a:pt x="0" y="135"/>
                  </a:cubicBezTo>
                  <a:cubicBezTo>
                    <a:pt x="0" y="135"/>
                    <a:pt x="0" y="136"/>
                    <a:pt x="0" y="137"/>
                  </a:cubicBezTo>
                  <a:cubicBezTo>
                    <a:pt x="0" y="140"/>
                    <a:pt x="1" y="143"/>
                    <a:pt x="5" y="144"/>
                  </a:cubicBezTo>
                  <a:cubicBezTo>
                    <a:pt x="94" y="167"/>
                    <a:pt x="204" y="213"/>
                    <a:pt x="263" y="268"/>
                  </a:cubicBezTo>
                  <a:cubicBezTo>
                    <a:pt x="266" y="271"/>
                    <a:pt x="273" y="271"/>
                    <a:pt x="277" y="268"/>
                  </a:cubicBezTo>
                  <a:cubicBezTo>
                    <a:pt x="441" y="145"/>
                    <a:pt x="441" y="145"/>
                    <a:pt x="441" y="145"/>
                  </a:cubicBezTo>
                  <a:cubicBezTo>
                    <a:pt x="443" y="143"/>
                    <a:pt x="445" y="141"/>
                    <a:pt x="446" y="138"/>
                  </a:cubicBezTo>
                  <a:cubicBezTo>
                    <a:pt x="446" y="138"/>
                    <a:pt x="446" y="138"/>
                    <a:pt x="446" y="138"/>
                  </a:cubicBezTo>
                  <a:cubicBezTo>
                    <a:pt x="446" y="137"/>
                    <a:pt x="447" y="137"/>
                    <a:pt x="447" y="136"/>
                  </a:cubicBezTo>
                  <a:cubicBezTo>
                    <a:pt x="447" y="135"/>
                    <a:pt x="447" y="134"/>
                    <a:pt x="447" y="133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chemeClr val="bg1"/>
                </a:solidFill>
              </a:endParaRPr>
            </a:p>
          </p:txBody>
        </p:sp>
        <p:sp>
          <p:nvSpPr>
            <p:cNvPr id="11" name="Freeform 9">
              <a:extLst>
                <a:ext uri="{FF2B5EF4-FFF2-40B4-BE49-F238E27FC236}">
                  <a16:creationId xmlns:a16="http://schemas.microsoft.com/office/drawing/2014/main" xmlns="" id="{E0C07242-B85C-4F2F-B848-4A7812C1846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733" y="330"/>
              <a:ext cx="580" cy="353"/>
            </a:xfrm>
            <a:custGeom>
              <a:avLst/>
              <a:gdLst>
                <a:gd name="T0" fmla="*/ 447 w 447"/>
                <a:gd name="T1" fmla="*/ 134 h 272"/>
                <a:gd name="T2" fmla="*/ 447 w 447"/>
                <a:gd name="T3" fmla="*/ 134 h 272"/>
                <a:gd name="T4" fmla="*/ 444 w 447"/>
                <a:gd name="T5" fmla="*/ 127 h 272"/>
                <a:gd name="T6" fmla="*/ 322 w 447"/>
                <a:gd name="T7" fmla="*/ 3 h 272"/>
                <a:gd name="T8" fmla="*/ 312 w 447"/>
                <a:gd name="T9" fmla="*/ 3 h 272"/>
                <a:gd name="T10" fmla="*/ 8 w 447"/>
                <a:gd name="T11" fmla="*/ 128 h 272"/>
                <a:gd name="T12" fmla="*/ 1 w 447"/>
                <a:gd name="T13" fmla="*/ 136 h 272"/>
                <a:gd name="T14" fmla="*/ 0 w 447"/>
                <a:gd name="T15" fmla="*/ 137 h 272"/>
                <a:gd name="T16" fmla="*/ 6 w 447"/>
                <a:gd name="T17" fmla="*/ 145 h 272"/>
                <a:gd name="T18" fmla="*/ 263 w 447"/>
                <a:gd name="T19" fmla="*/ 269 h 272"/>
                <a:gd name="T20" fmla="*/ 278 w 447"/>
                <a:gd name="T21" fmla="*/ 268 h 272"/>
                <a:gd name="T22" fmla="*/ 441 w 447"/>
                <a:gd name="T23" fmla="*/ 146 h 272"/>
                <a:gd name="T24" fmla="*/ 446 w 447"/>
                <a:gd name="T25" fmla="*/ 139 h 272"/>
                <a:gd name="T26" fmla="*/ 446 w 447"/>
                <a:gd name="T27" fmla="*/ 139 h 272"/>
                <a:gd name="T28" fmla="*/ 447 w 447"/>
                <a:gd name="T29" fmla="*/ 137 h 272"/>
                <a:gd name="T30" fmla="*/ 447 w 447"/>
                <a:gd name="T31" fmla="*/ 134 h 2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7" h="272">
                  <a:moveTo>
                    <a:pt x="447" y="134"/>
                  </a:moveTo>
                  <a:cubicBezTo>
                    <a:pt x="447" y="134"/>
                    <a:pt x="447" y="134"/>
                    <a:pt x="447" y="134"/>
                  </a:cubicBezTo>
                  <a:cubicBezTo>
                    <a:pt x="447" y="132"/>
                    <a:pt x="446" y="129"/>
                    <a:pt x="444" y="127"/>
                  </a:cubicBezTo>
                  <a:cubicBezTo>
                    <a:pt x="322" y="3"/>
                    <a:pt x="322" y="3"/>
                    <a:pt x="322" y="3"/>
                  </a:cubicBezTo>
                  <a:cubicBezTo>
                    <a:pt x="320" y="1"/>
                    <a:pt x="315" y="0"/>
                    <a:pt x="312" y="3"/>
                  </a:cubicBezTo>
                  <a:cubicBezTo>
                    <a:pt x="234" y="58"/>
                    <a:pt x="106" y="105"/>
                    <a:pt x="8" y="128"/>
                  </a:cubicBezTo>
                  <a:cubicBezTo>
                    <a:pt x="4" y="129"/>
                    <a:pt x="2" y="133"/>
                    <a:pt x="1" y="136"/>
                  </a:cubicBezTo>
                  <a:cubicBezTo>
                    <a:pt x="1" y="136"/>
                    <a:pt x="1" y="137"/>
                    <a:pt x="0" y="137"/>
                  </a:cubicBezTo>
                  <a:cubicBezTo>
                    <a:pt x="0" y="141"/>
                    <a:pt x="2" y="144"/>
                    <a:pt x="6" y="145"/>
                  </a:cubicBezTo>
                  <a:cubicBezTo>
                    <a:pt x="95" y="168"/>
                    <a:pt x="205" y="214"/>
                    <a:pt x="263" y="269"/>
                  </a:cubicBezTo>
                  <a:cubicBezTo>
                    <a:pt x="267" y="272"/>
                    <a:pt x="273" y="272"/>
                    <a:pt x="278" y="268"/>
                  </a:cubicBezTo>
                  <a:cubicBezTo>
                    <a:pt x="441" y="146"/>
                    <a:pt x="441" y="146"/>
                    <a:pt x="441" y="146"/>
                  </a:cubicBezTo>
                  <a:cubicBezTo>
                    <a:pt x="444" y="144"/>
                    <a:pt x="445" y="142"/>
                    <a:pt x="446" y="139"/>
                  </a:cubicBezTo>
                  <a:cubicBezTo>
                    <a:pt x="446" y="139"/>
                    <a:pt x="446" y="139"/>
                    <a:pt x="446" y="139"/>
                  </a:cubicBezTo>
                  <a:cubicBezTo>
                    <a:pt x="447" y="138"/>
                    <a:pt x="447" y="137"/>
                    <a:pt x="447" y="137"/>
                  </a:cubicBezTo>
                  <a:cubicBezTo>
                    <a:pt x="447" y="136"/>
                    <a:pt x="447" y="135"/>
                    <a:pt x="447" y="134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chemeClr val="bg1"/>
                </a:solidFill>
              </a:endParaRPr>
            </a:p>
          </p:txBody>
        </p:sp>
        <p:sp>
          <p:nvSpPr>
            <p:cNvPr id="12" name="Freeform 10">
              <a:extLst>
                <a:ext uri="{FF2B5EF4-FFF2-40B4-BE49-F238E27FC236}">
                  <a16:creationId xmlns:a16="http://schemas.microsoft.com/office/drawing/2014/main" xmlns="" id="{7933AC57-4D46-4DC2-813B-CC20132A6DF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170" y="-75"/>
              <a:ext cx="580" cy="352"/>
            </a:xfrm>
            <a:custGeom>
              <a:avLst/>
              <a:gdLst>
                <a:gd name="T0" fmla="*/ 447 w 447"/>
                <a:gd name="T1" fmla="*/ 133 h 271"/>
                <a:gd name="T2" fmla="*/ 447 w 447"/>
                <a:gd name="T3" fmla="*/ 133 h 271"/>
                <a:gd name="T4" fmla="*/ 444 w 447"/>
                <a:gd name="T5" fmla="*/ 127 h 271"/>
                <a:gd name="T6" fmla="*/ 322 w 447"/>
                <a:gd name="T7" fmla="*/ 2 h 271"/>
                <a:gd name="T8" fmla="*/ 312 w 447"/>
                <a:gd name="T9" fmla="*/ 2 h 271"/>
                <a:gd name="T10" fmla="*/ 8 w 447"/>
                <a:gd name="T11" fmla="*/ 128 h 271"/>
                <a:gd name="T12" fmla="*/ 1 w 447"/>
                <a:gd name="T13" fmla="*/ 135 h 271"/>
                <a:gd name="T14" fmla="*/ 0 w 447"/>
                <a:gd name="T15" fmla="*/ 137 h 271"/>
                <a:gd name="T16" fmla="*/ 5 w 447"/>
                <a:gd name="T17" fmla="*/ 144 h 271"/>
                <a:gd name="T18" fmla="*/ 263 w 447"/>
                <a:gd name="T19" fmla="*/ 268 h 271"/>
                <a:gd name="T20" fmla="*/ 277 w 447"/>
                <a:gd name="T21" fmla="*/ 268 h 271"/>
                <a:gd name="T22" fmla="*/ 441 w 447"/>
                <a:gd name="T23" fmla="*/ 145 h 271"/>
                <a:gd name="T24" fmla="*/ 446 w 447"/>
                <a:gd name="T25" fmla="*/ 138 h 271"/>
                <a:gd name="T26" fmla="*/ 446 w 447"/>
                <a:gd name="T27" fmla="*/ 138 h 271"/>
                <a:gd name="T28" fmla="*/ 447 w 447"/>
                <a:gd name="T29" fmla="*/ 136 h 271"/>
                <a:gd name="T30" fmla="*/ 447 w 447"/>
                <a:gd name="T31" fmla="*/ 133 h 2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7" h="271">
                  <a:moveTo>
                    <a:pt x="447" y="133"/>
                  </a:moveTo>
                  <a:cubicBezTo>
                    <a:pt x="447" y="133"/>
                    <a:pt x="447" y="133"/>
                    <a:pt x="447" y="133"/>
                  </a:cubicBezTo>
                  <a:cubicBezTo>
                    <a:pt x="447" y="131"/>
                    <a:pt x="446" y="128"/>
                    <a:pt x="444" y="127"/>
                  </a:cubicBezTo>
                  <a:cubicBezTo>
                    <a:pt x="322" y="2"/>
                    <a:pt x="322" y="2"/>
                    <a:pt x="322" y="2"/>
                  </a:cubicBezTo>
                  <a:cubicBezTo>
                    <a:pt x="320" y="0"/>
                    <a:pt x="315" y="0"/>
                    <a:pt x="312" y="2"/>
                  </a:cubicBezTo>
                  <a:cubicBezTo>
                    <a:pt x="234" y="57"/>
                    <a:pt x="106" y="104"/>
                    <a:pt x="8" y="128"/>
                  </a:cubicBezTo>
                  <a:cubicBezTo>
                    <a:pt x="4" y="129"/>
                    <a:pt x="1" y="132"/>
                    <a:pt x="1" y="135"/>
                  </a:cubicBezTo>
                  <a:cubicBezTo>
                    <a:pt x="0" y="135"/>
                    <a:pt x="0" y="136"/>
                    <a:pt x="0" y="137"/>
                  </a:cubicBezTo>
                  <a:cubicBezTo>
                    <a:pt x="0" y="140"/>
                    <a:pt x="2" y="143"/>
                    <a:pt x="5" y="144"/>
                  </a:cubicBezTo>
                  <a:cubicBezTo>
                    <a:pt x="94" y="167"/>
                    <a:pt x="205" y="213"/>
                    <a:pt x="263" y="268"/>
                  </a:cubicBezTo>
                  <a:cubicBezTo>
                    <a:pt x="267" y="271"/>
                    <a:pt x="273" y="271"/>
                    <a:pt x="277" y="268"/>
                  </a:cubicBezTo>
                  <a:cubicBezTo>
                    <a:pt x="441" y="145"/>
                    <a:pt x="441" y="145"/>
                    <a:pt x="441" y="145"/>
                  </a:cubicBezTo>
                  <a:cubicBezTo>
                    <a:pt x="443" y="143"/>
                    <a:pt x="445" y="141"/>
                    <a:pt x="446" y="138"/>
                  </a:cubicBezTo>
                  <a:cubicBezTo>
                    <a:pt x="446" y="138"/>
                    <a:pt x="446" y="138"/>
                    <a:pt x="446" y="138"/>
                  </a:cubicBezTo>
                  <a:cubicBezTo>
                    <a:pt x="447" y="137"/>
                    <a:pt x="447" y="137"/>
                    <a:pt x="447" y="136"/>
                  </a:cubicBezTo>
                  <a:cubicBezTo>
                    <a:pt x="447" y="135"/>
                    <a:pt x="447" y="134"/>
                    <a:pt x="447" y="133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chemeClr val="bg1"/>
                </a:solidFill>
              </a:endParaRPr>
            </a:p>
          </p:txBody>
        </p:sp>
        <p:sp>
          <p:nvSpPr>
            <p:cNvPr id="13" name="Freeform 11">
              <a:extLst>
                <a:ext uri="{FF2B5EF4-FFF2-40B4-BE49-F238E27FC236}">
                  <a16:creationId xmlns:a16="http://schemas.microsoft.com/office/drawing/2014/main" xmlns="" id="{94CF498D-D74B-43D3-B5D6-FF90A53F66E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537" y="-75"/>
              <a:ext cx="579" cy="352"/>
            </a:xfrm>
            <a:custGeom>
              <a:avLst/>
              <a:gdLst>
                <a:gd name="T0" fmla="*/ 447 w 447"/>
                <a:gd name="T1" fmla="*/ 133 h 271"/>
                <a:gd name="T2" fmla="*/ 447 w 447"/>
                <a:gd name="T3" fmla="*/ 133 h 271"/>
                <a:gd name="T4" fmla="*/ 445 w 447"/>
                <a:gd name="T5" fmla="*/ 127 h 271"/>
                <a:gd name="T6" fmla="*/ 323 w 447"/>
                <a:gd name="T7" fmla="*/ 2 h 271"/>
                <a:gd name="T8" fmla="*/ 312 w 447"/>
                <a:gd name="T9" fmla="*/ 2 h 271"/>
                <a:gd name="T10" fmla="*/ 9 w 447"/>
                <a:gd name="T11" fmla="*/ 128 h 271"/>
                <a:gd name="T12" fmla="*/ 1 w 447"/>
                <a:gd name="T13" fmla="*/ 135 h 271"/>
                <a:gd name="T14" fmla="*/ 1 w 447"/>
                <a:gd name="T15" fmla="*/ 137 h 271"/>
                <a:gd name="T16" fmla="*/ 6 w 447"/>
                <a:gd name="T17" fmla="*/ 144 h 271"/>
                <a:gd name="T18" fmla="*/ 263 w 447"/>
                <a:gd name="T19" fmla="*/ 268 h 271"/>
                <a:gd name="T20" fmla="*/ 278 w 447"/>
                <a:gd name="T21" fmla="*/ 268 h 271"/>
                <a:gd name="T22" fmla="*/ 441 w 447"/>
                <a:gd name="T23" fmla="*/ 145 h 271"/>
                <a:gd name="T24" fmla="*/ 447 w 447"/>
                <a:gd name="T25" fmla="*/ 138 h 271"/>
                <a:gd name="T26" fmla="*/ 447 w 447"/>
                <a:gd name="T27" fmla="*/ 138 h 271"/>
                <a:gd name="T28" fmla="*/ 447 w 447"/>
                <a:gd name="T29" fmla="*/ 136 h 271"/>
                <a:gd name="T30" fmla="*/ 447 w 447"/>
                <a:gd name="T31" fmla="*/ 133 h 2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7" h="271">
                  <a:moveTo>
                    <a:pt x="447" y="133"/>
                  </a:moveTo>
                  <a:cubicBezTo>
                    <a:pt x="447" y="133"/>
                    <a:pt x="447" y="133"/>
                    <a:pt x="447" y="133"/>
                  </a:cubicBezTo>
                  <a:cubicBezTo>
                    <a:pt x="447" y="131"/>
                    <a:pt x="446" y="128"/>
                    <a:pt x="445" y="127"/>
                  </a:cubicBezTo>
                  <a:cubicBezTo>
                    <a:pt x="323" y="2"/>
                    <a:pt x="323" y="2"/>
                    <a:pt x="323" y="2"/>
                  </a:cubicBezTo>
                  <a:cubicBezTo>
                    <a:pt x="320" y="0"/>
                    <a:pt x="315" y="0"/>
                    <a:pt x="312" y="2"/>
                  </a:cubicBezTo>
                  <a:cubicBezTo>
                    <a:pt x="234" y="57"/>
                    <a:pt x="107" y="104"/>
                    <a:pt x="9" y="128"/>
                  </a:cubicBezTo>
                  <a:cubicBezTo>
                    <a:pt x="4" y="129"/>
                    <a:pt x="2" y="132"/>
                    <a:pt x="1" y="135"/>
                  </a:cubicBezTo>
                  <a:cubicBezTo>
                    <a:pt x="1" y="135"/>
                    <a:pt x="1" y="136"/>
                    <a:pt x="1" y="137"/>
                  </a:cubicBezTo>
                  <a:cubicBezTo>
                    <a:pt x="0" y="140"/>
                    <a:pt x="2" y="143"/>
                    <a:pt x="6" y="144"/>
                  </a:cubicBezTo>
                  <a:cubicBezTo>
                    <a:pt x="95" y="167"/>
                    <a:pt x="205" y="213"/>
                    <a:pt x="263" y="268"/>
                  </a:cubicBezTo>
                  <a:cubicBezTo>
                    <a:pt x="267" y="271"/>
                    <a:pt x="273" y="271"/>
                    <a:pt x="278" y="268"/>
                  </a:cubicBezTo>
                  <a:cubicBezTo>
                    <a:pt x="441" y="145"/>
                    <a:pt x="441" y="145"/>
                    <a:pt x="441" y="145"/>
                  </a:cubicBezTo>
                  <a:cubicBezTo>
                    <a:pt x="444" y="143"/>
                    <a:pt x="446" y="141"/>
                    <a:pt x="447" y="138"/>
                  </a:cubicBezTo>
                  <a:cubicBezTo>
                    <a:pt x="447" y="138"/>
                    <a:pt x="447" y="138"/>
                    <a:pt x="447" y="138"/>
                  </a:cubicBezTo>
                  <a:cubicBezTo>
                    <a:pt x="447" y="137"/>
                    <a:pt x="447" y="137"/>
                    <a:pt x="447" y="136"/>
                  </a:cubicBezTo>
                  <a:cubicBezTo>
                    <a:pt x="447" y="135"/>
                    <a:pt x="447" y="134"/>
                    <a:pt x="447" y="133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chemeClr val="bg1"/>
                </a:solidFill>
              </a:endParaRPr>
            </a:p>
          </p:txBody>
        </p:sp>
        <p:sp>
          <p:nvSpPr>
            <p:cNvPr id="14" name="Freeform 12">
              <a:extLst>
                <a:ext uri="{FF2B5EF4-FFF2-40B4-BE49-F238E27FC236}">
                  <a16:creationId xmlns:a16="http://schemas.microsoft.com/office/drawing/2014/main" xmlns="" id="{F0B134A2-6419-46FC-B2C9-BBB881580D89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34" y="783"/>
              <a:ext cx="785" cy="1100"/>
            </a:xfrm>
            <a:custGeom>
              <a:avLst/>
              <a:gdLst>
                <a:gd name="T0" fmla="*/ 32 w 605"/>
                <a:gd name="T1" fmla="*/ 225 h 848"/>
                <a:gd name="T2" fmla="*/ 341 w 605"/>
                <a:gd name="T3" fmla="*/ 0 h 848"/>
                <a:gd name="T4" fmla="*/ 574 w 605"/>
                <a:gd name="T5" fmla="*/ 51 h 848"/>
                <a:gd name="T6" fmla="*/ 594 w 605"/>
                <a:gd name="T7" fmla="*/ 76 h 848"/>
                <a:gd name="T8" fmla="*/ 581 w 605"/>
                <a:gd name="T9" fmla="*/ 99 h 848"/>
                <a:gd name="T10" fmla="*/ 537 w 605"/>
                <a:gd name="T11" fmla="*/ 157 h 848"/>
                <a:gd name="T12" fmla="*/ 509 w 605"/>
                <a:gd name="T13" fmla="*/ 179 h 848"/>
                <a:gd name="T14" fmla="*/ 494 w 605"/>
                <a:gd name="T15" fmla="*/ 175 h 848"/>
                <a:gd name="T16" fmla="*/ 348 w 605"/>
                <a:gd name="T17" fmla="*/ 142 h 848"/>
                <a:gd name="T18" fmla="*/ 233 w 605"/>
                <a:gd name="T19" fmla="*/ 220 h 848"/>
                <a:gd name="T20" fmla="*/ 605 w 605"/>
                <a:gd name="T21" fmla="*/ 590 h 848"/>
                <a:gd name="T22" fmla="*/ 288 w 605"/>
                <a:gd name="T23" fmla="*/ 848 h 848"/>
                <a:gd name="T24" fmla="*/ 0 w 605"/>
                <a:gd name="T25" fmla="*/ 730 h 848"/>
                <a:gd name="T26" fmla="*/ 9 w 605"/>
                <a:gd name="T27" fmla="*/ 713 h 848"/>
                <a:gd name="T28" fmla="*/ 62 w 605"/>
                <a:gd name="T29" fmla="*/ 663 h 848"/>
                <a:gd name="T30" fmla="*/ 94 w 605"/>
                <a:gd name="T31" fmla="*/ 640 h 848"/>
                <a:gd name="T32" fmla="*/ 115 w 605"/>
                <a:gd name="T33" fmla="*/ 648 h 848"/>
                <a:gd name="T34" fmla="*/ 270 w 605"/>
                <a:gd name="T35" fmla="*/ 707 h 848"/>
                <a:gd name="T36" fmla="*/ 408 w 605"/>
                <a:gd name="T37" fmla="*/ 615 h 848"/>
                <a:gd name="T38" fmla="*/ 32 w 605"/>
                <a:gd name="T39" fmla="*/ 225 h 8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605" h="848">
                  <a:moveTo>
                    <a:pt x="32" y="225"/>
                  </a:moveTo>
                  <a:cubicBezTo>
                    <a:pt x="32" y="48"/>
                    <a:pt x="209" y="0"/>
                    <a:pt x="341" y="0"/>
                  </a:cubicBezTo>
                  <a:cubicBezTo>
                    <a:pt x="443" y="0"/>
                    <a:pt x="547" y="32"/>
                    <a:pt x="574" y="51"/>
                  </a:cubicBezTo>
                  <a:cubicBezTo>
                    <a:pt x="587" y="60"/>
                    <a:pt x="594" y="68"/>
                    <a:pt x="594" y="76"/>
                  </a:cubicBezTo>
                  <a:cubicBezTo>
                    <a:pt x="594" y="82"/>
                    <a:pt x="589" y="89"/>
                    <a:pt x="581" y="99"/>
                  </a:cubicBezTo>
                  <a:cubicBezTo>
                    <a:pt x="563" y="124"/>
                    <a:pt x="552" y="137"/>
                    <a:pt x="537" y="157"/>
                  </a:cubicBezTo>
                  <a:cubicBezTo>
                    <a:pt x="528" y="168"/>
                    <a:pt x="518" y="179"/>
                    <a:pt x="509" y="179"/>
                  </a:cubicBezTo>
                  <a:cubicBezTo>
                    <a:pt x="504" y="179"/>
                    <a:pt x="500" y="178"/>
                    <a:pt x="494" y="175"/>
                  </a:cubicBezTo>
                  <a:cubicBezTo>
                    <a:pt x="468" y="165"/>
                    <a:pt x="409" y="142"/>
                    <a:pt x="348" y="142"/>
                  </a:cubicBezTo>
                  <a:cubicBezTo>
                    <a:pt x="281" y="142"/>
                    <a:pt x="233" y="175"/>
                    <a:pt x="233" y="220"/>
                  </a:cubicBezTo>
                  <a:cubicBezTo>
                    <a:pt x="233" y="358"/>
                    <a:pt x="605" y="313"/>
                    <a:pt x="605" y="590"/>
                  </a:cubicBezTo>
                  <a:cubicBezTo>
                    <a:pt x="605" y="737"/>
                    <a:pt x="467" y="848"/>
                    <a:pt x="288" y="848"/>
                  </a:cubicBezTo>
                  <a:cubicBezTo>
                    <a:pt x="130" y="848"/>
                    <a:pt x="0" y="763"/>
                    <a:pt x="0" y="730"/>
                  </a:cubicBezTo>
                  <a:cubicBezTo>
                    <a:pt x="0" y="721"/>
                    <a:pt x="3" y="719"/>
                    <a:pt x="9" y="713"/>
                  </a:cubicBezTo>
                  <a:cubicBezTo>
                    <a:pt x="21" y="703"/>
                    <a:pt x="52" y="672"/>
                    <a:pt x="62" y="663"/>
                  </a:cubicBezTo>
                  <a:cubicBezTo>
                    <a:pt x="72" y="654"/>
                    <a:pt x="83" y="640"/>
                    <a:pt x="94" y="640"/>
                  </a:cubicBezTo>
                  <a:cubicBezTo>
                    <a:pt x="102" y="640"/>
                    <a:pt x="106" y="643"/>
                    <a:pt x="115" y="648"/>
                  </a:cubicBezTo>
                  <a:cubicBezTo>
                    <a:pt x="146" y="666"/>
                    <a:pt x="199" y="707"/>
                    <a:pt x="270" y="707"/>
                  </a:cubicBezTo>
                  <a:cubicBezTo>
                    <a:pt x="341" y="707"/>
                    <a:pt x="408" y="674"/>
                    <a:pt x="408" y="615"/>
                  </a:cubicBezTo>
                  <a:cubicBezTo>
                    <a:pt x="408" y="461"/>
                    <a:pt x="32" y="506"/>
                    <a:pt x="32" y="22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chemeClr val="bg1"/>
                </a:solidFill>
              </a:endParaRPr>
            </a:p>
          </p:txBody>
        </p:sp>
        <p:sp>
          <p:nvSpPr>
            <p:cNvPr id="15" name="Freeform 13">
              <a:extLst>
                <a:ext uri="{FF2B5EF4-FFF2-40B4-BE49-F238E27FC236}">
                  <a16:creationId xmlns:a16="http://schemas.microsoft.com/office/drawing/2014/main" xmlns="" id="{669B17DC-4047-43F0-A03B-2C9AF4BF9CE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123" y="783"/>
              <a:ext cx="785" cy="1100"/>
            </a:xfrm>
            <a:custGeom>
              <a:avLst/>
              <a:gdLst>
                <a:gd name="T0" fmla="*/ 32 w 605"/>
                <a:gd name="T1" fmla="*/ 225 h 848"/>
                <a:gd name="T2" fmla="*/ 342 w 605"/>
                <a:gd name="T3" fmla="*/ 0 h 848"/>
                <a:gd name="T4" fmla="*/ 574 w 605"/>
                <a:gd name="T5" fmla="*/ 51 h 848"/>
                <a:gd name="T6" fmla="*/ 594 w 605"/>
                <a:gd name="T7" fmla="*/ 76 h 848"/>
                <a:gd name="T8" fmla="*/ 581 w 605"/>
                <a:gd name="T9" fmla="*/ 99 h 848"/>
                <a:gd name="T10" fmla="*/ 537 w 605"/>
                <a:gd name="T11" fmla="*/ 157 h 848"/>
                <a:gd name="T12" fmla="*/ 510 w 605"/>
                <a:gd name="T13" fmla="*/ 179 h 848"/>
                <a:gd name="T14" fmla="*/ 494 w 605"/>
                <a:gd name="T15" fmla="*/ 175 h 848"/>
                <a:gd name="T16" fmla="*/ 348 w 605"/>
                <a:gd name="T17" fmla="*/ 142 h 848"/>
                <a:gd name="T18" fmla="*/ 233 w 605"/>
                <a:gd name="T19" fmla="*/ 220 h 848"/>
                <a:gd name="T20" fmla="*/ 605 w 605"/>
                <a:gd name="T21" fmla="*/ 590 h 848"/>
                <a:gd name="T22" fmla="*/ 289 w 605"/>
                <a:gd name="T23" fmla="*/ 848 h 848"/>
                <a:gd name="T24" fmla="*/ 0 w 605"/>
                <a:gd name="T25" fmla="*/ 730 h 848"/>
                <a:gd name="T26" fmla="*/ 9 w 605"/>
                <a:gd name="T27" fmla="*/ 713 h 848"/>
                <a:gd name="T28" fmla="*/ 62 w 605"/>
                <a:gd name="T29" fmla="*/ 663 h 848"/>
                <a:gd name="T30" fmla="*/ 94 w 605"/>
                <a:gd name="T31" fmla="*/ 640 h 848"/>
                <a:gd name="T32" fmla="*/ 115 w 605"/>
                <a:gd name="T33" fmla="*/ 648 h 848"/>
                <a:gd name="T34" fmla="*/ 270 w 605"/>
                <a:gd name="T35" fmla="*/ 707 h 848"/>
                <a:gd name="T36" fmla="*/ 409 w 605"/>
                <a:gd name="T37" fmla="*/ 615 h 848"/>
                <a:gd name="T38" fmla="*/ 32 w 605"/>
                <a:gd name="T39" fmla="*/ 225 h 8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605" h="848">
                  <a:moveTo>
                    <a:pt x="32" y="225"/>
                  </a:moveTo>
                  <a:cubicBezTo>
                    <a:pt x="32" y="48"/>
                    <a:pt x="210" y="0"/>
                    <a:pt x="342" y="0"/>
                  </a:cubicBezTo>
                  <a:cubicBezTo>
                    <a:pt x="443" y="0"/>
                    <a:pt x="547" y="32"/>
                    <a:pt x="574" y="51"/>
                  </a:cubicBezTo>
                  <a:cubicBezTo>
                    <a:pt x="587" y="60"/>
                    <a:pt x="594" y="68"/>
                    <a:pt x="594" y="76"/>
                  </a:cubicBezTo>
                  <a:cubicBezTo>
                    <a:pt x="594" y="82"/>
                    <a:pt x="589" y="89"/>
                    <a:pt x="581" y="99"/>
                  </a:cubicBezTo>
                  <a:cubicBezTo>
                    <a:pt x="563" y="124"/>
                    <a:pt x="553" y="137"/>
                    <a:pt x="537" y="157"/>
                  </a:cubicBezTo>
                  <a:cubicBezTo>
                    <a:pt x="528" y="168"/>
                    <a:pt x="518" y="179"/>
                    <a:pt x="510" y="179"/>
                  </a:cubicBezTo>
                  <a:cubicBezTo>
                    <a:pt x="504" y="179"/>
                    <a:pt x="501" y="178"/>
                    <a:pt x="494" y="175"/>
                  </a:cubicBezTo>
                  <a:cubicBezTo>
                    <a:pt x="469" y="165"/>
                    <a:pt x="409" y="142"/>
                    <a:pt x="348" y="142"/>
                  </a:cubicBezTo>
                  <a:cubicBezTo>
                    <a:pt x="282" y="142"/>
                    <a:pt x="233" y="175"/>
                    <a:pt x="233" y="220"/>
                  </a:cubicBezTo>
                  <a:cubicBezTo>
                    <a:pt x="233" y="358"/>
                    <a:pt x="605" y="313"/>
                    <a:pt x="605" y="590"/>
                  </a:cubicBezTo>
                  <a:cubicBezTo>
                    <a:pt x="605" y="737"/>
                    <a:pt x="467" y="848"/>
                    <a:pt x="289" y="848"/>
                  </a:cubicBezTo>
                  <a:cubicBezTo>
                    <a:pt x="130" y="848"/>
                    <a:pt x="0" y="763"/>
                    <a:pt x="0" y="730"/>
                  </a:cubicBezTo>
                  <a:cubicBezTo>
                    <a:pt x="0" y="721"/>
                    <a:pt x="3" y="719"/>
                    <a:pt x="9" y="713"/>
                  </a:cubicBezTo>
                  <a:cubicBezTo>
                    <a:pt x="21" y="703"/>
                    <a:pt x="52" y="672"/>
                    <a:pt x="62" y="663"/>
                  </a:cubicBezTo>
                  <a:cubicBezTo>
                    <a:pt x="72" y="654"/>
                    <a:pt x="84" y="640"/>
                    <a:pt x="94" y="640"/>
                  </a:cubicBezTo>
                  <a:cubicBezTo>
                    <a:pt x="102" y="640"/>
                    <a:pt x="106" y="643"/>
                    <a:pt x="115" y="648"/>
                  </a:cubicBezTo>
                  <a:cubicBezTo>
                    <a:pt x="146" y="666"/>
                    <a:pt x="199" y="707"/>
                    <a:pt x="270" y="707"/>
                  </a:cubicBezTo>
                  <a:cubicBezTo>
                    <a:pt x="341" y="707"/>
                    <a:pt x="409" y="674"/>
                    <a:pt x="409" y="615"/>
                  </a:cubicBezTo>
                  <a:cubicBezTo>
                    <a:pt x="409" y="461"/>
                    <a:pt x="32" y="506"/>
                    <a:pt x="32" y="22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chemeClr val="bg1"/>
                </a:solidFill>
              </a:endParaRPr>
            </a:p>
          </p:txBody>
        </p:sp>
        <p:sp>
          <p:nvSpPr>
            <p:cNvPr id="16" name="Freeform 14">
              <a:extLst>
                <a:ext uri="{FF2B5EF4-FFF2-40B4-BE49-F238E27FC236}">
                  <a16:creationId xmlns:a16="http://schemas.microsoft.com/office/drawing/2014/main" xmlns="" id="{1616EBA7-FC24-41F8-AF7A-22784063CAB0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018" y="784"/>
              <a:ext cx="914" cy="1103"/>
            </a:xfrm>
            <a:custGeom>
              <a:avLst/>
              <a:gdLst>
                <a:gd name="T0" fmla="*/ 705 w 705"/>
                <a:gd name="T1" fmla="*/ 410 h 850"/>
                <a:gd name="T2" fmla="*/ 372 w 705"/>
                <a:gd name="T3" fmla="*/ 0 h 850"/>
                <a:gd name="T4" fmla="*/ 0 w 705"/>
                <a:gd name="T5" fmla="*/ 424 h 850"/>
                <a:gd name="T6" fmla="*/ 365 w 705"/>
                <a:gd name="T7" fmla="*/ 850 h 850"/>
                <a:gd name="T8" fmla="*/ 645 w 705"/>
                <a:gd name="T9" fmla="*/ 748 h 850"/>
                <a:gd name="T10" fmla="*/ 664 w 705"/>
                <a:gd name="T11" fmla="*/ 719 h 850"/>
                <a:gd name="T12" fmla="*/ 643 w 705"/>
                <a:gd name="T13" fmla="*/ 686 h 850"/>
                <a:gd name="T14" fmla="*/ 606 w 705"/>
                <a:gd name="T15" fmla="*/ 640 h 850"/>
                <a:gd name="T16" fmla="*/ 591 w 705"/>
                <a:gd name="T17" fmla="*/ 631 h 850"/>
                <a:gd name="T18" fmla="*/ 568 w 705"/>
                <a:gd name="T19" fmla="*/ 642 h 850"/>
                <a:gd name="T20" fmla="*/ 396 w 705"/>
                <a:gd name="T21" fmla="*/ 712 h 850"/>
                <a:gd name="T22" fmla="*/ 201 w 705"/>
                <a:gd name="T23" fmla="*/ 473 h 850"/>
                <a:gd name="T24" fmla="*/ 657 w 705"/>
                <a:gd name="T25" fmla="*/ 473 h 850"/>
                <a:gd name="T26" fmla="*/ 705 w 705"/>
                <a:gd name="T27" fmla="*/ 410 h 850"/>
                <a:gd name="T28" fmla="*/ 202 w 705"/>
                <a:gd name="T29" fmla="*/ 356 h 850"/>
                <a:gd name="T30" fmla="*/ 372 w 705"/>
                <a:gd name="T31" fmla="*/ 137 h 850"/>
                <a:gd name="T32" fmla="*/ 509 w 705"/>
                <a:gd name="T33" fmla="*/ 357 h 850"/>
                <a:gd name="T34" fmla="*/ 202 w 705"/>
                <a:gd name="T35" fmla="*/ 356 h 8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705" h="850">
                  <a:moveTo>
                    <a:pt x="705" y="410"/>
                  </a:moveTo>
                  <a:cubicBezTo>
                    <a:pt x="705" y="144"/>
                    <a:pt x="600" y="0"/>
                    <a:pt x="372" y="0"/>
                  </a:cubicBezTo>
                  <a:cubicBezTo>
                    <a:pt x="191" y="0"/>
                    <a:pt x="0" y="105"/>
                    <a:pt x="0" y="424"/>
                  </a:cubicBezTo>
                  <a:cubicBezTo>
                    <a:pt x="0" y="721"/>
                    <a:pt x="169" y="850"/>
                    <a:pt x="365" y="850"/>
                  </a:cubicBezTo>
                  <a:cubicBezTo>
                    <a:pt x="506" y="850"/>
                    <a:pt x="588" y="797"/>
                    <a:pt x="645" y="748"/>
                  </a:cubicBezTo>
                  <a:cubicBezTo>
                    <a:pt x="657" y="738"/>
                    <a:pt x="664" y="729"/>
                    <a:pt x="664" y="719"/>
                  </a:cubicBezTo>
                  <a:cubicBezTo>
                    <a:pt x="664" y="709"/>
                    <a:pt x="660" y="705"/>
                    <a:pt x="643" y="686"/>
                  </a:cubicBezTo>
                  <a:cubicBezTo>
                    <a:pt x="631" y="673"/>
                    <a:pt x="622" y="659"/>
                    <a:pt x="606" y="640"/>
                  </a:cubicBezTo>
                  <a:cubicBezTo>
                    <a:pt x="601" y="634"/>
                    <a:pt x="598" y="631"/>
                    <a:pt x="591" y="631"/>
                  </a:cubicBezTo>
                  <a:cubicBezTo>
                    <a:pt x="584" y="631"/>
                    <a:pt x="576" y="636"/>
                    <a:pt x="568" y="642"/>
                  </a:cubicBezTo>
                  <a:cubicBezTo>
                    <a:pt x="531" y="671"/>
                    <a:pt x="474" y="712"/>
                    <a:pt x="396" y="712"/>
                  </a:cubicBezTo>
                  <a:cubicBezTo>
                    <a:pt x="279" y="712"/>
                    <a:pt x="213" y="630"/>
                    <a:pt x="201" y="473"/>
                  </a:cubicBezTo>
                  <a:cubicBezTo>
                    <a:pt x="320" y="473"/>
                    <a:pt x="611" y="473"/>
                    <a:pt x="657" y="473"/>
                  </a:cubicBezTo>
                  <a:cubicBezTo>
                    <a:pt x="686" y="473"/>
                    <a:pt x="705" y="453"/>
                    <a:pt x="705" y="410"/>
                  </a:cubicBezTo>
                  <a:close/>
                  <a:moveTo>
                    <a:pt x="202" y="356"/>
                  </a:moveTo>
                  <a:cubicBezTo>
                    <a:pt x="215" y="215"/>
                    <a:pt x="273" y="137"/>
                    <a:pt x="372" y="137"/>
                  </a:cubicBezTo>
                  <a:cubicBezTo>
                    <a:pt x="478" y="137"/>
                    <a:pt x="509" y="236"/>
                    <a:pt x="509" y="357"/>
                  </a:cubicBezTo>
                  <a:cubicBezTo>
                    <a:pt x="416" y="357"/>
                    <a:pt x="295" y="356"/>
                    <a:pt x="202" y="35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chemeClr val="bg1"/>
                </a:solidFill>
              </a:endParaRPr>
            </a:p>
          </p:txBody>
        </p:sp>
        <p:sp>
          <p:nvSpPr>
            <p:cNvPr id="17" name="Freeform 15">
              <a:extLst>
                <a:ext uri="{FF2B5EF4-FFF2-40B4-BE49-F238E27FC236}">
                  <a16:creationId xmlns:a16="http://schemas.microsoft.com/office/drawing/2014/main" xmlns="" id="{440A2F57-511A-4BC4-BEEC-66A02B9B16E8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982" y="314"/>
              <a:ext cx="685" cy="1542"/>
            </a:xfrm>
            <a:custGeom>
              <a:avLst/>
              <a:gdLst>
                <a:gd name="T0" fmla="*/ 440 w 528"/>
                <a:gd name="T1" fmla="*/ 143 h 1188"/>
                <a:gd name="T2" fmla="*/ 516 w 528"/>
                <a:gd name="T3" fmla="*/ 150 h 1188"/>
                <a:gd name="T4" fmla="*/ 528 w 528"/>
                <a:gd name="T5" fmla="*/ 143 h 1188"/>
                <a:gd name="T6" fmla="*/ 513 w 528"/>
                <a:gd name="T7" fmla="*/ 120 h 1188"/>
                <a:gd name="T8" fmla="*/ 447 w 528"/>
                <a:gd name="T9" fmla="*/ 34 h 1188"/>
                <a:gd name="T10" fmla="*/ 414 w 528"/>
                <a:gd name="T11" fmla="*/ 6 h 1188"/>
                <a:gd name="T12" fmla="*/ 339 w 528"/>
                <a:gd name="T13" fmla="*/ 0 h 1188"/>
                <a:gd name="T14" fmla="*/ 109 w 528"/>
                <a:gd name="T15" fmla="*/ 253 h 1188"/>
                <a:gd name="T16" fmla="*/ 109 w 528"/>
                <a:gd name="T17" fmla="*/ 376 h 1188"/>
                <a:gd name="T18" fmla="*/ 64 w 528"/>
                <a:gd name="T19" fmla="*/ 376 h 1188"/>
                <a:gd name="T20" fmla="*/ 0 w 528"/>
                <a:gd name="T21" fmla="*/ 443 h 1188"/>
                <a:gd name="T22" fmla="*/ 0 w 528"/>
                <a:gd name="T23" fmla="*/ 476 h 1188"/>
                <a:gd name="T24" fmla="*/ 109 w 528"/>
                <a:gd name="T25" fmla="*/ 520 h 1188"/>
                <a:gd name="T26" fmla="*/ 110 w 528"/>
                <a:gd name="T27" fmla="*/ 1150 h 1188"/>
                <a:gd name="T28" fmla="*/ 147 w 528"/>
                <a:gd name="T29" fmla="*/ 1188 h 1188"/>
                <a:gd name="T30" fmla="*/ 276 w 528"/>
                <a:gd name="T31" fmla="*/ 1188 h 1188"/>
                <a:gd name="T32" fmla="*/ 314 w 528"/>
                <a:gd name="T33" fmla="*/ 1152 h 1188"/>
                <a:gd name="T34" fmla="*/ 314 w 528"/>
                <a:gd name="T35" fmla="*/ 524 h 1188"/>
                <a:gd name="T36" fmla="*/ 520 w 528"/>
                <a:gd name="T37" fmla="*/ 478 h 1188"/>
                <a:gd name="T38" fmla="*/ 520 w 528"/>
                <a:gd name="T39" fmla="*/ 421 h 1188"/>
                <a:gd name="T40" fmla="*/ 466 w 528"/>
                <a:gd name="T41" fmla="*/ 376 h 1188"/>
                <a:gd name="T42" fmla="*/ 314 w 528"/>
                <a:gd name="T43" fmla="*/ 376 h 1188"/>
                <a:gd name="T44" fmla="*/ 314 w 528"/>
                <a:gd name="T45" fmla="*/ 272 h 1188"/>
                <a:gd name="T46" fmla="*/ 440 w 528"/>
                <a:gd name="T47" fmla="*/ 143 h 1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528" h="1188">
                  <a:moveTo>
                    <a:pt x="440" y="143"/>
                  </a:moveTo>
                  <a:cubicBezTo>
                    <a:pt x="468" y="143"/>
                    <a:pt x="500" y="150"/>
                    <a:pt x="516" y="150"/>
                  </a:cubicBezTo>
                  <a:cubicBezTo>
                    <a:pt x="523" y="150"/>
                    <a:pt x="528" y="148"/>
                    <a:pt x="528" y="143"/>
                  </a:cubicBezTo>
                  <a:cubicBezTo>
                    <a:pt x="528" y="136"/>
                    <a:pt x="518" y="126"/>
                    <a:pt x="513" y="120"/>
                  </a:cubicBezTo>
                  <a:cubicBezTo>
                    <a:pt x="487" y="88"/>
                    <a:pt x="467" y="62"/>
                    <a:pt x="447" y="34"/>
                  </a:cubicBezTo>
                  <a:cubicBezTo>
                    <a:pt x="439" y="24"/>
                    <a:pt x="430" y="12"/>
                    <a:pt x="414" y="6"/>
                  </a:cubicBezTo>
                  <a:cubicBezTo>
                    <a:pt x="400" y="1"/>
                    <a:pt x="385" y="0"/>
                    <a:pt x="339" y="0"/>
                  </a:cubicBezTo>
                  <a:cubicBezTo>
                    <a:pt x="229" y="0"/>
                    <a:pt x="109" y="51"/>
                    <a:pt x="109" y="253"/>
                  </a:cubicBezTo>
                  <a:cubicBezTo>
                    <a:pt x="109" y="264"/>
                    <a:pt x="109" y="310"/>
                    <a:pt x="109" y="376"/>
                  </a:cubicBezTo>
                  <a:cubicBezTo>
                    <a:pt x="88" y="376"/>
                    <a:pt x="72" y="376"/>
                    <a:pt x="64" y="376"/>
                  </a:cubicBezTo>
                  <a:cubicBezTo>
                    <a:pt x="18" y="376"/>
                    <a:pt x="0" y="399"/>
                    <a:pt x="0" y="443"/>
                  </a:cubicBezTo>
                  <a:cubicBezTo>
                    <a:pt x="0" y="457"/>
                    <a:pt x="0" y="438"/>
                    <a:pt x="0" y="476"/>
                  </a:cubicBezTo>
                  <a:cubicBezTo>
                    <a:pt x="26" y="494"/>
                    <a:pt x="63" y="510"/>
                    <a:pt x="109" y="520"/>
                  </a:cubicBezTo>
                  <a:cubicBezTo>
                    <a:pt x="109" y="778"/>
                    <a:pt x="110" y="1130"/>
                    <a:pt x="110" y="1150"/>
                  </a:cubicBezTo>
                  <a:cubicBezTo>
                    <a:pt x="110" y="1172"/>
                    <a:pt x="127" y="1188"/>
                    <a:pt x="147" y="1188"/>
                  </a:cubicBezTo>
                  <a:cubicBezTo>
                    <a:pt x="276" y="1188"/>
                    <a:pt x="276" y="1188"/>
                    <a:pt x="276" y="1188"/>
                  </a:cubicBezTo>
                  <a:cubicBezTo>
                    <a:pt x="297" y="1188"/>
                    <a:pt x="314" y="1172"/>
                    <a:pt x="314" y="1152"/>
                  </a:cubicBezTo>
                  <a:cubicBezTo>
                    <a:pt x="314" y="1133"/>
                    <a:pt x="314" y="777"/>
                    <a:pt x="314" y="524"/>
                  </a:cubicBezTo>
                  <a:cubicBezTo>
                    <a:pt x="385" y="515"/>
                    <a:pt x="463" y="500"/>
                    <a:pt x="520" y="478"/>
                  </a:cubicBezTo>
                  <a:cubicBezTo>
                    <a:pt x="520" y="460"/>
                    <a:pt x="520" y="442"/>
                    <a:pt x="520" y="421"/>
                  </a:cubicBezTo>
                  <a:cubicBezTo>
                    <a:pt x="520" y="394"/>
                    <a:pt x="511" y="377"/>
                    <a:pt x="466" y="376"/>
                  </a:cubicBezTo>
                  <a:cubicBezTo>
                    <a:pt x="448" y="376"/>
                    <a:pt x="385" y="376"/>
                    <a:pt x="314" y="376"/>
                  </a:cubicBezTo>
                  <a:cubicBezTo>
                    <a:pt x="314" y="319"/>
                    <a:pt x="314" y="280"/>
                    <a:pt x="314" y="272"/>
                  </a:cubicBezTo>
                  <a:cubicBezTo>
                    <a:pt x="314" y="163"/>
                    <a:pt x="349" y="143"/>
                    <a:pt x="440" y="14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chemeClr val="bg1"/>
                </a:solidFill>
              </a:endParaRPr>
            </a:p>
          </p:txBody>
        </p:sp>
        <p:sp>
          <p:nvSpPr>
            <p:cNvPr id="18" name="Freeform 16">
              <a:extLst>
                <a:ext uri="{FF2B5EF4-FFF2-40B4-BE49-F238E27FC236}">
                  <a16:creationId xmlns:a16="http://schemas.microsoft.com/office/drawing/2014/main" xmlns="" id="{920F9231-52EF-43E1-B7EC-83259D2B2856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2009" y="787"/>
              <a:ext cx="868" cy="1083"/>
            </a:xfrm>
            <a:custGeom>
              <a:avLst/>
              <a:gdLst>
                <a:gd name="T0" fmla="*/ 669 w 669"/>
                <a:gd name="T1" fmla="*/ 220 h 835"/>
                <a:gd name="T2" fmla="*/ 381 w 669"/>
                <a:gd name="T3" fmla="*/ 0 h 835"/>
                <a:gd name="T4" fmla="*/ 65 w 669"/>
                <a:gd name="T5" fmla="*/ 63 h 835"/>
                <a:gd name="T6" fmla="*/ 56 w 669"/>
                <a:gd name="T7" fmla="*/ 100 h 835"/>
                <a:gd name="T8" fmla="*/ 86 w 669"/>
                <a:gd name="T9" fmla="*/ 174 h 835"/>
                <a:gd name="T10" fmla="*/ 108 w 669"/>
                <a:gd name="T11" fmla="*/ 192 h 835"/>
                <a:gd name="T12" fmla="*/ 141 w 669"/>
                <a:gd name="T13" fmla="*/ 183 h 835"/>
                <a:gd name="T14" fmla="*/ 338 w 669"/>
                <a:gd name="T15" fmla="*/ 143 h 835"/>
                <a:gd name="T16" fmla="*/ 468 w 669"/>
                <a:gd name="T17" fmla="*/ 249 h 835"/>
                <a:gd name="T18" fmla="*/ 468 w 669"/>
                <a:gd name="T19" fmla="*/ 311 h 835"/>
                <a:gd name="T20" fmla="*/ 189 w 669"/>
                <a:gd name="T21" fmla="*/ 351 h 835"/>
                <a:gd name="T22" fmla="*/ 0 w 669"/>
                <a:gd name="T23" fmla="*/ 603 h 835"/>
                <a:gd name="T24" fmla="*/ 223 w 669"/>
                <a:gd name="T25" fmla="*/ 835 h 835"/>
                <a:gd name="T26" fmla="*/ 486 w 669"/>
                <a:gd name="T27" fmla="*/ 738 h 835"/>
                <a:gd name="T28" fmla="*/ 572 w 669"/>
                <a:gd name="T29" fmla="*/ 824 h 835"/>
                <a:gd name="T30" fmla="*/ 631 w 669"/>
                <a:gd name="T31" fmla="*/ 824 h 835"/>
                <a:gd name="T32" fmla="*/ 669 w 669"/>
                <a:gd name="T33" fmla="*/ 787 h 835"/>
                <a:gd name="T34" fmla="*/ 669 w 669"/>
                <a:gd name="T35" fmla="*/ 220 h 835"/>
                <a:gd name="T36" fmla="*/ 451 w 669"/>
                <a:gd name="T37" fmla="*/ 633 h 835"/>
                <a:gd name="T38" fmla="*/ 297 w 669"/>
                <a:gd name="T39" fmla="*/ 703 h 835"/>
                <a:gd name="T40" fmla="*/ 194 w 669"/>
                <a:gd name="T41" fmla="*/ 587 h 835"/>
                <a:gd name="T42" fmla="*/ 468 w 669"/>
                <a:gd name="T43" fmla="*/ 427 h 835"/>
                <a:gd name="T44" fmla="*/ 468 w 669"/>
                <a:gd name="T45" fmla="*/ 575 h 835"/>
                <a:gd name="T46" fmla="*/ 451 w 669"/>
                <a:gd name="T47" fmla="*/ 633 h 8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669" h="835">
                  <a:moveTo>
                    <a:pt x="669" y="220"/>
                  </a:moveTo>
                  <a:cubicBezTo>
                    <a:pt x="669" y="52"/>
                    <a:pt x="552" y="0"/>
                    <a:pt x="381" y="0"/>
                  </a:cubicBezTo>
                  <a:cubicBezTo>
                    <a:pt x="226" y="0"/>
                    <a:pt x="92" y="49"/>
                    <a:pt x="65" y="63"/>
                  </a:cubicBezTo>
                  <a:cubicBezTo>
                    <a:pt x="50" y="71"/>
                    <a:pt x="48" y="81"/>
                    <a:pt x="56" y="100"/>
                  </a:cubicBezTo>
                  <a:cubicBezTo>
                    <a:pt x="64" y="122"/>
                    <a:pt x="74" y="143"/>
                    <a:pt x="86" y="174"/>
                  </a:cubicBezTo>
                  <a:cubicBezTo>
                    <a:pt x="91" y="186"/>
                    <a:pt x="97" y="192"/>
                    <a:pt x="108" y="192"/>
                  </a:cubicBezTo>
                  <a:cubicBezTo>
                    <a:pt x="117" y="192"/>
                    <a:pt x="132" y="186"/>
                    <a:pt x="141" y="183"/>
                  </a:cubicBezTo>
                  <a:cubicBezTo>
                    <a:pt x="191" y="165"/>
                    <a:pt x="273" y="143"/>
                    <a:pt x="338" y="143"/>
                  </a:cubicBezTo>
                  <a:cubicBezTo>
                    <a:pt x="423" y="143"/>
                    <a:pt x="468" y="189"/>
                    <a:pt x="468" y="249"/>
                  </a:cubicBezTo>
                  <a:cubicBezTo>
                    <a:pt x="468" y="259"/>
                    <a:pt x="468" y="282"/>
                    <a:pt x="468" y="311"/>
                  </a:cubicBezTo>
                  <a:cubicBezTo>
                    <a:pt x="336" y="324"/>
                    <a:pt x="268" y="330"/>
                    <a:pt x="189" y="351"/>
                  </a:cubicBezTo>
                  <a:cubicBezTo>
                    <a:pt x="87" y="377"/>
                    <a:pt x="0" y="440"/>
                    <a:pt x="0" y="603"/>
                  </a:cubicBezTo>
                  <a:cubicBezTo>
                    <a:pt x="0" y="762"/>
                    <a:pt x="97" y="835"/>
                    <a:pt x="223" y="835"/>
                  </a:cubicBezTo>
                  <a:cubicBezTo>
                    <a:pt x="337" y="835"/>
                    <a:pt x="448" y="776"/>
                    <a:pt x="486" y="738"/>
                  </a:cubicBezTo>
                  <a:cubicBezTo>
                    <a:pt x="490" y="792"/>
                    <a:pt x="517" y="824"/>
                    <a:pt x="572" y="824"/>
                  </a:cubicBezTo>
                  <a:cubicBezTo>
                    <a:pt x="583" y="824"/>
                    <a:pt x="610" y="824"/>
                    <a:pt x="631" y="824"/>
                  </a:cubicBezTo>
                  <a:cubicBezTo>
                    <a:pt x="652" y="824"/>
                    <a:pt x="669" y="808"/>
                    <a:pt x="669" y="787"/>
                  </a:cubicBezTo>
                  <a:cubicBezTo>
                    <a:pt x="669" y="767"/>
                    <a:pt x="669" y="273"/>
                    <a:pt x="669" y="220"/>
                  </a:cubicBezTo>
                  <a:close/>
                  <a:moveTo>
                    <a:pt x="451" y="633"/>
                  </a:moveTo>
                  <a:cubicBezTo>
                    <a:pt x="404" y="676"/>
                    <a:pt x="346" y="703"/>
                    <a:pt x="297" y="703"/>
                  </a:cubicBezTo>
                  <a:cubicBezTo>
                    <a:pt x="238" y="703"/>
                    <a:pt x="194" y="659"/>
                    <a:pt x="194" y="587"/>
                  </a:cubicBezTo>
                  <a:cubicBezTo>
                    <a:pt x="194" y="436"/>
                    <a:pt x="331" y="443"/>
                    <a:pt x="468" y="427"/>
                  </a:cubicBezTo>
                  <a:cubicBezTo>
                    <a:pt x="468" y="487"/>
                    <a:pt x="468" y="546"/>
                    <a:pt x="468" y="575"/>
                  </a:cubicBezTo>
                  <a:cubicBezTo>
                    <a:pt x="468" y="596"/>
                    <a:pt x="468" y="617"/>
                    <a:pt x="451" y="63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chemeClr val="bg1"/>
                </a:solidFill>
              </a:endParaRPr>
            </a:p>
          </p:txBody>
        </p:sp>
        <p:sp>
          <p:nvSpPr>
            <p:cNvPr id="19" name="Freeform 17">
              <a:extLst>
                <a:ext uri="{FF2B5EF4-FFF2-40B4-BE49-F238E27FC236}">
                  <a16:creationId xmlns:a16="http://schemas.microsoft.com/office/drawing/2014/main" xmlns="" id="{E12F7523-E8A1-4C9F-A0D7-3008B25E1D9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026" y="377"/>
              <a:ext cx="868" cy="1480"/>
            </a:xfrm>
            <a:custGeom>
              <a:avLst/>
              <a:gdLst>
                <a:gd name="T0" fmla="*/ 669 w 669"/>
                <a:gd name="T1" fmla="*/ 517 h 1141"/>
                <a:gd name="T2" fmla="*/ 458 w 669"/>
                <a:gd name="T3" fmla="*/ 320 h 1141"/>
                <a:gd name="T4" fmla="*/ 204 w 669"/>
                <a:gd name="T5" fmla="*/ 411 h 1141"/>
                <a:gd name="T6" fmla="*/ 204 w 669"/>
                <a:gd name="T7" fmla="*/ 19 h 1141"/>
                <a:gd name="T8" fmla="*/ 194 w 669"/>
                <a:gd name="T9" fmla="*/ 0 h 1141"/>
                <a:gd name="T10" fmla="*/ 181 w 669"/>
                <a:gd name="T11" fmla="*/ 5 h 1141"/>
                <a:gd name="T12" fmla="*/ 12 w 669"/>
                <a:gd name="T13" fmla="*/ 94 h 1141"/>
                <a:gd name="T14" fmla="*/ 0 w 669"/>
                <a:gd name="T15" fmla="*/ 112 h 1141"/>
                <a:gd name="T16" fmla="*/ 0 w 669"/>
                <a:gd name="T17" fmla="*/ 1104 h 1141"/>
                <a:gd name="T18" fmla="*/ 39 w 669"/>
                <a:gd name="T19" fmla="*/ 1141 h 1141"/>
                <a:gd name="T20" fmla="*/ 167 w 669"/>
                <a:gd name="T21" fmla="*/ 1141 h 1141"/>
                <a:gd name="T22" fmla="*/ 204 w 669"/>
                <a:gd name="T23" fmla="*/ 1105 h 1141"/>
                <a:gd name="T24" fmla="*/ 204 w 669"/>
                <a:gd name="T25" fmla="*/ 575 h 1141"/>
                <a:gd name="T26" fmla="*/ 221 w 669"/>
                <a:gd name="T27" fmla="*/ 532 h 1141"/>
                <a:gd name="T28" fmla="*/ 392 w 669"/>
                <a:gd name="T29" fmla="*/ 471 h 1141"/>
                <a:gd name="T30" fmla="*/ 466 w 669"/>
                <a:gd name="T31" fmla="*/ 567 h 1141"/>
                <a:gd name="T32" fmla="*/ 466 w 669"/>
                <a:gd name="T33" fmla="*/ 1104 h 1141"/>
                <a:gd name="T34" fmla="*/ 504 w 669"/>
                <a:gd name="T35" fmla="*/ 1141 h 1141"/>
                <a:gd name="T36" fmla="*/ 632 w 669"/>
                <a:gd name="T37" fmla="*/ 1141 h 1141"/>
                <a:gd name="T38" fmla="*/ 669 w 669"/>
                <a:gd name="T39" fmla="*/ 1104 h 1141"/>
                <a:gd name="T40" fmla="*/ 669 w 669"/>
                <a:gd name="T41" fmla="*/ 517 h 1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669" h="1141">
                  <a:moveTo>
                    <a:pt x="669" y="517"/>
                  </a:moveTo>
                  <a:cubicBezTo>
                    <a:pt x="666" y="375"/>
                    <a:pt x="580" y="320"/>
                    <a:pt x="458" y="320"/>
                  </a:cubicBezTo>
                  <a:cubicBezTo>
                    <a:pt x="356" y="320"/>
                    <a:pt x="250" y="381"/>
                    <a:pt x="204" y="411"/>
                  </a:cubicBezTo>
                  <a:cubicBezTo>
                    <a:pt x="204" y="359"/>
                    <a:pt x="204" y="139"/>
                    <a:pt x="204" y="19"/>
                  </a:cubicBezTo>
                  <a:cubicBezTo>
                    <a:pt x="204" y="4"/>
                    <a:pt x="201" y="0"/>
                    <a:pt x="194" y="0"/>
                  </a:cubicBezTo>
                  <a:cubicBezTo>
                    <a:pt x="190" y="0"/>
                    <a:pt x="187" y="2"/>
                    <a:pt x="181" y="5"/>
                  </a:cubicBezTo>
                  <a:cubicBezTo>
                    <a:pt x="128" y="38"/>
                    <a:pt x="71" y="69"/>
                    <a:pt x="12" y="94"/>
                  </a:cubicBezTo>
                  <a:cubicBezTo>
                    <a:pt x="5" y="96"/>
                    <a:pt x="1" y="99"/>
                    <a:pt x="0" y="112"/>
                  </a:cubicBezTo>
                  <a:cubicBezTo>
                    <a:pt x="1" y="132"/>
                    <a:pt x="0" y="1082"/>
                    <a:pt x="0" y="1104"/>
                  </a:cubicBezTo>
                  <a:cubicBezTo>
                    <a:pt x="0" y="1125"/>
                    <a:pt x="18" y="1141"/>
                    <a:pt x="39" y="1141"/>
                  </a:cubicBezTo>
                  <a:cubicBezTo>
                    <a:pt x="60" y="1141"/>
                    <a:pt x="146" y="1141"/>
                    <a:pt x="167" y="1141"/>
                  </a:cubicBezTo>
                  <a:cubicBezTo>
                    <a:pt x="187" y="1141"/>
                    <a:pt x="204" y="1125"/>
                    <a:pt x="204" y="1105"/>
                  </a:cubicBezTo>
                  <a:cubicBezTo>
                    <a:pt x="204" y="1084"/>
                    <a:pt x="204" y="734"/>
                    <a:pt x="204" y="575"/>
                  </a:cubicBezTo>
                  <a:cubicBezTo>
                    <a:pt x="204" y="550"/>
                    <a:pt x="210" y="539"/>
                    <a:pt x="221" y="532"/>
                  </a:cubicBezTo>
                  <a:cubicBezTo>
                    <a:pt x="271" y="502"/>
                    <a:pt x="341" y="471"/>
                    <a:pt x="392" y="471"/>
                  </a:cubicBezTo>
                  <a:cubicBezTo>
                    <a:pt x="447" y="471"/>
                    <a:pt x="466" y="510"/>
                    <a:pt x="466" y="567"/>
                  </a:cubicBezTo>
                  <a:cubicBezTo>
                    <a:pt x="466" y="785"/>
                    <a:pt x="466" y="1083"/>
                    <a:pt x="466" y="1104"/>
                  </a:cubicBezTo>
                  <a:cubicBezTo>
                    <a:pt x="466" y="1124"/>
                    <a:pt x="483" y="1141"/>
                    <a:pt x="504" y="1141"/>
                  </a:cubicBezTo>
                  <a:cubicBezTo>
                    <a:pt x="525" y="1141"/>
                    <a:pt x="611" y="1141"/>
                    <a:pt x="632" y="1141"/>
                  </a:cubicBezTo>
                  <a:cubicBezTo>
                    <a:pt x="653" y="1141"/>
                    <a:pt x="669" y="1125"/>
                    <a:pt x="669" y="1104"/>
                  </a:cubicBezTo>
                  <a:cubicBezTo>
                    <a:pt x="669" y="1084"/>
                    <a:pt x="669" y="723"/>
                    <a:pt x="669" y="517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63389996"/>
      </p:ext>
    </p:extLst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Header Imag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1840201-6420-4149-A1B3-6A656DE322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000" y="3118508"/>
            <a:ext cx="6422400" cy="823769"/>
          </a:xfrm>
        </p:spPr>
        <p:txBody>
          <a:bodyPr/>
          <a:lstStyle>
            <a:lvl1pPr algn="r"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grpSp>
        <p:nvGrpSpPr>
          <p:cNvPr id="6" name="Group 4">
            <a:extLst>
              <a:ext uri="{FF2B5EF4-FFF2-40B4-BE49-F238E27FC236}">
                <a16:creationId xmlns:a16="http://schemas.microsoft.com/office/drawing/2014/main" xmlns="" id="{8AA6374D-8816-4984-AA02-834E5E492DF4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7362700" y="3025565"/>
            <a:ext cx="1184400" cy="403436"/>
            <a:chOff x="134" y="-75"/>
            <a:chExt cx="5760" cy="1962"/>
          </a:xfrm>
          <a:solidFill>
            <a:schemeClr val="bg1"/>
          </a:solidFill>
        </p:grpSpPr>
        <p:sp>
          <p:nvSpPr>
            <p:cNvPr id="7" name="Freeform 5">
              <a:extLst>
                <a:ext uri="{FF2B5EF4-FFF2-40B4-BE49-F238E27FC236}">
                  <a16:creationId xmlns:a16="http://schemas.microsoft.com/office/drawing/2014/main" xmlns="" id="{C1ABDC55-AAB3-4960-B004-F96AB041560B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626" y="782"/>
              <a:ext cx="452" cy="1073"/>
            </a:xfrm>
            <a:custGeom>
              <a:avLst/>
              <a:gdLst>
                <a:gd name="T0" fmla="*/ 339 w 348"/>
                <a:gd name="T1" fmla="*/ 79 h 827"/>
                <a:gd name="T2" fmla="*/ 210 w 348"/>
                <a:gd name="T3" fmla="*/ 781 h 827"/>
                <a:gd name="T4" fmla="*/ 157 w 348"/>
                <a:gd name="T5" fmla="*/ 826 h 827"/>
                <a:gd name="T6" fmla="*/ 48 w 348"/>
                <a:gd name="T7" fmla="*/ 826 h 827"/>
                <a:gd name="T8" fmla="*/ 7 w 348"/>
                <a:gd name="T9" fmla="*/ 776 h 827"/>
                <a:gd name="T10" fmla="*/ 130 w 348"/>
                <a:gd name="T11" fmla="*/ 85 h 827"/>
                <a:gd name="T12" fmla="*/ 316 w 348"/>
                <a:gd name="T13" fmla="*/ 7 h 827"/>
                <a:gd name="T14" fmla="*/ 336 w 348"/>
                <a:gd name="T15" fmla="*/ 0 h 827"/>
                <a:gd name="T16" fmla="*/ 348 w 348"/>
                <a:gd name="T17" fmla="*/ 16 h 827"/>
                <a:gd name="T18" fmla="*/ 339 w 348"/>
                <a:gd name="T19" fmla="*/ 79 h 8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48" h="827">
                  <a:moveTo>
                    <a:pt x="339" y="79"/>
                  </a:moveTo>
                  <a:cubicBezTo>
                    <a:pt x="296" y="318"/>
                    <a:pt x="253" y="542"/>
                    <a:pt x="210" y="781"/>
                  </a:cubicBezTo>
                  <a:cubicBezTo>
                    <a:pt x="204" y="812"/>
                    <a:pt x="187" y="826"/>
                    <a:pt x="157" y="826"/>
                  </a:cubicBezTo>
                  <a:cubicBezTo>
                    <a:pt x="121" y="827"/>
                    <a:pt x="84" y="827"/>
                    <a:pt x="48" y="826"/>
                  </a:cubicBezTo>
                  <a:cubicBezTo>
                    <a:pt x="10" y="826"/>
                    <a:pt x="0" y="814"/>
                    <a:pt x="7" y="776"/>
                  </a:cubicBezTo>
                  <a:cubicBezTo>
                    <a:pt x="29" y="656"/>
                    <a:pt x="111" y="190"/>
                    <a:pt x="130" y="85"/>
                  </a:cubicBezTo>
                  <a:cubicBezTo>
                    <a:pt x="198" y="61"/>
                    <a:pt x="255" y="39"/>
                    <a:pt x="316" y="7"/>
                  </a:cubicBezTo>
                  <a:cubicBezTo>
                    <a:pt x="323" y="3"/>
                    <a:pt x="330" y="0"/>
                    <a:pt x="336" y="0"/>
                  </a:cubicBezTo>
                  <a:cubicBezTo>
                    <a:pt x="345" y="0"/>
                    <a:pt x="348" y="6"/>
                    <a:pt x="348" y="16"/>
                  </a:cubicBezTo>
                  <a:cubicBezTo>
                    <a:pt x="348" y="27"/>
                    <a:pt x="340" y="70"/>
                    <a:pt x="339" y="7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chemeClr val="bg1"/>
                </a:solidFill>
              </a:endParaRPr>
            </a:p>
          </p:txBody>
        </p:sp>
        <p:sp>
          <p:nvSpPr>
            <p:cNvPr id="8" name="Freeform 6">
              <a:extLst>
                <a:ext uri="{FF2B5EF4-FFF2-40B4-BE49-F238E27FC236}">
                  <a16:creationId xmlns:a16="http://schemas.microsoft.com/office/drawing/2014/main" xmlns="" id="{B44C4C4C-DC5A-47B3-B277-683EDFB7B031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435" y="-75"/>
              <a:ext cx="579" cy="352"/>
            </a:xfrm>
            <a:custGeom>
              <a:avLst/>
              <a:gdLst>
                <a:gd name="T0" fmla="*/ 447 w 447"/>
                <a:gd name="T1" fmla="*/ 133 h 271"/>
                <a:gd name="T2" fmla="*/ 447 w 447"/>
                <a:gd name="T3" fmla="*/ 133 h 271"/>
                <a:gd name="T4" fmla="*/ 444 w 447"/>
                <a:gd name="T5" fmla="*/ 127 h 271"/>
                <a:gd name="T6" fmla="*/ 322 w 447"/>
                <a:gd name="T7" fmla="*/ 2 h 271"/>
                <a:gd name="T8" fmla="*/ 312 w 447"/>
                <a:gd name="T9" fmla="*/ 2 h 271"/>
                <a:gd name="T10" fmla="*/ 8 w 447"/>
                <a:gd name="T11" fmla="*/ 128 h 271"/>
                <a:gd name="T12" fmla="*/ 1 w 447"/>
                <a:gd name="T13" fmla="*/ 135 h 271"/>
                <a:gd name="T14" fmla="*/ 1 w 447"/>
                <a:gd name="T15" fmla="*/ 137 h 271"/>
                <a:gd name="T16" fmla="*/ 6 w 447"/>
                <a:gd name="T17" fmla="*/ 144 h 271"/>
                <a:gd name="T18" fmla="*/ 263 w 447"/>
                <a:gd name="T19" fmla="*/ 268 h 271"/>
                <a:gd name="T20" fmla="*/ 278 w 447"/>
                <a:gd name="T21" fmla="*/ 268 h 271"/>
                <a:gd name="T22" fmla="*/ 441 w 447"/>
                <a:gd name="T23" fmla="*/ 145 h 271"/>
                <a:gd name="T24" fmla="*/ 446 w 447"/>
                <a:gd name="T25" fmla="*/ 138 h 271"/>
                <a:gd name="T26" fmla="*/ 446 w 447"/>
                <a:gd name="T27" fmla="*/ 138 h 271"/>
                <a:gd name="T28" fmla="*/ 447 w 447"/>
                <a:gd name="T29" fmla="*/ 136 h 271"/>
                <a:gd name="T30" fmla="*/ 447 w 447"/>
                <a:gd name="T31" fmla="*/ 133 h 2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7" h="271">
                  <a:moveTo>
                    <a:pt x="447" y="133"/>
                  </a:moveTo>
                  <a:cubicBezTo>
                    <a:pt x="447" y="133"/>
                    <a:pt x="447" y="133"/>
                    <a:pt x="447" y="133"/>
                  </a:cubicBezTo>
                  <a:cubicBezTo>
                    <a:pt x="447" y="131"/>
                    <a:pt x="446" y="128"/>
                    <a:pt x="444" y="127"/>
                  </a:cubicBezTo>
                  <a:cubicBezTo>
                    <a:pt x="322" y="2"/>
                    <a:pt x="322" y="2"/>
                    <a:pt x="322" y="2"/>
                  </a:cubicBezTo>
                  <a:cubicBezTo>
                    <a:pt x="320" y="0"/>
                    <a:pt x="315" y="0"/>
                    <a:pt x="312" y="2"/>
                  </a:cubicBezTo>
                  <a:cubicBezTo>
                    <a:pt x="234" y="57"/>
                    <a:pt x="106" y="104"/>
                    <a:pt x="8" y="128"/>
                  </a:cubicBezTo>
                  <a:cubicBezTo>
                    <a:pt x="4" y="129"/>
                    <a:pt x="2" y="132"/>
                    <a:pt x="1" y="135"/>
                  </a:cubicBezTo>
                  <a:cubicBezTo>
                    <a:pt x="1" y="135"/>
                    <a:pt x="1" y="136"/>
                    <a:pt x="1" y="137"/>
                  </a:cubicBezTo>
                  <a:cubicBezTo>
                    <a:pt x="0" y="140"/>
                    <a:pt x="2" y="143"/>
                    <a:pt x="6" y="144"/>
                  </a:cubicBezTo>
                  <a:cubicBezTo>
                    <a:pt x="95" y="167"/>
                    <a:pt x="205" y="213"/>
                    <a:pt x="263" y="268"/>
                  </a:cubicBezTo>
                  <a:cubicBezTo>
                    <a:pt x="267" y="271"/>
                    <a:pt x="273" y="271"/>
                    <a:pt x="278" y="268"/>
                  </a:cubicBezTo>
                  <a:cubicBezTo>
                    <a:pt x="441" y="145"/>
                    <a:pt x="441" y="145"/>
                    <a:pt x="441" y="145"/>
                  </a:cubicBezTo>
                  <a:cubicBezTo>
                    <a:pt x="444" y="143"/>
                    <a:pt x="445" y="141"/>
                    <a:pt x="446" y="138"/>
                  </a:cubicBezTo>
                  <a:cubicBezTo>
                    <a:pt x="446" y="138"/>
                    <a:pt x="446" y="138"/>
                    <a:pt x="446" y="138"/>
                  </a:cubicBezTo>
                  <a:cubicBezTo>
                    <a:pt x="447" y="137"/>
                    <a:pt x="447" y="137"/>
                    <a:pt x="447" y="136"/>
                  </a:cubicBezTo>
                  <a:cubicBezTo>
                    <a:pt x="447" y="135"/>
                    <a:pt x="447" y="134"/>
                    <a:pt x="447" y="133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chemeClr val="bg1"/>
                </a:solidFill>
              </a:endParaRPr>
            </a:p>
          </p:txBody>
        </p:sp>
        <p:sp>
          <p:nvSpPr>
            <p:cNvPr id="9" name="Freeform 7">
              <a:extLst>
                <a:ext uri="{FF2B5EF4-FFF2-40B4-BE49-F238E27FC236}">
                  <a16:creationId xmlns:a16="http://schemas.microsoft.com/office/drawing/2014/main" xmlns="" id="{B4213873-F9A9-47AF-912E-AF7D8398AF8B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366" y="330"/>
              <a:ext cx="580" cy="353"/>
            </a:xfrm>
            <a:custGeom>
              <a:avLst/>
              <a:gdLst>
                <a:gd name="T0" fmla="*/ 447 w 447"/>
                <a:gd name="T1" fmla="*/ 134 h 272"/>
                <a:gd name="T2" fmla="*/ 447 w 447"/>
                <a:gd name="T3" fmla="*/ 134 h 272"/>
                <a:gd name="T4" fmla="*/ 444 w 447"/>
                <a:gd name="T5" fmla="*/ 127 h 272"/>
                <a:gd name="T6" fmla="*/ 322 w 447"/>
                <a:gd name="T7" fmla="*/ 3 h 272"/>
                <a:gd name="T8" fmla="*/ 311 w 447"/>
                <a:gd name="T9" fmla="*/ 3 h 272"/>
                <a:gd name="T10" fmla="*/ 8 w 447"/>
                <a:gd name="T11" fmla="*/ 128 h 272"/>
                <a:gd name="T12" fmla="*/ 0 w 447"/>
                <a:gd name="T13" fmla="*/ 136 h 272"/>
                <a:gd name="T14" fmla="*/ 0 w 447"/>
                <a:gd name="T15" fmla="*/ 137 h 272"/>
                <a:gd name="T16" fmla="*/ 5 w 447"/>
                <a:gd name="T17" fmla="*/ 145 h 272"/>
                <a:gd name="T18" fmla="*/ 263 w 447"/>
                <a:gd name="T19" fmla="*/ 269 h 272"/>
                <a:gd name="T20" fmla="*/ 277 w 447"/>
                <a:gd name="T21" fmla="*/ 268 h 272"/>
                <a:gd name="T22" fmla="*/ 441 w 447"/>
                <a:gd name="T23" fmla="*/ 146 h 272"/>
                <a:gd name="T24" fmla="*/ 446 w 447"/>
                <a:gd name="T25" fmla="*/ 139 h 272"/>
                <a:gd name="T26" fmla="*/ 446 w 447"/>
                <a:gd name="T27" fmla="*/ 139 h 272"/>
                <a:gd name="T28" fmla="*/ 447 w 447"/>
                <a:gd name="T29" fmla="*/ 137 h 272"/>
                <a:gd name="T30" fmla="*/ 447 w 447"/>
                <a:gd name="T31" fmla="*/ 134 h 2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7" h="272">
                  <a:moveTo>
                    <a:pt x="447" y="134"/>
                  </a:moveTo>
                  <a:cubicBezTo>
                    <a:pt x="447" y="134"/>
                    <a:pt x="447" y="134"/>
                    <a:pt x="447" y="134"/>
                  </a:cubicBezTo>
                  <a:cubicBezTo>
                    <a:pt x="447" y="132"/>
                    <a:pt x="446" y="129"/>
                    <a:pt x="444" y="127"/>
                  </a:cubicBezTo>
                  <a:cubicBezTo>
                    <a:pt x="322" y="3"/>
                    <a:pt x="322" y="3"/>
                    <a:pt x="322" y="3"/>
                  </a:cubicBezTo>
                  <a:cubicBezTo>
                    <a:pt x="319" y="1"/>
                    <a:pt x="315" y="0"/>
                    <a:pt x="311" y="3"/>
                  </a:cubicBezTo>
                  <a:cubicBezTo>
                    <a:pt x="234" y="58"/>
                    <a:pt x="106" y="105"/>
                    <a:pt x="8" y="128"/>
                  </a:cubicBezTo>
                  <a:cubicBezTo>
                    <a:pt x="4" y="129"/>
                    <a:pt x="1" y="133"/>
                    <a:pt x="0" y="136"/>
                  </a:cubicBezTo>
                  <a:cubicBezTo>
                    <a:pt x="0" y="136"/>
                    <a:pt x="0" y="137"/>
                    <a:pt x="0" y="137"/>
                  </a:cubicBezTo>
                  <a:cubicBezTo>
                    <a:pt x="0" y="141"/>
                    <a:pt x="1" y="144"/>
                    <a:pt x="5" y="145"/>
                  </a:cubicBezTo>
                  <a:cubicBezTo>
                    <a:pt x="94" y="168"/>
                    <a:pt x="204" y="214"/>
                    <a:pt x="263" y="269"/>
                  </a:cubicBezTo>
                  <a:cubicBezTo>
                    <a:pt x="266" y="272"/>
                    <a:pt x="273" y="272"/>
                    <a:pt x="277" y="268"/>
                  </a:cubicBezTo>
                  <a:cubicBezTo>
                    <a:pt x="441" y="146"/>
                    <a:pt x="441" y="146"/>
                    <a:pt x="441" y="146"/>
                  </a:cubicBezTo>
                  <a:cubicBezTo>
                    <a:pt x="443" y="144"/>
                    <a:pt x="445" y="142"/>
                    <a:pt x="446" y="139"/>
                  </a:cubicBezTo>
                  <a:cubicBezTo>
                    <a:pt x="446" y="139"/>
                    <a:pt x="446" y="139"/>
                    <a:pt x="446" y="139"/>
                  </a:cubicBezTo>
                  <a:cubicBezTo>
                    <a:pt x="446" y="138"/>
                    <a:pt x="447" y="137"/>
                    <a:pt x="447" y="137"/>
                  </a:cubicBezTo>
                  <a:cubicBezTo>
                    <a:pt x="447" y="136"/>
                    <a:pt x="447" y="135"/>
                    <a:pt x="447" y="134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chemeClr val="bg1"/>
                </a:solidFill>
              </a:endParaRPr>
            </a:p>
          </p:txBody>
        </p:sp>
        <p:sp>
          <p:nvSpPr>
            <p:cNvPr id="10" name="Freeform 8">
              <a:extLst>
                <a:ext uri="{FF2B5EF4-FFF2-40B4-BE49-F238E27FC236}">
                  <a16:creationId xmlns:a16="http://schemas.microsoft.com/office/drawing/2014/main" xmlns="" id="{5599BDFE-FBF8-4145-B6A3-35807940974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801" y="-75"/>
              <a:ext cx="580" cy="352"/>
            </a:xfrm>
            <a:custGeom>
              <a:avLst/>
              <a:gdLst>
                <a:gd name="T0" fmla="*/ 447 w 447"/>
                <a:gd name="T1" fmla="*/ 133 h 271"/>
                <a:gd name="T2" fmla="*/ 447 w 447"/>
                <a:gd name="T3" fmla="*/ 133 h 271"/>
                <a:gd name="T4" fmla="*/ 444 w 447"/>
                <a:gd name="T5" fmla="*/ 127 h 271"/>
                <a:gd name="T6" fmla="*/ 322 w 447"/>
                <a:gd name="T7" fmla="*/ 2 h 271"/>
                <a:gd name="T8" fmla="*/ 311 w 447"/>
                <a:gd name="T9" fmla="*/ 2 h 271"/>
                <a:gd name="T10" fmla="*/ 8 w 447"/>
                <a:gd name="T11" fmla="*/ 128 h 271"/>
                <a:gd name="T12" fmla="*/ 0 w 447"/>
                <a:gd name="T13" fmla="*/ 135 h 271"/>
                <a:gd name="T14" fmla="*/ 0 w 447"/>
                <a:gd name="T15" fmla="*/ 137 h 271"/>
                <a:gd name="T16" fmla="*/ 5 w 447"/>
                <a:gd name="T17" fmla="*/ 144 h 271"/>
                <a:gd name="T18" fmla="*/ 263 w 447"/>
                <a:gd name="T19" fmla="*/ 268 h 271"/>
                <a:gd name="T20" fmla="*/ 277 w 447"/>
                <a:gd name="T21" fmla="*/ 268 h 271"/>
                <a:gd name="T22" fmla="*/ 441 w 447"/>
                <a:gd name="T23" fmla="*/ 145 h 271"/>
                <a:gd name="T24" fmla="*/ 446 w 447"/>
                <a:gd name="T25" fmla="*/ 138 h 271"/>
                <a:gd name="T26" fmla="*/ 446 w 447"/>
                <a:gd name="T27" fmla="*/ 138 h 271"/>
                <a:gd name="T28" fmla="*/ 447 w 447"/>
                <a:gd name="T29" fmla="*/ 136 h 271"/>
                <a:gd name="T30" fmla="*/ 447 w 447"/>
                <a:gd name="T31" fmla="*/ 133 h 2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7" h="271">
                  <a:moveTo>
                    <a:pt x="447" y="133"/>
                  </a:moveTo>
                  <a:cubicBezTo>
                    <a:pt x="447" y="133"/>
                    <a:pt x="447" y="133"/>
                    <a:pt x="447" y="133"/>
                  </a:cubicBezTo>
                  <a:cubicBezTo>
                    <a:pt x="447" y="131"/>
                    <a:pt x="446" y="128"/>
                    <a:pt x="444" y="127"/>
                  </a:cubicBezTo>
                  <a:cubicBezTo>
                    <a:pt x="322" y="2"/>
                    <a:pt x="322" y="2"/>
                    <a:pt x="322" y="2"/>
                  </a:cubicBezTo>
                  <a:cubicBezTo>
                    <a:pt x="319" y="0"/>
                    <a:pt x="315" y="0"/>
                    <a:pt x="311" y="2"/>
                  </a:cubicBezTo>
                  <a:cubicBezTo>
                    <a:pt x="234" y="57"/>
                    <a:pt x="106" y="104"/>
                    <a:pt x="8" y="128"/>
                  </a:cubicBezTo>
                  <a:cubicBezTo>
                    <a:pt x="4" y="129"/>
                    <a:pt x="1" y="132"/>
                    <a:pt x="0" y="135"/>
                  </a:cubicBezTo>
                  <a:cubicBezTo>
                    <a:pt x="0" y="135"/>
                    <a:pt x="0" y="136"/>
                    <a:pt x="0" y="137"/>
                  </a:cubicBezTo>
                  <a:cubicBezTo>
                    <a:pt x="0" y="140"/>
                    <a:pt x="1" y="143"/>
                    <a:pt x="5" y="144"/>
                  </a:cubicBezTo>
                  <a:cubicBezTo>
                    <a:pt x="94" y="167"/>
                    <a:pt x="204" y="213"/>
                    <a:pt x="263" y="268"/>
                  </a:cubicBezTo>
                  <a:cubicBezTo>
                    <a:pt x="266" y="271"/>
                    <a:pt x="273" y="271"/>
                    <a:pt x="277" y="268"/>
                  </a:cubicBezTo>
                  <a:cubicBezTo>
                    <a:pt x="441" y="145"/>
                    <a:pt x="441" y="145"/>
                    <a:pt x="441" y="145"/>
                  </a:cubicBezTo>
                  <a:cubicBezTo>
                    <a:pt x="443" y="143"/>
                    <a:pt x="445" y="141"/>
                    <a:pt x="446" y="138"/>
                  </a:cubicBezTo>
                  <a:cubicBezTo>
                    <a:pt x="446" y="138"/>
                    <a:pt x="446" y="138"/>
                    <a:pt x="446" y="138"/>
                  </a:cubicBezTo>
                  <a:cubicBezTo>
                    <a:pt x="446" y="137"/>
                    <a:pt x="447" y="137"/>
                    <a:pt x="447" y="136"/>
                  </a:cubicBezTo>
                  <a:cubicBezTo>
                    <a:pt x="447" y="135"/>
                    <a:pt x="447" y="134"/>
                    <a:pt x="447" y="133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chemeClr val="bg1"/>
                </a:solidFill>
              </a:endParaRPr>
            </a:p>
          </p:txBody>
        </p:sp>
        <p:sp>
          <p:nvSpPr>
            <p:cNvPr id="11" name="Freeform 9">
              <a:extLst>
                <a:ext uri="{FF2B5EF4-FFF2-40B4-BE49-F238E27FC236}">
                  <a16:creationId xmlns:a16="http://schemas.microsoft.com/office/drawing/2014/main" xmlns="" id="{E0C07242-B85C-4F2F-B848-4A7812C1846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733" y="330"/>
              <a:ext cx="580" cy="353"/>
            </a:xfrm>
            <a:custGeom>
              <a:avLst/>
              <a:gdLst>
                <a:gd name="T0" fmla="*/ 447 w 447"/>
                <a:gd name="T1" fmla="*/ 134 h 272"/>
                <a:gd name="T2" fmla="*/ 447 w 447"/>
                <a:gd name="T3" fmla="*/ 134 h 272"/>
                <a:gd name="T4" fmla="*/ 444 w 447"/>
                <a:gd name="T5" fmla="*/ 127 h 272"/>
                <a:gd name="T6" fmla="*/ 322 w 447"/>
                <a:gd name="T7" fmla="*/ 3 h 272"/>
                <a:gd name="T8" fmla="*/ 312 w 447"/>
                <a:gd name="T9" fmla="*/ 3 h 272"/>
                <a:gd name="T10" fmla="*/ 8 w 447"/>
                <a:gd name="T11" fmla="*/ 128 h 272"/>
                <a:gd name="T12" fmla="*/ 1 w 447"/>
                <a:gd name="T13" fmla="*/ 136 h 272"/>
                <a:gd name="T14" fmla="*/ 0 w 447"/>
                <a:gd name="T15" fmla="*/ 137 h 272"/>
                <a:gd name="T16" fmla="*/ 6 w 447"/>
                <a:gd name="T17" fmla="*/ 145 h 272"/>
                <a:gd name="T18" fmla="*/ 263 w 447"/>
                <a:gd name="T19" fmla="*/ 269 h 272"/>
                <a:gd name="T20" fmla="*/ 278 w 447"/>
                <a:gd name="T21" fmla="*/ 268 h 272"/>
                <a:gd name="T22" fmla="*/ 441 w 447"/>
                <a:gd name="T23" fmla="*/ 146 h 272"/>
                <a:gd name="T24" fmla="*/ 446 w 447"/>
                <a:gd name="T25" fmla="*/ 139 h 272"/>
                <a:gd name="T26" fmla="*/ 446 w 447"/>
                <a:gd name="T27" fmla="*/ 139 h 272"/>
                <a:gd name="T28" fmla="*/ 447 w 447"/>
                <a:gd name="T29" fmla="*/ 137 h 272"/>
                <a:gd name="T30" fmla="*/ 447 w 447"/>
                <a:gd name="T31" fmla="*/ 134 h 2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7" h="272">
                  <a:moveTo>
                    <a:pt x="447" y="134"/>
                  </a:moveTo>
                  <a:cubicBezTo>
                    <a:pt x="447" y="134"/>
                    <a:pt x="447" y="134"/>
                    <a:pt x="447" y="134"/>
                  </a:cubicBezTo>
                  <a:cubicBezTo>
                    <a:pt x="447" y="132"/>
                    <a:pt x="446" y="129"/>
                    <a:pt x="444" y="127"/>
                  </a:cubicBezTo>
                  <a:cubicBezTo>
                    <a:pt x="322" y="3"/>
                    <a:pt x="322" y="3"/>
                    <a:pt x="322" y="3"/>
                  </a:cubicBezTo>
                  <a:cubicBezTo>
                    <a:pt x="320" y="1"/>
                    <a:pt x="315" y="0"/>
                    <a:pt x="312" y="3"/>
                  </a:cubicBezTo>
                  <a:cubicBezTo>
                    <a:pt x="234" y="58"/>
                    <a:pt x="106" y="105"/>
                    <a:pt x="8" y="128"/>
                  </a:cubicBezTo>
                  <a:cubicBezTo>
                    <a:pt x="4" y="129"/>
                    <a:pt x="2" y="133"/>
                    <a:pt x="1" y="136"/>
                  </a:cubicBezTo>
                  <a:cubicBezTo>
                    <a:pt x="1" y="136"/>
                    <a:pt x="1" y="137"/>
                    <a:pt x="0" y="137"/>
                  </a:cubicBezTo>
                  <a:cubicBezTo>
                    <a:pt x="0" y="141"/>
                    <a:pt x="2" y="144"/>
                    <a:pt x="6" y="145"/>
                  </a:cubicBezTo>
                  <a:cubicBezTo>
                    <a:pt x="95" y="168"/>
                    <a:pt x="205" y="214"/>
                    <a:pt x="263" y="269"/>
                  </a:cubicBezTo>
                  <a:cubicBezTo>
                    <a:pt x="267" y="272"/>
                    <a:pt x="273" y="272"/>
                    <a:pt x="278" y="268"/>
                  </a:cubicBezTo>
                  <a:cubicBezTo>
                    <a:pt x="441" y="146"/>
                    <a:pt x="441" y="146"/>
                    <a:pt x="441" y="146"/>
                  </a:cubicBezTo>
                  <a:cubicBezTo>
                    <a:pt x="444" y="144"/>
                    <a:pt x="445" y="142"/>
                    <a:pt x="446" y="139"/>
                  </a:cubicBezTo>
                  <a:cubicBezTo>
                    <a:pt x="446" y="139"/>
                    <a:pt x="446" y="139"/>
                    <a:pt x="446" y="139"/>
                  </a:cubicBezTo>
                  <a:cubicBezTo>
                    <a:pt x="447" y="138"/>
                    <a:pt x="447" y="137"/>
                    <a:pt x="447" y="137"/>
                  </a:cubicBezTo>
                  <a:cubicBezTo>
                    <a:pt x="447" y="136"/>
                    <a:pt x="447" y="135"/>
                    <a:pt x="447" y="134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chemeClr val="bg1"/>
                </a:solidFill>
              </a:endParaRPr>
            </a:p>
          </p:txBody>
        </p:sp>
        <p:sp>
          <p:nvSpPr>
            <p:cNvPr id="12" name="Freeform 10">
              <a:extLst>
                <a:ext uri="{FF2B5EF4-FFF2-40B4-BE49-F238E27FC236}">
                  <a16:creationId xmlns:a16="http://schemas.microsoft.com/office/drawing/2014/main" xmlns="" id="{7933AC57-4D46-4DC2-813B-CC20132A6DF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170" y="-75"/>
              <a:ext cx="580" cy="352"/>
            </a:xfrm>
            <a:custGeom>
              <a:avLst/>
              <a:gdLst>
                <a:gd name="T0" fmla="*/ 447 w 447"/>
                <a:gd name="T1" fmla="*/ 133 h 271"/>
                <a:gd name="T2" fmla="*/ 447 w 447"/>
                <a:gd name="T3" fmla="*/ 133 h 271"/>
                <a:gd name="T4" fmla="*/ 444 w 447"/>
                <a:gd name="T5" fmla="*/ 127 h 271"/>
                <a:gd name="T6" fmla="*/ 322 w 447"/>
                <a:gd name="T7" fmla="*/ 2 h 271"/>
                <a:gd name="T8" fmla="*/ 312 w 447"/>
                <a:gd name="T9" fmla="*/ 2 h 271"/>
                <a:gd name="T10" fmla="*/ 8 w 447"/>
                <a:gd name="T11" fmla="*/ 128 h 271"/>
                <a:gd name="T12" fmla="*/ 1 w 447"/>
                <a:gd name="T13" fmla="*/ 135 h 271"/>
                <a:gd name="T14" fmla="*/ 0 w 447"/>
                <a:gd name="T15" fmla="*/ 137 h 271"/>
                <a:gd name="T16" fmla="*/ 5 w 447"/>
                <a:gd name="T17" fmla="*/ 144 h 271"/>
                <a:gd name="T18" fmla="*/ 263 w 447"/>
                <a:gd name="T19" fmla="*/ 268 h 271"/>
                <a:gd name="T20" fmla="*/ 277 w 447"/>
                <a:gd name="T21" fmla="*/ 268 h 271"/>
                <a:gd name="T22" fmla="*/ 441 w 447"/>
                <a:gd name="T23" fmla="*/ 145 h 271"/>
                <a:gd name="T24" fmla="*/ 446 w 447"/>
                <a:gd name="T25" fmla="*/ 138 h 271"/>
                <a:gd name="T26" fmla="*/ 446 w 447"/>
                <a:gd name="T27" fmla="*/ 138 h 271"/>
                <a:gd name="T28" fmla="*/ 447 w 447"/>
                <a:gd name="T29" fmla="*/ 136 h 271"/>
                <a:gd name="T30" fmla="*/ 447 w 447"/>
                <a:gd name="T31" fmla="*/ 133 h 2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7" h="271">
                  <a:moveTo>
                    <a:pt x="447" y="133"/>
                  </a:moveTo>
                  <a:cubicBezTo>
                    <a:pt x="447" y="133"/>
                    <a:pt x="447" y="133"/>
                    <a:pt x="447" y="133"/>
                  </a:cubicBezTo>
                  <a:cubicBezTo>
                    <a:pt x="447" y="131"/>
                    <a:pt x="446" y="128"/>
                    <a:pt x="444" y="127"/>
                  </a:cubicBezTo>
                  <a:cubicBezTo>
                    <a:pt x="322" y="2"/>
                    <a:pt x="322" y="2"/>
                    <a:pt x="322" y="2"/>
                  </a:cubicBezTo>
                  <a:cubicBezTo>
                    <a:pt x="320" y="0"/>
                    <a:pt x="315" y="0"/>
                    <a:pt x="312" y="2"/>
                  </a:cubicBezTo>
                  <a:cubicBezTo>
                    <a:pt x="234" y="57"/>
                    <a:pt x="106" y="104"/>
                    <a:pt x="8" y="128"/>
                  </a:cubicBezTo>
                  <a:cubicBezTo>
                    <a:pt x="4" y="129"/>
                    <a:pt x="1" y="132"/>
                    <a:pt x="1" y="135"/>
                  </a:cubicBezTo>
                  <a:cubicBezTo>
                    <a:pt x="0" y="135"/>
                    <a:pt x="0" y="136"/>
                    <a:pt x="0" y="137"/>
                  </a:cubicBezTo>
                  <a:cubicBezTo>
                    <a:pt x="0" y="140"/>
                    <a:pt x="2" y="143"/>
                    <a:pt x="5" y="144"/>
                  </a:cubicBezTo>
                  <a:cubicBezTo>
                    <a:pt x="94" y="167"/>
                    <a:pt x="205" y="213"/>
                    <a:pt x="263" y="268"/>
                  </a:cubicBezTo>
                  <a:cubicBezTo>
                    <a:pt x="267" y="271"/>
                    <a:pt x="273" y="271"/>
                    <a:pt x="277" y="268"/>
                  </a:cubicBezTo>
                  <a:cubicBezTo>
                    <a:pt x="441" y="145"/>
                    <a:pt x="441" y="145"/>
                    <a:pt x="441" y="145"/>
                  </a:cubicBezTo>
                  <a:cubicBezTo>
                    <a:pt x="443" y="143"/>
                    <a:pt x="445" y="141"/>
                    <a:pt x="446" y="138"/>
                  </a:cubicBezTo>
                  <a:cubicBezTo>
                    <a:pt x="446" y="138"/>
                    <a:pt x="446" y="138"/>
                    <a:pt x="446" y="138"/>
                  </a:cubicBezTo>
                  <a:cubicBezTo>
                    <a:pt x="447" y="137"/>
                    <a:pt x="447" y="137"/>
                    <a:pt x="447" y="136"/>
                  </a:cubicBezTo>
                  <a:cubicBezTo>
                    <a:pt x="447" y="135"/>
                    <a:pt x="447" y="134"/>
                    <a:pt x="447" y="133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chemeClr val="bg1"/>
                </a:solidFill>
              </a:endParaRPr>
            </a:p>
          </p:txBody>
        </p:sp>
        <p:sp>
          <p:nvSpPr>
            <p:cNvPr id="13" name="Freeform 11">
              <a:extLst>
                <a:ext uri="{FF2B5EF4-FFF2-40B4-BE49-F238E27FC236}">
                  <a16:creationId xmlns:a16="http://schemas.microsoft.com/office/drawing/2014/main" xmlns="" id="{94CF498D-D74B-43D3-B5D6-FF90A53F66E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537" y="-75"/>
              <a:ext cx="579" cy="352"/>
            </a:xfrm>
            <a:custGeom>
              <a:avLst/>
              <a:gdLst>
                <a:gd name="T0" fmla="*/ 447 w 447"/>
                <a:gd name="T1" fmla="*/ 133 h 271"/>
                <a:gd name="T2" fmla="*/ 447 w 447"/>
                <a:gd name="T3" fmla="*/ 133 h 271"/>
                <a:gd name="T4" fmla="*/ 445 w 447"/>
                <a:gd name="T5" fmla="*/ 127 h 271"/>
                <a:gd name="T6" fmla="*/ 323 w 447"/>
                <a:gd name="T7" fmla="*/ 2 h 271"/>
                <a:gd name="T8" fmla="*/ 312 w 447"/>
                <a:gd name="T9" fmla="*/ 2 h 271"/>
                <a:gd name="T10" fmla="*/ 9 w 447"/>
                <a:gd name="T11" fmla="*/ 128 h 271"/>
                <a:gd name="T12" fmla="*/ 1 w 447"/>
                <a:gd name="T13" fmla="*/ 135 h 271"/>
                <a:gd name="T14" fmla="*/ 1 w 447"/>
                <a:gd name="T15" fmla="*/ 137 h 271"/>
                <a:gd name="T16" fmla="*/ 6 w 447"/>
                <a:gd name="T17" fmla="*/ 144 h 271"/>
                <a:gd name="T18" fmla="*/ 263 w 447"/>
                <a:gd name="T19" fmla="*/ 268 h 271"/>
                <a:gd name="T20" fmla="*/ 278 w 447"/>
                <a:gd name="T21" fmla="*/ 268 h 271"/>
                <a:gd name="T22" fmla="*/ 441 w 447"/>
                <a:gd name="T23" fmla="*/ 145 h 271"/>
                <a:gd name="T24" fmla="*/ 447 w 447"/>
                <a:gd name="T25" fmla="*/ 138 h 271"/>
                <a:gd name="T26" fmla="*/ 447 w 447"/>
                <a:gd name="T27" fmla="*/ 138 h 271"/>
                <a:gd name="T28" fmla="*/ 447 w 447"/>
                <a:gd name="T29" fmla="*/ 136 h 271"/>
                <a:gd name="T30" fmla="*/ 447 w 447"/>
                <a:gd name="T31" fmla="*/ 133 h 2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7" h="271">
                  <a:moveTo>
                    <a:pt x="447" y="133"/>
                  </a:moveTo>
                  <a:cubicBezTo>
                    <a:pt x="447" y="133"/>
                    <a:pt x="447" y="133"/>
                    <a:pt x="447" y="133"/>
                  </a:cubicBezTo>
                  <a:cubicBezTo>
                    <a:pt x="447" y="131"/>
                    <a:pt x="446" y="128"/>
                    <a:pt x="445" y="127"/>
                  </a:cubicBezTo>
                  <a:cubicBezTo>
                    <a:pt x="323" y="2"/>
                    <a:pt x="323" y="2"/>
                    <a:pt x="323" y="2"/>
                  </a:cubicBezTo>
                  <a:cubicBezTo>
                    <a:pt x="320" y="0"/>
                    <a:pt x="315" y="0"/>
                    <a:pt x="312" y="2"/>
                  </a:cubicBezTo>
                  <a:cubicBezTo>
                    <a:pt x="234" y="57"/>
                    <a:pt x="107" y="104"/>
                    <a:pt x="9" y="128"/>
                  </a:cubicBezTo>
                  <a:cubicBezTo>
                    <a:pt x="4" y="129"/>
                    <a:pt x="2" y="132"/>
                    <a:pt x="1" y="135"/>
                  </a:cubicBezTo>
                  <a:cubicBezTo>
                    <a:pt x="1" y="135"/>
                    <a:pt x="1" y="136"/>
                    <a:pt x="1" y="137"/>
                  </a:cubicBezTo>
                  <a:cubicBezTo>
                    <a:pt x="0" y="140"/>
                    <a:pt x="2" y="143"/>
                    <a:pt x="6" y="144"/>
                  </a:cubicBezTo>
                  <a:cubicBezTo>
                    <a:pt x="95" y="167"/>
                    <a:pt x="205" y="213"/>
                    <a:pt x="263" y="268"/>
                  </a:cubicBezTo>
                  <a:cubicBezTo>
                    <a:pt x="267" y="271"/>
                    <a:pt x="273" y="271"/>
                    <a:pt x="278" y="268"/>
                  </a:cubicBezTo>
                  <a:cubicBezTo>
                    <a:pt x="441" y="145"/>
                    <a:pt x="441" y="145"/>
                    <a:pt x="441" y="145"/>
                  </a:cubicBezTo>
                  <a:cubicBezTo>
                    <a:pt x="444" y="143"/>
                    <a:pt x="446" y="141"/>
                    <a:pt x="447" y="138"/>
                  </a:cubicBezTo>
                  <a:cubicBezTo>
                    <a:pt x="447" y="138"/>
                    <a:pt x="447" y="138"/>
                    <a:pt x="447" y="138"/>
                  </a:cubicBezTo>
                  <a:cubicBezTo>
                    <a:pt x="447" y="137"/>
                    <a:pt x="447" y="137"/>
                    <a:pt x="447" y="136"/>
                  </a:cubicBezTo>
                  <a:cubicBezTo>
                    <a:pt x="447" y="135"/>
                    <a:pt x="447" y="134"/>
                    <a:pt x="447" y="133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chemeClr val="bg1"/>
                </a:solidFill>
              </a:endParaRPr>
            </a:p>
          </p:txBody>
        </p:sp>
        <p:sp>
          <p:nvSpPr>
            <p:cNvPr id="14" name="Freeform 12">
              <a:extLst>
                <a:ext uri="{FF2B5EF4-FFF2-40B4-BE49-F238E27FC236}">
                  <a16:creationId xmlns:a16="http://schemas.microsoft.com/office/drawing/2014/main" xmlns="" id="{F0B134A2-6419-46FC-B2C9-BBB881580D89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34" y="783"/>
              <a:ext cx="785" cy="1100"/>
            </a:xfrm>
            <a:custGeom>
              <a:avLst/>
              <a:gdLst>
                <a:gd name="T0" fmla="*/ 32 w 605"/>
                <a:gd name="T1" fmla="*/ 225 h 848"/>
                <a:gd name="T2" fmla="*/ 341 w 605"/>
                <a:gd name="T3" fmla="*/ 0 h 848"/>
                <a:gd name="T4" fmla="*/ 574 w 605"/>
                <a:gd name="T5" fmla="*/ 51 h 848"/>
                <a:gd name="T6" fmla="*/ 594 w 605"/>
                <a:gd name="T7" fmla="*/ 76 h 848"/>
                <a:gd name="T8" fmla="*/ 581 w 605"/>
                <a:gd name="T9" fmla="*/ 99 h 848"/>
                <a:gd name="T10" fmla="*/ 537 w 605"/>
                <a:gd name="T11" fmla="*/ 157 h 848"/>
                <a:gd name="T12" fmla="*/ 509 w 605"/>
                <a:gd name="T13" fmla="*/ 179 h 848"/>
                <a:gd name="T14" fmla="*/ 494 w 605"/>
                <a:gd name="T15" fmla="*/ 175 h 848"/>
                <a:gd name="T16" fmla="*/ 348 w 605"/>
                <a:gd name="T17" fmla="*/ 142 h 848"/>
                <a:gd name="T18" fmla="*/ 233 w 605"/>
                <a:gd name="T19" fmla="*/ 220 h 848"/>
                <a:gd name="T20" fmla="*/ 605 w 605"/>
                <a:gd name="T21" fmla="*/ 590 h 848"/>
                <a:gd name="T22" fmla="*/ 288 w 605"/>
                <a:gd name="T23" fmla="*/ 848 h 848"/>
                <a:gd name="T24" fmla="*/ 0 w 605"/>
                <a:gd name="T25" fmla="*/ 730 h 848"/>
                <a:gd name="T26" fmla="*/ 9 w 605"/>
                <a:gd name="T27" fmla="*/ 713 h 848"/>
                <a:gd name="T28" fmla="*/ 62 w 605"/>
                <a:gd name="T29" fmla="*/ 663 h 848"/>
                <a:gd name="T30" fmla="*/ 94 w 605"/>
                <a:gd name="T31" fmla="*/ 640 h 848"/>
                <a:gd name="T32" fmla="*/ 115 w 605"/>
                <a:gd name="T33" fmla="*/ 648 h 848"/>
                <a:gd name="T34" fmla="*/ 270 w 605"/>
                <a:gd name="T35" fmla="*/ 707 h 848"/>
                <a:gd name="T36" fmla="*/ 408 w 605"/>
                <a:gd name="T37" fmla="*/ 615 h 848"/>
                <a:gd name="T38" fmla="*/ 32 w 605"/>
                <a:gd name="T39" fmla="*/ 225 h 8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605" h="848">
                  <a:moveTo>
                    <a:pt x="32" y="225"/>
                  </a:moveTo>
                  <a:cubicBezTo>
                    <a:pt x="32" y="48"/>
                    <a:pt x="209" y="0"/>
                    <a:pt x="341" y="0"/>
                  </a:cubicBezTo>
                  <a:cubicBezTo>
                    <a:pt x="443" y="0"/>
                    <a:pt x="547" y="32"/>
                    <a:pt x="574" y="51"/>
                  </a:cubicBezTo>
                  <a:cubicBezTo>
                    <a:pt x="587" y="60"/>
                    <a:pt x="594" y="68"/>
                    <a:pt x="594" y="76"/>
                  </a:cubicBezTo>
                  <a:cubicBezTo>
                    <a:pt x="594" y="82"/>
                    <a:pt x="589" y="89"/>
                    <a:pt x="581" y="99"/>
                  </a:cubicBezTo>
                  <a:cubicBezTo>
                    <a:pt x="563" y="124"/>
                    <a:pt x="552" y="137"/>
                    <a:pt x="537" y="157"/>
                  </a:cubicBezTo>
                  <a:cubicBezTo>
                    <a:pt x="528" y="168"/>
                    <a:pt x="518" y="179"/>
                    <a:pt x="509" y="179"/>
                  </a:cubicBezTo>
                  <a:cubicBezTo>
                    <a:pt x="504" y="179"/>
                    <a:pt x="500" y="178"/>
                    <a:pt x="494" y="175"/>
                  </a:cubicBezTo>
                  <a:cubicBezTo>
                    <a:pt x="468" y="165"/>
                    <a:pt x="409" y="142"/>
                    <a:pt x="348" y="142"/>
                  </a:cubicBezTo>
                  <a:cubicBezTo>
                    <a:pt x="281" y="142"/>
                    <a:pt x="233" y="175"/>
                    <a:pt x="233" y="220"/>
                  </a:cubicBezTo>
                  <a:cubicBezTo>
                    <a:pt x="233" y="358"/>
                    <a:pt x="605" y="313"/>
                    <a:pt x="605" y="590"/>
                  </a:cubicBezTo>
                  <a:cubicBezTo>
                    <a:pt x="605" y="737"/>
                    <a:pt x="467" y="848"/>
                    <a:pt x="288" y="848"/>
                  </a:cubicBezTo>
                  <a:cubicBezTo>
                    <a:pt x="130" y="848"/>
                    <a:pt x="0" y="763"/>
                    <a:pt x="0" y="730"/>
                  </a:cubicBezTo>
                  <a:cubicBezTo>
                    <a:pt x="0" y="721"/>
                    <a:pt x="3" y="719"/>
                    <a:pt x="9" y="713"/>
                  </a:cubicBezTo>
                  <a:cubicBezTo>
                    <a:pt x="21" y="703"/>
                    <a:pt x="52" y="672"/>
                    <a:pt x="62" y="663"/>
                  </a:cubicBezTo>
                  <a:cubicBezTo>
                    <a:pt x="72" y="654"/>
                    <a:pt x="83" y="640"/>
                    <a:pt x="94" y="640"/>
                  </a:cubicBezTo>
                  <a:cubicBezTo>
                    <a:pt x="102" y="640"/>
                    <a:pt x="106" y="643"/>
                    <a:pt x="115" y="648"/>
                  </a:cubicBezTo>
                  <a:cubicBezTo>
                    <a:pt x="146" y="666"/>
                    <a:pt x="199" y="707"/>
                    <a:pt x="270" y="707"/>
                  </a:cubicBezTo>
                  <a:cubicBezTo>
                    <a:pt x="341" y="707"/>
                    <a:pt x="408" y="674"/>
                    <a:pt x="408" y="615"/>
                  </a:cubicBezTo>
                  <a:cubicBezTo>
                    <a:pt x="408" y="461"/>
                    <a:pt x="32" y="506"/>
                    <a:pt x="32" y="22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chemeClr val="bg1"/>
                </a:solidFill>
              </a:endParaRPr>
            </a:p>
          </p:txBody>
        </p:sp>
        <p:sp>
          <p:nvSpPr>
            <p:cNvPr id="15" name="Freeform 13">
              <a:extLst>
                <a:ext uri="{FF2B5EF4-FFF2-40B4-BE49-F238E27FC236}">
                  <a16:creationId xmlns:a16="http://schemas.microsoft.com/office/drawing/2014/main" xmlns="" id="{669B17DC-4047-43F0-A03B-2C9AF4BF9CE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123" y="783"/>
              <a:ext cx="785" cy="1100"/>
            </a:xfrm>
            <a:custGeom>
              <a:avLst/>
              <a:gdLst>
                <a:gd name="T0" fmla="*/ 32 w 605"/>
                <a:gd name="T1" fmla="*/ 225 h 848"/>
                <a:gd name="T2" fmla="*/ 342 w 605"/>
                <a:gd name="T3" fmla="*/ 0 h 848"/>
                <a:gd name="T4" fmla="*/ 574 w 605"/>
                <a:gd name="T5" fmla="*/ 51 h 848"/>
                <a:gd name="T6" fmla="*/ 594 w 605"/>
                <a:gd name="T7" fmla="*/ 76 h 848"/>
                <a:gd name="T8" fmla="*/ 581 w 605"/>
                <a:gd name="T9" fmla="*/ 99 h 848"/>
                <a:gd name="T10" fmla="*/ 537 w 605"/>
                <a:gd name="T11" fmla="*/ 157 h 848"/>
                <a:gd name="T12" fmla="*/ 510 w 605"/>
                <a:gd name="T13" fmla="*/ 179 h 848"/>
                <a:gd name="T14" fmla="*/ 494 w 605"/>
                <a:gd name="T15" fmla="*/ 175 h 848"/>
                <a:gd name="T16" fmla="*/ 348 w 605"/>
                <a:gd name="T17" fmla="*/ 142 h 848"/>
                <a:gd name="T18" fmla="*/ 233 w 605"/>
                <a:gd name="T19" fmla="*/ 220 h 848"/>
                <a:gd name="T20" fmla="*/ 605 w 605"/>
                <a:gd name="T21" fmla="*/ 590 h 848"/>
                <a:gd name="T22" fmla="*/ 289 w 605"/>
                <a:gd name="T23" fmla="*/ 848 h 848"/>
                <a:gd name="T24" fmla="*/ 0 w 605"/>
                <a:gd name="T25" fmla="*/ 730 h 848"/>
                <a:gd name="T26" fmla="*/ 9 w 605"/>
                <a:gd name="T27" fmla="*/ 713 h 848"/>
                <a:gd name="T28" fmla="*/ 62 w 605"/>
                <a:gd name="T29" fmla="*/ 663 h 848"/>
                <a:gd name="T30" fmla="*/ 94 w 605"/>
                <a:gd name="T31" fmla="*/ 640 h 848"/>
                <a:gd name="T32" fmla="*/ 115 w 605"/>
                <a:gd name="T33" fmla="*/ 648 h 848"/>
                <a:gd name="T34" fmla="*/ 270 w 605"/>
                <a:gd name="T35" fmla="*/ 707 h 848"/>
                <a:gd name="T36" fmla="*/ 409 w 605"/>
                <a:gd name="T37" fmla="*/ 615 h 848"/>
                <a:gd name="T38" fmla="*/ 32 w 605"/>
                <a:gd name="T39" fmla="*/ 225 h 8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605" h="848">
                  <a:moveTo>
                    <a:pt x="32" y="225"/>
                  </a:moveTo>
                  <a:cubicBezTo>
                    <a:pt x="32" y="48"/>
                    <a:pt x="210" y="0"/>
                    <a:pt x="342" y="0"/>
                  </a:cubicBezTo>
                  <a:cubicBezTo>
                    <a:pt x="443" y="0"/>
                    <a:pt x="547" y="32"/>
                    <a:pt x="574" y="51"/>
                  </a:cubicBezTo>
                  <a:cubicBezTo>
                    <a:pt x="587" y="60"/>
                    <a:pt x="594" y="68"/>
                    <a:pt x="594" y="76"/>
                  </a:cubicBezTo>
                  <a:cubicBezTo>
                    <a:pt x="594" y="82"/>
                    <a:pt x="589" y="89"/>
                    <a:pt x="581" y="99"/>
                  </a:cubicBezTo>
                  <a:cubicBezTo>
                    <a:pt x="563" y="124"/>
                    <a:pt x="553" y="137"/>
                    <a:pt x="537" y="157"/>
                  </a:cubicBezTo>
                  <a:cubicBezTo>
                    <a:pt x="528" y="168"/>
                    <a:pt x="518" y="179"/>
                    <a:pt x="510" y="179"/>
                  </a:cubicBezTo>
                  <a:cubicBezTo>
                    <a:pt x="504" y="179"/>
                    <a:pt x="501" y="178"/>
                    <a:pt x="494" y="175"/>
                  </a:cubicBezTo>
                  <a:cubicBezTo>
                    <a:pt x="469" y="165"/>
                    <a:pt x="409" y="142"/>
                    <a:pt x="348" y="142"/>
                  </a:cubicBezTo>
                  <a:cubicBezTo>
                    <a:pt x="282" y="142"/>
                    <a:pt x="233" y="175"/>
                    <a:pt x="233" y="220"/>
                  </a:cubicBezTo>
                  <a:cubicBezTo>
                    <a:pt x="233" y="358"/>
                    <a:pt x="605" y="313"/>
                    <a:pt x="605" y="590"/>
                  </a:cubicBezTo>
                  <a:cubicBezTo>
                    <a:pt x="605" y="737"/>
                    <a:pt x="467" y="848"/>
                    <a:pt x="289" y="848"/>
                  </a:cubicBezTo>
                  <a:cubicBezTo>
                    <a:pt x="130" y="848"/>
                    <a:pt x="0" y="763"/>
                    <a:pt x="0" y="730"/>
                  </a:cubicBezTo>
                  <a:cubicBezTo>
                    <a:pt x="0" y="721"/>
                    <a:pt x="3" y="719"/>
                    <a:pt x="9" y="713"/>
                  </a:cubicBezTo>
                  <a:cubicBezTo>
                    <a:pt x="21" y="703"/>
                    <a:pt x="52" y="672"/>
                    <a:pt x="62" y="663"/>
                  </a:cubicBezTo>
                  <a:cubicBezTo>
                    <a:pt x="72" y="654"/>
                    <a:pt x="84" y="640"/>
                    <a:pt x="94" y="640"/>
                  </a:cubicBezTo>
                  <a:cubicBezTo>
                    <a:pt x="102" y="640"/>
                    <a:pt x="106" y="643"/>
                    <a:pt x="115" y="648"/>
                  </a:cubicBezTo>
                  <a:cubicBezTo>
                    <a:pt x="146" y="666"/>
                    <a:pt x="199" y="707"/>
                    <a:pt x="270" y="707"/>
                  </a:cubicBezTo>
                  <a:cubicBezTo>
                    <a:pt x="341" y="707"/>
                    <a:pt x="409" y="674"/>
                    <a:pt x="409" y="615"/>
                  </a:cubicBezTo>
                  <a:cubicBezTo>
                    <a:pt x="409" y="461"/>
                    <a:pt x="32" y="506"/>
                    <a:pt x="32" y="22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chemeClr val="bg1"/>
                </a:solidFill>
              </a:endParaRPr>
            </a:p>
          </p:txBody>
        </p:sp>
        <p:sp>
          <p:nvSpPr>
            <p:cNvPr id="16" name="Freeform 14">
              <a:extLst>
                <a:ext uri="{FF2B5EF4-FFF2-40B4-BE49-F238E27FC236}">
                  <a16:creationId xmlns:a16="http://schemas.microsoft.com/office/drawing/2014/main" xmlns="" id="{1616EBA7-FC24-41F8-AF7A-22784063CAB0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018" y="784"/>
              <a:ext cx="914" cy="1103"/>
            </a:xfrm>
            <a:custGeom>
              <a:avLst/>
              <a:gdLst>
                <a:gd name="T0" fmla="*/ 705 w 705"/>
                <a:gd name="T1" fmla="*/ 410 h 850"/>
                <a:gd name="T2" fmla="*/ 372 w 705"/>
                <a:gd name="T3" fmla="*/ 0 h 850"/>
                <a:gd name="T4" fmla="*/ 0 w 705"/>
                <a:gd name="T5" fmla="*/ 424 h 850"/>
                <a:gd name="T6" fmla="*/ 365 w 705"/>
                <a:gd name="T7" fmla="*/ 850 h 850"/>
                <a:gd name="T8" fmla="*/ 645 w 705"/>
                <a:gd name="T9" fmla="*/ 748 h 850"/>
                <a:gd name="T10" fmla="*/ 664 w 705"/>
                <a:gd name="T11" fmla="*/ 719 h 850"/>
                <a:gd name="T12" fmla="*/ 643 w 705"/>
                <a:gd name="T13" fmla="*/ 686 h 850"/>
                <a:gd name="T14" fmla="*/ 606 w 705"/>
                <a:gd name="T15" fmla="*/ 640 h 850"/>
                <a:gd name="T16" fmla="*/ 591 w 705"/>
                <a:gd name="T17" fmla="*/ 631 h 850"/>
                <a:gd name="T18" fmla="*/ 568 w 705"/>
                <a:gd name="T19" fmla="*/ 642 h 850"/>
                <a:gd name="T20" fmla="*/ 396 w 705"/>
                <a:gd name="T21" fmla="*/ 712 h 850"/>
                <a:gd name="T22" fmla="*/ 201 w 705"/>
                <a:gd name="T23" fmla="*/ 473 h 850"/>
                <a:gd name="T24" fmla="*/ 657 w 705"/>
                <a:gd name="T25" fmla="*/ 473 h 850"/>
                <a:gd name="T26" fmla="*/ 705 w 705"/>
                <a:gd name="T27" fmla="*/ 410 h 850"/>
                <a:gd name="T28" fmla="*/ 202 w 705"/>
                <a:gd name="T29" fmla="*/ 356 h 850"/>
                <a:gd name="T30" fmla="*/ 372 w 705"/>
                <a:gd name="T31" fmla="*/ 137 h 850"/>
                <a:gd name="T32" fmla="*/ 509 w 705"/>
                <a:gd name="T33" fmla="*/ 357 h 850"/>
                <a:gd name="T34" fmla="*/ 202 w 705"/>
                <a:gd name="T35" fmla="*/ 356 h 8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705" h="850">
                  <a:moveTo>
                    <a:pt x="705" y="410"/>
                  </a:moveTo>
                  <a:cubicBezTo>
                    <a:pt x="705" y="144"/>
                    <a:pt x="600" y="0"/>
                    <a:pt x="372" y="0"/>
                  </a:cubicBezTo>
                  <a:cubicBezTo>
                    <a:pt x="191" y="0"/>
                    <a:pt x="0" y="105"/>
                    <a:pt x="0" y="424"/>
                  </a:cubicBezTo>
                  <a:cubicBezTo>
                    <a:pt x="0" y="721"/>
                    <a:pt x="169" y="850"/>
                    <a:pt x="365" y="850"/>
                  </a:cubicBezTo>
                  <a:cubicBezTo>
                    <a:pt x="506" y="850"/>
                    <a:pt x="588" y="797"/>
                    <a:pt x="645" y="748"/>
                  </a:cubicBezTo>
                  <a:cubicBezTo>
                    <a:pt x="657" y="738"/>
                    <a:pt x="664" y="729"/>
                    <a:pt x="664" y="719"/>
                  </a:cubicBezTo>
                  <a:cubicBezTo>
                    <a:pt x="664" y="709"/>
                    <a:pt x="660" y="705"/>
                    <a:pt x="643" y="686"/>
                  </a:cubicBezTo>
                  <a:cubicBezTo>
                    <a:pt x="631" y="673"/>
                    <a:pt x="622" y="659"/>
                    <a:pt x="606" y="640"/>
                  </a:cubicBezTo>
                  <a:cubicBezTo>
                    <a:pt x="601" y="634"/>
                    <a:pt x="598" y="631"/>
                    <a:pt x="591" y="631"/>
                  </a:cubicBezTo>
                  <a:cubicBezTo>
                    <a:pt x="584" y="631"/>
                    <a:pt x="576" y="636"/>
                    <a:pt x="568" y="642"/>
                  </a:cubicBezTo>
                  <a:cubicBezTo>
                    <a:pt x="531" y="671"/>
                    <a:pt x="474" y="712"/>
                    <a:pt x="396" y="712"/>
                  </a:cubicBezTo>
                  <a:cubicBezTo>
                    <a:pt x="279" y="712"/>
                    <a:pt x="213" y="630"/>
                    <a:pt x="201" y="473"/>
                  </a:cubicBezTo>
                  <a:cubicBezTo>
                    <a:pt x="320" y="473"/>
                    <a:pt x="611" y="473"/>
                    <a:pt x="657" y="473"/>
                  </a:cubicBezTo>
                  <a:cubicBezTo>
                    <a:pt x="686" y="473"/>
                    <a:pt x="705" y="453"/>
                    <a:pt x="705" y="410"/>
                  </a:cubicBezTo>
                  <a:close/>
                  <a:moveTo>
                    <a:pt x="202" y="356"/>
                  </a:moveTo>
                  <a:cubicBezTo>
                    <a:pt x="215" y="215"/>
                    <a:pt x="273" y="137"/>
                    <a:pt x="372" y="137"/>
                  </a:cubicBezTo>
                  <a:cubicBezTo>
                    <a:pt x="478" y="137"/>
                    <a:pt x="509" y="236"/>
                    <a:pt x="509" y="357"/>
                  </a:cubicBezTo>
                  <a:cubicBezTo>
                    <a:pt x="416" y="357"/>
                    <a:pt x="295" y="356"/>
                    <a:pt x="202" y="35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chemeClr val="bg1"/>
                </a:solidFill>
              </a:endParaRPr>
            </a:p>
          </p:txBody>
        </p:sp>
        <p:sp>
          <p:nvSpPr>
            <p:cNvPr id="17" name="Freeform 15">
              <a:extLst>
                <a:ext uri="{FF2B5EF4-FFF2-40B4-BE49-F238E27FC236}">
                  <a16:creationId xmlns:a16="http://schemas.microsoft.com/office/drawing/2014/main" xmlns="" id="{440A2F57-511A-4BC4-BEEC-66A02B9B16E8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982" y="314"/>
              <a:ext cx="685" cy="1542"/>
            </a:xfrm>
            <a:custGeom>
              <a:avLst/>
              <a:gdLst>
                <a:gd name="T0" fmla="*/ 440 w 528"/>
                <a:gd name="T1" fmla="*/ 143 h 1188"/>
                <a:gd name="T2" fmla="*/ 516 w 528"/>
                <a:gd name="T3" fmla="*/ 150 h 1188"/>
                <a:gd name="T4" fmla="*/ 528 w 528"/>
                <a:gd name="T5" fmla="*/ 143 h 1188"/>
                <a:gd name="T6" fmla="*/ 513 w 528"/>
                <a:gd name="T7" fmla="*/ 120 h 1188"/>
                <a:gd name="T8" fmla="*/ 447 w 528"/>
                <a:gd name="T9" fmla="*/ 34 h 1188"/>
                <a:gd name="T10" fmla="*/ 414 w 528"/>
                <a:gd name="T11" fmla="*/ 6 h 1188"/>
                <a:gd name="T12" fmla="*/ 339 w 528"/>
                <a:gd name="T13" fmla="*/ 0 h 1188"/>
                <a:gd name="T14" fmla="*/ 109 w 528"/>
                <a:gd name="T15" fmla="*/ 253 h 1188"/>
                <a:gd name="T16" fmla="*/ 109 w 528"/>
                <a:gd name="T17" fmla="*/ 376 h 1188"/>
                <a:gd name="T18" fmla="*/ 64 w 528"/>
                <a:gd name="T19" fmla="*/ 376 h 1188"/>
                <a:gd name="T20" fmla="*/ 0 w 528"/>
                <a:gd name="T21" fmla="*/ 443 h 1188"/>
                <a:gd name="T22" fmla="*/ 0 w 528"/>
                <a:gd name="T23" fmla="*/ 476 h 1188"/>
                <a:gd name="T24" fmla="*/ 109 w 528"/>
                <a:gd name="T25" fmla="*/ 520 h 1188"/>
                <a:gd name="T26" fmla="*/ 110 w 528"/>
                <a:gd name="T27" fmla="*/ 1150 h 1188"/>
                <a:gd name="T28" fmla="*/ 147 w 528"/>
                <a:gd name="T29" fmla="*/ 1188 h 1188"/>
                <a:gd name="T30" fmla="*/ 276 w 528"/>
                <a:gd name="T31" fmla="*/ 1188 h 1188"/>
                <a:gd name="T32" fmla="*/ 314 w 528"/>
                <a:gd name="T33" fmla="*/ 1152 h 1188"/>
                <a:gd name="T34" fmla="*/ 314 w 528"/>
                <a:gd name="T35" fmla="*/ 524 h 1188"/>
                <a:gd name="T36" fmla="*/ 520 w 528"/>
                <a:gd name="T37" fmla="*/ 478 h 1188"/>
                <a:gd name="T38" fmla="*/ 520 w 528"/>
                <a:gd name="T39" fmla="*/ 421 h 1188"/>
                <a:gd name="T40" fmla="*/ 466 w 528"/>
                <a:gd name="T41" fmla="*/ 376 h 1188"/>
                <a:gd name="T42" fmla="*/ 314 w 528"/>
                <a:gd name="T43" fmla="*/ 376 h 1188"/>
                <a:gd name="T44" fmla="*/ 314 w 528"/>
                <a:gd name="T45" fmla="*/ 272 h 1188"/>
                <a:gd name="T46" fmla="*/ 440 w 528"/>
                <a:gd name="T47" fmla="*/ 143 h 1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528" h="1188">
                  <a:moveTo>
                    <a:pt x="440" y="143"/>
                  </a:moveTo>
                  <a:cubicBezTo>
                    <a:pt x="468" y="143"/>
                    <a:pt x="500" y="150"/>
                    <a:pt x="516" y="150"/>
                  </a:cubicBezTo>
                  <a:cubicBezTo>
                    <a:pt x="523" y="150"/>
                    <a:pt x="528" y="148"/>
                    <a:pt x="528" y="143"/>
                  </a:cubicBezTo>
                  <a:cubicBezTo>
                    <a:pt x="528" y="136"/>
                    <a:pt x="518" y="126"/>
                    <a:pt x="513" y="120"/>
                  </a:cubicBezTo>
                  <a:cubicBezTo>
                    <a:pt x="487" y="88"/>
                    <a:pt x="467" y="62"/>
                    <a:pt x="447" y="34"/>
                  </a:cubicBezTo>
                  <a:cubicBezTo>
                    <a:pt x="439" y="24"/>
                    <a:pt x="430" y="12"/>
                    <a:pt x="414" y="6"/>
                  </a:cubicBezTo>
                  <a:cubicBezTo>
                    <a:pt x="400" y="1"/>
                    <a:pt x="385" y="0"/>
                    <a:pt x="339" y="0"/>
                  </a:cubicBezTo>
                  <a:cubicBezTo>
                    <a:pt x="229" y="0"/>
                    <a:pt x="109" y="51"/>
                    <a:pt x="109" y="253"/>
                  </a:cubicBezTo>
                  <a:cubicBezTo>
                    <a:pt x="109" y="264"/>
                    <a:pt x="109" y="310"/>
                    <a:pt x="109" y="376"/>
                  </a:cubicBezTo>
                  <a:cubicBezTo>
                    <a:pt x="88" y="376"/>
                    <a:pt x="72" y="376"/>
                    <a:pt x="64" y="376"/>
                  </a:cubicBezTo>
                  <a:cubicBezTo>
                    <a:pt x="18" y="376"/>
                    <a:pt x="0" y="399"/>
                    <a:pt x="0" y="443"/>
                  </a:cubicBezTo>
                  <a:cubicBezTo>
                    <a:pt x="0" y="457"/>
                    <a:pt x="0" y="438"/>
                    <a:pt x="0" y="476"/>
                  </a:cubicBezTo>
                  <a:cubicBezTo>
                    <a:pt x="26" y="494"/>
                    <a:pt x="63" y="510"/>
                    <a:pt x="109" y="520"/>
                  </a:cubicBezTo>
                  <a:cubicBezTo>
                    <a:pt x="109" y="778"/>
                    <a:pt x="110" y="1130"/>
                    <a:pt x="110" y="1150"/>
                  </a:cubicBezTo>
                  <a:cubicBezTo>
                    <a:pt x="110" y="1172"/>
                    <a:pt x="127" y="1188"/>
                    <a:pt x="147" y="1188"/>
                  </a:cubicBezTo>
                  <a:cubicBezTo>
                    <a:pt x="276" y="1188"/>
                    <a:pt x="276" y="1188"/>
                    <a:pt x="276" y="1188"/>
                  </a:cubicBezTo>
                  <a:cubicBezTo>
                    <a:pt x="297" y="1188"/>
                    <a:pt x="314" y="1172"/>
                    <a:pt x="314" y="1152"/>
                  </a:cubicBezTo>
                  <a:cubicBezTo>
                    <a:pt x="314" y="1133"/>
                    <a:pt x="314" y="777"/>
                    <a:pt x="314" y="524"/>
                  </a:cubicBezTo>
                  <a:cubicBezTo>
                    <a:pt x="385" y="515"/>
                    <a:pt x="463" y="500"/>
                    <a:pt x="520" y="478"/>
                  </a:cubicBezTo>
                  <a:cubicBezTo>
                    <a:pt x="520" y="460"/>
                    <a:pt x="520" y="442"/>
                    <a:pt x="520" y="421"/>
                  </a:cubicBezTo>
                  <a:cubicBezTo>
                    <a:pt x="520" y="394"/>
                    <a:pt x="511" y="377"/>
                    <a:pt x="466" y="376"/>
                  </a:cubicBezTo>
                  <a:cubicBezTo>
                    <a:pt x="448" y="376"/>
                    <a:pt x="385" y="376"/>
                    <a:pt x="314" y="376"/>
                  </a:cubicBezTo>
                  <a:cubicBezTo>
                    <a:pt x="314" y="319"/>
                    <a:pt x="314" y="280"/>
                    <a:pt x="314" y="272"/>
                  </a:cubicBezTo>
                  <a:cubicBezTo>
                    <a:pt x="314" y="163"/>
                    <a:pt x="349" y="143"/>
                    <a:pt x="440" y="14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chemeClr val="bg1"/>
                </a:solidFill>
              </a:endParaRPr>
            </a:p>
          </p:txBody>
        </p:sp>
        <p:sp>
          <p:nvSpPr>
            <p:cNvPr id="18" name="Freeform 16">
              <a:extLst>
                <a:ext uri="{FF2B5EF4-FFF2-40B4-BE49-F238E27FC236}">
                  <a16:creationId xmlns:a16="http://schemas.microsoft.com/office/drawing/2014/main" xmlns="" id="{920F9231-52EF-43E1-B7EC-83259D2B2856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2009" y="787"/>
              <a:ext cx="868" cy="1083"/>
            </a:xfrm>
            <a:custGeom>
              <a:avLst/>
              <a:gdLst>
                <a:gd name="T0" fmla="*/ 669 w 669"/>
                <a:gd name="T1" fmla="*/ 220 h 835"/>
                <a:gd name="T2" fmla="*/ 381 w 669"/>
                <a:gd name="T3" fmla="*/ 0 h 835"/>
                <a:gd name="T4" fmla="*/ 65 w 669"/>
                <a:gd name="T5" fmla="*/ 63 h 835"/>
                <a:gd name="T6" fmla="*/ 56 w 669"/>
                <a:gd name="T7" fmla="*/ 100 h 835"/>
                <a:gd name="T8" fmla="*/ 86 w 669"/>
                <a:gd name="T9" fmla="*/ 174 h 835"/>
                <a:gd name="T10" fmla="*/ 108 w 669"/>
                <a:gd name="T11" fmla="*/ 192 h 835"/>
                <a:gd name="T12" fmla="*/ 141 w 669"/>
                <a:gd name="T13" fmla="*/ 183 h 835"/>
                <a:gd name="T14" fmla="*/ 338 w 669"/>
                <a:gd name="T15" fmla="*/ 143 h 835"/>
                <a:gd name="T16" fmla="*/ 468 w 669"/>
                <a:gd name="T17" fmla="*/ 249 h 835"/>
                <a:gd name="T18" fmla="*/ 468 w 669"/>
                <a:gd name="T19" fmla="*/ 311 h 835"/>
                <a:gd name="T20" fmla="*/ 189 w 669"/>
                <a:gd name="T21" fmla="*/ 351 h 835"/>
                <a:gd name="T22" fmla="*/ 0 w 669"/>
                <a:gd name="T23" fmla="*/ 603 h 835"/>
                <a:gd name="T24" fmla="*/ 223 w 669"/>
                <a:gd name="T25" fmla="*/ 835 h 835"/>
                <a:gd name="T26" fmla="*/ 486 w 669"/>
                <a:gd name="T27" fmla="*/ 738 h 835"/>
                <a:gd name="T28" fmla="*/ 572 w 669"/>
                <a:gd name="T29" fmla="*/ 824 h 835"/>
                <a:gd name="T30" fmla="*/ 631 w 669"/>
                <a:gd name="T31" fmla="*/ 824 h 835"/>
                <a:gd name="T32" fmla="*/ 669 w 669"/>
                <a:gd name="T33" fmla="*/ 787 h 835"/>
                <a:gd name="T34" fmla="*/ 669 w 669"/>
                <a:gd name="T35" fmla="*/ 220 h 835"/>
                <a:gd name="T36" fmla="*/ 451 w 669"/>
                <a:gd name="T37" fmla="*/ 633 h 835"/>
                <a:gd name="T38" fmla="*/ 297 w 669"/>
                <a:gd name="T39" fmla="*/ 703 h 835"/>
                <a:gd name="T40" fmla="*/ 194 w 669"/>
                <a:gd name="T41" fmla="*/ 587 h 835"/>
                <a:gd name="T42" fmla="*/ 468 w 669"/>
                <a:gd name="T43" fmla="*/ 427 h 835"/>
                <a:gd name="T44" fmla="*/ 468 w 669"/>
                <a:gd name="T45" fmla="*/ 575 h 835"/>
                <a:gd name="T46" fmla="*/ 451 w 669"/>
                <a:gd name="T47" fmla="*/ 633 h 8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669" h="835">
                  <a:moveTo>
                    <a:pt x="669" y="220"/>
                  </a:moveTo>
                  <a:cubicBezTo>
                    <a:pt x="669" y="52"/>
                    <a:pt x="552" y="0"/>
                    <a:pt x="381" y="0"/>
                  </a:cubicBezTo>
                  <a:cubicBezTo>
                    <a:pt x="226" y="0"/>
                    <a:pt x="92" y="49"/>
                    <a:pt x="65" y="63"/>
                  </a:cubicBezTo>
                  <a:cubicBezTo>
                    <a:pt x="50" y="71"/>
                    <a:pt x="48" y="81"/>
                    <a:pt x="56" y="100"/>
                  </a:cubicBezTo>
                  <a:cubicBezTo>
                    <a:pt x="64" y="122"/>
                    <a:pt x="74" y="143"/>
                    <a:pt x="86" y="174"/>
                  </a:cubicBezTo>
                  <a:cubicBezTo>
                    <a:pt x="91" y="186"/>
                    <a:pt x="97" y="192"/>
                    <a:pt x="108" y="192"/>
                  </a:cubicBezTo>
                  <a:cubicBezTo>
                    <a:pt x="117" y="192"/>
                    <a:pt x="132" y="186"/>
                    <a:pt x="141" y="183"/>
                  </a:cubicBezTo>
                  <a:cubicBezTo>
                    <a:pt x="191" y="165"/>
                    <a:pt x="273" y="143"/>
                    <a:pt x="338" y="143"/>
                  </a:cubicBezTo>
                  <a:cubicBezTo>
                    <a:pt x="423" y="143"/>
                    <a:pt x="468" y="189"/>
                    <a:pt x="468" y="249"/>
                  </a:cubicBezTo>
                  <a:cubicBezTo>
                    <a:pt x="468" y="259"/>
                    <a:pt x="468" y="282"/>
                    <a:pt x="468" y="311"/>
                  </a:cubicBezTo>
                  <a:cubicBezTo>
                    <a:pt x="336" y="324"/>
                    <a:pt x="268" y="330"/>
                    <a:pt x="189" y="351"/>
                  </a:cubicBezTo>
                  <a:cubicBezTo>
                    <a:pt x="87" y="377"/>
                    <a:pt x="0" y="440"/>
                    <a:pt x="0" y="603"/>
                  </a:cubicBezTo>
                  <a:cubicBezTo>
                    <a:pt x="0" y="762"/>
                    <a:pt x="97" y="835"/>
                    <a:pt x="223" y="835"/>
                  </a:cubicBezTo>
                  <a:cubicBezTo>
                    <a:pt x="337" y="835"/>
                    <a:pt x="448" y="776"/>
                    <a:pt x="486" y="738"/>
                  </a:cubicBezTo>
                  <a:cubicBezTo>
                    <a:pt x="490" y="792"/>
                    <a:pt x="517" y="824"/>
                    <a:pt x="572" y="824"/>
                  </a:cubicBezTo>
                  <a:cubicBezTo>
                    <a:pt x="583" y="824"/>
                    <a:pt x="610" y="824"/>
                    <a:pt x="631" y="824"/>
                  </a:cubicBezTo>
                  <a:cubicBezTo>
                    <a:pt x="652" y="824"/>
                    <a:pt x="669" y="808"/>
                    <a:pt x="669" y="787"/>
                  </a:cubicBezTo>
                  <a:cubicBezTo>
                    <a:pt x="669" y="767"/>
                    <a:pt x="669" y="273"/>
                    <a:pt x="669" y="220"/>
                  </a:cubicBezTo>
                  <a:close/>
                  <a:moveTo>
                    <a:pt x="451" y="633"/>
                  </a:moveTo>
                  <a:cubicBezTo>
                    <a:pt x="404" y="676"/>
                    <a:pt x="346" y="703"/>
                    <a:pt x="297" y="703"/>
                  </a:cubicBezTo>
                  <a:cubicBezTo>
                    <a:pt x="238" y="703"/>
                    <a:pt x="194" y="659"/>
                    <a:pt x="194" y="587"/>
                  </a:cubicBezTo>
                  <a:cubicBezTo>
                    <a:pt x="194" y="436"/>
                    <a:pt x="331" y="443"/>
                    <a:pt x="468" y="427"/>
                  </a:cubicBezTo>
                  <a:cubicBezTo>
                    <a:pt x="468" y="487"/>
                    <a:pt x="468" y="546"/>
                    <a:pt x="468" y="575"/>
                  </a:cubicBezTo>
                  <a:cubicBezTo>
                    <a:pt x="468" y="596"/>
                    <a:pt x="468" y="617"/>
                    <a:pt x="451" y="63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chemeClr val="bg1"/>
                </a:solidFill>
              </a:endParaRPr>
            </a:p>
          </p:txBody>
        </p:sp>
        <p:sp>
          <p:nvSpPr>
            <p:cNvPr id="19" name="Freeform 17">
              <a:extLst>
                <a:ext uri="{FF2B5EF4-FFF2-40B4-BE49-F238E27FC236}">
                  <a16:creationId xmlns:a16="http://schemas.microsoft.com/office/drawing/2014/main" xmlns="" id="{E12F7523-E8A1-4C9F-A0D7-3008B25E1D9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026" y="377"/>
              <a:ext cx="868" cy="1480"/>
            </a:xfrm>
            <a:custGeom>
              <a:avLst/>
              <a:gdLst>
                <a:gd name="T0" fmla="*/ 669 w 669"/>
                <a:gd name="T1" fmla="*/ 517 h 1141"/>
                <a:gd name="T2" fmla="*/ 458 w 669"/>
                <a:gd name="T3" fmla="*/ 320 h 1141"/>
                <a:gd name="T4" fmla="*/ 204 w 669"/>
                <a:gd name="T5" fmla="*/ 411 h 1141"/>
                <a:gd name="T6" fmla="*/ 204 w 669"/>
                <a:gd name="T7" fmla="*/ 19 h 1141"/>
                <a:gd name="T8" fmla="*/ 194 w 669"/>
                <a:gd name="T9" fmla="*/ 0 h 1141"/>
                <a:gd name="T10" fmla="*/ 181 w 669"/>
                <a:gd name="T11" fmla="*/ 5 h 1141"/>
                <a:gd name="T12" fmla="*/ 12 w 669"/>
                <a:gd name="T13" fmla="*/ 94 h 1141"/>
                <a:gd name="T14" fmla="*/ 0 w 669"/>
                <a:gd name="T15" fmla="*/ 112 h 1141"/>
                <a:gd name="T16" fmla="*/ 0 w 669"/>
                <a:gd name="T17" fmla="*/ 1104 h 1141"/>
                <a:gd name="T18" fmla="*/ 39 w 669"/>
                <a:gd name="T19" fmla="*/ 1141 h 1141"/>
                <a:gd name="T20" fmla="*/ 167 w 669"/>
                <a:gd name="T21" fmla="*/ 1141 h 1141"/>
                <a:gd name="T22" fmla="*/ 204 w 669"/>
                <a:gd name="T23" fmla="*/ 1105 h 1141"/>
                <a:gd name="T24" fmla="*/ 204 w 669"/>
                <a:gd name="T25" fmla="*/ 575 h 1141"/>
                <a:gd name="T26" fmla="*/ 221 w 669"/>
                <a:gd name="T27" fmla="*/ 532 h 1141"/>
                <a:gd name="T28" fmla="*/ 392 w 669"/>
                <a:gd name="T29" fmla="*/ 471 h 1141"/>
                <a:gd name="T30" fmla="*/ 466 w 669"/>
                <a:gd name="T31" fmla="*/ 567 h 1141"/>
                <a:gd name="T32" fmla="*/ 466 w 669"/>
                <a:gd name="T33" fmla="*/ 1104 h 1141"/>
                <a:gd name="T34" fmla="*/ 504 w 669"/>
                <a:gd name="T35" fmla="*/ 1141 h 1141"/>
                <a:gd name="T36" fmla="*/ 632 w 669"/>
                <a:gd name="T37" fmla="*/ 1141 h 1141"/>
                <a:gd name="T38" fmla="*/ 669 w 669"/>
                <a:gd name="T39" fmla="*/ 1104 h 1141"/>
                <a:gd name="T40" fmla="*/ 669 w 669"/>
                <a:gd name="T41" fmla="*/ 517 h 1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669" h="1141">
                  <a:moveTo>
                    <a:pt x="669" y="517"/>
                  </a:moveTo>
                  <a:cubicBezTo>
                    <a:pt x="666" y="375"/>
                    <a:pt x="580" y="320"/>
                    <a:pt x="458" y="320"/>
                  </a:cubicBezTo>
                  <a:cubicBezTo>
                    <a:pt x="356" y="320"/>
                    <a:pt x="250" y="381"/>
                    <a:pt x="204" y="411"/>
                  </a:cubicBezTo>
                  <a:cubicBezTo>
                    <a:pt x="204" y="359"/>
                    <a:pt x="204" y="139"/>
                    <a:pt x="204" y="19"/>
                  </a:cubicBezTo>
                  <a:cubicBezTo>
                    <a:pt x="204" y="4"/>
                    <a:pt x="201" y="0"/>
                    <a:pt x="194" y="0"/>
                  </a:cubicBezTo>
                  <a:cubicBezTo>
                    <a:pt x="190" y="0"/>
                    <a:pt x="187" y="2"/>
                    <a:pt x="181" y="5"/>
                  </a:cubicBezTo>
                  <a:cubicBezTo>
                    <a:pt x="128" y="38"/>
                    <a:pt x="71" y="69"/>
                    <a:pt x="12" y="94"/>
                  </a:cubicBezTo>
                  <a:cubicBezTo>
                    <a:pt x="5" y="96"/>
                    <a:pt x="1" y="99"/>
                    <a:pt x="0" y="112"/>
                  </a:cubicBezTo>
                  <a:cubicBezTo>
                    <a:pt x="1" y="132"/>
                    <a:pt x="0" y="1082"/>
                    <a:pt x="0" y="1104"/>
                  </a:cubicBezTo>
                  <a:cubicBezTo>
                    <a:pt x="0" y="1125"/>
                    <a:pt x="18" y="1141"/>
                    <a:pt x="39" y="1141"/>
                  </a:cubicBezTo>
                  <a:cubicBezTo>
                    <a:pt x="60" y="1141"/>
                    <a:pt x="146" y="1141"/>
                    <a:pt x="167" y="1141"/>
                  </a:cubicBezTo>
                  <a:cubicBezTo>
                    <a:pt x="187" y="1141"/>
                    <a:pt x="204" y="1125"/>
                    <a:pt x="204" y="1105"/>
                  </a:cubicBezTo>
                  <a:cubicBezTo>
                    <a:pt x="204" y="1084"/>
                    <a:pt x="204" y="734"/>
                    <a:pt x="204" y="575"/>
                  </a:cubicBezTo>
                  <a:cubicBezTo>
                    <a:pt x="204" y="550"/>
                    <a:pt x="210" y="539"/>
                    <a:pt x="221" y="532"/>
                  </a:cubicBezTo>
                  <a:cubicBezTo>
                    <a:pt x="271" y="502"/>
                    <a:pt x="341" y="471"/>
                    <a:pt x="392" y="471"/>
                  </a:cubicBezTo>
                  <a:cubicBezTo>
                    <a:pt x="447" y="471"/>
                    <a:pt x="466" y="510"/>
                    <a:pt x="466" y="567"/>
                  </a:cubicBezTo>
                  <a:cubicBezTo>
                    <a:pt x="466" y="785"/>
                    <a:pt x="466" y="1083"/>
                    <a:pt x="466" y="1104"/>
                  </a:cubicBezTo>
                  <a:cubicBezTo>
                    <a:pt x="466" y="1124"/>
                    <a:pt x="483" y="1141"/>
                    <a:pt x="504" y="1141"/>
                  </a:cubicBezTo>
                  <a:cubicBezTo>
                    <a:pt x="525" y="1141"/>
                    <a:pt x="611" y="1141"/>
                    <a:pt x="632" y="1141"/>
                  </a:cubicBezTo>
                  <a:cubicBezTo>
                    <a:pt x="653" y="1141"/>
                    <a:pt x="669" y="1125"/>
                    <a:pt x="669" y="1104"/>
                  </a:cubicBezTo>
                  <a:cubicBezTo>
                    <a:pt x="669" y="1084"/>
                    <a:pt x="669" y="723"/>
                    <a:pt x="669" y="517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90858452"/>
      </p:ext>
    </p:extLst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urpose Slide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685E200-231C-462C-9340-0F878EE907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33FA8D5C-A168-453D-86D4-9C1E7E6EF4D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7560" y="2995201"/>
            <a:ext cx="6129540" cy="271273"/>
          </a:xfrm>
          <a:prstGeom prst="rect">
            <a:avLst/>
          </a:prstGeom>
        </p:spPr>
      </p:pic>
      <p:sp>
        <p:nvSpPr>
          <p:cNvPr id="9" name="Text Placeholder 8">
            <a:extLst>
              <a:ext uri="{FF2B5EF4-FFF2-40B4-BE49-F238E27FC236}">
                <a16:creationId xmlns:a16="http://schemas.microsoft.com/office/drawing/2014/main" xmlns="" id="{47789BC6-C149-491E-85F7-BE45C04FC1F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418138" y="3371330"/>
            <a:ext cx="3128962" cy="2656409"/>
          </a:xfrm>
        </p:spPr>
        <p:txBody>
          <a:bodyPr/>
          <a:lstStyle>
            <a:lvl1pPr algn="r">
              <a:lnSpc>
                <a:spcPts val="3500"/>
              </a:lnSpc>
              <a:defRPr sz="230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130908169"/>
      </p:ext>
    </p:extLst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.xml"/><Relationship Id="rId13" Type="http://schemas.openxmlformats.org/officeDocument/2006/relationships/slideLayout" Target="../slideLayouts/slideLayout29.xml"/><Relationship Id="rId18" Type="http://schemas.openxmlformats.org/officeDocument/2006/relationships/theme" Target="../theme/theme2.xml"/><Relationship Id="rId3" Type="http://schemas.openxmlformats.org/officeDocument/2006/relationships/slideLayout" Target="../slideLayouts/slideLayout19.xml"/><Relationship Id="rId7" Type="http://schemas.openxmlformats.org/officeDocument/2006/relationships/slideLayout" Target="../slideLayouts/slideLayout23.xml"/><Relationship Id="rId12" Type="http://schemas.openxmlformats.org/officeDocument/2006/relationships/slideLayout" Target="../slideLayouts/slideLayout28.xml"/><Relationship Id="rId17" Type="http://schemas.openxmlformats.org/officeDocument/2006/relationships/slideLayout" Target="../slideLayouts/slideLayout33.xml"/><Relationship Id="rId2" Type="http://schemas.openxmlformats.org/officeDocument/2006/relationships/slideLayout" Target="../slideLayouts/slideLayout18.xml"/><Relationship Id="rId16" Type="http://schemas.openxmlformats.org/officeDocument/2006/relationships/slideLayout" Target="../slideLayouts/slideLayout32.xml"/><Relationship Id="rId1" Type="http://schemas.openxmlformats.org/officeDocument/2006/relationships/slideLayout" Target="../slideLayouts/slideLayout17.xml"/><Relationship Id="rId6" Type="http://schemas.openxmlformats.org/officeDocument/2006/relationships/slideLayout" Target="../slideLayouts/slideLayout22.xml"/><Relationship Id="rId11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1.xml"/><Relationship Id="rId15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26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5.xml"/><Relationship Id="rId14" Type="http://schemas.openxmlformats.org/officeDocument/2006/relationships/slideLayout" Target="../slideLayouts/slideLayout3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slideLayout" Target="../slideLayouts/slideLayout46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slideLayout" Target="../slideLayouts/slideLayout45.xml"/><Relationship Id="rId2" Type="http://schemas.openxmlformats.org/officeDocument/2006/relationships/slideLayout" Target="../slideLayouts/slideLayout35.xml"/><Relationship Id="rId16" Type="http://schemas.openxmlformats.org/officeDocument/2006/relationships/image" Target="../media/image8.png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5" Type="http://schemas.openxmlformats.org/officeDocument/2006/relationships/theme" Target="../theme/theme3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Relationship Id="rId14" Type="http://schemas.openxmlformats.org/officeDocument/2006/relationships/slideLayout" Target="../slideLayouts/slideLayout4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96902" y="527051"/>
            <a:ext cx="6731667" cy="777875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96900" y="1855789"/>
            <a:ext cx="7950200" cy="4171951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6900" y="6212669"/>
            <a:ext cx="1506200" cy="277065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l">
              <a:defRPr sz="1200">
                <a:solidFill>
                  <a:schemeClr val="accent1"/>
                </a:solidFill>
              </a:defRPr>
            </a:lvl1pPr>
          </a:lstStyle>
          <a:p>
            <a:fld id="{3F690C12-BAD4-4AF6-81CC-E798817215F4}" type="datetime3">
              <a:rPr lang="en-US" smtClean="0"/>
              <a:t>29 September 2021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96900" y="6552075"/>
            <a:ext cx="7950200" cy="212408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>
              <a:defRPr sz="1200">
                <a:solidFill>
                  <a:schemeClr val="accent1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47100" y="6231602"/>
            <a:ext cx="290900" cy="258132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r">
              <a:defRPr sz="1000">
                <a:solidFill>
                  <a:schemeClr val="accent1"/>
                </a:solidFill>
              </a:defRPr>
            </a:lvl1pPr>
          </a:lstStyle>
          <a:p>
            <a:fld id="{3F17AC1C-9FE1-42FA-99A3-80DA8DDB6D2B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8BA690F1-BF49-47B1-B953-55E8388BEBEA}"/>
              </a:ext>
            </a:extLst>
          </p:cNvPr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3100" y="6231600"/>
            <a:ext cx="6444000" cy="258133"/>
          </a:xfrm>
          <a:prstGeom prst="rect">
            <a:avLst/>
          </a:prstGeom>
        </p:spPr>
      </p:pic>
      <p:grpSp>
        <p:nvGrpSpPr>
          <p:cNvPr id="12" name="Group 4">
            <a:extLst>
              <a:ext uri="{FF2B5EF4-FFF2-40B4-BE49-F238E27FC236}">
                <a16:creationId xmlns:a16="http://schemas.microsoft.com/office/drawing/2014/main" xmlns="" id="{5175D0F3-A7E4-4BFD-8553-0D26E0BB7BFF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7362700" y="471601"/>
            <a:ext cx="1184400" cy="403436"/>
            <a:chOff x="134" y="-75"/>
            <a:chExt cx="5760" cy="1962"/>
          </a:xfrm>
        </p:grpSpPr>
        <p:sp>
          <p:nvSpPr>
            <p:cNvPr id="14" name="Freeform 5">
              <a:extLst>
                <a:ext uri="{FF2B5EF4-FFF2-40B4-BE49-F238E27FC236}">
                  <a16:creationId xmlns:a16="http://schemas.microsoft.com/office/drawing/2014/main" xmlns="" id="{7DFCE972-EAA5-4B92-BA49-CD32C6DC93A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626" y="782"/>
              <a:ext cx="452" cy="1073"/>
            </a:xfrm>
            <a:custGeom>
              <a:avLst/>
              <a:gdLst>
                <a:gd name="T0" fmla="*/ 339 w 348"/>
                <a:gd name="T1" fmla="*/ 79 h 827"/>
                <a:gd name="T2" fmla="*/ 210 w 348"/>
                <a:gd name="T3" fmla="*/ 781 h 827"/>
                <a:gd name="T4" fmla="*/ 157 w 348"/>
                <a:gd name="T5" fmla="*/ 826 h 827"/>
                <a:gd name="T6" fmla="*/ 48 w 348"/>
                <a:gd name="T7" fmla="*/ 826 h 827"/>
                <a:gd name="T8" fmla="*/ 7 w 348"/>
                <a:gd name="T9" fmla="*/ 776 h 827"/>
                <a:gd name="T10" fmla="*/ 130 w 348"/>
                <a:gd name="T11" fmla="*/ 85 h 827"/>
                <a:gd name="T12" fmla="*/ 316 w 348"/>
                <a:gd name="T13" fmla="*/ 7 h 827"/>
                <a:gd name="T14" fmla="*/ 336 w 348"/>
                <a:gd name="T15" fmla="*/ 0 h 827"/>
                <a:gd name="T16" fmla="*/ 348 w 348"/>
                <a:gd name="T17" fmla="*/ 16 h 827"/>
                <a:gd name="T18" fmla="*/ 339 w 348"/>
                <a:gd name="T19" fmla="*/ 79 h 8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48" h="827">
                  <a:moveTo>
                    <a:pt x="339" y="79"/>
                  </a:moveTo>
                  <a:cubicBezTo>
                    <a:pt x="296" y="318"/>
                    <a:pt x="253" y="542"/>
                    <a:pt x="210" y="781"/>
                  </a:cubicBezTo>
                  <a:cubicBezTo>
                    <a:pt x="204" y="812"/>
                    <a:pt x="187" y="826"/>
                    <a:pt x="157" y="826"/>
                  </a:cubicBezTo>
                  <a:cubicBezTo>
                    <a:pt x="121" y="827"/>
                    <a:pt x="84" y="827"/>
                    <a:pt x="48" y="826"/>
                  </a:cubicBezTo>
                  <a:cubicBezTo>
                    <a:pt x="10" y="826"/>
                    <a:pt x="0" y="814"/>
                    <a:pt x="7" y="776"/>
                  </a:cubicBezTo>
                  <a:cubicBezTo>
                    <a:pt x="29" y="656"/>
                    <a:pt x="111" y="190"/>
                    <a:pt x="130" y="85"/>
                  </a:cubicBezTo>
                  <a:cubicBezTo>
                    <a:pt x="198" y="61"/>
                    <a:pt x="255" y="39"/>
                    <a:pt x="316" y="7"/>
                  </a:cubicBezTo>
                  <a:cubicBezTo>
                    <a:pt x="323" y="3"/>
                    <a:pt x="330" y="0"/>
                    <a:pt x="336" y="0"/>
                  </a:cubicBezTo>
                  <a:cubicBezTo>
                    <a:pt x="345" y="0"/>
                    <a:pt x="348" y="6"/>
                    <a:pt x="348" y="16"/>
                  </a:cubicBezTo>
                  <a:cubicBezTo>
                    <a:pt x="348" y="27"/>
                    <a:pt x="340" y="70"/>
                    <a:pt x="339" y="79"/>
                  </a:cubicBezTo>
                  <a:close/>
                </a:path>
              </a:pathLst>
            </a:custGeom>
            <a:solidFill>
              <a:srgbClr val="0075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5" name="Freeform 6">
              <a:extLst>
                <a:ext uri="{FF2B5EF4-FFF2-40B4-BE49-F238E27FC236}">
                  <a16:creationId xmlns:a16="http://schemas.microsoft.com/office/drawing/2014/main" xmlns="" id="{1A77D11B-9455-4FB8-9F9F-889262CAFDE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435" y="-75"/>
              <a:ext cx="579" cy="352"/>
            </a:xfrm>
            <a:custGeom>
              <a:avLst/>
              <a:gdLst>
                <a:gd name="T0" fmla="*/ 447 w 447"/>
                <a:gd name="T1" fmla="*/ 133 h 271"/>
                <a:gd name="T2" fmla="*/ 447 w 447"/>
                <a:gd name="T3" fmla="*/ 133 h 271"/>
                <a:gd name="T4" fmla="*/ 444 w 447"/>
                <a:gd name="T5" fmla="*/ 127 h 271"/>
                <a:gd name="T6" fmla="*/ 322 w 447"/>
                <a:gd name="T7" fmla="*/ 2 h 271"/>
                <a:gd name="T8" fmla="*/ 312 w 447"/>
                <a:gd name="T9" fmla="*/ 2 h 271"/>
                <a:gd name="T10" fmla="*/ 8 w 447"/>
                <a:gd name="T11" fmla="*/ 128 h 271"/>
                <a:gd name="T12" fmla="*/ 1 w 447"/>
                <a:gd name="T13" fmla="*/ 135 h 271"/>
                <a:gd name="T14" fmla="*/ 1 w 447"/>
                <a:gd name="T15" fmla="*/ 137 h 271"/>
                <a:gd name="T16" fmla="*/ 6 w 447"/>
                <a:gd name="T17" fmla="*/ 144 h 271"/>
                <a:gd name="T18" fmla="*/ 263 w 447"/>
                <a:gd name="T19" fmla="*/ 268 h 271"/>
                <a:gd name="T20" fmla="*/ 278 w 447"/>
                <a:gd name="T21" fmla="*/ 268 h 271"/>
                <a:gd name="T22" fmla="*/ 441 w 447"/>
                <a:gd name="T23" fmla="*/ 145 h 271"/>
                <a:gd name="T24" fmla="*/ 446 w 447"/>
                <a:gd name="T25" fmla="*/ 138 h 271"/>
                <a:gd name="T26" fmla="*/ 446 w 447"/>
                <a:gd name="T27" fmla="*/ 138 h 271"/>
                <a:gd name="T28" fmla="*/ 447 w 447"/>
                <a:gd name="T29" fmla="*/ 136 h 271"/>
                <a:gd name="T30" fmla="*/ 447 w 447"/>
                <a:gd name="T31" fmla="*/ 133 h 2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7" h="271">
                  <a:moveTo>
                    <a:pt x="447" y="133"/>
                  </a:moveTo>
                  <a:cubicBezTo>
                    <a:pt x="447" y="133"/>
                    <a:pt x="447" y="133"/>
                    <a:pt x="447" y="133"/>
                  </a:cubicBezTo>
                  <a:cubicBezTo>
                    <a:pt x="447" y="131"/>
                    <a:pt x="446" y="128"/>
                    <a:pt x="444" y="127"/>
                  </a:cubicBezTo>
                  <a:cubicBezTo>
                    <a:pt x="322" y="2"/>
                    <a:pt x="322" y="2"/>
                    <a:pt x="322" y="2"/>
                  </a:cubicBezTo>
                  <a:cubicBezTo>
                    <a:pt x="320" y="0"/>
                    <a:pt x="315" y="0"/>
                    <a:pt x="312" y="2"/>
                  </a:cubicBezTo>
                  <a:cubicBezTo>
                    <a:pt x="234" y="57"/>
                    <a:pt x="106" y="104"/>
                    <a:pt x="8" y="128"/>
                  </a:cubicBezTo>
                  <a:cubicBezTo>
                    <a:pt x="4" y="129"/>
                    <a:pt x="2" y="132"/>
                    <a:pt x="1" y="135"/>
                  </a:cubicBezTo>
                  <a:cubicBezTo>
                    <a:pt x="1" y="135"/>
                    <a:pt x="1" y="136"/>
                    <a:pt x="1" y="137"/>
                  </a:cubicBezTo>
                  <a:cubicBezTo>
                    <a:pt x="0" y="140"/>
                    <a:pt x="2" y="143"/>
                    <a:pt x="6" y="144"/>
                  </a:cubicBezTo>
                  <a:cubicBezTo>
                    <a:pt x="95" y="167"/>
                    <a:pt x="205" y="213"/>
                    <a:pt x="263" y="268"/>
                  </a:cubicBezTo>
                  <a:cubicBezTo>
                    <a:pt x="267" y="271"/>
                    <a:pt x="273" y="271"/>
                    <a:pt x="278" y="268"/>
                  </a:cubicBezTo>
                  <a:cubicBezTo>
                    <a:pt x="441" y="145"/>
                    <a:pt x="441" y="145"/>
                    <a:pt x="441" y="145"/>
                  </a:cubicBezTo>
                  <a:cubicBezTo>
                    <a:pt x="444" y="143"/>
                    <a:pt x="445" y="141"/>
                    <a:pt x="446" y="138"/>
                  </a:cubicBezTo>
                  <a:cubicBezTo>
                    <a:pt x="446" y="138"/>
                    <a:pt x="446" y="138"/>
                    <a:pt x="446" y="138"/>
                  </a:cubicBezTo>
                  <a:cubicBezTo>
                    <a:pt x="447" y="137"/>
                    <a:pt x="447" y="137"/>
                    <a:pt x="447" y="136"/>
                  </a:cubicBezTo>
                  <a:cubicBezTo>
                    <a:pt x="447" y="135"/>
                    <a:pt x="447" y="134"/>
                    <a:pt x="447" y="133"/>
                  </a:cubicBezTo>
                </a:path>
              </a:pathLst>
            </a:custGeom>
            <a:solidFill>
              <a:srgbClr val="00A0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6" name="Freeform 7">
              <a:extLst>
                <a:ext uri="{FF2B5EF4-FFF2-40B4-BE49-F238E27FC236}">
                  <a16:creationId xmlns:a16="http://schemas.microsoft.com/office/drawing/2014/main" xmlns="" id="{719E90E0-B605-4752-90BB-52F1C0818D4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366" y="330"/>
              <a:ext cx="580" cy="353"/>
            </a:xfrm>
            <a:custGeom>
              <a:avLst/>
              <a:gdLst>
                <a:gd name="T0" fmla="*/ 447 w 447"/>
                <a:gd name="T1" fmla="*/ 134 h 272"/>
                <a:gd name="T2" fmla="*/ 447 w 447"/>
                <a:gd name="T3" fmla="*/ 134 h 272"/>
                <a:gd name="T4" fmla="*/ 444 w 447"/>
                <a:gd name="T5" fmla="*/ 127 h 272"/>
                <a:gd name="T6" fmla="*/ 322 w 447"/>
                <a:gd name="T7" fmla="*/ 3 h 272"/>
                <a:gd name="T8" fmla="*/ 311 w 447"/>
                <a:gd name="T9" fmla="*/ 3 h 272"/>
                <a:gd name="T10" fmla="*/ 8 w 447"/>
                <a:gd name="T11" fmla="*/ 128 h 272"/>
                <a:gd name="T12" fmla="*/ 0 w 447"/>
                <a:gd name="T13" fmla="*/ 136 h 272"/>
                <a:gd name="T14" fmla="*/ 0 w 447"/>
                <a:gd name="T15" fmla="*/ 137 h 272"/>
                <a:gd name="T16" fmla="*/ 5 w 447"/>
                <a:gd name="T17" fmla="*/ 145 h 272"/>
                <a:gd name="T18" fmla="*/ 263 w 447"/>
                <a:gd name="T19" fmla="*/ 269 h 272"/>
                <a:gd name="T20" fmla="*/ 277 w 447"/>
                <a:gd name="T21" fmla="*/ 268 h 272"/>
                <a:gd name="T22" fmla="*/ 441 w 447"/>
                <a:gd name="T23" fmla="*/ 146 h 272"/>
                <a:gd name="T24" fmla="*/ 446 w 447"/>
                <a:gd name="T25" fmla="*/ 139 h 272"/>
                <a:gd name="T26" fmla="*/ 446 w 447"/>
                <a:gd name="T27" fmla="*/ 139 h 272"/>
                <a:gd name="T28" fmla="*/ 447 w 447"/>
                <a:gd name="T29" fmla="*/ 137 h 272"/>
                <a:gd name="T30" fmla="*/ 447 w 447"/>
                <a:gd name="T31" fmla="*/ 134 h 2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7" h="272">
                  <a:moveTo>
                    <a:pt x="447" y="134"/>
                  </a:moveTo>
                  <a:cubicBezTo>
                    <a:pt x="447" y="134"/>
                    <a:pt x="447" y="134"/>
                    <a:pt x="447" y="134"/>
                  </a:cubicBezTo>
                  <a:cubicBezTo>
                    <a:pt x="447" y="132"/>
                    <a:pt x="446" y="129"/>
                    <a:pt x="444" y="127"/>
                  </a:cubicBezTo>
                  <a:cubicBezTo>
                    <a:pt x="322" y="3"/>
                    <a:pt x="322" y="3"/>
                    <a:pt x="322" y="3"/>
                  </a:cubicBezTo>
                  <a:cubicBezTo>
                    <a:pt x="319" y="1"/>
                    <a:pt x="315" y="0"/>
                    <a:pt x="311" y="3"/>
                  </a:cubicBezTo>
                  <a:cubicBezTo>
                    <a:pt x="234" y="58"/>
                    <a:pt x="106" y="105"/>
                    <a:pt x="8" y="128"/>
                  </a:cubicBezTo>
                  <a:cubicBezTo>
                    <a:pt x="4" y="129"/>
                    <a:pt x="1" y="133"/>
                    <a:pt x="0" y="136"/>
                  </a:cubicBezTo>
                  <a:cubicBezTo>
                    <a:pt x="0" y="136"/>
                    <a:pt x="0" y="137"/>
                    <a:pt x="0" y="137"/>
                  </a:cubicBezTo>
                  <a:cubicBezTo>
                    <a:pt x="0" y="141"/>
                    <a:pt x="1" y="144"/>
                    <a:pt x="5" y="145"/>
                  </a:cubicBezTo>
                  <a:cubicBezTo>
                    <a:pt x="94" y="168"/>
                    <a:pt x="204" y="214"/>
                    <a:pt x="263" y="269"/>
                  </a:cubicBezTo>
                  <a:cubicBezTo>
                    <a:pt x="266" y="272"/>
                    <a:pt x="273" y="272"/>
                    <a:pt x="277" y="268"/>
                  </a:cubicBezTo>
                  <a:cubicBezTo>
                    <a:pt x="441" y="146"/>
                    <a:pt x="441" y="146"/>
                    <a:pt x="441" y="146"/>
                  </a:cubicBezTo>
                  <a:cubicBezTo>
                    <a:pt x="443" y="144"/>
                    <a:pt x="445" y="142"/>
                    <a:pt x="446" y="139"/>
                  </a:cubicBezTo>
                  <a:cubicBezTo>
                    <a:pt x="446" y="139"/>
                    <a:pt x="446" y="139"/>
                    <a:pt x="446" y="139"/>
                  </a:cubicBezTo>
                  <a:cubicBezTo>
                    <a:pt x="446" y="138"/>
                    <a:pt x="447" y="137"/>
                    <a:pt x="447" y="137"/>
                  </a:cubicBezTo>
                  <a:cubicBezTo>
                    <a:pt x="447" y="136"/>
                    <a:pt x="447" y="135"/>
                    <a:pt x="447" y="134"/>
                  </a:cubicBezTo>
                </a:path>
              </a:pathLst>
            </a:custGeom>
            <a:solidFill>
              <a:srgbClr val="00A0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7" name="Freeform 8">
              <a:extLst>
                <a:ext uri="{FF2B5EF4-FFF2-40B4-BE49-F238E27FC236}">
                  <a16:creationId xmlns:a16="http://schemas.microsoft.com/office/drawing/2014/main" xmlns="" id="{FF8933A7-22F5-4C93-BFB8-CC701FF6C788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801" y="-75"/>
              <a:ext cx="580" cy="352"/>
            </a:xfrm>
            <a:custGeom>
              <a:avLst/>
              <a:gdLst>
                <a:gd name="T0" fmla="*/ 447 w 447"/>
                <a:gd name="T1" fmla="*/ 133 h 271"/>
                <a:gd name="T2" fmla="*/ 447 w 447"/>
                <a:gd name="T3" fmla="*/ 133 h 271"/>
                <a:gd name="T4" fmla="*/ 444 w 447"/>
                <a:gd name="T5" fmla="*/ 127 h 271"/>
                <a:gd name="T6" fmla="*/ 322 w 447"/>
                <a:gd name="T7" fmla="*/ 2 h 271"/>
                <a:gd name="T8" fmla="*/ 311 w 447"/>
                <a:gd name="T9" fmla="*/ 2 h 271"/>
                <a:gd name="T10" fmla="*/ 8 w 447"/>
                <a:gd name="T11" fmla="*/ 128 h 271"/>
                <a:gd name="T12" fmla="*/ 0 w 447"/>
                <a:gd name="T13" fmla="*/ 135 h 271"/>
                <a:gd name="T14" fmla="*/ 0 w 447"/>
                <a:gd name="T15" fmla="*/ 137 h 271"/>
                <a:gd name="T16" fmla="*/ 5 w 447"/>
                <a:gd name="T17" fmla="*/ 144 h 271"/>
                <a:gd name="T18" fmla="*/ 263 w 447"/>
                <a:gd name="T19" fmla="*/ 268 h 271"/>
                <a:gd name="T20" fmla="*/ 277 w 447"/>
                <a:gd name="T21" fmla="*/ 268 h 271"/>
                <a:gd name="T22" fmla="*/ 441 w 447"/>
                <a:gd name="T23" fmla="*/ 145 h 271"/>
                <a:gd name="T24" fmla="*/ 446 w 447"/>
                <a:gd name="T25" fmla="*/ 138 h 271"/>
                <a:gd name="T26" fmla="*/ 446 w 447"/>
                <a:gd name="T27" fmla="*/ 138 h 271"/>
                <a:gd name="T28" fmla="*/ 447 w 447"/>
                <a:gd name="T29" fmla="*/ 136 h 271"/>
                <a:gd name="T30" fmla="*/ 447 w 447"/>
                <a:gd name="T31" fmla="*/ 133 h 2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7" h="271">
                  <a:moveTo>
                    <a:pt x="447" y="133"/>
                  </a:moveTo>
                  <a:cubicBezTo>
                    <a:pt x="447" y="133"/>
                    <a:pt x="447" y="133"/>
                    <a:pt x="447" y="133"/>
                  </a:cubicBezTo>
                  <a:cubicBezTo>
                    <a:pt x="447" y="131"/>
                    <a:pt x="446" y="128"/>
                    <a:pt x="444" y="127"/>
                  </a:cubicBezTo>
                  <a:cubicBezTo>
                    <a:pt x="322" y="2"/>
                    <a:pt x="322" y="2"/>
                    <a:pt x="322" y="2"/>
                  </a:cubicBezTo>
                  <a:cubicBezTo>
                    <a:pt x="319" y="0"/>
                    <a:pt x="315" y="0"/>
                    <a:pt x="311" y="2"/>
                  </a:cubicBezTo>
                  <a:cubicBezTo>
                    <a:pt x="234" y="57"/>
                    <a:pt x="106" y="104"/>
                    <a:pt x="8" y="128"/>
                  </a:cubicBezTo>
                  <a:cubicBezTo>
                    <a:pt x="4" y="129"/>
                    <a:pt x="1" y="132"/>
                    <a:pt x="0" y="135"/>
                  </a:cubicBezTo>
                  <a:cubicBezTo>
                    <a:pt x="0" y="135"/>
                    <a:pt x="0" y="136"/>
                    <a:pt x="0" y="137"/>
                  </a:cubicBezTo>
                  <a:cubicBezTo>
                    <a:pt x="0" y="140"/>
                    <a:pt x="1" y="143"/>
                    <a:pt x="5" y="144"/>
                  </a:cubicBezTo>
                  <a:cubicBezTo>
                    <a:pt x="94" y="167"/>
                    <a:pt x="204" y="213"/>
                    <a:pt x="263" y="268"/>
                  </a:cubicBezTo>
                  <a:cubicBezTo>
                    <a:pt x="266" y="271"/>
                    <a:pt x="273" y="271"/>
                    <a:pt x="277" y="268"/>
                  </a:cubicBezTo>
                  <a:cubicBezTo>
                    <a:pt x="441" y="145"/>
                    <a:pt x="441" y="145"/>
                    <a:pt x="441" y="145"/>
                  </a:cubicBezTo>
                  <a:cubicBezTo>
                    <a:pt x="443" y="143"/>
                    <a:pt x="445" y="141"/>
                    <a:pt x="446" y="138"/>
                  </a:cubicBezTo>
                  <a:cubicBezTo>
                    <a:pt x="446" y="138"/>
                    <a:pt x="446" y="138"/>
                    <a:pt x="446" y="138"/>
                  </a:cubicBezTo>
                  <a:cubicBezTo>
                    <a:pt x="446" y="137"/>
                    <a:pt x="447" y="137"/>
                    <a:pt x="447" y="136"/>
                  </a:cubicBezTo>
                  <a:cubicBezTo>
                    <a:pt x="447" y="135"/>
                    <a:pt x="447" y="134"/>
                    <a:pt x="447" y="133"/>
                  </a:cubicBezTo>
                </a:path>
              </a:pathLst>
            </a:custGeom>
            <a:solidFill>
              <a:srgbClr val="00A0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8" name="Freeform 9">
              <a:extLst>
                <a:ext uri="{FF2B5EF4-FFF2-40B4-BE49-F238E27FC236}">
                  <a16:creationId xmlns:a16="http://schemas.microsoft.com/office/drawing/2014/main" xmlns="" id="{8AB74FF3-49A4-4132-8720-66A2CA737F9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733" y="330"/>
              <a:ext cx="580" cy="353"/>
            </a:xfrm>
            <a:custGeom>
              <a:avLst/>
              <a:gdLst>
                <a:gd name="T0" fmla="*/ 447 w 447"/>
                <a:gd name="T1" fmla="*/ 134 h 272"/>
                <a:gd name="T2" fmla="*/ 447 w 447"/>
                <a:gd name="T3" fmla="*/ 134 h 272"/>
                <a:gd name="T4" fmla="*/ 444 w 447"/>
                <a:gd name="T5" fmla="*/ 127 h 272"/>
                <a:gd name="T6" fmla="*/ 322 w 447"/>
                <a:gd name="T7" fmla="*/ 3 h 272"/>
                <a:gd name="T8" fmla="*/ 312 w 447"/>
                <a:gd name="T9" fmla="*/ 3 h 272"/>
                <a:gd name="T10" fmla="*/ 8 w 447"/>
                <a:gd name="T11" fmla="*/ 128 h 272"/>
                <a:gd name="T12" fmla="*/ 1 w 447"/>
                <a:gd name="T13" fmla="*/ 136 h 272"/>
                <a:gd name="T14" fmla="*/ 0 w 447"/>
                <a:gd name="T15" fmla="*/ 137 h 272"/>
                <a:gd name="T16" fmla="*/ 6 w 447"/>
                <a:gd name="T17" fmla="*/ 145 h 272"/>
                <a:gd name="T18" fmla="*/ 263 w 447"/>
                <a:gd name="T19" fmla="*/ 269 h 272"/>
                <a:gd name="T20" fmla="*/ 278 w 447"/>
                <a:gd name="T21" fmla="*/ 268 h 272"/>
                <a:gd name="T22" fmla="*/ 441 w 447"/>
                <a:gd name="T23" fmla="*/ 146 h 272"/>
                <a:gd name="T24" fmla="*/ 446 w 447"/>
                <a:gd name="T25" fmla="*/ 139 h 272"/>
                <a:gd name="T26" fmla="*/ 446 w 447"/>
                <a:gd name="T27" fmla="*/ 139 h 272"/>
                <a:gd name="T28" fmla="*/ 447 w 447"/>
                <a:gd name="T29" fmla="*/ 137 h 272"/>
                <a:gd name="T30" fmla="*/ 447 w 447"/>
                <a:gd name="T31" fmla="*/ 134 h 2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7" h="272">
                  <a:moveTo>
                    <a:pt x="447" y="134"/>
                  </a:moveTo>
                  <a:cubicBezTo>
                    <a:pt x="447" y="134"/>
                    <a:pt x="447" y="134"/>
                    <a:pt x="447" y="134"/>
                  </a:cubicBezTo>
                  <a:cubicBezTo>
                    <a:pt x="447" y="132"/>
                    <a:pt x="446" y="129"/>
                    <a:pt x="444" y="127"/>
                  </a:cubicBezTo>
                  <a:cubicBezTo>
                    <a:pt x="322" y="3"/>
                    <a:pt x="322" y="3"/>
                    <a:pt x="322" y="3"/>
                  </a:cubicBezTo>
                  <a:cubicBezTo>
                    <a:pt x="320" y="1"/>
                    <a:pt x="315" y="0"/>
                    <a:pt x="312" y="3"/>
                  </a:cubicBezTo>
                  <a:cubicBezTo>
                    <a:pt x="234" y="58"/>
                    <a:pt x="106" y="105"/>
                    <a:pt x="8" y="128"/>
                  </a:cubicBezTo>
                  <a:cubicBezTo>
                    <a:pt x="4" y="129"/>
                    <a:pt x="2" y="133"/>
                    <a:pt x="1" y="136"/>
                  </a:cubicBezTo>
                  <a:cubicBezTo>
                    <a:pt x="1" y="136"/>
                    <a:pt x="1" y="137"/>
                    <a:pt x="0" y="137"/>
                  </a:cubicBezTo>
                  <a:cubicBezTo>
                    <a:pt x="0" y="141"/>
                    <a:pt x="2" y="144"/>
                    <a:pt x="6" y="145"/>
                  </a:cubicBezTo>
                  <a:cubicBezTo>
                    <a:pt x="95" y="168"/>
                    <a:pt x="205" y="214"/>
                    <a:pt x="263" y="269"/>
                  </a:cubicBezTo>
                  <a:cubicBezTo>
                    <a:pt x="267" y="272"/>
                    <a:pt x="273" y="272"/>
                    <a:pt x="278" y="268"/>
                  </a:cubicBezTo>
                  <a:cubicBezTo>
                    <a:pt x="441" y="146"/>
                    <a:pt x="441" y="146"/>
                    <a:pt x="441" y="146"/>
                  </a:cubicBezTo>
                  <a:cubicBezTo>
                    <a:pt x="444" y="144"/>
                    <a:pt x="445" y="142"/>
                    <a:pt x="446" y="139"/>
                  </a:cubicBezTo>
                  <a:cubicBezTo>
                    <a:pt x="446" y="139"/>
                    <a:pt x="446" y="139"/>
                    <a:pt x="446" y="139"/>
                  </a:cubicBezTo>
                  <a:cubicBezTo>
                    <a:pt x="447" y="138"/>
                    <a:pt x="447" y="137"/>
                    <a:pt x="447" y="137"/>
                  </a:cubicBezTo>
                  <a:cubicBezTo>
                    <a:pt x="447" y="136"/>
                    <a:pt x="447" y="135"/>
                    <a:pt x="447" y="134"/>
                  </a:cubicBezTo>
                </a:path>
              </a:pathLst>
            </a:custGeom>
            <a:solidFill>
              <a:srgbClr val="0075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9" name="Freeform 10">
              <a:extLst>
                <a:ext uri="{FF2B5EF4-FFF2-40B4-BE49-F238E27FC236}">
                  <a16:creationId xmlns:a16="http://schemas.microsoft.com/office/drawing/2014/main" xmlns="" id="{A9532494-F208-400B-B2D0-EBE14034D7F1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170" y="-75"/>
              <a:ext cx="580" cy="352"/>
            </a:xfrm>
            <a:custGeom>
              <a:avLst/>
              <a:gdLst>
                <a:gd name="T0" fmla="*/ 447 w 447"/>
                <a:gd name="T1" fmla="*/ 133 h 271"/>
                <a:gd name="T2" fmla="*/ 447 w 447"/>
                <a:gd name="T3" fmla="*/ 133 h 271"/>
                <a:gd name="T4" fmla="*/ 444 w 447"/>
                <a:gd name="T5" fmla="*/ 127 h 271"/>
                <a:gd name="T6" fmla="*/ 322 w 447"/>
                <a:gd name="T7" fmla="*/ 2 h 271"/>
                <a:gd name="T8" fmla="*/ 312 w 447"/>
                <a:gd name="T9" fmla="*/ 2 h 271"/>
                <a:gd name="T10" fmla="*/ 8 w 447"/>
                <a:gd name="T11" fmla="*/ 128 h 271"/>
                <a:gd name="T12" fmla="*/ 1 w 447"/>
                <a:gd name="T13" fmla="*/ 135 h 271"/>
                <a:gd name="T14" fmla="*/ 0 w 447"/>
                <a:gd name="T15" fmla="*/ 137 h 271"/>
                <a:gd name="T16" fmla="*/ 5 w 447"/>
                <a:gd name="T17" fmla="*/ 144 h 271"/>
                <a:gd name="T18" fmla="*/ 263 w 447"/>
                <a:gd name="T19" fmla="*/ 268 h 271"/>
                <a:gd name="T20" fmla="*/ 277 w 447"/>
                <a:gd name="T21" fmla="*/ 268 h 271"/>
                <a:gd name="T22" fmla="*/ 441 w 447"/>
                <a:gd name="T23" fmla="*/ 145 h 271"/>
                <a:gd name="T24" fmla="*/ 446 w 447"/>
                <a:gd name="T25" fmla="*/ 138 h 271"/>
                <a:gd name="T26" fmla="*/ 446 w 447"/>
                <a:gd name="T27" fmla="*/ 138 h 271"/>
                <a:gd name="T28" fmla="*/ 447 w 447"/>
                <a:gd name="T29" fmla="*/ 136 h 271"/>
                <a:gd name="T30" fmla="*/ 447 w 447"/>
                <a:gd name="T31" fmla="*/ 133 h 2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7" h="271">
                  <a:moveTo>
                    <a:pt x="447" y="133"/>
                  </a:moveTo>
                  <a:cubicBezTo>
                    <a:pt x="447" y="133"/>
                    <a:pt x="447" y="133"/>
                    <a:pt x="447" y="133"/>
                  </a:cubicBezTo>
                  <a:cubicBezTo>
                    <a:pt x="447" y="131"/>
                    <a:pt x="446" y="128"/>
                    <a:pt x="444" y="127"/>
                  </a:cubicBezTo>
                  <a:cubicBezTo>
                    <a:pt x="322" y="2"/>
                    <a:pt x="322" y="2"/>
                    <a:pt x="322" y="2"/>
                  </a:cubicBezTo>
                  <a:cubicBezTo>
                    <a:pt x="320" y="0"/>
                    <a:pt x="315" y="0"/>
                    <a:pt x="312" y="2"/>
                  </a:cubicBezTo>
                  <a:cubicBezTo>
                    <a:pt x="234" y="57"/>
                    <a:pt x="106" y="104"/>
                    <a:pt x="8" y="128"/>
                  </a:cubicBezTo>
                  <a:cubicBezTo>
                    <a:pt x="4" y="129"/>
                    <a:pt x="1" y="132"/>
                    <a:pt x="1" y="135"/>
                  </a:cubicBezTo>
                  <a:cubicBezTo>
                    <a:pt x="0" y="135"/>
                    <a:pt x="0" y="136"/>
                    <a:pt x="0" y="137"/>
                  </a:cubicBezTo>
                  <a:cubicBezTo>
                    <a:pt x="0" y="140"/>
                    <a:pt x="2" y="143"/>
                    <a:pt x="5" y="144"/>
                  </a:cubicBezTo>
                  <a:cubicBezTo>
                    <a:pt x="94" y="167"/>
                    <a:pt x="205" y="213"/>
                    <a:pt x="263" y="268"/>
                  </a:cubicBezTo>
                  <a:cubicBezTo>
                    <a:pt x="267" y="271"/>
                    <a:pt x="273" y="271"/>
                    <a:pt x="277" y="268"/>
                  </a:cubicBezTo>
                  <a:cubicBezTo>
                    <a:pt x="441" y="145"/>
                    <a:pt x="441" y="145"/>
                    <a:pt x="441" y="145"/>
                  </a:cubicBezTo>
                  <a:cubicBezTo>
                    <a:pt x="443" y="143"/>
                    <a:pt x="445" y="141"/>
                    <a:pt x="446" y="138"/>
                  </a:cubicBezTo>
                  <a:cubicBezTo>
                    <a:pt x="446" y="138"/>
                    <a:pt x="446" y="138"/>
                    <a:pt x="446" y="138"/>
                  </a:cubicBezTo>
                  <a:cubicBezTo>
                    <a:pt x="447" y="137"/>
                    <a:pt x="447" y="137"/>
                    <a:pt x="447" y="136"/>
                  </a:cubicBezTo>
                  <a:cubicBezTo>
                    <a:pt x="447" y="135"/>
                    <a:pt x="447" y="134"/>
                    <a:pt x="447" y="133"/>
                  </a:cubicBezTo>
                </a:path>
              </a:pathLst>
            </a:custGeom>
            <a:solidFill>
              <a:srgbClr val="00A0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0" name="Freeform 11">
              <a:extLst>
                <a:ext uri="{FF2B5EF4-FFF2-40B4-BE49-F238E27FC236}">
                  <a16:creationId xmlns:a16="http://schemas.microsoft.com/office/drawing/2014/main" xmlns="" id="{9F7F3F3C-A874-45EB-8829-6DBFF4D0BDB2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537" y="-75"/>
              <a:ext cx="579" cy="352"/>
            </a:xfrm>
            <a:custGeom>
              <a:avLst/>
              <a:gdLst>
                <a:gd name="T0" fmla="*/ 447 w 447"/>
                <a:gd name="T1" fmla="*/ 133 h 271"/>
                <a:gd name="T2" fmla="*/ 447 w 447"/>
                <a:gd name="T3" fmla="*/ 133 h 271"/>
                <a:gd name="T4" fmla="*/ 445 w 447"/>
                <a:gd name="T5" fmla="*/ 127 h 271"/>
                <a:gd name="T6" fmla="*/ 323 w 447"/>
                <a:gd name="T7" fmla="*/ 2 h 271"/>
                <a:gd name="T8" fmla="*/ 312 w 447"/>
                <a:gd name="T9" fmla="*/ 2 h 271"/>
                <a:gd name="T10" fmla="*/ 9 w 447"/>
                <a:gd name="T11" fmla="*/ 128 h 271"/>
                <a:gd name="T12" fmla="*/ 1 w 447"/>
                <a:gd name="T13" fmla="*/ 135 h 271"/>
                <a:gd name="T14" fmla="*/ 1 w 447"/>
                <a:gd name="T15" fmla="*/ 137 h 271"/>
                <a:gd name="T16" fmla="*/ 6 w 447"/>
                <a:gd name="T17" fmla="*/ 144 h 271"/>
                <a:gd name="T18" fmla="*/ 263 w 447"/>
                <a:gd name="T19" fmla="*/ 268 h 271"/>
                <a:gd name="T20" fmla="*/ 278 w 447"/>
                <a:gd name="T21" fmla="*/ 268 h 271"/>
                <a:gd name="T22" fmla="*/ 441 w 447"/>
                <a:gd name="T23" fmla="*/ 145 h 271"/>
                <a:gd name="T24" fmla="*/ 447 w 447"/>
                <a:gd name="T25" fmla="*/ 138 h 271"/>
                <a:gd name="T26" fmla="*/ 447 w 447"/>
                <a:gd name="T27" fmla="*/ 138 h 271"/>
                <a:gd name="T28" fmla="*/ 447 w 447"/>
                <a:gd name="T29" fmla="*/ 136 h 271"/>
                <a:gd name="T30" fmla="*/ 447 w 447"/>
                <a:gd name="T31" fmla="*/ 133 h 2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7" h="271">
                  <a:moveTo>
                    <a:pt x="447" y="133"/>
                  </a:moveTo>
                  <a:cubicBezTo>
                    <a:pt x="447" y="133"/>
                    <a:pt x="447" y="133"/>
                    <a:pt x="447" y="133"/>
                  </a:cubicBezTo>
                  <a:cubicBezTo>
                    <a:pt x="447" y="131"/>
                    <a:pt x="446" y="128"/>
                    <a:pt x="445" y="127"/>
                  </a:cubicBezTo>
                  <a:cubicBezTo>
                    <a:pt x="323" y="2"/>
                    <a:pt x="323" y="2"/>
                    <a:pt x="323" y="2"/>
                  </a:cubicBezTo>
                  <a:cubicBezTo>
                    <a:pt x="320" y="0"/>
                    <a:pt x="315" y="0"/>
                    <a:pt x="312" y="2"/>
                  </a:cubicBezTo>
                  <a:cubicBezTo>
                    <a:pt x="234" y="57"/>
                    <a:pt x="107" y="104"/>
                    <a:pt x="9" y="128"/>
                  </a:cubicBezTo>
                  <a:cubicBezTo>
                    <a:pt x="4" y="129"/>
                    <a:pt x="2" y="132"/>
                    <a:pt x="1" y="135"/>
                  </a:cubicBezTo>
                  <a:cubicBezTo>
                    <a:pt x="1" y="135"/>
                    <a:pt x="1" y="136"/>
                    <a:pt x="1" y="137"/>
                  </a:cubicBezTo>
                  <a:cubicBezTo>
                    <a:pt x="0" y="140"/>
                    <a:pt x="2" y="143"/>
                    <a:pt x="6" y="144"/>
                  </a:cubicBezTo>
                  <a:cubicBezTo>
                    <a:pt x="95" y="167"/>
                    <a:pt x="205" y="213"/>
                    <a:pt x="263" y="268"/>
                  </a:cubicBezTo>
                  <a:cubicBezTo>
                    <a:pt x="267" y="271"/>
                    <a:pt x="273" y="271"/>
                    <a:pt x="278" y="268"/>
                  </a:cubicBezTo>
                  <a:cubicBezTo>
                    <a:pt x="441" y="145"/>
                    <a:pt x="441" y="145"/>
                    <a:pt x="441" y="145"/>
                  </a:cubicBezTo>
                  <a:cubicBezTo>
                    <a:pt x="444" y="143"/>
                    <a:pt x="446" y="141"/>
                    <a:pt x="447" y="138"/>
                  </a:cubicBezTo>
                  <a:cubicBezTo>
                    <a:pt x="447" y="138"/>
                    <a:pt x="447" y="138"/>
                    <a:pt x="447" y="138"/>
                  </a:cubicBezTo>
                  <a:cubicBezTo>
                    <a:pt x="447" y="137"/>
                    <a:pt x="447" y="137"/>
                    <a:pt x="447" y="136"/>
                  </a:cubicBezTo>
                  <a:cubicBezTo>
                    <a:pt x="447" y="135"/>
                    <a:pt x="447" y="134"/>
                    <a:pt x="447" y="133"/>
                  </a:cubicBezTo>
                </a:path>
              </a:pathLst>
            </a:custGeom>
            <a:solidFill>
              <a:srgbClr val="00A0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1" name="Freeform 12">
              <a:extLst>
                <a:ext uri="{FF2B5EF4-FFF2-40B4-BE49-F238E27FC236}">
                  <a16:creationId xmlns:a16="http://schemas.microsoft.com/office/drawing/2014/main" xmlns="" id="{B72883E8-82FC-41A5-9094-CE4889AB311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34" y="783"/>
              <a:ext cx="785" cy="1100"/>
            </a:xfrm>
            <a:custGeom>
              <a:avLst/>
              <a:gdLst>
                <a:gd name="T0" fmla="*/ 32 w 605"/>
                <a:gd name="T1" fmla="*/ 225 h 848"/>
                <a:gd name="T2" fmla="*/ 341 w 605"/>
                <a:gd name="T3" fmla="*/ 0 h 848"/>
                <a:gd name="T4" fmla="*/ 574 w 605"/>
                <a:gd name="T5" fmla="*/ 51 h 848"/>
                <a:gd name="T6" fmla="*/ 594 w 605"/>
                <a:gd name="T7" fmla="*/ 76 h 848"/>
                <a:gd name="T8" fmla="*/ 581 w 605"/>
                <a:gd name="T9" fmla="*/ 99 h 848"/>
                <a:gd name="T10" fmla="*/ 537 w 605"/>
                <a:gd name="T11" fmla="*/ 157 h 848"/>
                <a:gd name="T12" fmla="*/ 509 w 605"/>
                <a:gd name="T13" fmla="*/ 179 h 848"/>
                <a:gd name="T14" fmla="*/ 494 w 605"/>
                <a:gd name="T15" fmla="*/ 175 h 848"/>
                <a:gd name="T16" fmla="*/ 348 w 605"/>
                <a:gd name="T17" fmla="*/ 142 h 848"/>
                <a:gd name="T18" fmla="*/ 233 w 605"/>
                <a:gd name="T19" fmla="*/ 220 h 848"/>
                <a:gd name="T20" fmla="*/ 605 w 605"/>
                <a:gd name="T21" fmla="*/ 590 h 848"/>
                <a:gd name="T22" fmla="*/ 288 w 605"/>
                <a:gd name="T23" fmla="*/ 848 h 848"/>
                <a:gd name="T24" fmla="*/ 0 w 605"/>
                <a:gd name="T25" fmla="*/ 730 h 848"/>
                <a:gd name="T26" fmla="*/ 9 w 605"/>
                <a:gd name="T27" fmla="*/ 713 h 848"/>
                <a:gd name="T28" fmla="*/ 62 w 605"/>
                <a:gd name="T29" fmla="*/ 663 h 848"/>
                <a:gd name="T30" fmla="*/ 94 w 605"/>
                <a:gd name="T31" fmla="*/ 640 h 848"/>
                <a:gd name="T32" fmla="*/ 115 w 605"/>
                <a:gd name="T33" fmla="*/ 648 h 848"/>
                <a:gd name="T34" fmla="*/ 270 w 605"/>
                <a:gd name="T35" fmla="*/ 707 h 848"/>
                <a:gd name="T36" fmla="*/ 408 w 605"/>
                <a:gd name="T37" fmla="*/ 615 h 848"/>
                <a:gd name="T38" fmla="*/ 32 w 605"/>
                <a:gd name="T39" fmla="*/ 225 h 8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605" h="848">
                  <a:moveTo>
                    <a:pt x="32" y="225"/>
                  </a:moveTo>
                  <a:cubicBezTo>
                    <a:pt x="32" y="48"/>
                    <a:pt x="209" y="0"/>
                    <a:pt x="341" y="0"/>
                  </a:cubicBezTo>
                  <a:cubicBezTo>
                    <a:pt x="443" y="0"/>
                    <a:pt x="547" y="32"/>
                    <a:pt x="574" y="51"/>
                  </a:cubicBezTo>
                  <a:cubicBezTo>
                    <a:pt x="587" y="60"/>
                    <a:pt x="594" y="68"/>
                    <a:pt x="594" y="76"/>
                  </a:cubicBezTo>
                  <a:cubicBezTo>
                    <a:pt x="594" y="82"/>
                    <a:pt x="589" y="89"/>
                    <a:pt x="581" y="99"/>
                  </a:cubicBezTo>
                  <a:cubicBezTo>
                    <a:pt x="563" y="124"/>
                    <a:pt x="552" y="137"/>
                    <a:pt x="537" y="157"/>
                  </a:cubicBezTo>
                  <a:cubicBezTo>
                    <a:pt x="528" y="168"/>
                    <a:pt x="518" y="179"/>
                    <a:pt x="509" y="179"/>
                  </a:cubicBezTo>
                  <a:cubicBezTo>
                    <a:pt x="504" y="179"/>
                    <a:pt x="500" y="178"/>
                    <a:pt x="494" y="175"/>
                  </a:cubicBezTo>
                  <a:cubicBezTo>
                    <a:pt x="468" y="165"/>
                    <a:pt x="409" y="142"/>
                    <a:pt x="348" y="142"/>
                  </a:cubicBezTo>
                  <a:cubicBezTo>
                    <a:pt x="281" y="142"/>
                    <a:pt x="233" y="175"/>
                    <a:pt x="233" y="220"/>
                  </a:cubicBezTo>
                  <a:cubicBezTo>
                    <a:pt x="233" y="358"/>
                    <a:pt x="605" y="313"/>
                    <a:pt x="605" y="590"/>
                  </a:cubicBezTo>
                  <a:cubicBezTo>
                    <a:pt x="605" y="737"/>
                    <a:pt x="467" y="848"/>
                    <a:pt x="288" y="848"/>
                  </a:cubicBezTo>
                  <a:cubicBezTo>
                    <a:pt x="130" y="848"/>
                    <a:pt x="0" y="763"/>
                    <a:pt x="0" y="730"/>
                  </a:cubicBezTo>
                  <a:cubicBezTo>
                    <a:pt x="0" y="721"/>
                    <a:pt x="3" y="719"/>
                    <a:pt x="9" y="713"/>
                  </a:cubicBezTo>
                  <a:cubicBezTo>
                    <a:pt x="21" y="703"/>
                    <a:pt x="52" y="672"/>
                    <a:pt x="62" y="663"/>
                  </a:cubicBezTo>
                  <a:cubicBezTo>
                    <a:pt x="72" y="654"/>
                    <a:pt x="83" y="640"/>
                    <a:pt x="94" y="640"/>
                  </a:cubicBezTo>
                  <a:cubicBezTo>
                    <a:pt x="102" y="640"/>
                    <a:pt x="106" y="643"/>
                    <a:pt x="115" y="648"/>
                  </a:cubicBezTo>
                  <a:cubicBezTo>
                    <a:pt x="146" y="666"/>
                    <a:pt x="199" y="707"/>
                    <a:pt x="270" y="707"/>
                  </a:cubicBezTo>
                  <a:cubicBezTo>
                    <a:pt x="341" y="707"/>
                    <a:pt x="408" y="674"/>
                    <a:pt x="408" y="615"/>
                  </a:cubicBezTo>
                  <a:cubicBezTo>
                    <a:pt x="408" y="461"/>
                    <a:pt x="32" y="506"/>
                    <a:pt x="32" y="225"/>
                  </a:cubicBezTo>
                  <a:close/>
                </a:path>
              </a:pathLst>
            </a:custGeom>
            <a:solidFill>
              <a:srgbClr val="0075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2" name="Freeform 13">
              <a:extLst>
                <a:ext uri="{FF2B5EF4-FFF2-40B4-BE49-F238E27FC236}">
                  <a16:creationId xmlns:a16="http://schemas.microsoft.com/office/drawing/2014/main" xmlns="" id="{F7F58AD2-8B06-4C2D-BAA2-CA87C64DA66B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123" y="783"/>
              <a:ext cx="785" cy="1100"/>
            </a:xfrm>
            <a:custGeom>
              <a:avLst/>
              <a:gdLst>
                <a:gd name="T0" fmla="*/ 32 w 605"/>
                <a:gd name="T1" fmla="*/ 225 h 848"/>
                <a:gd name="T2" fmla="*/ 342 w 605"/>
                <a:gd name="T3" fmla="*/ 0 h 848"/>
                <a:gd name="T4" fmla="*/ 574 w 605"/>
                <a:gd name="T5" fmla="*/ 51 h 848"/>
                <a:gd name="T6" fmla="*/ 594 w 605"/>
                <a:gd name="T7" fmla="*/ 76 h 848"/>
                <a:gd name="T8" fmla="*/ 581 w 605"/>
                <a:gd name="T9" fmla="*/ 99 h 848"/>
                <a:gd name="T10" fmla="*/ 537 w 605"/>
                <a:gd name="T11" fmla="*/ 157 h 848"/>
                <a:gd name="T12" fmla="*/ 510 w 605"/>
                <a:gd name="T13" fmla="*/ 179 h 848"/>
                <a:gd name="T14" fmla="*/ 494 w 605"/>
                <a:gd name="T15" fmla="*/ 175 h 848"/>
                <a:gd name="T16" fmla="*/ 348 w 605"/>
                <a:gd name="T17" fmla="*/ 142 h 848"/>
                <a:gd name="T18" fmla="*/ 233 w 605"/>
                <a:gd name="T19" fmla="*/ 220 h 848"/>
                <a:gd name="T20" fmla="*/ 605 w 605"/>
                <a:gd name="T21" fmla="*/ 590 h 848"/>
                <a:gd name="T22" fmla="*/ 289 w 605"/>
                <a:gd name="T23" fmla="*/ 848 h 848"/>
                <a:gd name="T24" fmla="*/ 0 w 605"/>
                <a:gd name="T25" fmla="*/ 730 h 848"/>
                <a:gd name="T26" fmla="*/ 9 w 605"/>
                <a:gd name="T27" fmla="*/ 713 h 848"/>
                <a:gd name="T28" fmla="*/ 62 w 605"/>
                <a:gd name="T29" fmla="*/ 663 h 848"/>
                <a:gd name="T30" fmla="*/ 94 w 605"/>
                <a:gd name="T31" fmla="*/ 640 h 848"/>
                <a:gd name="T32" fmla="*/ 115 w 605"/>
                <a:gd name="T33" fmla="*/ 648 h 848"/>
                <a:gd name="T34" fmla="*/ 270 w 605"/>
                <a:gd name="T35" fmla="*/ 707 h 848"/>
                <a:gd name="T36" fmla="*/ 409 w 605"/>
                <a:gd name="T37" fmla="*/ 615 h 848"/>
                <a:gd name="T38" fmla="*/ 32 w 605"/>
                <a:gd name="T39" fmla="*/ 225 h 8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605" h="848">
                  <a:moveTo>
                    <a:pt x="32" y="225"/>
                  </a:moveTo>
                  <a:cubicBezTo>
                    <a:pt x="32" y="48"/>
                    <a:pt x="210" y="0"/>
                    <a:pt x="342" y="0"/>
                  </a:cubicBezTo>
                  <a:cubicBezTo>
                    <a:pt x="443" y="0"/>
                    <a:pt x="547" y="32"/>
                    <a:pt x="574" y="51"/>
                  </a:cubicBezTo>
                  <a:cubicBezTo>
                    <a:pt x="587" y="60"/>
                    <a:pt x="594" y="68"/>
                    <a:pt x="594" y="76"/>
                  </a:cubicBezTo>
                  <a:cubicBezTo>
                    <a:pt x="594" y="82"/>
                    <a:pt x="589" y="89"/>
                    <a:pt x="581" y="99"/>
                  </a:cubicBezTo>
                  <a:cubicBezTo>
                    <a:pt x="563" y="124"/>
                    <a:pt x="553" y="137"/>
                    <a:pt x="537" y="157"/>
                  </a:cubicBezTo>
                  <a:cubicBezTo>
                    <a:pt x="528" y="168"/>
                    <a:pt x="518" y="179"/>
                    <a:pt x="510" y="179"/>
                  </a:cubicBezTo>
                  <a:cubicBezTo>
                    <a:pt x="504" y="179"/>
                    <a:pt x="501" y="178"/>
                    <a:pt x="494" y="175"/>
                  </a:cubicBezTo>
                  <a:cubicBezTo>
                    <a:pt x="469" y="165"/>
                    <a:pt x="409" y="142"/>
                    <a:pt x="348" y="142"/>
                  </a:cubicBezTo>
                  <a:cubicBezTo>
                    <a:pt x="282" y="142"/>
                    <a:pt x="233" y="175"/>
                    <a:pt x="233" y="220"/>
                  </a:cubicBezTo>
                  <a:cubicBezTo>
                    <a:pt x="233" y="358"/>
                    <a:pt x="605" y="313"/>
                    <a:pt x="605" y="590"/>
                  </a:cubicBezTo>
                  <a:cubicBezTo>
                    <a:pt x="605" y="737"/>
                    <a:pt x="467" y="848"/>
                    <a:pt x="289" y="848"/>
                  </a:cubicBezTo>
                  <a:cubicBezTo>
                    <a:pt x="130" y="848"/>
                    <a:pt x="0" y="763"/>
                    <a:pt x="0" y="730"/>
                  </a:cubicBezTo>
                  <a:cubicBezTo>
                    <a:pt x="0" y="721"/>
                    <a:pt x="3" y="719"/>
                    <a:pt x="9" y="713"/>
                  </a:cubicBezTo>
                  <a:cubicBezTo>
                    <a:pt x="21" y="703"/>
                    <a:pt x="52" y="672"/>
                    <a:pt x="62" y="663"/>
                  </a:cubicBezTo>
                  <a:cubicBezTo>
                    <a:pt x="72" y="654"/>
                    <a:pt x="84" y="640"/>
                    <a:pt x="94" y="640"/>
                  </a:cubicBezTo>
                  <a:cubicBezTo>
                    <a:pt x="102" y="640"/>
                    <a:pt x="106" y="643"/>
                    <a:pt x="115" y="648"/>
                  </a:cubicBezTo>
                  <a:cubicBezTo>
                    <a:pt x="146" y="666"/>
                    <a:pt x="199" y="707"/>
                    <a:pt x="270" y="707"/>
                  </a:cubicBezTo>
                  <a:cubicBezTo>
                    <a:pt x="341" y="707"/>
                    <a:pt x="409" y="674"/>
                    <a:pt x="409" y="615"/>
                  </a:cubicBezTo>
                  <a:cubicBezTo>
                    <a:pt x="409" y="461"/>
                    <a:pt x="32" y="506"/>
                    <a:pt x="32" y="225"/>
                  </a:cubicBezTo>
                  <a:close/>
                </a:path>
              </a:pathLst>
            </a:custGeom>
            <a:solidFill>
              <a:srgbClr val="0075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3" name="Freeform 14">
              <a:extLst>
                <a:ext uri="{FF2B5EF4-FFF2-40B4-BE49-F238E27FC236}">
                  <a16:creationId xmlns:a16="http://schemas.microsoft.com/office/drawing/2014/main" xmlns="" id="{D35B62C9-EE8F-45F7-9561-7384B2AAE67E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018" y="784"/>
              <a:ext cx="914" cy="1103"/>
            </a:xfrm>
            <a:custGeom>
              <a:avLst/>
              <a:gdLst>
                <a:gd name="T0" fmla="*/ 705 w 705"/>
                <a:gd name="T1" fmla="*/ 410 h 850"/>
                <a:gd name="T2" fmla="*/ 372 w 705"/>
                <a:gd name="T3" fmla="*/ 0 h 850"/>
                <a:gd name="T4" fmla="*/ 0 w 705"/>
                <a:gd name="T5" fmla="*/ 424 h 850"/>
                <a:gd name="T6" fmla="*/ 365 w 705"/>
                <a:gd name="T7" fmla="*/ 850 h 850"/>
                <a:gd name="T8" fmla="*/ 645 w 705"/>
                <a:gd name="T9" fmla="*/ 748 h 850"/>
                <a:gd name="T10" fmla="*/ 664 w 705"/>
                <a:gd name="T11" fmla="*/ 719 h 850"/>
                <a:gd name="T12" fmla="*/ 643 w 705"/>
                <a:gd name="T13" fmla="*/ 686 h 850"/>
                <a:gd name="T14" fmla="*/ 606 w 705"/>
                <a:gd name="T15" fmla="*/ 640 h 850"/>
                <a:gd name="T16" fmla="*/ 591 w 705"/>
                <a:gd name="T17" fmla="*/ 631 h 850"/>
                <a:gd name="T18" fmla="*/ 568 w 705"/>
                <a:gd name="T19" fmla="*/ 642 h 850"/>
                <a:gd name="T20" fmla="*/ 396 w 705"/>
                <a:gd name="T21" fmla="*/ 712 h 850"/>
                <a:gd name="T22" fmla="*/ 201 w 705"/>
                <a:gd name="T23" fmla="*/ 473 h 850"/>
                <a:gd name="T24" fmla="*/ 657 w 705"/>
                <a:gd name="T25" fmla="*/ 473 h 850"/>
                <a:gd name="T26" fmla="*/ 705 w 705"/>
                <a:gd name="T27" fmla="*/ 410 h 850"/>
                <a:gd name="T28" fmla="*/ 202 w 705"/>
                <a:gd name="T29" fmla="*/ 356 h 850"/>
                <a:gd name="T30" fmla="*/ 372 w 705"/>
                <a:gd name="T31" fmla="*/ 137 h 850"/>
                <a:gd name="T32" fmla="*/ 509 w 705"/>
                <a:gd name="T33" fmla="*/ 357 h 850"/>
                <a:gd name="T34" fmla="*/ 202 w 705"/>
                <a:gd name="T35" fmla="*/ 356 h 8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705" h="850">
                  <a:moveTo>
                    <a:pt x="705" y="410"/>
                  </a:moveTo>
                  <a:cubicBezTo>
                    <a:pt x="705" y="144"/>
                    <a:pt x="600" y="0"/>
                    <a:pt x="372" y="0"/>
                  </a:cubicBezTo>
                  <a:cubicBezTo>
                    <a:pt x="191" y="0"/>
                    <a:pt x="0" y="105"/>
                    <a:pt x="0" y="424"/>
                  </a:cubicBezTo>
                  <a:cubicBezTo>
                    <a:pt x="0" y="721"/>
                    <a:pt x="169" y="850"/>
                    <a:pt x="365" y="850"/>
                  </a:cubicBezTo>
                  <a:cubicBezTo>
                    <a:pt x="506" y="850"/>
                    <a:pt x="588" y="797"/>
                    <a:pt x="645" y="748"/>
                  </a:cubicBezTo>
                  <a:cubicBezTo>
                    <a:pt x="657" y="738"/>
                    <a:pt x="664" y="729"/>
                    <a:pt x="664" y="719"/>
                  </a:cubicBezTo>
                  <a:cubicBezTo>
                    <a:pt x="664" y="709"/>
                    <a:pt x="660" y="705"/>
                    <a:pt x="643" y="686"/>
                  </a:cubicBezTo>
                  <a:cubicBezTo>
                    <a:pt x="631" y="673"/>
                    <a:pt x="622" y="659"/>
                    <a:pt x="606" y="640"/>
                  </a:cubicBezTo>
                  <a:cubicBezTo>
                    <a:pt x="601" y="634"/>
                    <a:pt x="598" y="631"/>
                    <a:pt x="591" y="631"/>
                  </a:cubicBezTo>
                  <a:cubicBezTo>
                    <a:pt x="584" y="631"/>
                    <a:pt x="576" y="636"/>
                    <a:pt x="568" y="642"/>
                  </a:cubicBezTo>
                  <a:cubicBezTo>
                    <a:pt x="531" y="671"/>
                    <a:pt x="474" y="712"/>
                    <a:pt x="396" y="712"/>
                  </a:cubicBezTo>
                  <a:cubicBezTo>
                    <a:pt x="279" y="712"/>
                    <a:pt x="213" y="630"/>
                    <a:pt x="201" y="473"/>
                  </a:cubicBezTo>
                  <a:cubicBezTo>
                    <a:pt x="320" y="473"/>
                    <a:pt x="611" y="473"/>
                    <a:pt x="657" y="473"/>
                  </a:cubicBezTo>
                  <a:cubicBezTo>
                    <a:pt x="686" y="473"/>
                    <a:pt x="705" y="453"/>
                    <a:pt x="705" y="410"/>
                  </a:cubicBezTo>
                  <a:close/>
                  <a:moveTo>
                    <a:pt x="202" y="356"/>
                  </a:moveTo>
                  <a:cubicBezTo>
                    <a:pt x="215" y="215"/>
                    <a:pt x="273" y="137"/>
                    <a:pt x="372" y="137"/>
                  </a:cubicBezTo>
                  <a:cubicBezTo>
                    <a:pt x="478" y="137"/>
                    <a:pt x="509" y="236"/>
                    <a:pt x="509" y="357"/>
                  </a:cubicBezTo>
                  <a:cubicBezTo>
                    <a:pt x="416" y="357"/>
                    <a:pt x="295" y="356"/>
                    <a:pt x="202" y="356"/>
                  </a:cubicBezTo>
                  <a:close/>
                </a:path>
              </a:pathLst>
            </a:custGeom>
            <a:solidFill>
              <a:srgbClr val="0075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4" name="Freeform 15">
              <a:extLst>
                <a:ext uri="{FF2B5EF4-FFF2-40B4-BE49-F238E27FC236}">
                  <a16:creationId xmlns:a16="http://schemas.microsoft.com/office/drawing/2014/main" xmlns="" id="{F8332340-5CE5-4249-B2D0-A7EE26F9C9E7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982" y="314"/>
              <a:ext cx="685" cy="1542"/>
            </a:xfrm>
            <a:custGeom>
              <a:avLst/>
              <a:gdLst>
                <a:gd name="T0" fmla="*/ 440 w 528"/>
                <a:gd name="T1" fmla="*/ 143 h 1188"/>
                <a:gd name="T2" fmla="*/ 516 w 528"/>
                <a:gd name="T3" fmla="*/ 150 h 1188"/>
                <a:gd name="T4" fmla="*/ 528 w 528"/>
                <a:gd name="T5" fmla="*/ 143 h 1188"/>
                <a:gd name="T6" fmla="*/ 513 w 528"/>
                <a:gd name="T7" fmla="*/ 120 h 1188"/>
                <a:gd name="T8" fmla="*/ 447 w 528"/>
                <a:gd name="T9" fmla="*/ 34 h 1188"/>
                <a:gd name="T10" fmla="*/ 414 w 528"/>
                <a:gd name="T11" fmla="*/ 6 h 1188"/>
                <a:gd name="T12" fmla="*/ 339 w 528"/>
                <a:gd name="T13" fmla="*/ 0 h 1188"/>
                <a:gd name="T14" fmla="*/ 109 w 528"/>
                <a:gd name="T15" fmla="*/ 253 h 1188"/>
                <a:gd name="T16" fmla="*/ 109 w 528"/>
                <a:gd name="T17" fmla="*/ 376 h 1188"/>
                <a:gd name="T18" fmla="*/ 64 w 528"/>
                <a:gd name="T19" fmla="*/ 376 h 1188"/>
                <a:gd name="T20" fmla="*/ 0 w 528"/>
                <a:gd name="T21" fmla="*/ 443 h 1188"/>
                <a:gd name="T22" fmla="*/ 0 w 528"/>
                <a:gd name="T23" fmla="*/ 476 h 1188"/>
                <a:gd name="T24" fmla="*/ 109 w 528"/>
                <a:gd name="T25" fmla="*/ 520 h 1188"/>
                <a:gd name="T26" fmla="*/ 110 w 528"/>
                <a:gd name="T27" fmla="*/ 1150 h 1188"/>
                <a:gd name="T28" fmla="*/ 147 w 528"/>
                <a:gd name="T29" fmla="*/ 1188 h 1188"/>
                <a:gd name="T30" fmla="*/ 276 w 528"/>
                <a:gd name="T31" fmla="*/ 1188 h 1188"/>
                <a:gd name="T32" fmla="*/ 314 w 528"/>
                <a:gd name="T33" fmla="*/ 1152 h 1188"/>
                <a:gd name="T34" fmla="*/ 314 w 528"/>
                <a:gd name="T35" fmla="*/ 524 h 1188"/>
                <a:gd name="T36" fmla="*/ 520 w 528"/>
                <a:gd name="T37" fmla="*/ 478 h 1188"/>
                <a:gd name="T38" fmla="*/ 520 w 528"/>
                <a:gd name="T39" fmla="*/ 421 h 1188"/>
                <a:gd name="T40" fmla="*/ 466 w 528"/>
                <a:gd name="T41" fmla="*/ 376 h 1188"/>
                <a:gd name="T42" fmla="*/ 314 w 528"/>
                <a:gd name="T43" fmla="*/ 376 h 1188"/>
                <a:gd name="T44" fmla="*/ 314 w 528"/>
                <a:gd name="T45" fmla="*/ 272 h 1188"/>
                <a:gd name="T46" fmla="*/ 440 w 528"/>
                <a:gd name="T47" fmla="*/ 143 h 1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528" h="1188">
                  <a:moveTo>
                    <a:pt x="440" y="143"/>
                  </a:moveTo>
                  <a:cubicBezTo>
                    <a:pt x="468" y="143"/>
                    <a:pt x="500" y="150"/>
                    <a:pt x="516" y="150"/>
                  </a:cubicBezTo>
                  <a:cubicBezTo>
                    <a:pt x="523" y="150"/>
                    <a:pt x="528" y="148"/>
                    <a:pt x="528" y="143"/>
                  </a:cubicBezTo>
                  <a:cubicBezTo>
                    <a:pt x="528" y="136"/>
                    <a:pt x="518" y="126"/>
                    <a:pt x="513" y="120"/>
                  </a:cubicBezTo>
                  <a:cubicBezTo>
                    <a:pt x="487" y="88"/>
                    <a:pt x="467" y="62"/>
                    <a:pt x="447" y="34"/>
                  </a:cubicBezTo>
                  <a:cubicBezTo>
                    <a:pt x="439" y="24"/>
                    <a:pt x="430" y="12"/>
                    <a:pt x="414" y="6"/>
                  </a:cubicBezTo>
                  <a:cubicBezTo>
                    <a:pt x="400" y="1"/>
                    <a:pt x="385" y="0"/>
                    <a:pt x="339" y="0"/>
                  </a:cubicBezTo>
                  <a:cubicBezTo>
                    <a:pt x="229" y="0"/>
                    <a:pt x="109" y="51"/>
                    <a:pt x="109" y="253"/>
                  </a:cubicBezTo>
                  <a:cubicBezTo>
                    <a:pt x="109" y="264"/>
                    <a:pt x="109" y="310"/>
                    <a:pt x="109" y="376"/>
                  </a:cubicBezTo>
                  <a:cubicBezTo>
                    <a:pt x="88" y="376"/>
                    <a:pt x="72" y="376"/>
                    <a:pt x="64" y="376"/>
                  </a:cubicBezTo>
                  <a:cubicBezTo>
                    <a:pt x="18" y="376"/>
                    <a:pt x="0" y="399"/>
                    <a:pt x="0" y="443"/>
                  </a:cubicBezTo>
                  <a:cubicBezTo>
                    <a:pt x="0" y="457"/>
                    <a:pt x="0" y="438"/>
                    <a:pt x="0" y="476"/>
                  </a:cubicBezTo>
                  <a:cubicBezTo>
                    <a:pt x="26" y="494"/>
                    <a:pt x="63" y="510"/>
                    <a:pt x="109" y="520"/>
                  </a:cubicBezTo>
                  <a:cubicBezTo>
                    <a:pt x="109" y="778"/>
                    <a:pt x="110" y="1130"/>
                    <a:pt x="110" y="1150"/>
                  </a:cubicBezTo>
                  <a:cubicBezTo>
                    <a:pt x="110" y="1172"/>
                    <a:pt x="127" y="1188"/>
                    <a:pt x="147" y="1188"/>
                  </a:cubicBezTo>
                  <a:cubicBezTo>
                    <a:pt x="276" y="1188"/>
                    <a:pt x="276" y="1188"/>
                    <a:pt x="276" y="1188"/>
                  </a:cubicBezTo>
                  <a:cubicBezTo>
                    <a:pt x="297" y="1188"/>
                    <a:pt x="314" y="1172"/>
                    <a:pt x="314" y="1152"/>
                  </a:cubicBezTo>
                  <a:cubicBezTo>
                    <a:pt x="314" y="1133"/>
                    <a:pt x="314" y="777"/>
                    <a:pt x="314" y="524"/>
                  </a:cubicBezTo>
                  <a:cubicBezTo>
                    <a:pt x="385" y="515"/>
                    <a:pt x="463" y="500"/>
                    <a:pt x="520" y="478"/>
                  </a:cubicBezTo>
                  <a:cubicBezTo>
                    <a:pt x="520" y="460"/>
                    <a:pt x="520" y="442"/>
                    <a:pt x="520" y="421"/>
                  </a:cubicBezTo>
                  <a:cubicBezTo>
                    <a:pt x="520" y="394"/>
                    <a:pt x="511" y="377"/>
                    <a:pt x="466" y="376"/>
                  </a:cubicBezTo>
                  <a:cubicBezTo>
                    <a:pt x="448" y="376"/>
                    <a:pt x="385" y="376"/>
                    <a:pt x="314" y="376"/>
                  </a:cubicBezTo>
                  <a:cubicBezTo>
                    <a:pt x="314" y="319"/>
                    <a:pt x="314" y="280"/>
                    <a:pt x="314" y="272"/>
                  </a:cubicBezTo>
                  <a:cubicBezTo>
                    <a:pt x="314" y="163"/>
                    <a:pt x="349" y="143"/>
                    <a:pt x="440" y="143"/>
                  </a:cubicBezTo>
                  <a:close/>
                </a:path>
              </a:pathLst>
            </a:custGeom>
            <a:solidFill>
              <a:srgbClr val="0075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5" name="Freeform 16">
              <a:extLst>
                <a:ext uri="{FF2B5EF4-FFF2-40B4-BE49-F238E27FC236}">
                  <a16:creationId xmlns:a16="http://schemas.microsoft.com/office/drawing/2014/main" xmlns="" id="{252E8A71-FE3C-4C28-A170-42EC748ECE5C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2009" y="787"/>
              <a:ext cx="868" cy="1083"/>
            </a:xfrm>
            <a:custGeom>
              <a:avLst/>
              <a:gdLst>
                <a:gd name="T0" fmla="*/ 669 w 669"/>
                <a:gd name="T1" fmla="*/ 220 h 835"/>
                <a:gd name="T2" fmla="*/ 381 w 669"/>
                <a:gd name="T3" fmla="*/ 0 h 835"/>
                <a:gd name="T4" fmla="*/ 65 w 669"/>
                <a:gd name="T5" fmla="*/ 63 h 835"/>
                <a:gd name="T6" fmla="*/ 56 w 669"/>
                <a:gd name="T7" fmla="*/ 100 h 835"/>
                <a:gd name="T8" fmla="*/ 86 w 669"/>
                <a:gd name="T9" fmla="*/ 174 h 835"/>
                <a:gd name="T10" fmla="*/ 108 w 669"/>
                <a:gd name="T11" fmla="*/ 192 h 835"/>
                <a:gd name="T12" fmla="*/ 141 w 669"/>
                <a:gd name="T13" fmla="*/ 183 h 835"/>
                <a:gd name="T14" fmla="*/ 338 w 669"/>
                <a:gd name="T15" fmla="*/ 143 h 835"/>
                <a:gd name="T16" fmla="*/ 468 w 669"/>
                <a:gd name="T17" fmla="*/ 249 h 835"/>
                <a:gd name="T18" fmla="*/ 468 w 669"/>
                <a:gd name="T19" fmla="*/ 311 h 835"/>
                <a:gd name="T20" fmla="*/ 189 w 669"/>
                <a:gd name="T21" fmla="*/ 351 h 835"/>
                <a:gd name="T22" fmla="*/ 0 w 669"/>
                <a:gd name="T23" fmla="*/ 603 h 835"/>
                <a:gd name="T24" fmla="*/ 223 w 669"/>
                <a:gd name="T25" fmla="*/ 835 h 835"/>
                <a:gd name="T26" fmla="*/ 486 w 669"/>
                <a:gd name="T27" fmla="*/ 738 h 835"/>
                <a:gd name="T28" fmla="*/ 572 w 669"/>
                <a:gd name="T29" fmla="*/ 824 h 835"/>
                <a:gd name="T30" fmla="*/ 631 w 669"/>
                <a:gd name="T31" fmla="*/ 824 h 835"/>
                <a:gd name="T32" fmla="*/ 669 w 669"/>
                <a:gd name="T33" fmla="*/ 787 h 835"/>
                <a:gd name="T34" fmla="*/ 669 w 669"/>
                <a:gd name="T35" fmla="*/ 220 h 835"/>
                <a:gd name="T36" fmla="*/ 451 w 669"/>
                <a:gd name="T37" fmla="*/ 633 h 835"/>
                <a:gd name="T38" fmla="*/ 297 w 669"/>
                <a:gd name="T39" fmla="*/ 703 h 835"/>
                <a:gd name="T40" fmla="*/ 194 w 669"/>
                <a:gd name="T41" fmla="*/ 587 h 835"/>
                <a:gd name="T42" fmla="*/ 468 w 669"/>
                <a:gd name="T43" fmla="*/ 427 h 835"/>
                <a:gd name="T44" fmla="*/ 468 w 669"/>
                <a:gd name="T45" fmla="*/ 575 h 835"/>
                <a:gd name="T46" fmla="*/ 451 w 669"/>
                <a:gd name="T47" fmla="*/ 633 h 8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669" h="835">
                  <a:moveTo>
                    <a:pt x="669" y="220"/>
                  </a:moveTo>
                  <a:cubicBezTo>
                    <a:pt x="669" y="52"/>
                    <a:pt x="552" y="0"/>
                    <a:pt x="381" y="0"/>
                  </a:cubicBezTo>
                  <a:cubicBezTo>
                    <a:pt x="226" y="0"/>
                    <a:pt x="92" y="49"/>
                    <a:pt x="65" y="63"/>
                  </a:cubicBezTo>
                  <a:cubicBezTo>
                    <a:pt x="50" y="71"/>
                    <a:pt x="48" y="81"/>
                    <a:pt x="56" y="100"/>
                  </a:cubicBezTo>
                  <a:cubicBezTo>
                    <a:pt x="64" y="122"/>
                    <a:pt x="74" y="143"/>
                    <a:pt x="86" y="174"/>
                  </a:cubicBezTo>
                  <a:cubicBezTo>
                    <a:pt x="91" y="186"/>
                    <a:pt x="97" y="192"/>
                    <a:pt x="108" y="192"/>
                  </a:cubicBezTo>
                  <a:cubicBezTo>
                    <a:pt x="117" y="192"/>
                    <a:pt x="132" y="186"/>
                    <a:pt x="141" y="183"/>
                  </a:cubicBezTo>
                  <a:cubicBezTo>
                    <a:pt x="191" y="165"/>
                    <a:pt x="273" y="143"/>
                    <a:pt x="338" y="143"/>
                  </a:cubicBezTo>
                  <a:cubicBezTo>
                    <a:pt x="423" y="143"/>
                    <a:pt x="468" y="189"/>
                    <a:pt x="468" y="249"/>
                  </a:cubicBezTo>
                  <a:cubicBezTo>
                    <a:pt x="468" y="259"/>
                    <a:pt x="468" y="282"/>
                    <a:pt x="468" y="311"/>
                  </a:cubicBezTo>
                  <a:cubicBezTo>
                    <a:pt x="336" y="324"/>
                    <a:pt x="268" y="330"/>
                    <a:pt x="189" y="351"/>
                  </a:cubicBezTo>
                  <a:cubicBezTo>
                    <a:pt x="87" y="377"/>
                    <a:pt x="0" y="440"/>
                    <a:pt x="0" y="603"/>
                  </a:cubicBezTo>
                  <a:cubicBezTo>
                    <a:pt x="0" y="762"/>
                    <a:pt x="97" y="835"/>
                    <a:pt x="223" y="835"/>
                  </a:cubicBezTo>
                  <a:cubicBezTo>
                    <a:pt x="337" y="835"/>
                    <a:pt x="448" y="776"/>
                    <a:pt x="486" y="738"/>
                  </a:cubicBezTo>
                  <a:cubicBezTo>
                    <a:pt x="490" y="792"/>
                    <a:pt x="517" y="824"/>
                    <a:pt x="572" y="824"/>
                  </a:cubicBezTo>
                  <a:cubicBezTo>
                    <a:pt x="583" y="824"/>
                    <a:pt x="610" y="824"/>
                    <a:pt x="631" y="824"/>
                  </a:cubicBezTo>
                  <a:cubicBezTo>
                    <a:pt x="652" y="824"/>
                    <a:pt x="669" y="808"/>
                    <a:pt x="669" y="787"/>
                  </a:cubicBezTo>
                  <a:cubicBezTo>
                    <a:pt x="669" y="767"/>
                    <a:pt x="669" y="273"/>
                    <a:pt x="669" y="220"/>
                  </a:cubicBezTo>
                  <a:close/>
                  <a:moveTo>
                    <a:pt x="451" y="633"/>
                  </a:moveTo>
                  <a:cubicBezTo>
                    <a:pt x="404" y="676"/>
                    <a:pt x="346" y="703"/>
                    <a:pt x="297" y="703"/>
                  </a:cubicBezTo>
                  <a:cubicBezTo>
                    <a:pt x="238" y="703"/>
                    <a:pt x="194" y="659"/>
                    <a:pt x="194" y="587"/>
                  </a:cubicBezTo>
                  <a:cubicBezTo>
                    <a:pt x="194" y="436"/>
                    <a:pt x="331" y="443"/>
                    <a:pt x="468" y="427"/>
                  </a:cubicBezTo>
                  <a:cubicBezTo>
                    <a:pt x="468" y="487"/>
                    <a:pt x="468" y="546"/>
                    <a:pt x="468" y="575"/>
                  </a:cubicBezTo>
                  <a:cubicBezTo>
                    <a:pt x="468" y="596"/>
                    <a:pt x="468" y="617"/>
                    <a:pt x="451" y="633"/>
                  </a:cubicBezTo>
                  <a:close/>
                </a:path>
              </a:pathLst>
            </a:custGeom>
            <a:solidFill>
              <a:srgbClr val="0075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6" name="Freeform 17">
              <a:extLst>
                <a:ext uri="{FF2B5EF4-FFF2-40B4-BE49-F238E27FC236}">
                  <a16:creationId xmlns:a16="http://schemas.microsoft.com/office/drawing/2014/main" xmlns="" id="{387437AA-6487-4B95-B4F0-ABAA6962C3D7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026" y="377"/>
              <a:ext cx="868" cy="1480"/>
            </a:xfrm>
            <a:custGeom>
              <a:avLst/>
              <a:gdLst>
                <a:gd name="T0" fmla="*/ 669 w 669"/>
                <a:gd name="T1" fmla="*/ 517 h 1141"/>
                <a:gd name="T2" fmla="*/ 458 w 669"/>
                <a:gd name="T3" fmla="*/ 320 h 1141"/>
                <a:gd name="T4" fmla="*/ 204 w 669"/>
                <a:gd name="T5" fmla="*/ 411 h 1141"/>
                <a:gd name="T6" fmla="*/ 204 w 669"/>
                <a:gd name="T7" fmla="*/ 19 h 1141"/>
                <a:gd name="T8" fmla="*/ 194 w 669"/>
                <a:gd name="T9" fmla="*/ 0 h 1141"/>
                <a:gd name="T10" fmla="*/ 181 w 669"/>
                <a:gd name="T11" fmla="*/ 5 h 1141"/>
                <a:gd name="T12" fmla="*/ 12 w 669"/>
                <a:gd name="T13" fmla="*/ 94 h 1141"/>
                <a:gd name="T14" fmla="*/ 0 w 669"/>
                <a:gd name="T15" fmla="*/ 112 h 1141"/>
                <a:gd name="T16" fmla="*/ 0 w 669"/>
                <a:gd name="T17" fmla="*/ 1104 h 1141"/>
                <a:gd name="T18" fmla="*/ 39 w 669"/>
                <a:gd name="T19" fmla="*/ 1141 h 1141"/>
                <a:gd name="T20" fmla="*/ 167 w 669"/>
                <a:gd name="T21" fmla="*/ 1141 h 1141"/>
                <a:gd name="T22" fmla="*/ 204 w 669"/>
                <a:gd name="T23" fmla="*/ 1105 h 1141"/>
                <a:gd name="T24" fmla="*/ 204 w 669"/>
                <a:gd name="T25" fmla="*/ 575 h 1141"/>
                <a:gd name="T26" fmla="*/ 221 w 669"/>
                <a:gd name="T27" fmla="*/ 532 h 1141"/>
                <a:gd name="T28" fmla="*/ 392 w 669"/>
                <a:gd name="T29" fmla="*/ 471 h 1141"/>
                <a:gd name="T30" fmla="*/ 466 w 669"/>
                <a:gd name="T31" fmla="*/ 567 h 1141"/>
                <a:gd name="T32" fmla="*/ 466 w 669"/>
                <a:gd name="T33" fmla="*/ 1104 h 1141"/>
                <a:gd name="T34" fmla="*/ 504 w 669"/>
                <a:gd name="T35" fmla="*/ 1141 h 1141"/>
                <a:gd name="T36" fmla="*/ 632 w 669"/>
                <a:gd name="T37" fmla="*/ 1141 h 1141"/>
                <a:gd name="T38" fmla="*/ 669 w 669"/>
                <a:gd name="T39" fmla="*/ 1104 h 1141"/>
                <a:gd name="T40" fmla="*/ 669 w 669"/>
                <a:gd name="T41" fmla="*/ 517 h 1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669" h="1141">
                  <a:moveTo>
                    <a:pt x="669" y="517"/>
                  </a:moveTo>
                  <a:cubicBezTo>
                    <a:pt x="666" y="375"/>
                    <a:pt x="580" y="320"/>
                    <a:pt x="458" y="320"/>
                  </a:cubicBezTo>
                  <a:cubicBezTo>
                    <a:pt x="356" y="320"/>
                    <a:pt x="250" y="381"/>
                    <a:pt x="204" y="411"/>
                  </a:cubicBezTo>
                  <a:cubicBezTo>
                    <a:pt x="204" y="359"/>
                    <a:pt x="204" y="139"/>
                    <a:pt x="204" y="19"/>
                  </a:cubicBezTo>
                  <a:cubicBezTo>
                    <a:pt x="204" y="4"/>
                    <a:pt x="201" y="0"/>
                    <a:pt x="194" y="0"/>
                  </a:cubicBezTo>
                  <a:cubicBezTo>
                    <a:pt x="190" y="0"/>
                    <a:pt x="187" y="2"/>
                    <a:pt x="181" y="5"/>
                  </a:cubicBezTo>
                  <a:cubicBezTo>
                    <a:pt x="128" y="38"/>
                    <a:pt x="71" y="69"/>
                    <a:pt x="12" y="94"/>
                  </a:cubicBezTo>
                  <a:cubicBezTo>
                    <a:pt x="5" y="96"/>
                    <a:pt x="1" y="99"/>
                    <a:pt x="0" y="112"/>
                  </a:cubicBezTo>
                  <a:cubicBezTo>
                    <a:pt x="1" y="132"/>
                    <a:pt x="0" y="1082"/>
                    <a:pt x="0" y="1104"/>
                  </a:cubicBezTo>
                  <a:cubicBezTo>
                    <a:pt x="0" y="1125"/>
                    <a:pt x="18" y="1141"/>
                    <a:pt x="39" y="1141"/>
                  </a:cubicBezTo>
                  <a:cubicBezTo>
                    <a:pt x="60" y="1141"/>
                    <a:pt x="146" y="1141"/>
                    <a:pt x="167" y="1141"/>
                  </a:cubicBezTo>
                  <a:cubicBezTo>
                    <a:pt x="187" y="1141"/>
                    <a:pt x="204" y="1125"/>
                    <a:pt x="204" y="1105"/>
                  </a:cubicBezTo>
                  <a:cubicBezTo>
                    <a:pt x="204" y="1084"/>
                    <a:pt x="204" y="734"/>
                    <a:pt x="204" y="575"/>
                  </a:cubicBezTo>
                  <a:cubicBezTo>
                    <a:pt x="204" y="550"/>
                    <a:pt x="210" y="539"/>
                    <a:pt x="221" y="532"/>
                  </a:cubicBezTo>
                  <a:cubicBezTo>
                    <a:pt x="271" y="502"/>
                    <a:pt x="341" y="471"/>
                    <a:pt x="392" y="471"/>
                  </a:cubicBezTo>
                  <a:cubicBezTo>
                    <a:pt x="447" y="471"/>
                    <a:pt x="466" y="510"/>
                    <a:pt x="466" y="567"/>
                  </a:cubicBezTo>
                  <a:cubicBezTo>
                    <a:pt x="466" y="785"/>
                    <a:pt x="466" y="1083"/>
                    <a:pt x="466" y="1104"/>
                  </a:cubicBezTo>
                  <a:cubicBezTo>
                    <a:pt x="466" y="1124"/>
                    <a:pt x="483" y="1141"/>
                    <a:pt x="504" y="1141"/>
                  </a:cubicBezTo>
                  <a:cubicBezTo>
                    <a:pt x="525" y="1141"/>
                    <a:pt x="611" y="1141"/>
                    <a:pt x="632" y="1141"/>
                  </a:cubicBezTo>
                  <a:cubicBezTo>
                    <a:pt x="653" y="1141"/>
                    <a:pt x="669" y="1125"/>
                    <a:pt x="669" y="1104"/>
                  </a:cubicBezTo>
                  <a:cubicBezTo>
                    <a:pt x="669" y="1084"/>
                    <a:pt x="669" y="723"/>
                    <a:pt x="669" y="517"/>
                  </a:cubicBezTo>
                </a:path>
              </a:pathLst>
            </a:custGeom>
            <a:solidFill>
              <a:srgbClr val="0075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14896291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6274" r:id="rId1"/>
    <p:sldLayoutId id="2147486275" r:id="rId2"/>
    <p:sldLayoutId id="2147486276" r:id="rId3"/>
    <p:sldLayoutId id="2147486277" r:id="rId4"/>
    <p:sldLayoutId id="2147486278" r:id="rId5"/>
    <p:sldLayoutId id="2147486279" r:id="rId6"/>
    <p:sldLayoutId id="2147486280" r:id="rId7"/>
    <p:sldLayoutId id="2147486281" r:id="rId8"/>
    <p:sldLayoutId id="2147486282" r:id="rId9"/>
    <p:sldLayoutId id="2147486283" r:id="rId10"/>
    <p:sldLayoutId id="2147486284" r:id="rId11"/>
    <p:sldLayoutId id="2147486285" r:id="rId12"/>
    <p:sldLayoutId id="2147486286" r:id="rId13"/>
    <p:sldLayoutId id="2147486287" r:id="rId14"/>
    <p:sldLayoutId id="2147486288" r:id="rId15"/>
    <p:sldLayoutId id="2147486289" r:id="rId16"/>
  </p:sldLayoutIdLst>
  <p:transition>
    <p:fade/>
  </p:transition>
  <p:hf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0"/>
        </a:spcBef>
        <a:buFont typeface="Arial" panose="020B0604020202020204" pitchFamily="34" charset="0"/>
        <a:buNone/>
        <a:defRPr sz="2000" kern="1200">
          <a:solidFill>
            <a:schemeClr val="accent1"/>
          </a:solidFill>
          <a:latin typeface="+mn-lt"/>
          <a:ea typeface="+mn-ea"/>
          <a:cs typeface="+mn-cs"/>
        </a:defRPr>
      </a:lvl1pPr>
      <a:lvl2pPr marL="270000" indent="-270000" algn="l" defTabSz="914400" rtl="0" eaLnBrk="1" latinLnBrk="0" hangingPunct="1">
        <a:lnSpc>
          <a:spcPct val="90000"/>
        </a:lnSpc>
        <a:spcBef>
          <a:spcPts val="0"/>
        </a:spcBef>
        <a:spcAft>
          <a:spcPts val="2000"/>
        </a:spcAft>
        <a:buFont typeface="Courier New" panose="02070309020205020404" pitchFamily="49" charset="0"/>
        <a:buChar char="o"/>
        <a:defRPr sz="2000" kern="1200">
          <a:solidFill>
            <a:schemeClr val="accent1"/>
          </a:solidFill>
          <a:latin typeface="+mn-lt"/>
          <a:ea typeface="+mn-ea"/>
          <a:cs typeface="+mn-cs"/>
        </a:defRPr>
      </a:lvl2pPr>
      <a:lvl3pPr marL="540000" indent="-270000" algn="l" defTabSz="914400" rtl="0" eaLnBrk="1" latinLnBrk="0" hangingPunct="1">
        <a:lnSpc>
          <a:spcPct val="90000"/>
        </a:lnSpc>
        <a:spcBef>
          <a:spcPts val="0"/>
        </a:spcBef>
        <a:spcAft>
          <a:spcPts val="2000"/>
        </a:spcAft>
        <a:buFont typeface="Courier New" panose="02070309020205020404" pitchFamily="49" charset="0"/>
        <a:buChar char="o"/>
        <a:defRPr sz="20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810000" indent="-270000" algn="l" defTabSz="914400" rtl="0" eaLnBrk="1" latinLnBrk="0" hangingPunct="1">
        <a:lnSpc>
          <a:spcPct val="90000"/>
        </a:lnSpc>
        <a:spcBef>
          <a:spcPts val="0"/>
        </a:spcBef>
        <a:spcAft>
          <a:spcPts val="2000"/>
        </a:spcAft>
        <a:buFont typeface="Courier New" panose="02070309020205020404" pitchFamily="49" charset="0"/>
        <a:buChar char="o"/>
        <a:defRPr sz="20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080000" indent="-270000" algn="l" defTabSz="914400" rtl="0" eaLnBrk="1" latinLnBrk="0" hangingPunct="1">
        <a:lnSpc>
          <a:spcPct val="90000"/>
        </a:lnSpc>
        <a:spcBef>
          <a:spcPts val="0"/>
        </a:spcBef>
        <a:spcAft>
          <a:spcPts val="2000"/>
        </a:spcAft>
        <a:buFont typeface="Courier New" panose="02070309020205020404" pitchFamily="49" charset="0"/>
        <a:buChar char="o"/>
        <a:defRPr sz="2000" kern="1200">
          <a:solidFill>
            <a:schemeClr val="accent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2880" userDrawn="1">
          <p15:clr>
            <a:srgbClr val="F26B43"/>
          </p15:clr>
        </p15:guide>
        <p15:guide id="3" orient="horz" pos="332" userDrawn="1">
          <p15:clr>
            <a:srgbClr val="F26B43"/>
          </p15:clr>
        </p15:guide>
        <p15:guide id="4" orient="horz" pos="822" userDrawn="1">
          <p15:clr>
            <a:srgbClr val="F26B43"/>
          </p15:clr>
        </p15:guide>
        <p15:guide id="5" orient="horz" pos="1169" userDrawn="1">
          <p15:clr>
            <a:srgbClr val="F26B43"/>
          </p15:clr>
        </p15:guide>
        <p15:guide id="6" pos="376" userDrawn="1">
          <p15:clr>
            <a:srgbClr val="F26B43"/>
          </p15:clr>
        </p15:guide>
        <p15:guide id="7" pos="5384" userDrawn="1">
          <p15:clr>
            <a:srgbClr val="F26B43"/>
          </p15:clr>
        </p15:guide>
        <p15:guide id="8" orient="horz" pos="3797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96902" y="527051"/>
            <a:ext cx="6731667" cy="777875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96900" y="1855789"/>
            <a:ext cx="7950200" cy="4171951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6900" y="6212669"/>
            <a:ext cx="1506200" cy="277065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l">
              <a:defRPr sz="1200">
                <a:solidFill>
                  <a:schemeClr val="accent1"/>
                </a:solidFill>
              </a:defRPr>
            </a:lvl1pPr>
          </a:lstStyle>
          <a:p>
            <a:fld id="{3F690C12-BAD4-4AF6-81CC-E798817215F4}" type="datetime3">
              <a:rPr lang="en-US" smtClean="0">
                <a:solidFill>
                  <a:srgbClr val="0075BF"/>
                </a:solidFill>
                <a:cs typeface="Arial" pitchFamily="34" charset="0"/>
              </a:rPr>
              <a:pPr/>
              <a:t>29 September 2021</a:t>
            </a:fld>
            <a:endParaRPr lang="en-GB" dirty="0">
              <a:solidFill>
                <a:srgbClr val="0075BF"/>
              </a:solidFill>
              <a:cs typeface="Arial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96900" y="6552075"/>
            <a:ext cx="7950200" cy="212408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>
              <a:defRPr sz="1200">
                <a:solidFill>
                  <a:schemeClr val="accent1"/>
                </a:solidFill>
              </a:defRPr>
            </a:lvl1pPr>
          </a:lstStyle>
          <a:p>
            <a:endParaRPr lang="en-GB" dirty="0">
              <a:solidFill>
                <a:srgbClr val="0075BF"/>
              </a:solidFill>
              <a:cs typeface="Arial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47100" y="6231602"/>
            <a:ext cx="290900" cy="258132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r">
              <a:defRPr sz="1000">
                <a:solidFill>
                  <a:schemeClr val="accent1"/>
                </a:solidFill>
              </a:defRPr>
            </a:lvl1pPr>
          </a:lstStyle>
          <a:p>
            <a:fld id="{3F17AC1C-9FE1-42FA-99A3-80DA8DDB6D2B}" type="slidenum">
              <a:rPr lang="en-GB" smtClean="0">
                <a:solidFill>
                  <a:srgbClr val="0075BF"/>
                </a:solidFill>
                <a:cs typeface="Arial" pitchFamily="34" charset="0"/>
              </a:rPr>
              <a:pPr/>
              <a:t>‹#›</a:t>
            </a:fld>
            <a:endParaRPr lang="en-GB" dirty="0">
              <a:solidFill>
                <a:srgbClr val="0075BF"/>
              </a:solidFill>
              <a:cs typeface="Arial" pitchFamily="34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8BA690F1-BF49-47B1-B953-55E8388BEBEA}"/>
              </a:ext>
            </a:extLst>
          </p:cNvPr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3100" y="6231600"/>
            <a:ext cx="6444000" cy="258133"/>
          </a:xfrm>
          <a:prstGeom prst="rect">
            <a:avLst/>
          </a:prstGeom>
        </p:spPr>
      </p:pic>
      <p:grpSp>
        <p:nvGrpSpPr>
          <p:cNvPr id="12" name="Group 4">
            <a:extLst>
              <a:ext uri="{FF2B5EF4-FFF2-40B4-BE49-F238E27FC236}">
                <a16:creationId xmlns:a16="http://schemas.microsoft.com/office/drawing/2014/main" xmlns="" id="{5175D0F3-A7E4-4BFD-8553-0D26E0BB7BFF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7362700" y="471601"/>
            <a:ext cx="1184400" cy="403436"/>
            <a:chOff x="134" y="-75"/>
            <a:chExt cx="5760" cy="1962"/>
          </a:xfrm>
        </p:grpSpPr>
        <p:sp>
          <p:nvSpPr>
            <p:cNvPr id="14" name="Freeform 5">
              <a:extLst>
                <a:ext uri="{FF2B5EF4-FFF2-40B4-BE49-F238E27FC236}">
                  <a16:creationId xmlns:a16="http://schemas.microsoft.com/office/drawing/2014/main" xmlns="" id="{7DFCE972-EAA5-4B92-BA49-CD32C6DC93A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626" y="782"/>
              <a:ext cx="452" cy="1073"/>
            </a:xfrm>
            <a:custGeom>
              <a:avLst/>
              <a:gdLst>
                <a:gd name="T0" fmla="*/ 339 w 348"/>
                <a:gd name="T1" fmla="*/ 79 h 827"/>
                <a:gd name="T2" fmla="*/ 210 w 348"/>
                <a:gd name="T3" fmla="*/ 781 h 827"/>
                <a:gd name="T4" fmla="*/ 157 w 348"/>
                <a:gd name="T5" fmla="*/ 826 h 827"/>
                <a:gd name="T6" fmla="*/ 48 w 348"/>
                <a:gd name="T7" fmla="*/ 826 h 827"/>
                <a:gd name="T8" fmla="*/ 7 w 348"/>
                <a:gd name="T9" fmla="*/ 776 h 827"/>
                <a:gd name="T10" fmla="*/ 130 w 348"/>
                <a:gd name="T11" fmla="*/ 85 h 827"/>
                <a:gd name="T12" fmla="*/ 316 w 348"/>
                <a:gd name="T13" fmla="*/ 7 h 827"/>
                <a:gd name="T14" fmla="*/ 336 w 348"/>
                <a:gd name="T15" fmla="*/ 0 h 827"/>
                <a:gd name="T16" fmla="*/ 348 w 348"/>
                <a:gd name="T17" fmla="*/ 16 h 827"/>
                <a:gd name="T18" fmla="*/ 339 w 348"/>
                <a:gd name="T19" fmla="*/ 79 h 8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48" h="827">
                  <a:moveTo>
                    <a:pt x="339" y="79"/>
                  </a:moveTo>
                  <a:cubicBezTo>
                    <a:pt x="296" y="318"/>
                    <a:pt x="253" y="542"/>
                    <a:pt x="210" y="781"/>
                  </a:cubicBezTo>
                  <a:cubicBezTo>
                    <a:pt x="204" y="812"/>
                    <a:pt x="187" y="826"/>
                    <a:pt x="157" y="826"/>
                  </a:cubicBezTo>
                  <a:cubicBezTo>
                    <a:pt x="121" y="827"/>
                    <a:pt x="84" y="827"/>
                    <a:pt x="48" y="826"/>
                  </a:cubicBezTo>
                  <a:cubicBezTo>
                    <a:pt x="10" y="826"/>
                    <a:pt x="0" y="814"/>
                    <a:pt x="7" y="776"/>
                  </a:cubicBezTo>
                  <a:cubicBezTo>
                    <a:pt x="29" y="656"/>
                    <a:pt x="111" y="190"/>
                    <a:pt x="130" y="85"/>
                  </a:cubicBezTo>
                  <a:cubicBezTo>
                    <a:pt x="198" y="61"/>
                    <a:pt x="255" y="39"/>
                    <a:pt x="316" y="7"/>
                  </a:cubicBezTo>
                  <a:cubicBezTo>
                    <a:pt x="323" y="3"/>
                    <a:pt x="330" y="0"/>
                    <a:pt x="336" y="0"/>
                  </a:cubicBezTo>
                  <a:cubicBezTo>
                    <a:pt x="345" y="0"/>
                    <a:pt x="348" y="6"/>
                    <a:pt x="348" y="16"/>
                  </a:cubicBezTo>
                  <a:cubicBezTo>
                    <a:pt x="348" y="27"/>
                    <a:pt x="340" y="70"/>
                    <a:pt x="339" y="79"/>
                  </a:cubicBezTo>
                  <a:close/>
                </a:path>
              </a:pathLst>
            </a:custGeom>
            <a:solidFill>
              <a:srgbClr val="0075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prstClr val="black"/>
                </a:solidFill>
                <a:cs typeface="Arial" pitchFamily="34" charset="0"/>
              </a:endParaRPr>
            </a:p>
          </p:txBody>
        </p:sp>
        <p:sp>
          <p:nvSpPr>
            <p:cNvPr id="15" name="Freeform 6">
              <a:extLst>
                <a:ext uri="{FF2B5EF4-FFF2-40B4-BE49-F238E27FC236}">
                  <a16:creationId xmlns:a16="http://schemas.microsoft.com/office/drawing/2014/main" xmlns="" id="{1A77D11B-9455-4FB8-9F9F-889262CAFDE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435" y="-75"/>
              <a:ext cx="579" cy="352"/>
            </a:xfrm>
            <a:custGeom>
              <a:avLst/>
              <a:gdLst>
                <a:gd name="T0" fmla="*/ 447 w 447"/>
                <a:gd name="T1" fmla="*/ 133 h 271"/>
                <a:gd name="T2" fmla="*/ 447 w 447"/>
                <a:gd name="T3" fmla="*/ 133 h 271"/>
                <a:gd name="T4" fmla="*/ 444 w 447"/>
                <a:gd name="T5" fmla="*/ 127 h 271"/>
                <a:gd name="T6" fmla="*/ 322 w 447"/>
                <a:gd name="T7" fmla="*/ 2 h 271"/>
                <a:gd name="T8" fmla="*/ 312 w 447"/>
                <a:gd name="T9" fmla="*/ 2 h 271"/>
                <a:gd name="T10" fmla="*/ 8 w 447"/>
                <a:gd name="T11" fmla="*/ 128 h 271"/>
                <a:gd name="T12" fmla="*/ 1 w 447"/>
                <a:gd name="T13" fmla="*/ 135 h 271"/>
                <a:gd name="T14" fmla="*/ 1 w 447"/>
                <a:gd name="T15" fmla="*/ 137 h 271"/>
                <a:gd name="T16" fmla="*/ 6 w 447"/>
                <a:gd name="T17" fmla="*/ 144 h 271"/>
                <a:gd name="T18" fmla="*/ 263 w 447"/>
                <a:gd name="T19" fmla="*/ 268 h 271"/>
                <a:gd name="T20" fmla="*/ 278 w 447"/>
                <a:gd name="T21" fmla="*/ 268 h 271"/>
                <a:gd name="T22" fmla="*/ 441 w 447"/>
                <a:gd name="T23" fmla="*/ 145 h 271"/>
                <a:gd name="T24" fmla="*/ 446 w 447"/>
                <a:gd name="T25" fmla="*/ 138 h 271"/>
                <a:gd name="T26" fmla="*/ 446 w 447"/>
                <a:gd name="T27" fmla="*/ 138 h 271"/>
                <a:gd name="T28" fmla="*/ 447 w 447"/>
                <a:gd name="T29" fmla="*/ 136 h 271"/>
                <a:gd name="T30" fmla="*/ 447 w 447"/>
                <a:gd name="T31" fmla="*/ 133 h 2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7" h="271">
                  <a:moveTo>
                    <a:pt x="447" y="133"/>
                  </a:moveTo>
                  <a:cubicBezTo>
                    <a:pt x="447" y="133"/>
                    <a:pt x="447" y="133"/>
                    <a:pt x="447" y="133"/>
                  </a:cubicBezTo>
                  <a:cubicBezTo>
                    <a:pt x="447" y="131"/>
                    <a:pt x="446" y="128"/>
                    <a:pt x="444" y="127"/>
                  </a:cubicBezTo>
                  <a:cubicBezTo>
                    <a:pt x="322" y="2"/>
                    <a:pt x="322" y="2"/>
                    <a:pt x="322" y="2"/>
                  </a:cubicBezTo>
                  <a:cubicBezTo>
                    <a:pt x="320" y="0"/>
                    <a:pt x="315" y="0"/>
                    <a:pt x="312" y="2"/>
                  </a:cubicBezTo>
                  <a:cubicBezTo>
                    <a:pt x="234" y="57"/>
                    <a:pt x="106" y="104"/>
                    <a:pt x="8" y="128"/>
                  </a:cubicBezTo>
                  <a:cubicBezTo>
                    <a:pt x="4" y="129"/>
                    <a:pt x="2" y="132"/>
                    <a:pt x="1" y="135"/>
                  </a:cubicBezTo>
                  <a:cubicBezTo>
                    <a:pt x="1" y="135"/>
                    <a:pt x="1" y="136"/>
                    <a:pt x="1" y="137"/>
                  </a:cubicBezTo>
                  <a:cubicBezTo>
                    <a:pt x="0" y="140"/>
                    <a:pt x="2" y="143"/>
                    <a:pt x="6" y="144"/>
                  </a:cubicBezTo>
                  <a:cubicBezTo>
                    <a:pt x="95" y="167"/>
                    <a:pt x="205" y="213"/>
                    <a:pt x="263" y="268"/>
                  </a:cubicBezTo>
                  <a:cubicBezTo>
                    <a:pt x="267" y="271"/>
                    <a:pt x="273" y="271"/>
                    <a:pt x="278" y="268"/>
                  </a:cubicBezTo>
                  <a:cubicBezTo>
                    <a:pt x="441" y="145"/>
                    <a:pt x="441" y="145"/>
                    <a:pt x="441" y="145"/>
                  </a:cubicBezTo>
                  <a:cubicBezTo>
                    <a:pt x="444" y="143"/>
                    <a:pt x="445" y="141"/>
                    <a:pt x="446" y="138"/>
                  </a:cubicBezTo>
                  <a:cubicBezTo>
                    <a:pt x="446" y="138"/>
                    <a:pt x="446" y="138"/>
                    <a:pt x="446" y="138"/>
                  </a:cubicBezTo>
                  <a:cubicBezTo>
                    <a:pt x="447" y="137"/>
                    <a:pt x="447" y="137"/>
                    <a:pt x="447" y="136"/>
                  </a:cubicBezTo>
                  <a:cubicBezTo>
                    <a:pt x="447" y="135"/>
                    <a:pt x="447" y="134"/>
                    <a:pt x="447" y="133"/>
                  </a:cubicBezTo>
                </a:path>
              </a:pathLst>
            </a:custGeom>
            <a:solidFill>
              <a:srgbClr val="00A0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prstClr val="black"/>
                </a:solidFill>
                <a:cs typeface="Arial" pitchFamily="34" charset="0"/>
              </a:endParaRPr>
            </a:p>
          </p:txBody>
        </p:sp>
        <p:sp>
          <p:nvSpPr>
            <p:cNvPr id="16" name="Freeform 7">
              <a:extLst>
                <a:ext uri="{FF2B5EF4-FFF2-40B4-BE49-F238E27FC236}">
                  <a16:creationId xmlns:a16="http://schemas.microsoft.com/office/drawing/2014/main" xmlns="" id="{719E90E0-B605-4752-90BB-52F1C0818D4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366" y="330"/>
              <a:ext cx="580" cy="353"/>
            </a:xfrm>
            <a:custGeom>
              <a:avLst/>
              <a:gdLst>
                <a:gd name="T0" fmla="*/ 447 w 447"/>
                <a:gd name="T1" fmla="*/ 134 h 272"/>
                <a:gd name="T2" fmla="*/ 447 w 447"/>
                <a:gd name="T3" fmla="*/ 134 h 272"/>
                <a:gd name="T4" fmla="*/ 444 w 447"/>
                <a:gd name="T5" fmla="*/ 127 h 272"/>
                <a:gd name="T6" fmla="*/ 322 w 447"/>
                <a:gd name="T7" fmla="*/ 3 h 272"/>
                <a:gd name="T8" fmla="*/ 311 w 447"/>
                <a:gd name="T9" fmla="*/ 3 h 272"/>
                <a:gd name="T10" fmla="*/ 8 w 447"/>
                <a:gd name="T11" fmla="*/ 128 h 272"/>
                <a:gd name="T12" fmla="*/ 0 w 447"/>
                <a:gd name="T13" fmla="*/ 136 h 272"/>
                <a:gd name="T14" fmla="*/ 0 w 447"/>
                <a:gd name="T15" fmla="*/ 137 h 272"/>
                <a:gd name="T16" fmla="*/ 5 w 447"/>
                <a:gd name="T17" fmla="*/ 145 h 272"/>
                <a:gd name="T18" fmla="*/ 263 w 447"/>
                <a:gd name="T19" fmla="*/ 269 h 272"/>
                <a:gd name="T20" fmla="*/ 277 w 447"/>
                <a:gd name="T21" fmla="*/ 268 h 272"/>
                <a:gd name="T22" fmla="*/ 441 w 447"/>
                <a:gd name="T23" fmla="*/ 146 h 272"/>
                <a:gd name="T24" fmla="*/ 446 w 447"/>
                <a:gd name="T25" fmla="*/ 139 h 272"/>
                <a:gd name="T26" fmla="*/ 446 w 447"/>
                <a:gd name="T27" fmla="*/ 139 h 272"/>
                <a:gd name="T28" fmla="*/ 447 w 447"/>
                <a:gd name="T29" fmla="*/ 137 h 272"/>
                <a:gd name="T30" fmla="*/ 447 w 447"/>
                <a:gd name="T31" fmla="*/ 134 h 2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7" h="272">
                  <a:moveTo>
                    <a:pt x="447" y="134"/>
                  </a:moveTo>
                  <a:cubicBezTo>
                    <a:pt x="447" y="134"/>
                    <a:pt x="447" y="134"/>
                    <a:pt x="447" y="134"/>
                  </a:cubicBezTo>
                  <a:cubicBezTo>
                    <a:pt x="447" y="132"/>
                    <a:pt x="446" y="129"/>
                    <a:pt x="444" y="127"/>
                  </a:cubicBezTo>
                  <a:cubicBezTo>
                    <a:pt x="322" y="3"/>
                    <a:pt x="322" y="3"/>
                    <a:pt x="322" y="3"/>
                  </a:cubicBezTo>
                  <a:cubicBezTo>
                    <a:pt x="319" y="1"/>
                    <a:pt x="315" y="0"/>
                    <a:pt x="311" y="3"/>
                  </a:cubicBezTo>
                  <a:cubicBezTo>
                    <a:pt x="234" y="58"/>
                    <a:pt x="106" y="105"/>
                    <a:pt x="8" y="128"/>
                  </a:cubicBezTo>
                  <a:cubicBezTo>
                    <a:pt x="4" y="129"/>
                    <a:pt x="1" y="133"/>
                    <a:pt x="0" y="136"/>
                  </a:cubicBezTo>
                  <a:cubicBezTo>
                    <a:pt x="0" y="136"/>
                    <a:pt x="0" y="137"/>
                    <a:pt x="0" y="137"/>
                  </a:cubicBezTo>
                  <a:cubicBezTo>
                    <a:pt x="0" y="141"/>
                    <a:pt x="1" y="144"/>
                    <a:pt x="5" y="145"/>
                  </a:cubicBezTo>
                  <a:cubicBezTo>
                    <a:pt x="94" y="168"/>
                    <a:pt x="204" y="214"/>
                    <a:pt x="263" y="269"/>
                  </a:cubicBezTo>
                  <a:cubicBezTo>
                    <a:pt x="266" y="272"/>
                    <a:pt x="273" y="272"/>
                    <a:pt x="277" y="268"/>
                  </a:cubicBezTo>
                  <a:cubicBezTo>
                    <a:pt x="441" y="146"/>
                    <a:pt x="441" y="146"/>
                    <a:pt x="441" y="146"/>
                  </a:cubicBezTo>
                  <a:cubicBezTo>
                    <a:pt x="443" y="144"/>
                    <a:pt x="445" y="142"/>
                    <a:pt x="446" y="139"/>
                  </a:cubicBezTo>
                  <a:cubicBezTo>
                    <a:pt x="446" y="139"/>
                    <a:pt x="446" y="139"/>
                    <a:pt x="446" y="139"/>
                  </a:cubicBezTo>
                  <a:cubicBezTo>
                    <a:pt x="446" y="138"/>
                    <a:pt x="447" y="137"/>
                    <a:pt x="447" y="137"/>
                  </a:cubicBezTo>
                  <a:cubicBezTo>
                    <a:pt x="447" y="136"/>
                    <a:pt x="447" y="135"/>
                    <a:pt x="447" y="134"/>
                  </a:cubicBezTo>
                </a:path>
              </a:pathLst>
            </a:custGeom>
            <a:solidFill>
              <a:srgbClr val="00A0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prstClr val="black"/>
                </a:solidFill>
                <a:cs typeface="Arial" pitchFamily="34" charset="0"/>
              </a:endParaRPr>
            </a:p>
          </p:txBody>
        </p:sp>
        <p:sp>
          <p:nvSpPr>
            <p:cNvPr id="17" name="Freeform 8">
              <a:extLst>
                <a:ext uri="{FF2B5EF4-FFF2-40B4-BE49-F238E27FC236}">
                  <a16:creationId xmlns:a16="http://schemas.microsoft.com/office/drawing/2014/main" xmlns="" id="{FF8933A7-22F5-4C93-BFB8-CC701FF6C788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801" y="-75"/>
              <a:ext cx="580" cy="352"/>
            </a:xfrm>
            <a:custGeom>
              <a:avLst/>
              <a:gdLst>
                <a:gd name="T0" fmla="*/ 447 w 447"/>
                <a:gd name="T1" fmla="*/ 133 h 271"/>
                <a:gd name="T2" fmla="*/ 447 w 447"/>
                <a:gd name="T3" fmla="*/ 133 h 271"/>
                <a:gd name="T4" fmla="*/ 444 w 447"/>
                <a:gd name="T5" fmla="*/ 127 h 271"/>
                <a:gd name="T6" fmla="*/ 322 w 447"/>
                <a:gd name="T7" fmla="*/ 2 h 271"/>
                <a:gd name="T8" fmla="*/ 311 w 447"/>
                <a:gd name="T9" fmla="*/ 2 h 271"/>
                <a:gd name="T10" fmla="*/ 8 w 447"/>
                <a:gd name="T11" fmla="*/ 128 h 271"/>
                <a:gd name="T12" fmla="*/ 0 w 447"/>
                <a:gd name="T13" fmla="*/ 135 h 271"/>
                <a:gd name="T14" fmla="*/ 0 w 447"/>
                <a:gd name="T15" fmla="*/ 137 h 271"/>
                <a:gd name="T16" fmla="*/ 5 w 447"/>
                <a:gd name="T17" fmla="*/ 144 h 271"/>
                <a:gd name="T18" fmla="*/ 263 w 447"/>
                <a:gd name="T19" fmla="*/ 268 h 271"/>
                <a:gd name="T20" fmla="*/ 277 w 447"/>
                <a:gd name="T21" fmla="*/ 268 h 271"/>
                <a:gd name="T22" fmla="*/ 441 w 447"/>
                <a:gd name="T23" fmla="*/ 145 h 271"/>
                <a:gd name="T24" fmla="*/ 446 w 447"/>
                <a:gd name="T25" fmla="*/ 138 h 271"/>
                <a:gd name="T26" fmla="*/ 446 w 447"/>
                <a:gd name="T27" fmla="*/ 138 h 271"/>
                <a:gd name="T28" fmla="*/ 447 w 447"/>
                <a:gd name="T29" fmla="*/ 136 h 271"/>
                <a:gd name="T30" fmla="*/ 447 w 447"/>
                <a:gd name="T31" fmla="*/ 133 h 2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7" h="271">
                  <a:moveTo>
                    <a:pt x="447" y="133"/>
                  </a:moveTo>
                  <a:cubicBezTo>
                    <a:pt x="447" y="133"/>
                    <a:pt x="447" y="133"/>
                    <a:pt x="447" y="133"/>
                  </a:cubicBezTo>
                  <a:cubicBezTo>
                    <a:pt x="447" y="131"/>
                    <a:pt x="446" y="128"/>
                    <a:pt x="444" y="127"/>
                  </a:cubicBezTo>
                  <a:cubicBezTo>
                    <a:pt x="322" y="2"/>
                    <a:pt x="322" y="2"/>
                    <a:pt x="322" y="2"/>
                  </a:cubicBezTo>
                  <a:cubicBezTo>
                    <a:pt x="319" y="0"/>
                    <a:pt x="315" y="0"/>
                    <a:pt x="311" y="2"/>
                  </a:cubicBezTo>
                  <a:cubicBezTo>
                    <a:pt x="234" y="57"/>
                    <a:pt x="106" y="104"/>
                    <a:pt x="8" y="128"/>
                  </a:cubicBezTo>
                  <a:cubicBezTo>
                    <a:pt x="4" y="129"/>
                    <a:pt x="1" y="132"/>
                    <a:pt x="0" y="135"/>
                  </a:cubicBezTo>
                  <a:cubicBezTo>
                    <a:pt x="0" y="135"/>
                    <a:pt x="0" y="136"/>
                    <a:pt x="0" y="137"/>
                  </a:cubicBezTo>
                  <a:cubicBezTo>
                    <a:pt x="0" y="140"/>
                    <a:pt x="1" y="143"/>
                    <a:pt x="5" y="144"/>
                  </a:cubicBezTo>
                  <a:cubicBezTo>
                    <a:pt x="94" y="167"/>
                    <a:pt x="204" y="213"/>
                    <a:pt x="263" y="268"/>
                  </a:cubicBezTo>
                  <a:cubicBezTo>
                    <a:pt x="266" y="271"/>
                    <a:pt x="273" y="271"/>
                    <a:pt x="277" y="268"/>
                  </a:cubicBezTo>
                  <a:cubicBezTo>
                    <a:pt x="441" y="145"/>
                    <a:pt x="441" y="145"/>
                    <a:pt x="441" y="145"/>
                  </a:cubicBezTo>
                  <a:cubicBezTo>
                    <a:pt x="443" y="143"/>
                    <a:pt x="445" y="141"/>
                    <a:pt x="446" y="138"/>
                  </a:cubicBezTo>
                  <a:cubicBezTo>
                    <a:pt x="446" y="138"/>
                    <a:pt x="446" y="138"/>
                    <a:pt x="446" y="138"/>
                  </a:cubicBezTo>
                  <a:cubicBezTo>
                    <a:pt x="446" y="137"/>
                    <a:pt x="447" y="137"/>
                    <a:pt x="447" y="136"/>
                  </a:cubicBezTo>
                  <a:cubicBezTo>
                    <a:pt x="447" y="135"/>
                    <a:pt x="447" y="134"/>
                    <a:pt x="447" y="133"/>
                  </a:cubicBezTo>
                </a:path>
              </a:pathLst>
            </a:custGeom>
            <a:solidFill>
              <a:srgbClr val="00A0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prstClr val="black"/>
                </a:solidFill>
                <a:cs typeface="Arial" pitchFamily="34" charset="0"/>
              </a:endParaRPr>
            </a:p>
          </p:txBody>
        </p:sp>
        <p:sp>
          <p:nvSpPr>
            <p:cNvPr id="18" name="Freeform 9">
              <a:extLst>
                <a:ext uri="{FF2B5EF4-FFF2-40B4-BE49-F238E27FC236}">
                  <a16:creationId xmlns:a16="http://schemas.microsoft.com/office/drawing/2014/main" xmlns="" id="{8AB74FF3-49A4-4132-8720-66A2CA737F9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733" y="330"/>
              <a:ext cx="580" cy="353"/>
            </a:xfrm>
            <a:custGeom>
              <a:avLst/>
              <a:gdLst>
                <a:gd name="T0" fmla="*/ 447 w 447"/>
                <a:gd name="T1" fmla="*/ 134 h 272"/>
                <a:gd name="T2" fmla="*/ 447 w 447"/>
                <a:gd name="T3" fmla="*/ 134 h 272"/>
                <a:gd name="T4" fmla="*/ 444 w 447"/>
                <a:gd name="T5" fmla="*/ 127 h 272"/>
                <a:gd name="T6" fmla="*/ 322 w 447"/>
                <a:gd name="T7" fmla="*/ 3 h 272"/>
                <a:gd name="T8" fmla="*/ 312 w 447"/>
                <a:gd name="T9" fmla="*/ 3 h 272"/>
                <a:gd name="T10" fmla="*/ 8 w 447"/>
                <a:gd name="T11" fmla="*/ 128 h 272"/>
                <a:gd name="T12" fmla="*/ 1 w 447"/>
                <a:gd name="T13" fmla="*/ 136 h 272"/>
                <a:gd name="T14" fmla="*/ 0 w 447"/>
                <a:gd name="T15" fmla="*/ 137 h 272"/>
                <a:gd name="T16" fmla="*/ 6 w 447"/>
                <a:gd name="T17" fmla="*/ 145 h 272"/>
                <a:gd name="T18" fmla="*/ 263 w 447"/>
                <a:gd name="T19" fmla="*/ 269 h 272"/>
                <a:gd name="T20" fmla="*/ 278 w 447"/>
                <a:gd name="T21" fmla="*/ 268 h 272"/>
                <a:gd name="T22" fmla="*/ 441 w 447"/>
                <a:gd name="T23" fmla="*/ 146 h 272"/>
                <a:gd name="T24" fmla="*/ 446 w 447"/>
                <a:gd name="T25" fmla="*/ 139 h 272"/>
                <a:gd name="T26" fmla="*/ 446 w 447"/>
                <a:gd name="T27" fmla="*/ 139 h 272"/>
                <a:gd name="T28" fmla="*/ 447 w 447"/>
                <a:gd name="T29" fmla="*/ 137 h 272"/>
                <a:gd name="T30" fmla="*/ 447 w 447"/>
                <a:gd name="T31" fmla="*/ 134 h 2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7" h="272">
                  <a:moveTo>
                    <a:pt x="447" y="134"/>
                  </a:moveTo>
                  <a:cubicBezTo>
                    <a:pt x="447" y="134"/>
                    <a:pt x="447" y="134"/>
                    <a:pt x="447" y="134"/>
                  </a:cubicBezTo>
                  <a:cubicBezTo>
                    <a:pt x="447" y="132"/>
                    <a:pt x="446" y="129"/>
                    <a:pt x="444" y="127"/>
                  </a:cubicBezTo>
                  <a:cubicBezTo>
                    <a:pt x="322" y="3"/>
                    <a:pt x="322" y="3"/>
                    <a:pt x="322" y="3"/>
                  </a:cubicBezTo>
                  <a:cubicBezTo>
                    <a:pt x="320" y="1"/>
                    <a:pt x="315" y="0"/>
                    <a:pt x="312" y="3"/>
                  </a:cubicBezTo>
                  <a:cubicBezTo>
                    <a:pt x="234" y="58"/>
                    <a:pt x="106" y="105"/>
                    <a:pt x="8" y="128"/>
                  </a:cubicBezTo>
                  <a:cubicBezTo>
                    <a:pt x="4" y="129"/>
                    <a:pt x="2" y="133"/>
                    <a:pt x="1" y="136"/>
                  </a:cubicBezTo>
                  <a:cubicBezTo>
                    <a:pt x="1" y="136"/>
                    <a:pt x="1" y="137"/>
                    <a:pt x="0" y="137"/>
                  </a:cubicBezTo>
                  <a:cubicBezTo>
                    <a:pt x="0" y="141"/>
                    <a:pt x="2" y="144"/>
                    <a:pt x="6" y="145"/>
                  </a:cubicBezTo>
                  <a:cubicBezTo>
                    <a:pt x="95" y="168"/>
                    <a:pt x="205" y="214"/>
                    <a:pt x="263" y="269"/>
                  </a:cubicBezTo>
                  <a:cubicBezTo>
                    <a:pt x="267" y="272"/>
                    <a:pt x="273" y="272"/>
                    <a:pt x="278" y="268"/>
                  </a:cubicBezTo>
                  <a:cubicBezTo>
                    <a:pt x="441" y="146"/>
                    <a:pt x="441" y="146"/>
                    <a:pt x="441" y="146"/>
                  </a:cubicBezTo>
                  <a:cubicBezTo>
                    <a:pt x="444" y="144"/>
                    <a:pt x="445" y="142"/>
                    <a:pt x="446" y="139"/>
                  </a:cubicBezTo>
                  <a:cubicBezTo>
                    <a:pt x="446" y="139"/>
                    <a:pt x="446" y="139"/>
                    <a:pt x="446" y="139"/>
                  </a:cubicBezTo>
                  <a:cubicBezTo>
                    <a:pt x="447" y="138"/>
                    <a:pt x="447" y="137"/>
                    <a:pt x="447" y="137"/>
                  </a:cubicBezTo>
                  <a:cubicBezTo>
                    <a:pt x="447" y="136"/>
                    <a:pt x="447" y="135"/>
                    <a:pt x="447" y="134"/>
                  </a:cubicBezTo>
                </a:path>
              </a:pathLst>
            </a:custGeom>
            <a:solidFill>
              <a:srgbClr val="0075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prstClr val="black"/>
                </a:solidFill>
                <a:cs typeface="Arial" pitchFamily="34" charset="0"/>
              </a:endParaRPr>
            </a:p>
          </p:txBody>
        </p:sp>
        <p:sp>
          <p:nvSpPr>
            <p:cNvPr id="19" name="Freeform 10">
              <a:extLst>
                <a:ext uri="{FF2B5EF4-FFF2-40B4-BE49-F238E27FC236}">
                  <a16:creationId xmlns:a16="http://schemas.microsoft.com/office/drawing/2014/main" xmlns="" id="{A9532494-F208-400B-B2D0-EBE14034D7F1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170" y="-75"/>
              <a:ext cx="580" cy="352"/>
            </a:xfrm>
            <a:custGeom>
              <a:avLst/>
              <a:gdLst>
                <a:gd name="T0" fmla="*/ 447 w 447"/>
                <a:gd name="T1" fmla="*/ 133 h 271"/>
                <a:gd name="T2" fmla="*/ 447 w 447"/>
                <a:gd name="T3" fmla="*/ 133 h 271"/>
                <a:gd name="T4" fmla="*/ 444 w 447"/>
                <a:gd name="T5" fmla="*/ 127 h 271"/>
                <a:gd name="T6" fmla="*/ 322 w 447"/>
                <a:gd name="T7" fmla="*/ 2 h 271"/>
                <a:gd name="T8" fmla="*/ 312 w 447"/>
                <a:gd name="T9" fmla="*/ 2 h 271"/>
                <a:gd name="T10" fmla="*/ 8 w 447"/>
                <a:gd name="T11" fmla="*/ 128 h 271"/>
                <a:gd name="T12" fmla="*/ 1 w 447"/>
                <a:gd name="T13" fmla="*/ 135 h 271"/>
                <a:gd name="T14" fmla="*/ 0 w 447"/>
                <a:gd name="T15" fmla="*/ 137 h 271"/>
                <a:gd name="T16" fmla="*/ 5 w 447"/>
                <a:gd name="T17" fmla="*/ 144 h 271"/>
                <a:gd name="T18" fmla="*/ 263 w 447"/>
                <a:gd name="T19" fmla="*/ 268 h 271"/>
                <a:gd name="T20" fmla="*/ 277 w 447"/>
                <a:gd name="T21" fmla="*/ 268 h 271"/>
                <a:gd name="T22" fmla="*/ 441 w 447"/>
                <a:gd name="T23" fmla="*/ 145 h 271"/>
                <a:gd name="T24" fmla="*/ 446 w 447"/>
                <a:gd name="T25" fmla="*/ 138 h 271"/>
                <a:gd name="T26" fmla="*/ 446 w 447"/>
                <a:gd name="T27" fmla="*/ 138 h 271"/>
                <a:gd name="T28" fmla="*/ 447 w 447"/>
                <a:gd name="T29" fmla="*/ 136 h 271"/>
                <a:gd name="T30" fmla="*/ 447 w 447"/>
                <a:gd name="T31" fmla="*/ 133 h 2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7" h="271">
                  <a:moveTo>
                    <a:pt x="447" y="133"/>
                  </a:moveTo>
                  <a:cubicBezTo>
                    <a:pt x="447" y="133"/>
                    <a:pt x="447" y="133"/>
                    <a:pt x="447" y="133"/>
                  </a:cubicBezTo>
                  <a:cubicBezTo>
                    <a:pt x="447" y="131"/>
                    <a:pt x="446" y="128"/>
                    <a:pt x="444" y="127"/>
                  </a:cubicBezTo>
                  <a:cubicBezTo>
                    <a:pt x="322" y="2"/>
                    <a:pt x="322" y="2"/>
                    <a:pt x="322" y="2"/>
                  </a:cubicBezTo>
                  <a:cubicBezTo>
                    <a:pt x="320" y="0"/>
                    <a:pt x="315" y="0"/>
                    <a:pt x="312" y="2"/>
                  </a:cubicBezTo>
                  <a:cubicBezTo>
                    <a:pt x="234" y="57"/>
                    <a:pt x="106" y="104"/>
                    <a:pt x="8" y="128"/>
                  </a:cubicBezTo>
                  <a:cubicBezTo>
                    <a:pt x="4" y="129"/>
                    <a:pt x="1" y="132"/>
                    <a:pt x="1" y="135"/>
                  </a:cubicBezTo>
                  <a:cubicBezTo>
                    <a:pt x="0" y="135"/>
                    <a:pt x="0" y="136"/>
                    <a:pt x="0" y="137"/>
                  </a:cubicBezTo>
                  <a:cubicBezTo>
                    <a:pt x="0" y="140"/>
                    <a:pt x="2" y="143"/>
                    <a:pt x="5" y="144"/>
                  </a:cubicBezTo>
                  <a:cubicBezTo>
                    <a:pt x="94" y="167"/>
                    <a:pt x="205" y="213"/>
                    <a:pt x="263" y="268"/>
                  </a:cubicBezTo>
                  <a:cubicBezTo>
                    <a:pt x="267" y="271"/>
                    <a:pt x="273" y="271"/>
                    <a:pt x="277" y="268"/>
                  </a:cubicBezTo>
                  <a:cubicBezTo>
                    <a:pt x="441" y="145"/>
                    <a:pt x="441" y="145"/>
                    <a:pt x="441" y="145"/>
                  </a:cubicBezTo>
                  <a:cubicBezTo>
                    <a:pt x="443" y="143"/>
                    <a:pt x="445" y="141"/>
                    <a:pt x="446" y="138"/>
                  </a:cubicBezTo>
                  <a:cubicBezTo>
                    <a:pt x="446" y="138"/>
                    <a:pt x="446" y="138"/>
                    <a:pt x="446" y="138"/>
                  </a:cubicBezTo>
                  <a:cubicBezTo>
                    <a:pt x="447" y="137"/>
                    <a:pt x="447" y="137"/>
                    <a:pt x="447" y="136"/>
                  </a:cubicBezTo>
                  <a:cubicBezTo>
                    <a:pt x="447" y="135"/>
                    <a:pt x="447" y="134"/>
                    <a:pt x="447" y="133"/>
                  </a:cubicBezTo>
                </a:path>
              </a:pathLst>
            </a:custGeom>
            <a:solidFill>
              <a:srgbClr val="00A0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prstClr val="black"/>
                </a:solidFill>
                <a:cs typeface="Arial" pitchFamily="34" charset="0"/>
              </a:endParaRPr>
            </a:p>
          </p:txBody>
        </p:sp>
        <p:sp>
          <p:nvSpPr>
            <p:cNvPr id="20" name="Freeform 11">
              <a:extLst>
                <a:ext uri="{FF2B5EF4-FFF2-40B4-BE49-F238E27FC236}">
                  <a16:creationId xmlns:a16="http://schemas.microsoft.com/office/drawing/2014/main" xmlns="" id="{9F7F3F3C-A874-45EB-8829-6DBFF4D0BDB2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537" y="-75"/>
              <a:ext cx="579" cy="352"/>
            </a:xfrm>
            <a:custGeom>
              <a:avLst/>
              <a:gdLst>
                <a:gd name="T0" fmla="*/ 447 w 447"/>
                <a:gd name="T1" fmla="*/ 133 h 271"/>
                <a:gd name="T2" fmla="*/ 447 w 447"/>
                <a:gd name="T3" fmla="*/ 133 h 271"/>
                <a:gd name="T4" fmla="*/ 445 w 447"/>
                <a:gd name="T5" fmla="*/ 127 h 271"/>
                <a:gd name="T6" fmla="*/ 323 w 447"/>
                <a:gd name="T7" fmla="*/ 2 h 271"/>
                <a:gd name="T8" fmla="*/ 312 w 447"/>
                <a:gd name="T9" fmla="*/ 2 h 271"/>
                <a:gd name="T10" fmla="*/ 9 w 447"/>
                <a:gd name="T11" fmla="*/ 128 h 271"/>
                <a:gd name="T12" fmla="*/ 1 w 447"/>
                <a:gd name="T13" fmla="*/ 135 h 271"/>
                <a:gd name="T14" fmla="*/ 1 w 447"/>
                <a:gd name="T15" fmla="*/ 137 h 271"/>
                <a:gd name="T16" fmla="*/ 6 w 447"/>
                <a:gd name="T17" fmla="*/ 144 h 271"/>
                <a:gd name="T18" fmla="*/ 263 w 447"/>
                <a:gd name="T19" fmla="*/ 268 h 271"/>
                <a:gd name="T20" fmla="*/ 278 w 447"/>
                <a:gd name="T21" fmla="*/ 268 h 271"/>
                <a:gd name="T22" fmla="*/ 441 w 447"/>
                <a:gd name="T23" fmla="*/ 145 h 271"/>
                <a:gd name="T24" fmla="*/ 447 w 447"/>
                <a:gd name="T25" fmla="*/ 138 h 271"/>
                <a:gd name="T26" fmla="*/ 447 w 447"/>
                <a:gd name="T27" fmla="*/ 138 h 271"/>
                <a:gd name="T28" fmla="*/ 447 w 447"/>
                <a:gd name="T29" fmla="*/ 136 h 271"/>
                <a:gd name="T30" fmla="*/ 447 w 447"/>
                <a:gd name="T31" fmla="*/ 133 h 2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7" h="271">
                  <a:moveTo>
                    <a:pt x="447" y="133"/>
                  </a:moveTo>
                  <a:cubicBezTo>
                    <a:pt x="447" y="133"/>
                    <a:pt x="447" y="133"/>
                    <a:pt x="447" y="133"/>
                  </a:cubicBezTo>
                  <a:cubicBezTo>
                    <a:pt x="447" y="131"/>
                    <a:pt x="446" y="128"/>
                    <a:pt x="445" y="127"/>
                  </a:cubicBezTo>
                  <a:cubicBezTo>
                    <a:pt x="323" y="2"/>
                    <a:pt x="323" y="2"/>
                    <a:pt x="323" y="2"/>
                  </a:cubicBezTo>
                  <a:cubicBezTo>
                    <a:pt x="320" y="0"/>
                    <a:pt x="315" y="0"/>
                    <a:pt x="312" y="2"/>
                  </a:cubicBezTo>
                  <a:cubicBezTo>
                    <a:pt x="234" y="57"/>
                    <a:pt x="107" y="104"/>
                    <a:pt x="9" y="128"/>
                  </a:cubicBezTo>
                  <a:cubicBezTo>
                    <a:pt x="4" y="129"/>
                    <a:pt x="2" y="132"/>
                    <a:pt x="1" y="135"/>
                  </a:cubicBezTo>
                  <a:cubicBezTo>
                    <a:pt x="1" y="135"/>
                    <a:pt x="1" y="136"/>
                    <a:pt x="1" y="137"/>
                  </a:cubicBezTo>
                  <a:cubicBezTo>
                    <a:pt x="0" y="140"/>
                    <a:pt x="2" y="143"/>
                    <a:pt x="6" y="144"/>
                  </a:cubicBezTo>
                  <a:cubicBezTo>
                    <a:pt x="95" y="167"/>
                    <a:pt x="205" y="213"/>
                    <a:pt x="263" y="268"/>
                  </a:cubicBezTo>
                  <a:cubicBezTo>
                    <a:pt x="267" y="271"/>
                    <a:pt x="273" y="271"/>
                    <a:pt x="278" y="268"/>
                  </a:cubicBezTo>
                  <a:cubicBezTo>
                    <a:pt x="441" y="145"/>
                    <a:pt x="441" y="145"/>
                    <a:pt x="441" y="145"/>
                  </a:cubicBezTo>
                  <a:cubicBezTo>
                    <a:pt x="444" y="143"/>
                    <a:pt x="446" y="141"/>
                    <a:pt x="447" y="138"/>
                  </a:cubicBezTo>
                  <a:cubicBezTo>
                    <a:pt x="447" y="138"/>
                    <a:pt x="447" y="138"/>
                    <a:pt x="447" y="138"/>
                  </a:cubicBezTo>
                  <a:cubicBezTo>
                    <a:pt x="447" y="137"/>
                    <a:pt x="447" y="137"/>
                    <a:pt x="447" y="136"/>
                  </a:cubicBezTo>
                  <a:cubicBezTo>
                    <a:pt x="447" y="135"/>
                    <a:pt x="447" y="134"/>
                    <a:pt x="447" y="133"/>
                  </a:cubicBezTo>
                </a:path>
              </a:pathLst>
            </a:custGeom>
            <a:solidFill>
              <a:srgbClr val="00A0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prstClr val="black"/>
                </a:solidFill>
                <a:cs typeface="Arial" pitchFamily="34" charset="0"/>
              </a:endParaRPr>
            </a:p>
          </p:txBody>
        </p:sp>
        <p:sp>
          <p:nvSpPr>
            <p:cNvPr id="21" name="Freeform 12">
              <a:extLst>
                <a:ext uri="{FF2B5EF4-FFF2-40B4-BE49-F238E27FC236}">
                  <a16:creationId xmlns:a16="http://schemas.microsoft.com/office/drawing/2014/main" xmlns="" id="{B72883E8-82FC-41A5-9094-CE4889AB311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34" y="783"/>
              <a:ext cx="785" cy="1100"/>
            </a:xfrm>
            <a:custGeom>
              <a:avLst/>
              <a:gdLst>
                <a:gd name="T0" fmla="*/ 32 w 605"/>
                <a:gd name="T1" fmla="*/ 225 h 848"/>
                <a:gd name="T2" fmla="*/ 341 w 605"/>
                <a:gd name="T3" fmla="*/ 0 h 848"/>
                <a:gd name="T4" fmla="*/ 574 w 605"/>
                <a:gd name="T5" fmla="*/ 51 h 848"/>
                <a:gd name="T6" fmla="*/ 594 w 605"/>
                <a:gd name="T7" fmla="*/ 76 h 848"/>
                <a:gd name="T8" fmla="*/ 581 w 605"/>
                <a:gd name="T9" fmla="*/ 99 h 848"/>
                <a:gd name="T10" fmla="*/ 537 w 605"/>
                <a:gd name="T11" fmla="*/ 157 h 848"/>
                <a:gd name="T12" fmla="*/ 509 w 605"/>
                <a:gd name="T13" fmla="*/ 179 h 848"/>
                <a:gd name="T14" fmla="*/ 494 w 605"/>
                <a:gd name="T15" fmla="*/ 175 h 848"/>
                <a:gd name="T16" fmla="*/ 348 w 605"/>
                <a:gd name="T17" fmla="*/ 142 h 848"/>
                <a:gd name="T18" fmla="*/ 233 w 605"/>
                <a:gd name="T19" fmla="*/ 220 h 848"/>
                <a:gd name="T20" fmla="*/ 605 w 605"/>
                <a:gd name="T21" fmla="*/ 590 h 848"/>
                <a:gd name="T22" fmla="*/ 288 w 605"/>
                <a:gd name="T23" fmla="*/ 848 h 848"/>
                <a:gd name="T24" fmla="*/ 0 w 605"/>
                <a:gd name="T25" fmla="*/ 730 h 848"/>
                <a:gd name="T26" fmla="*/ 9 w 605"/>
                <a:gd name="T27" fmla="*/ 713 h 848"/>
                <a:gd name="T28" fmla="*/ 62 w 605"/>
                <a:gd name="T29" fmla="*/ 663 h 848"/>
                <a:gd name="T30" fmla="*/ 94 w 605"/>
                <a:gd name="T31" fmla="*/ 640 h 848"/>
                <a:gd name="T32" fmla="*/ 115 w 605"/>
                <a:gd name="T33" fmla="*/ 648 h 848"/>
                <a:gd name="T34" fmla="*/ 270 w 605"/>
                <a:gd name="T35" fmla="*/ 707 h 848"/>
                <a:gd name="T36" fmla="*/ 408 w 605"/>
                <a:gd name="T37" fmla="*/ 615 h 848"/>
                <a:gd name="T38" fmla="*/ 32 w 605"/>
                <a:gd name="T39" fmla="*/ 225 h 8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605" h="848">
                  <a:moveTo>
                    <a:pt x="32" y="225"/>
                  </a:moveTo>
                  <a:cubicBezTo>
                    <a:pt x="32" y="48"/>
                    <a:pt x="209" y="0"/>
                    <a:pt x="341" y="0"/>
                  </a:cubicBezTo>
                  <a:cubicBezTo>
                    <a:pt x="443" y="0"/>
                    <a:pt x="547" y="32"/>
                    <a:pt x="574" y="51"/>
                  </a:cubicBezTo>
                  <a:cubicBezTo>
                    <a:pt x="587" y="60"/>
                    <a:pt x="594" y="68"/>
                    <a:pt x="594" y="76"/>
                  </a:cubicBezTo>
                  <a:cubicBezTo>
                    <a:pt x="594" y="82"/>
                    <a:pt x="589" y="89"/>
                    <a:pt x="581" y="99"/>
                  </a:cubicBezTo>
                  <a:cubicBezTo>
                    <a:pt x="563" y="124"/>
                    <a:pt x="552" y="137"/>
                    <a:pt x="537" y="157"/>
                  </a:cubicBezTo>
                  <a:cubicBezTo>
                    <a:pt x="528" y="168"/>
                    <a:pt x="518" y="179"/>
                    <a:pt x="509" y="179"/>
                  </a:cubicBezTo>
                  <a:cubicBezTo>
                    <a:pt x="504" y="179"/>
                    <a:pt x="500" y="178"/>
                    <a:pt x="494" y="175"/>
                  </a:cubicBezTo>
                  <a:cubicBezTo>
                    <a:pt x="468" y="165"/>
                    <a:pt x="409" y="142"/>
                    <a:pt x="348" y="142"/>
                  </a:cubicBezTo>
                  <a:cubicBezTo>
                    <a:pt x="281" y="142"/>
                    <a:pt x="233" y="175"/>
                    <a:pt x="233" y="220"/>
                  </a:cubicBezTo>
                  <a:cubicBezTo>
                    <a:pt x="233" y="358"/>
                    <a:pt x="605" y="313"/>
                    <a:pt x="605" y="590"/>
                  </a:cubicBezTo>
                  <a:cubicBezTo>
                    <a:pt x="605" y="737"/>
                    <a:pt x="467" y="848"/>
                    <a:pt x="288" y="848"/>
                  </a:cubicBezTo>
                  <a:cubicBezTo>
                    <a:pt x="130" y="848"/>
                    <a:pt x="0" y="763"/>
                    <a:pt x="0" y="730"/>
                  </a:cubicBezTo>
                  <a:cubicBezTo>
                    <a:pt x="0" y="721"/>
                    <a:pt x="3" y="719"/>
                    <a:pt x="9" y="713"/>
                  </a:cubicBezTo>
                  <a:cubicBezTo>
                    <a:pt x="21" y="703"/>
                    <a:pt x="52" y="672"/>
                    <a:pt x="62" y="663"/>
                  </a:cubicBezTo>
                  <a:cubicBezTo>
                    <a:pt x="72" y="654"/>
                    <a:pt x="83" y="640"/>
                    <a:pt x="94" y="640"/>
                  </a:cubicBezTo>
                  <a:cubicBezTo>
                    <a:pt x="102" y="640"/>
                    <a:pt x="106" y="643"/>
                    <a:pt x="115" y="648"/>
                  </a:cubicBezTo>
                  <a:cubicBezTo>
                    <a:pt x="146" y="666"/>
                    <a:pt x="199" y="707"/>
                    <a:pt x="270" y="707"/>
                  </a:cubicBezTo>
                  <a:cubicBezTo>
                    <a:pt x="341" y="707"/>
                    <a:pt x="408" y="674"/>
                    <a:pt x="408" y="615"/>
                  </a:cubicBezTo>
                  <a:cubicBezTo>
                    <a:pt x="408" y="461"/>
                    <a:pt x="32" y="506"/>
                    <a:pt x="32" y="225"/>
                  </a:cubicBezTo>
                  <a:close/>
                </a:path>
              </a:pathLst>
            </a:custGeom>
            <a:solidFill>
              <a:srgbClr val="0075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prstClr val="black"/>
                </a:solidFill>
                <a:cs typeface="Arial" pitchFamily="34" charset="0"/>
              </a:endParaRPr>
            </a:p>
          </p:txBody>
        </p:sp>
        <p:sp>
          <p:nvSpPr>
            <p:cNvPr id="22" name="Freeform 13">
              <a:extLst>
                <a:ext uri="{FF2B5EF4-FFF2-40B4-BE49-F238E27FC236}">
                  <a16:creationId xmlns:a16="http://schemas.microsoft.com/office/drawing/2014/main" xmlns="" id="{F7F58AD2-8B06-4C2D-BAA2-CA87C64DA66B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123" y="783"/>
              <a:ext cx="785" cy="1100"/>
            </a:xfrm>
            <a:custGeom>
              <a:avLst/>
              <a:gdLst>
                <a:gd name="T0" fmla="*/ 32 w 605"/>
                <a:gd name="T1" fmla="*/ 225 h 848"/>
                <a:gd name="T2" fmla="*/ 342 w 605"/>
                <a:gd name="T3" fmla="*/ 0 h 848"/>
                <a:gd name="T4" fmla="*/ 574 w 605"/>
                <a:gd name="T5" fmla="*/ 51 h 848"/>
                <a:gd name="T6" fmla="*/ 594 w 605"/>
                <a:gd name="T7" fmla="*/ 76 h 848"/>
                <a:gd name="T8" fmla="*/ 581 w 605"/>
                <a:gd name="T9" fmla="*/ 99 h 848"/>
                <a:gd name="T10" fmla="*/ 537 w 605"/>
                <a:gd name="T11" fmla="*/ 157 h 848"/>
                <a:gd name="T12" fmla="*/ 510 w 605"/>
                <a:gd name="T13" fmla="*/ 179 h 848"/>
                <a:gd name="T14" fmla="*/ 494 w 605"/>
                <a:gd name="T15" fmla="*/ 175 h 848"/>
                <a:gd name="T16" fmla="*/ 348 w 605"/>
                <a:gd name="T17" fmla="*/ 142 h 848"/>
                <a:gd name="T18" fmla="*/ 233 w 605"/>
                <a:gd name="T19" fmla="*/ 220 h 848"/>
                <a:gd name="T20" fmla="*/ 605 w 605"/>
                <a:gd name="T21" fmla="*/ 590 h 848"/>
                <a:gd name="T22" fmla="*/ 289 w 605"/>
                <a:gd name="T23" fmla="*/ 848 h 848"/>
                <a:gd name="T24" fmla="*/ 0 w 605"/>
                <a:gd name="T25" fmla="*/ 730 h 848"/>
                <a:gd name="T26" fmla="*/ 9 w 605"/>
                <a:gd name="T27" fmla="*/ 713 h 848"/>
                <a:gd name="T28" fmla="*/ 62 w 605"/>
                <a:gd name="T29" fmla="*/ 663 h 848"/>
                <a:gd name="T30" fmla="*/ 94 w 605"/>
                <a:gd name="T31" fmla="*/ 640 h 848"/>
                <a:gd name="T32" fmla="*/ 115 w 605"/>
                <a:gd name="T33" fmla="*/ 648 h 848"/>
                <a:gd name="T34" fmla="*/ 270 w 605"/>
                <a:gd name="T35" fmla="*/ 707 h 848"/>
                <a:gd name="T36" fmla="*/ 409 w 605"/>
                <a:gd name="T37" fmla="*/ 615 h 848"/>
                <a:gd name="T38" fmla="*/ 32 w 605"/>
                <a:gd name="T39" fmla="*/ 225 h 8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605" h="848">
                  <a:moveTo>
                    <a:pt x="32" y="225"/>
                  </a:moveTo>
                  <a:cubicBezTo>
                    <a:pt x="32" y="48"/>
                    <a:pt x="210" y="0"/>
                    <a:pt x="342" y="0"/>
                  </a:cubicBezTo>
                  <a:cubicBezTo>
                    <a:pt x="443" y="0"/>
                    <a:pt x="547" y="32"/>
                    <a:pt x="574" y="51"/>
                  </a:cubicBezTo>
                  <a:cubicBezTo>
                    <a:pt x="587" y="60"/>
                    <a:pt x="594" y="68"/>
                    <a:pt x="594" y="76"/>
                  </a:cubicBezTo>
                  <a:cubicBezTo>
                    <a:pt x="594" y="82"/>
                    <a:pt x="589" y="89"/>
                    <a:pt x="581" y="99"/>
                  </a:cubicBezTo>
                  <a:cubicBezTo>
                    <a:pt x="563" y="124"/>
                    <a:pt x="553" y="137"/>
                    <a:pt x="537" y="157"/>
                  </a:cubicBezTo>
                  <a:cubicBezTo>
                    <a:pt x="528" y="168"/>
                    <a:pt x="518" y="179"/>
                    <a:pt x="510" y="179"/>
                  </a:cubicBezTo>
                  <a:cubicBezTo>
                    <a:pt x="504" y="179"/>
                    <a:pt x="501" y="178"/>
                    <a:pt x="494" y="175"/>
                  </a:cubicBezTo>
                  <a:cubicBezTo>
                    <a:pt x="469" y="165"/>
                    <a:pt x="409" y="142"/>
                    <a:pt x="348" y="142"/>
                  </a:cubicBezTo>
                  <a:cubicBezTo>
                    <a:pt x="282" y="142"/>
                    <a:pt x="233" y="175"/>
                    <a:pt x="233" y="220"/>
                  </a:cubicBezTo>
                  <a:cubicBezTo>
                    <a:pt x="233" y="358"/>
                    <a:pt x="605" y="313"/>
                    <a:pt x="605" y="590"/>
                  </a:cubicBezTo>
                  <a:cubicBezTo>
                    <a:pt x="605" y="737"/>
                    <a:pt x="467" y="848"/>
                    <a:pt x="289" y="848"/>
                  </a:cubicBezTo>
                  <a:cubicBezTo>
                    <a:pt x="130" y="848"/>
                    <a:pt x="0" y="763"/>
                    <a:pt x="0" y="730"/>
                  </a:cubicBezTo>
                  <a:cubicBezTo>
                    <a:pt x="0" y="721"/>
                    <a:pt x="3" y="719"/>
                    <a:pt x="9" y="713"/>
                  </a:cubicBezTo>
                  <a:cubicBezTo>
                    <a:pt x="21" y="703"/>
                    <a:pt x="52" y="672"/>
                    <a:pt x="62" y="663"/>
                  </a:cubicBezTo>
                  <a:cubicBezTo>
                    <a:pt x="72" y="654"/>
                    <a:pt x="84" y="640"/>
                    <a:pt x="94" y="640"/>
                  </a:cubicBezTo>
                  <a:cubicBezTo>
                    <a:pt x="102" y="640"/>
                    <a:pt x="106" y="643"/>
                    <a:pt x="115" y="648"/>
                  </a:cubicBezTo>
                  <a:cubicBezTo>
                    <a:pt x="146" y="666"/>
                    <a:pt x="199" y="707"/>
                    <a:pt x="270" y="707"/>
                  </a:cubicBezTo>
                  <a:cubicBezTo>
                    <a:pt x="341" y="707"/>
                    <a:pt x="409" y="674"/>
                    <a:pt x="409" y="615"/>
                  </a:cubicBezTo>
                  <a:cubicBezTo>
                    <a:pt x="409" y="461"/>
                    <a:pt x="32" y="506"/>
                    <a:pt x="32" y="225"/>
                  </a:cubicBezTo>
                  <a:close/>
                </a:path>
              </a:pathLst>
            </a:custGeom>
            <a:solidFill>
              <a:srgbClr val="0075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prstClr val="black"/>
                </a:solidFill>
                <a:cs typeface="Arial" pitchFamily="34" charset="0"/>
              </a:endParaRPr>
            </a:p>
          </p:txBody>
        </p:sp>
        <p:sp>
          <p:nvSpPr>
            <p:cNvPr id="23" name="Freeform 14">
              <a:extLst>
                <a:ext uri="{FF2B5EF4-FFF2-40B4-BE49-F238E27FC236}">
                  <a16:creationId xmlns:a16="http://schemas.microsoft.com/office/drawing/2014/main" xmlns="" id="{D35B62C9-EE8F-45F7-9561-7384B2AAE67E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018" y="784"/>
              <a:ext cx="914" cy="1103"/>
            </a:xfrm>
            <a:custGeom>
              <a:avLst/>
              <a:gdLst>
                <a:gd name="T0" fmla="*/ 705 w 705"/>
                <a:gd name="T1" fmla="*/ 410 h 850"/>
                <a:gd name="T2" fmla="*/ 372 w 705"/>
                <a:gd name="T3" fmla="*/ 0 h 850"/>
                <a:gd name="T4" fmla="*/ 0 w 705"/>
                <a:gd name="T5" fmla="*/ 424 h 850"/>
                <a:gd name="T6" fmla="*/ 365 w 705"/>
                <a:gd name="T7" fmla="*/ 850 h 850"/>
                <a:gd name="T8" fmla="*/ 645 w 705"/>
                <a:gd name="T9" fmla="*/ 748 h 850"/>
                <a:gd name="T10" fmla="*/ 664 w 705"/>
                <a:gd name="T11" fmla="*/ 719 h 850"/>
                <a:gd name="T12" fmla="*/ 643 w 705"/>
                <a:gd name="T13" fmla="*/ 686 h 850"/>
                <a:gd name="T14" fmla="*/ 606 w 705"/>
                <a:gd name="T15" fmla="*/ 640 h 850"/>
                <a:gd name="T16" fmla="*/ 591 w 705"/>
                <a:gd name="T17" fmla="*/ 631 h 850"/>
                <a:gd name="T18" fmla="*/ 568 w 705"/>
                <a:gd name="T19" fmla="*/ 642 h 850"/>
                <a:gd name="T20" fmla="*/ 396 w 705"/>
                <a:gd name="T21" fmla="*/ 712 h 850"/>
                <a:gd name="T22" fmla="*/ 201 w 705"/>
                <a:gd name="T23" fmla="*/ 473 h 850"/>
                <a:gd name="T24" fmla="*/ 657 w 705"/>
                <a:gd name="T25" fmla="*/ 473 h 850"/>
                <a:gd name="T26" fmla="*/ 705 w 705"/>
                <a:gd name="T27" fmla="*/ 410 h 850"/>
                <a:gd name="T28" fmla="*/ 202 w 705"/>
                <a:gd name="T29" fmla="*/ 356 h 850"/>
                <a:gd name="T30" fmla="*/ 372 w 705"/>
                <a:gd name="T31" fmla="*/ 137 h 850"/>
                <a:gd name="T32" fmla="*/ 509 w 705"/>
                <a:gd name="T33" fmla="*/ 357 h 850"/>
                <a:gd name="T34" fmla="*/ 202 w 705"/>
                <a:gd name="T35" fmla="*/ 356 h 8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705" h="850">
                  <a:moveTo>
                    <a:pt x="705" y="410"/>
                  </a:moveTo>
                  <a:cubicBezTo>
                    <a:pt x="705" y="144"/>
                    <a:pt x="600" y="0"/>
                    <a:pt x="372" y="0"/>
                  </a:cubicBezTo>
                  <a:cubicBezTo>
                    <a:pt x="191" y="0"/>
                    <a:pt x="0" y="105"/>
                    <a:pt x="0" y="424"/>
                  </a:cubicBezTo>
                  <a:cubicBezTo>
                    <a:pt x="0" y="721"/>
                    <a:pt x="169" y="850"/>
                    <a:pt x="365" y="850"/>
                  </a:cubicBezTo>
                  <a:cubicBezTo>
                    <a:pt x="506" y="850"/>
                    <a:pt x="588" y="797"/>
                    <a:pt x="645" y="748"/>
                  </a:cubicBezTo>
                  <a:cubicBezTo>
                    <a:pt x="657" y="738"/>
                    <a:pt x="664" y="729"/>
                    <a:pt x="664" y="719"/>
                  </a:cubicBezTo>
                  <a:cubicBezTo>
                    <a:pt x="664" y="709"/>
                    <a:pt x="660" y="705"/>
                    <a:pt x="643" y="686"/>
                  </a:cubicBezTo>
                  <a:cubicBezTo>
                    <a:pt x="631" y="673"/>
                    <a:pt x="622" y="659"/>
                    <a:pt x="606" y="640"/>
                  </a:cubicBezTo>
                  <a:cubicBezTo>
                    <a:pt x="601" y="634"/>
                    <a:pt x="598" y="631"/>
                    <a:pt x="591" y="631"/>
                  </a:cubicBezTo>
                  <a:cubicBezTo>
                    <a:pt x="584" y="631"/>
                    <a:pt x="576" y="636"/>
                    <a:pt x="568" y="642"/>
                  </a:cubicBezTo>
                  <a:cubicBezTo>
                    <a:pt x="531" y="671"/>
                    <a:pt x="474" y="712"/>
                    <a:pt x="396" y="712"/>
                  </a:cubicBezTo>
                  <a:cubicBezTo>
                    <a:pt x="279" y="712"/>
                    <a:pt x="213" y="630"/>
                    <a:pt x="201" y="473"/>
                  </a:cubicBezTo>
                  <a:cubicBezTo>
                    <a:pt x="320" y="473"/>
                    <a:pt x="611" y="473"/>
                    <a:pt x="657" y="473"/>
                  </a:cubicBezTo>
                  <a:cubicBezTo>
                    <a:pt x="686" y="473"/>
                    <a:pt x="705" y="453"/>
                    <a:pt x="705" y="410"/>
                  </a:cubicBezTo>
                  <a:close/>
                  <a:moveTo>
                    <a:pt x="202" y="356"/>
                  </a:moveTo>
                  <a:cubicBezTo>
                    <a:pt x="215" y="215"/>
                    <a:pt x="273" y="137"/>
                    <a:pt x="372" y="137"/>
                  </a:cubicBezTo>
                  <a:cubicBezTo>
                    <a:pt x="478" y="137"/>
                    <a:pt x="509" y="236"/>
                    <a:pt x="509" y="357"/>
                  </a:cubicBezTo>
                  <a:cubicBezTo>
                    <a:pt x="416" y="357"/>
                    <a:pt x="295" y="356"/>
                    <a:pt x="202" y="356"/>
                  </a:cubicBezTo>
                  <a:close/>
                </a:path>
              </a:pathLst>
            </a:custGeom>
            <a:solidFill>
              <a:srgbClr val="0075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prstClr val="black"/>
                </a:solidFill>
                <a:cs typeface="Arial" pitchFamily="34" charset="0"/>
              </a:endParaRPr>
            </a:p>
          </p:txBody>
        </p:sp>
        <p:sp>
          <p:nvSpPr>
            <p:cNvPr id="24" name="Freeform 15">
              <a:extLst>
                <a:ext uri="{FF2B5EF4-FFF2-40B4-BE49-F238E27FC236}">
                  <a16:creationId xmlns:a16="http://schemas.microsoft.com/office/drawing/2014/main" xmlns="" id="{F8332340-5CE5-4249-B2D0-A7EE26F9C9E7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982" y="314"/>
              <a:ext cx="685" cy="1542"/>
            </a:xfrm>
            <a:custGeom>
              <a:avLst/>
              <a:gdLst>
                <a:gd name="T0" fmla="*/ 440 w 528"/>
                <a:gd name="T1" fmla="*/ 143 h 1188"/>
                <a:gd name="T2" fmla="*/ 516 w 528"/>
                <a:gd name="T3" fmla="*/ 150 h 1188"/>
                <a:gd name="T4" fmla="*/ 528 w 528"/>
                <a:gd name="T5" fmla="*/ 143 h 1188"/>
                <a:gd name="T6" fmla="*/ 513 w 528"/>
                <a:gd name="T7" fmla="*/ 120 h 1188"/>
                <a:gd name="T8" fmla="*/ 447 w 528"/>
                <a:gd name="T9" fmla="*/ 34 h 1188"/>
                <a:gd name="T10" fmla="*/ 414 w 528"/>
                <a:gd name="T11" fmla="*/ 6 h 1188"/>
                <a:gd name="T12" fmla="*/ 339 w 528"/>
                <a:gd name="T13" fmla="*/ 0 h 1188"/>
                <a:gd name="T14" fmla="*/ 109 w 528"/>
                <a:gd name="T15" fmla="*/ 253 h 1188"/>
                <a:gd name="T16" fmla="*/ 109 w 528"/>
                <a:gd name="T17" fmla="*/ 376 h 1188"/>
                <a:gd name="T18" fmla="*/ 64 w 528"/>
                <a:gd name="T19" fmla="*/ 376 h 1188"/>
                <a:gd name="T20" fmla="*/ 0 w 528"/>
                <a:gd name="T21" fmla="*/ 443 h 1188"/>
                <a:gd name="T22" fmla="*/ 0 w 528"/>
                <a:gd name="T23" fmla="*/ 476 h 1188"/>
                <a:gd name="T24" fmla="*/ 109 w 528"/>
                <a:gd name="T25" fmla="*/ 520 h 1188"/>
                <a:gd name="T26" fmla="*/ 110 w 528"/>
                <a:gd name="T27" fmla="*/ 1150 h 1188"/>
                <a:gd name="T28" fmla="*/ 147 w 528"/>
                <a:gd name="T29" fmla="*/ 1188 h 1188"/>
                <a:gd name="T30" fmla="*/ 276 w 528"/>
                <a:gd name="T31" fmla="*/ 1188 h 1188"/>
                <a:gd name="T32" fmla="*/ 314 w 528"/>
                <a:gd name="T33" fmla="*/ 1152 h 1188"/>
                <a:gd name="T34" fmla="*/ 314 w 528"/>
                <a:gd name="T35" fmla="*/ 524 h 1188"/>
                <a:gd name="T36" fmla="*/ 520 w 528"/>
                <a:gd name="T37" fmla="*/ 478 h 1188"/>
                <a:gd name="T38" fmla="*/ 520 w 528"/>
                <a:gd name="T39" fmla="*/ 421 h 1188"/>
                <a:gd name="T40" fmla="*/ 466 w 528"/>
                <a:gd name="T41" fmla="*/ 376 h 1188"/>
                <a:gd name="T42" fmla="*/ 314 w 528"/>
                <a:gd name="T43" fmla="*/ 376 h 1188"/>
                <a:gd name="T44" fmla="*/ 314 w 528"/>
                <a:gd name="T45" fmla="*/ 272 h 1188"/>
                <a:gd name="T46" fmla="*/ 440 w 528"/>
                <a:gd name="T47" fmla="*/ 143 h 1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528" h="1188">
                  <a:moveTo>
                    <a:pt x="440" y="143"/>
                  </a:moveTo>
                  <a:cubicBezTo>
                    <a:pt x="468" y="143"/>
                    <a:pt x="500" y="150"/>
                    <a:pt x="516" y="150"/>
                  </a:cubicBezTo>
                  <a:cubicBezTo>
                    <a:pt x="523" y="150"/>
                    <a:pt x="528" y="148"/>
                    <a:pt x="528" y="143"/>
                  </a:cubicBezTo>
                  <a:cubicBezTo>
                    <a:pt x="528" y="136"/>
                    <a:pt x="518" y="126"/>
                    <a:pt x="513" y="120"/>
                  </a:cubicBezTo>
                  <a:cubicBezTo>
                    <a:pt x="487" y="88"/>
                    <a:pt x="467" y="62"/>
                    <a:pt x="447" y="34"/>
                  </a:cubicBezTo>
                  <a:cubicBezTo>
                    <a:pt x="439" y="24"/>
                    <a:pt x="430" y="12"/>
                    <a:pt x="414" y="6"/>
                  </a:cubicBezTo>
                  <a:cubicBezTo>
                    <a:pt x="400" y="1"/>
                    <a:pt x="385" y="0"/>
                    <a:pt x="339" y="0"/>
                  </a:cubicBezTo>
                  <a:cubicBezTo>
                    <a:pt x="229" y="0"/>
                    <a:pt x="109" y="51"/>
                    <a:pt x="109" y="253"/>
                  </a:cubicBezTo>
                  <a:cubicBezTo>
                    <a:pt x="109" y="264"/>
                    <a:pt x="109" y="310"/>
                    <a:pt x="109" y="376"/>
                  </a:cubicBezTo>
                  <a:cubicBezTo>
                    <a:pt x="88" y="376"/>
                    <a:pt x="72" y="376"/>
                    <a:pt x="64" y="376"/>
                  </a:cubicBezTo>
                  <a:cubicBezTo>
                    <a:pt x="18" y="376"/>
                    <a:pt x="0" y="399"/>
                    <a:pt x="0" y="443"/>
                  </a:cubicBezTo>
                  <a:cubicBezTo>
                    <a:pt x="0" y="457"/>
                    <a:pt x="0" y="438"/>
                    <a:pt x="0" y="476"/>
                  </a:cubicBezTo>
                  <a:cubicBezTo>
                    <a:pt x="26" y="494"/>
                    <a:pt x="63" y="510"/>
                    <a:pt x="109" y="520"/>
                  </a:cubicBezTo>
                  <a:cubicBezTo>
                    <a:pt x="109" y="778"/>
                    <a:pt x="110" y="1130"/>
                    <a:pt x="110" y="1150"/>
                  </a:cubicBezTo>
                  <a:cubicBezTo>
                    <a:pt x="110" y="1172"/>
                    <a:pt x="127" y="1188"/>
                    <a:pt x="147" y="1188"/>
                  </a:cubicBezTo>
                  <a:cubicBezTo>
                    <a:pt x="276" y="1188"/>
                    <a:pt x="276" y="1188"/>
                    <a:pt x="276" y="1188"/>
                  </a:cubicBezTo>
                  <a:cubicBezTo>
                    <a:pt x="297" y="1188"/>
                    <a:pt x="314" y="1172"/>
                    <a:pt x="314" y="1152"/>
                  </a:cubicBezTo>
                  <a:cubicBezTo>
                    <a:pt x="314" y="1133"/>
                    <a:pt x="314" y="777"/>
                    <a:pt x="314" y="524"/>
                  </a:cubicBezTo>
                  <a:cubicBezTo>
                    <a:pt x="385" y="515"/>
                    <a:pt x="463" y="500"/>
                    <a:pt x="520" y="478"/>
                  </a:cubicBezTo>
                  <a:cubicBezTo>
                    <a:pt x="520" y="460"/>
                    <a:pt x="520" y="442"/>
                    <a:pt x="520" y="421"/>
                  </a:cubicBezTo>
                  <a:cubicBezTo>
                    <a:pt x="520" y="394"/>
                    <a:pt x="511" y="377"/>
                    <a:pt x="466" y="376"/>
                  </a:cubicBezTo>
                  <a:cubicBezTo>
                    <a:pt x="448" y="376"/>
                    <a:pt x="385" y="376"/>
                    <a:pt x="314" y="376"/>
                  </a:cubicBezTo>
                  <a:cubicBezTo>
                    <a:pt x="314" y="319"/>
                    <a:pt x="314" y="280"/>
                    <a:pt x="314" y="272"/>
                  </a:cubicBezTo>
                  <a:cubicBezTo>
                    <a:pt x="314" y="163"/>
                    <a:pt x="349" y="143"/>
                    <a:pt x="440" y="143"/>
                  </a:cubicBezTo>
                  <a:close/>
                </a:path>
              </a:pathLst>
            </a:custGeom>
            <a:solidFill>
              <a:srgbClr val="0075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prstClr val="black"/>
                </a:solidFill>
                <a:cs typeface="Arial" pitchFamily="34" charset="0"/>
              </a:endParaRPr>
            </a:p>
          </p:txBody>
        </p:sp>
        <p:sp>
          <p:nvSpPr>
            <p:cNvPr id="25" name="Freeform 16">
              <a:extLst>
                <a:ext uri="{FF2B5EF4-FFF2-40B4-BE49-F238E27FC236}">
                  <a16:creationId xmlns:a16="http://schemas.microsoft.com/office/drawing/2014/main" xmlns="" id="{252E8A71-FE3C-4C28-A170-42EC748ECE5C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2009" y="787"/>
              <a:ext cx="868" cy="1083"/>
            </a:xfrm>
            <a:custGeom>
              <a:avLst/>
              <a:gdLst>
                <a:gd name="T0" fmla="*/ 669 w 669"/>
                <a:gd name="T1" fmla="*/ 220 h 835"/>
                <a:gd name="T2" fmla="*/ 381 w 669"/>
                <a:gd name="T3" fmla="*/ 0 h 835"/>
                <a:gd name="T4" fmla="*/ 65 w 669"/>
                <a:gd name="T5" fmla="*/ 63 h 835"/>
                <a:gd name="T6" fmla="*/ 56 w 669"/>
                <a:gd name="T7" fmla="*/ 100 h 835"/>
                <a:gd name="T8" fmla="*/ 86 w 669"/>
                <a:gd name="T9" fmla="*/ 174 h 835"/>
                <a:gd name="T10" fmla="*/ 108 w 669"/>
                <a:gd name="T11" fmla="*/ 192 h 835"/>
                <a:gd name="T12" fmla="*/ 141 w 669"/>
                <a:gd name="T13" fmla="*/ 183 h 835"/>
                <a:gd name="T14" fmla="*/ 338 w 669"/>
                <a:gd name="T15" fmla="*/ 143 h 835"/>
                <a:gd name="T16" fmla="*/ 468 w 669"/>
                <a:gd name="T17" fmla="*/ 249 h 835"/>
                <a:gd name="T18" fmla="*/ 468 w 669"/>
                <a:gd name="T19" fmla="*/ 311 h 835"/>
                <a:gd name="T20" fmla="*/ 189 w 669"/>
                <a:gd name="T21" fmla="*/ 351 h 835"/>
                <a:gd name="T22" fmla="*/ 0 w 669"/>
                <a:gd name="T23" fmla="*/ 603 h 835"/>
                <a:gd name="T24" fmla="*/ 223 w 669"/>
                <a:gd name="T25" fmla="*/ 835 h 835"/>
                <a:gd name="T26" fmla="*/ 486 w 669"/>
                <a:gd name="T27" fmla="*/ 738 h 835"/>
                <a:gd name="T28" fmla="*/ 572 w 669"/>
                <a:gd name="T29" fmla="*/ 824 h 835"/>
                <a:gd name="T30" fmla="*/ 631 w 669"/>
                <a:gd name="T31" fmla="*/ 824 h 835"/>
                <a:gd name="T32" fmla="*/ 669 w 669"/>
                <a:gd name="T33" fmla="*/ 787 h 835"/>
                <a:gd name="T34" fmla="*/ 669 w 669"/>
                <a:gd name="T35" fmla="*/ 220 h 835"/>
                <a:gd name="T36" fmla="*/ 451 w 669"/>
                <a:gd name="T37" fmla="*/ 633 h 835"/>
                <a:gd name="T38" fmla="*/ 297 w 669"/>
                <a:gd name="T39" fmla="*/ 703 h 835"/>
                <a:gd name="T40" fmla="*/ 194 w 669"/>
                <a:gd name="T41" fmla="*/ 587 h 835"/>
                <a:gd name="T42" fmla="*/ 468 w 669"/>
                <a:gd name="T43" fmla="*/ 427 h 835"/>
                <a:gd name="T44" fmla="*/ 468 w 669"/>
                <a:gd name="T45" fmla="*/ 575 h 835"/>
                <a:gd name="T46" fmla="*/ 451 w 669"/>
                <a:gd name="T47" fmla="*/ 633 h 8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669" h="835">
                  <a:moveTo>
                    <a:pt x="669" y="220"/>
                  </a:moveTo>
                  <a:cubicBezTo>
                    <a:pt x="669" y="52"/>
                    <a:pt x="552" y="0"/>
                    <a:pt x="381" y="0"/>
                  </a:cubicBezTo>
                  <a:cubicBezTo>
                    <a:pt x="226" y="0"/>
                    <a:pt x="92" y="49"/>
                    <a:pt x="65" y="63"/>
                  </a:cubicBezTo>
                  <a:cubicBezTo>
                    <a:pt x="50" y="71"/>
                    <a:pt x="48" y="81"/>
                    <a:pt x="56" y="100"/>
                  </a:cubicBezTo>
                  <a:cubicBezTo>
                    <a:pt x="64" y="122"/>
                    <a:pt x="74" y="143"/>
                    <a:pt x="86" y="174"/>
                  </a:cubicBezTo>
                  <a:cubicBezTo>
                    <a:pt x="91" y="186"/>
                    <a:pt x="97" y="192"/>
                    <a:pt x="108" y="192"/>
                  </a:cubicBezTo>
                  <a:cubicBezTo>
                    <a:pt x="117" y="192"/>
                    <a:pt x="132" y="186"/>
                    <a:pt x="141" y="183"/>
                  </a:cubicBezTo>
                  <a:cubicBezTo>
                    <a:pt x="191" y="165"/>
                    <a:pt x="273" y="143"/>
                    <a:pt x="338" y="143"/>
                  </a:cubicBezTo>
                  <a:cubicBezTo>
                    <a:pt x="423" y="143"/>
                    <a:pt x="468" y="189"/>
                    <a:pt x="468" y="249"/>
                  </a:cubicBezTo>
                  <a:cubicBezTo>
                    <a:pt x="468" y="259"/>
                    <a:pt x="468" y="282"/>
                    <a:pt x="468" y="311"/>
                  </a:cubicBezTo>
                  <a:cubicBezTo>
                    <a:pt x="336" y="324"/>
                    <a:pt x="268" y="330"/>
                    <a:pt x="189" y="351"/>
                  </a:cubicBezTo>
                  <a:cubicBezTo>
                    <a:pt x="87" y="377"/>
                    <a:pt x="0" y="440"/>
                    <a:pt x="0" y="603"/>
                  </a:cubicBezTo>
                  <a:cubicBezTo>
                    <a:pt x="0" y="762"/>
                    <a:pt x="97" y="835"/>
                    <a:pt x="223" y="835"/>
                  </a:cubicBezTo>
                  <a:cubicBezTo>
                    <a:pt x="337" y="835"/>
                    <a:pt x="448" y="776"/>
                    <a:pt x="486" y="738"/>
                  </a:cubicBezTo>
                  <a:cubicBezTo>
                    <a:pt x="490" y="792"/>
                    <a:pt x="517" y="824"/>
                    <a:pt x="572" y="824"/>
                  </a:cubicBezTo>
                  <a:cubicBezTo>
                    <a:pt x="583" y="824"/>
                    <a:pt x="610" y="824"/>
                    <a:pt x="631" y="824"/>
                  </a:cubicBezTo>
                  <a:cubicBezTo>
                    <a:pt x="652" y="824"/>
                    <a:pt x="669" y="808"/>
                    <a:pt x="669" y="787"/>
                  </a:cubicBezTo>
                  <a:cubicBezTo>
                    <a:pt x="669" y="767"/>
                    <a:pt x="669" y="273"/>
                    <a:pt x="669" y="220"/>
                  </a:cubicBezTo>
                  <a:close/>
                  <a:moveTo>
                    <a:pt x="451" y="633"/>
                  </a:moveTo>
                  <a:cubicBezTo>
                    <a:pt x="404" y="676"/>
                    <a:pt x="346" y="703"/>
                    <a:pt x="297" y="703"/>
                  </a:cubicBezTo>
                  <a:cubicBezTo>
                    <a:pt x="238" y="703"/>
                    <a:pt x="194" y="659"/>
                    <a:pt x="194" y="587"/>
                  </a:cubicBezTo>
                  <a:cubicBezTo>
                    <a:pt x="194" y="436"/>
                    <a:pt x="331" y="443"/>
                    <a:pt x="468" y="427"/>
                  </a:cubicBezTo>
                  <a:cubicBezTo>
                    <a:pt x="468" y="487"/>
                    <a:pt x="468" y="546"/>
                    <a:pt x="468" y="575"/>
                  </a:cubicBezTo>
                  <a:cubicBezTo>
                    <a:pt x="468" y="596"/>
                    <a:pt x="468" y="617"/>
                    <a:pt x="451" y="633"/>
                  </a:cubicBezTo>
                  <a:close/>
                </a:path>
              </a:pathLst>
            </a:custGeom>
            <a:solidFill>
              <a:srgbClr val="0075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prstClr val="black"/>
                </a:solidFill>
                <a:cs typeface="Arial" pitchFamily="34" charset="0"/>
              </a:endParaRPr>
            </a:p>
          </p:txBody>
        </p:sp>
        <p:sp>
          <p:nvSpPr>
            <p:cNvPr id="26" name="Freeform 17">
              <a:extLst>
                <a:ext uri="{FF2B5EF4-FFF2-40B4-BE49-F238E27FC236}">
                  <a16:creationId xmlns:a16="http://schemas.microsoft.com/office/drawing/2014/main" xmlns="" id="{387437AA-6487-4B95-B4F0-ABAA6962C3D7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026" y="377"/>
              <a:ext cx="868" cy="1480"/>
            </a:xfrm>
            <a:custGeom>
              <a:avLst/>
              <a:gdLst>
                <a:gd name="T0" fmla="*/ 669 w 669"/>
                <a:gd name="T1" fmla="*/ 517 h 1141"/>
                <a:gd name="T2" fmla="*/ 458 w 669"/>
                <a:gd name="T3" fmla="*/ 320 h 1141"/>
                <a:gd name="T4" fmla="*/ 204 w 669"/>
                <a:gd name="T5" fmla="*/ 411 h 1141"/>
                <a:gd name="T6" fmla="*/ 204 w 669"/>
                <a:gd name="T7" fmla="*/ 19 h 1141"/>
                <a:gd name="T8" fmla="*/ 194 w 669"/>
                <a:gd name="T9" fmla="*/ 0 h 1141"/>
                <a:gd name="T10" fmla="*/ 181 w 669"/>
                <a:gd name="T11" fmla="*/ 5 h 1141"/>
                <a:gd name="T12" fmla="*/ 12 w 669"/>
                <a:gd name="T13" fmla="*/ 94 h 1141"/>
                <a:gd name="T14" fmla="*/ 0 w 669"/>
                <a:gd name="T15" fmla="*/ 112 h 1141"/>
                <a:gd name="T16" fmla="*/ 0 w 669"/>
                <a:gd name="T17" fmla="*/ 1104 h 1141"/>
                <a:gd name="T18" fmla="*/ 39 w 669"/>
                <a:gd name="T19" fmla="*/ 1141 h 1141"/>
                <a:gd name="T20" fmla="*/ 167 w 669"/>
                <a:gd name="T21" fmla="*/ 1141 h 1141"/>
                <a:gd name="T22" fmla="*/ 204 w 669"/>
                <a:gd name="T23" fmla="*/ 1105 h 1141"/>
                <a:gd name="T24" fmla="*/ 204 w 669"/>
                <a:gd name="T25" fmla="*/ 575 h 1141"/>
                <a:gd name="T26" fmla="*/ 221 w 669"/>
                <a:gd name="T27" fmla="*/ 532 h 1141"/>
                <a:gd name="T28" fmla="*/ 392 w 669"/>
                <a:gd name="T29" fmla="*/ 471 h 1141"/>
                <a:gd name="T30" fmla="*/ 466 w 669"/>
                <a:gd name="T31" fmla="*/ 567 h 1141"/>
                <a:gd name="T32" fmla="*/ 466 w 669"/>
                <a:gd name="T33" fmla="*/ 1104 h 1141"/>
                <a:gd name="T34" fmla="*/ 504 w 669"/>
                <a:gd name="T35" fmla="*/ 1141 h 1141"/>
                <a:gd name="T36" fmla="*/ 632 w 669"/>
                <a:gd name="T37" fmla="*/ 1141 h 1141"/>
                <a:gd name="T38" fmla="*/ 669 w 669"/>
                <a:gd name="T39" fmla="*/ 1104 h 1141"/>
                <a:gd name="T40" fmla="*/ 669 w 669"/>
                <a:gd name="T41" fmla="*/ 517 h 1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669" h="1141">
                  <a:moveTo>
                    <a:pt x="669" y="517"/>
                  </a:moveTo>
                  <a:cubicBezTo>
                    <a:pt x="666" y="375"/>
                    <a:pt x="580" y="320"/>
                    <a:pt x="458" y="320"/>
                  </a:cubicBezTo>
                  <a:cubicBezTo>
                    <a:pt x="356" y="320"/>
                    <a:pt x="250" y="381"/>
                    <a:pt x="204" y="411"/>
                  </a:cubicBezTo>
                  <a:cubicBezTo>
                    <a:pt x="204" y="359"/>
                    <a:pt x="204" y="139"/>
                    <a:pt x="204" y="19"/>
                  </a:cubicBezTo>
                  <a:cubicBezTo>
                    <a:pt x="204" y="4"/>
                    <a:pt x="201" y="0"/>
                    <a:pt x="194" y="0"/>
                  </a:cubicBezTo>
                  <a:cubicBezTo>
                    <a:pt x="190" y="0"/>
                    <a:pt x="187" y="2"/>
                    <a:pt x="181" y="5"/>
                  </a:cubicBezTo>
                  <a:cubicBezTo>
                    <a:pt x="128" y="38"/>
                    <a:pt x="71" y="69"/>
                    <a:pt x="12" y="94"/>
                  </a:cubicBezTo>
                  <a:cubicBezTo>
                    <a:pt x="5" y="96"/>
                    <a:pt x="1" y="99"/>
                    <a:pt x="0" y="112"/>
                  </a:cubicBezTo>
                  <a:cubicBezTo>
                    <a:pt x="1" y="132"/>
                    <a:pt x="0" y="1082"/>
                    <a:pt x="0" y="1104"/>
                  </a:cubicBezTo>
                  <a:cubicBezTo>
                    <a:pt x="0" y="1125"/>
                    <a:pt x="18" y="1141"/>
                    <a:pt x="39" y="1141"/>
                  </a:cubicBezTo>
                  <a:cubicBezTo>
                    <a:pt x="60" y="1141"/>
                    <a:pt x="146" y="1141"/>
                    <a:pt x="167" y="1141"/>
                  </a:cubicBezTo>
                  <a:cubicBezTo>
                    <a:pt x="187" y="1141"/>
                    <a:pt x="204" y="1125"/>
                    <a:pt x="204" y="1105"/>
                  </a:cubicBezTo>
                  <a:cubicBezTo>
                    <a:pt x="204" y="1084"/>
                    <a:pt x="204" y="734"/>
                    <a:pt x="204" y="575"/>
                  </a:cubicBezTo>
                  <a:cubicBezTo>
                    <a:pt x="204" y="550"/>
                    <a:pt x="210" y="539"/>
                    <a:pt x="221" y="532"/>
                  </a:cubicBezTo>
                  <a:cubicBezTo>
                    <a:pt x="271" y="502"/>
                    <a:pt x="341" y="471"/>
                    <a:pt x="392" y="471"/>
                  </a:cubicBezTo>
                  <a:cubicBezTo>
                    <a:pt x="447" y="471"/>
                    <a:pt x="466" y="510"/>
                    <a:pt x="466" y="567"/>
                  </a:cubicBezTo>
                  <a:cubicBezTo>
                    <a:pt x="466" y="785"/>
                    <a:pt x="466" y="1083"/>
                    <a:pt x="466" y="1104"/>
                  </a:cubicBezTo>
                  <a:cubicBezTo>
                    <a:pt x="466" y="1124"/>
                    <a:pt x="483" y="1141"/>
                    <a:pt x="504" y="1141"/>
                  </a:cubicBezTo>
                  <a:cubicBezTo>
                    <a:pt x="525" y="1141"/>
                    <a:pt x="611" y="1141"/>
                    <a:pt x="632" y="1141"/>
                  </a:cubicBezTo>
                  <a:cubicBezTo>
                    <a:pt x="653" y="1141"/>
                    <a:pt x="669" y="1125"/>
                    <a:pt x="669" y="1104"/>
                  </a:cubicBezTo>
                  <a:cubicBezTo>
                    <a:pt x="669" y="1084"/>
                    <a:pt x="669" y="723"/>
                    <a:pt x="669" y="517"/>
                  </a:cubicBezTo>
                </a:path>
              </a:pathLst>
            </a:custGeom>
            <a:solidFill>
              <a:srgbClr val="0075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prstClr val="black"/>
                </a:solidFill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5013749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6340" r:id="rId1"/>
    <p:sldLayoutId id="2147486341" r:id="rId2"/>
    <p:sldLayoutId id="2147486342" r:id="rId3"/>
    <p:sldLayoutId id="2147486343" r:id="rId4"/>
    <p:sldLayoutId id="2147486344" r:id="rId5"/>
    <p:sldLayoutId id="2147486345" r:id="rId6"/>
    <p:sldLayoutId id="2147486346" r:id="rId7"/>
    <p:sldLayoutId id="2147486347" r:id="rId8"/>
    <p:sldLayoutId id="2147486348" r:id="rId9"/>
    <p:sldLayoutId id="2147486349" r:id="rId10"/>
    <p:sldLayoutId id="2147486350" r:id="rId11"/>
    <p:sldLayoutId id="2147486351" r:id="rId12"/>
    <p:sldLayoutId id="2147486352" r:id="rId13"/>
    <p:sldLayoutId id="2147486353" r:id="rId14"/>
    <p:sldLayoutId id="2147486354" r:id="rId15"/>
    <p:sldLayoutId id="2147486355" r:id="rId16"/>
    <p:sldLayoutId id="2147486356" r:id="rId17"/>
  </p:sldLayoutIdLst>
  <p:transition>
    <p:fade/>
  </p:transition>
  <p:hf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0"/>
        </a:spcBef>
        <a:buFont typeface="Arial" panose="020B0604020202020204" pitchFamily="34" charset="0"/>
        <a:buNone/>
        <a:defRPr sz="2000" kern="1200">
          <a:solidFill>
            <a:schemeClr val="accent1"/>
          </a:solidFill>
          <a:latin typeface="+mn-lt"/>
          <a:ea typeface="+mn-ea"/>
          <a:cs typeface="+mn-cs"/>
        </a:defRPr>
      </a:lvl1pPr>
      <a:lvl2pPr marL="270000" indent="-270000" algn="l" defTabSz="914400" rtl="0" eaLnBrk="1" latinLnBrk="0" hangingPunct="1">
        <a:lnSpc>
          <a:spcPct val="90000"/>
        </a:lnSpc>
        <a:spcBef>
          <a:spcPts val="0"/>
        </a:spcBef>
        <a:spcAft>
          <a:spcPts val="2000"/>
        </a:spcAft>
        <a:buFont typeface="Courier New" panose="02070309020205020404" pitchFamily="49" charset="0"/>
        <a:buChar char="o"/>
        <a:defRPr sz="2000" kern="1200">
          <a:solidFill>
            <a:schemeClr val="accent1"/>
          </a:solidFill>
          <a:latin typeface="+mn-lt"/>
          <a:ea typeface="+mn-ea"/>
          <a:cs typeface="+mn-cs"/>
        </a:defRPr>
      </a:lvl2pPr>
      <a:lvl3pPr marL="540000" indent="-270000" algn="l" defTabSz="914400" rtl="0" eaLnBrk="1" latinLnBrk="0" hangingPunct="1">
        <a:lnSpc>
          <a:spcPct val="90000"/>
        </a:lnSpc>
        <a:spcBef>
          <a:spcPts val="0"/>
        </a:spcBef>
        <a:spcAft>
          <a:spcPts val="2000"/>
        </a:spcAft>
        <a:buFont typeface="Courier New" panose="02070309020205020404" pitchFamily="49" charset="0"/>
        <a:buChar char="o"/>
        <a:defRPr sz="20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810000" indent="-270000" algn="l" defTabSz="914400" rtl="0" eaLnBrk="1" latinLnBrk="0" hangingPunct="1">
        <a:lnSpc>
          <a:spcPct val="90000"/>
        </a:lnSpc>
        <a:spcBef>
          <a:spcPts val="0"/>
        </a:spcBef>
        <a:spcAft>
          <a:spcPts val="2000"/>
        </a:spcAft>
        <a:buFont typeface="Courier New" panose="02070309020205020404" pitchFamily="49" charset="0"/>
        <a:buChar char="o"/>
        <a:defRPr sz="20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080000" indent="-270000" algn="l" defTabSz="914400" rtl="0" eaLnBrk="1" latinLnBrk="0" hangingPunct="1">
        <a:lnSpc>
          <a:spcPct val="90000"/>
        </a:lnSpc>
        <a:spcBef>
          <a:spcPts val="0"/>
        </a:spcBef>
        <a:spcAft>
          <a:spcPts val="2000"/>
        </a:spcAft>
        <a:buFont typeface="Courier New" panose="02070309020205020404" pitchFamily="49" charset="0"/>
        <a:buChar char="o"/>
        <a:defRPr sz="2000" kern="1200">
          <a:solidFill>
            <a:schemeClr val="accent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2880" userDrawn="1">
          <p15:clr>
            <a:srgbClr val="F26B43"/>
          </p15:clr>
        </p15:guide>
        <p15:guide id="3" orient="horz" pos="332" userDrawn="1">
          <p15:clr>
            <a:srgbClr val="F26B43"/>
          </p15:clr>
        </p15:guide>
        <p15:guide id="4" orient="horz" pos="822" userDrawn="1">
          <p15:clr>
            <a:srgbClr val="F26B43"/>
          </p15:clr>
        </p15:guide>
        <p15:guide id="5" orient="horz" pos="1169" userDrawn="1">
          <p15:clr>
            <a:srgbClr val="F26B43"/>
          </p15:clr>
        </p15:guide>
        <p15:guide id="6" pos="376" userDrawn="1">
          <p15:clr>
            <a:srgbClr val="F26B43"/>
          </p15:clr>
        </p15:guide>
        <p15:guide id="7" pos="5384" userDrawn="1">
          <p15:clr>
            <a:srgbClr val="F26B43"/>
          </p15:clr>
        </p15:guide>
        <p15:guide id="8" orient="horz" pos="3797" userDrawn="1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67296" y="274642"/>
            <a:ext cx="8388000" cy="86399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dirty="0"/>
              <a:t>Click to edit slide heading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67296" y="1384205"/>
            <a:ext cx="8388000" cy="4656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5F4D6AC0-E236-44CD-AA44-B333F2F3E1A2}"/>
              </a:ext>
            </a:extLst>
          </p:cNvPr>
          <p:cNvPicPr>
            <a:picLocks noChangeAspect="1"/>
          </p:cNvPicPr>
          <p:nvPr userDrawn="1"/>
        </p:nvPicPr>
        <p:blipFill>
          <a:blip r:embed="rId16"/>
          <a:srcRect/>
          <a:stretch/>
        </p:blipFill>
        <p:spPr>
          <a:xfrm>
            <a:off x="8122394" y="6207629"/>
            <a:ext cx="744852" cy="3398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62599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6358" r:id="rId1"/>
    <p:sldLayoutId id="2147486359" r:id="rId2"/>
    <p:sldLayoutId id="2147486360" r:id="rId3"/>
    <p:sldLayoutId id="2147486361" r:id="rId4"/>
    <p:sldLayoutId id="2147486362" r:id="rId5"/>
    <p:sldLayoutId id="2147486363" r:id="rId6"/>
    <p:sldLayoutId id="2147486364" r:id="rId7"/>
    <p:sldLayoutId id="2147486365" r:id="rId8"/>
    <p:sldLayoutId id="2147486366" r:id="rId9"/>
    <p:sldLayoutId id="2147486367" r:id="rId10"/>
    <p:sldLayoutId id="2147486368" r:id="rId11"/>
    <p:sldLayoutId id="2147486369" r:id="rId12"/>
    <p:sldLayoutId id="2147486370" r:id="rId13"/>
    <p:sldLayoutId id="2147486371" r:id="rId14"/>
  </p:sldLayoutIdLst>
  <p:hf hdr="0" dt="0"/>
  <p:txStyles>
    <p:titleStyle>
      <a:lvl1pPr algn="l" defTabSz="457200" rtl="0" eaLnBrk="1" latinLnBrk="0" hangingPunct="1">
        <a:spcBef>
          <a:spcPct val="0"/>
        </a:spcBef>
        <a:buNone/>
        <a:defRPr sz="28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Lucida Grande"/>
        <a:buChar char="–"/>
        <a:defRPr sz="2600" kern="1200">
          <a:solidFill>
            <a:srgbClr val="54585A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Lucida Grande"/>
        <a:buChar char="–"/>
        <a:defRPr sz="2400" kern="1200">
          <a:solidFill>
            <a:srgbClr val="54585A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Lucida Grande"/>
        <a:buChar char="–"/>
        <a:defRPr sz="2200" kern="1200">
          <a:solidFill>
            <a:srgbClr val="54585A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Lucida Grande"/>
        <a:buChar char="–"/>
        <a:defRPr sz="2000" kern="1200">
          <a:solidFill>
            <a:srgbClr val="54585A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Lucida Grande"/>
        <a:buChar char="–"/>
        <a:defRPr sz="1800" kern="1200">
          <a:solidFill>
            <a:srgbClr val="54585A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image" Target="../media/image27.emf"/><Relationship Id="rId1" Type="http://schemas.openxmlformats.org/officeDocument/2006/relationships/slideLayout" Target="../slideLayouts/slideLayout4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emf"/><Relationship Id="rId2" Type="http://schemas.openxmlformats.org/officeDocument/2006/relationships/image" Target="../media/image28.emf"/><Relationship Id="rId1" Type="http://schemas.openxmlformats.org/officeDocument/2006/relationships/slideLayout" Target="../slideLayouts/slideLayout46.xml"/><Relationship Id="rId6" Type="http://schemas.openxmlformats.org/officeDocument/2006/relationships/image" Target="../media/image11.emf"/><Relationship Id="rId5" Type="http://schemas.openxmlformats.org/officeDocument/2006/relationships/image" Target="../media/image31.emf"/><Relationship Id="rId4" Type="http://schemas.openxmlformats.org/officeDocument/2006/relationships/image" Target="../media/image30.e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emf"/><Relationship Id="rId2" Type="http://schemas.openxmlformats.org/officeDocument/2006/relationships/image" Target="../media/image32.emf"/><Relationship Id="rId1" Type="http://schemas.openxmlformats.org/officeDocument/2006/relationships/slideLayout" Target="../slideLayouts/slideLayout46.xml"/><Relationship Id="rId5" Type="http://schemas.openxmlformats.org/officeDocument/2006/relationships/image" Target="../media/image11.emf"/><Relationship Id="rId4" Type="http://schemas.openxmlformats.org/officeDocument/2006/relationships/image" Target="../media/image34.e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emf"/><Relationship Id="rId2" Type="http://schemas.openxmlformats.org/officeDocument/2006/relationships/image" Target="../media/image35.emf"/><Relationship Id="rId1" Type="http://schemas.openxmlformats.org/officeDocument/2006/relationships/slideLayout" Target="../slideLayouts/slideLayout46.xml"/><Relationship Id="rId4" Type="http://schemas.openxmlformats.org/officeDocument/2006/relationships/image" Target="../media/image11.e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emf"/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4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image" Target="../media/image38.emf"/><Relationship Id="rId1" Type="http://schemas.openxmlformats.org/officeDocument/2006/relationships/slideLayout" Target="../slideLayouts/slideLayout4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EMF"/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4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Excel_97-2003_Worksheet1.xls"/><Relationship Id="rId2" Type="http://schemas.openxmlformats.org/officeDocument/2006/relationships/slideLayout" Target="../slideLayouts/slideLayout46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1.emf"/><Relationship Id="rId4" Type="http://schemas.openxmlformats.org/officeDocument/2006/relationships/image" Target="../media/image40.e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image" Target="../media/image41.EMF"/><Relationship Id="rId1" Type="http://schemas.openxmlformats.org/officeDocument/2006/relationships/slideLayout" Target="../slideLayouts/slideLayout4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Excel_97-2003_Worksheet2.xls"/><Relationship Id="rId2" Type="http://schemas.openxmlformats.org/officeDocument/2006/relationships/slideLayout" Target="../slideLayouts/slideLayout46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11.emf"/><Relationship Id="rId4" Type="http://schemas.openxmlformats.org/officeDocument/2006/relationships/image" Target="../media/image42.e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6.xml"/><Relationship Id="rId4" Type="http://schemas.openxmlformats.org/officeDocument/2006/relationships/image" Target="../media/image12.emf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image" Target="../media/image43.EMF"/><Relationship Id="rId1" Type="http://schemas.openxmlformats.org/officeDocument/2006/relationships/slideLayout" Target="../slideLayouts/slideLayout4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Excel_97-2003_Worksheet3.xls"/><Relationship Id="rId2" Type="http://schemas.openxmlformats.org/officeDocument/2006/relationships/slideLayout" Target="../slideLayouts/slideLayout46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11.emf"/><Relationship Id="rId4" Type="http://schemas.openxmlformats.org/officeDocument/2006/relationships/image" Target="../media/image44.em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EMF"/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4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Excel_97-2003_Worksheet4.xls"/><Relationship Id="rId2" Type="http://schemas.openxmlformats.org/officeDocument/2006/relationships/slideLayout" Target="../slideLayouts/slideLayout46.xml"/><Relationship Id="rId1" Type="http://schemas.openxmlformats.org/officeDocument/2006/relationships/vmlDrawing" Target="../drawings/vmlDrawing4.vml"/><Relationship Id="rId5" Type="http://schemas.openxmlformats.org/officeDocument/2006/relationships/image" Target="../media/image11.emf"/><Relationship Id="rId4" Type="http://schemas.openxmlformats.org/officeDocument/2006/relationships/image" Target="../media/image46.emf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6.xml"/><Relationship Id="rId4" Type="http://schemas.openxmlformats.org/officeDocument/2006/relationships/image" Target="../media/image11.emf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image" Target="../media/image48.emf"/><Relationship Id="rId1" Type="http://schemas.openxmlformats.org/officeDocument/2006/relationships/slideLayout" Target="../slideLayouts/slideLayout46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6.xml"/><Relationship Id="rId4" Type="http://schemas.openxmlformats.org/officeDocument/2006/relationships/image" Target="../media/image11.emf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6.xml"/><Relationship Id="rId4" Type="http://schemas.openxmlformats.org/officeDocument/2006/relationships/image" Target="../media/image11.emf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6.xml"/><Relationship Id="rId4" Type="http://schemas.openxmlformats.org/officeDocument/2006/relationships/image" Target="../media/image11.emf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6.xml"/><Relationship Id="rId4" Type="http://schemas.openxmlformats.org/officeDocument/2006/relationships/image" Target="../media/image11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46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image" Target="../media/image53.emf"/><Relationship Id="rId1" Type="http://schemas.openxmlformats.org/officeDocument/2006/relationships/slideLayout" Target="../slideLayouts/slideLayout46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image" Target="../media/image54.emf"/><Relationship Id="rId1" Type="http://schemas.openxmlformats.org/officeDocument/2006/relationships/slideLayout" Target="../slideLayouts/slideLayout46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image" Target="../media/image55.emf"/><Relationship Id="rId1" Type="http://schemas.openxmlformats.org/officeDocument/2006/relationships/slideLayout" Target="../slideLayouts/slideLayout46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image" Target="../media/image56.emf"/><Relationship Id="rId1" Type="http://schemas.openxmlformats.org/officeDocument/2006/relationships/slideLayout" Target="../slideLayouts/slideLayout46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image" Target="../media/image57.emf"/><Relationship Id="rId1" Type="http://schemas.openxmlformats.org/officeDocument/2006/relationships/slideLayout" Target="../slideLayouts/slideLayout46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image" Target="../media/image58.emf"/><Relationship Id="rId1" Type="http://schemas.openxmlformats.org/officeDocument/2006/relationships/slideLayout" Target="../slideLayouts/slideLayout46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e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6.xml"/><Relationship Id="rId4" Type="http://schemas.openxmlformats.org/officeDocument/2006/relationships/image" Target="../media/image11.emf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e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6.xml"/><Relationship Id="rId4" Type="http://schemas.openxmlformats.org/officeDocument/2006/relationships/image" Target="../media/image11.emf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e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6.xml"/><Relationship Id="rId4" Type="http://schemas.openxmlformats.org/officeDocument/2006/relationships/image" Target="../media/image11.emf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image" Target="../media/image62.emf"/><Relationship Id="rId1" Type="http://schemas.openxmlformats.org/officeDocument/2006/relationships/slideLayout" Target="../slideLayouts/slideLayout4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46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4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46.xml"/><Relationship Id="rId6" Type="http://schemas.openxmlformats.org/officeDocument/2006/relationships/image" Target="../media/image11.emf"/><Relationship Id="rId5" Type="http://schemas.openxmlformats.org/officeDocument/2006/relationships/image" Target="../media/image19.emf"/><Relationship Id="rId4" Type="http://schemas.openxmlformats.org/officeDocument/2006/relationships/image" Target="../media/image18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emf"/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46.xml"/><Relationship Id="rId6" Type="http://schemas.openxmlformats.org/officeDocument/2006/relationships/image" Target="../media/image11.emf"/><Relationship Id="rId5" Type="http://schemas.openxmlformats.org/officeDocument/2006/relationships/image" Target="../media/image23.emf"/><Relationship Id="rId4" Type="http://schemas.openxmlformats.org/officeDocument/2006/relationships/image" Target="../media/image22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emf"/><Relationship Id="rId2" Type="http://schemas.openxmlformats.org/officeDocument/2006/relationships/image" Target="../media/image24.emf"/><Relationship Id="rId1" Type="http://schemas.openxmlformats.org/officeDocument/2006/relationships/slideLayout" Target="../slideLayouts/slideLayout46.xml"/><Relationship Id="rId4" Type="http://schemas.openxmlformats.org/officeDocument/2006/relationships/image" Target="../media/image11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emf"/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4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UK Context Report Data to </a:t>
            </a:r>
            <a:r>
              <a:rPr lang="en-GB" dirty="0" smtClean="0"/>
              <a:t>11.09.21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22744" y="2195083"/>
            <a:ext cx="8387999" cy="3035284"/>
          </a:xfrm>
        </p:spPr>
        <p:txBody>
          <a:bodyPr>
            <a:normAutofit fontScale="85000" lnSpcReduction="20000"/>
          </a:bodyPr>
          <a:lstStyle/>
          <a:p>
            <a:r>
              <a:rPr lang="en-GB" dirty="0" err="1"/>
              <a:t>ScanTrack</a:t>
            </a:r>
            <a:r>
              <a:rPr lang="en-GB" dirty="0"/>
              <a:t> data includes GB Total Coverage and the discounters, plus Northern Ireland Total Coverage and Musgraves.</a:t>
            </a:r>
          </a:p>
          <a:p>
            <a:endParaRPr lang="en-GB" dirty="0" smtClean="0"/>
          </a:p>
          <a:p>
            <a:r>
              <a:rPr lang="en-GB" dirty="0" err="1" smtClean="0"/>
              <a:t>HomeScan</a:t>
            </a:r>
            <a:r>
              <a:rPr lang="en-GB" dirty="0" smtClean="0"/>
              <a:t> </a:t>
            </a:r>
            <a:r>
              <a:rPr lang="en-GB" dirty="0"/>
              <a:t>data is based upon a GB consumer panel and should only be used for trends, not absolute values.	</a:t>
            </a:r>
          </a:p>
          <a:p>
            <a:endParaRPr lang="en-GB" dirty="0" smtClean="0"/>
          </a:p>
          <a:p>
            <a:r>
              <a:rPr lang="en-GB" dirty="0" smtClean="0"/>
              <a:t>All </a:t>
            </a:r>
            <a:r>
              <a:rPr lang="en-GB" dirty="0"/>
              <a:t>data released after w/e 26.03.16 is coded according to refined definitions available from Seafish.</a:t>
            </a:r>
          </a:p>
          <a:p>
            <a:endParaRPr lang="en-GB" dirty="0" smtClean="0"/>
          </a:p>
          <a:p>
            <a:r>
              <a:rPr lang="en-GB" dirty="0" smtClean="0"/>
              <a:t>Species </a:t>
            </a:r>
            <a:r>
              <a:rPr lang="en-GB" dirty="0"/>
              <a:t>specific data now includes Meals</a:t>
            </a:r>
          </a:p>
        </p:txBody>
      </p:sp>
    </p:spTree>
    <p:extLst>
      <p:ext uri="{BB962C8B-B14F-4D97-AF65-F5344CB8AC3E}">
        <p14:creationId xmlns:p14="http://schemas.microsoft.com/office/powerpoint/2010/main" val="8533738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GB" altLang="en-US" sz="3200" smtClean="0">
                <a:latin typeface="Arial" pitchFamily="34" charset="0"/>
              </a:rPr>
              <a:t>Long Term Trends – Frozen</a:t>
            </a:r>
          </a:p>
        </p:txBody>
      </p:sp>
      <p:pic>
        <p:nvPicPr>
          <p:cNvPr id="2" name="Picture 1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4291158695"/>
              </p:ext>
            </p:extLst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92100" y="1595438"/>
            <a:ext cx="8523288" cy="4878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780446077"/>
              </p:ext>
            </p:extLst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473577" y="6596065"/>
            <a:ext cx="1457325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3" name="TextBox 3"/>
          <p:cNvSpPr txBox="1">
            <a:spLocks noChangeArrowheads="1"/>
          </p:cNvSpPr>
          <p:nvPr/>
        </p:nvSpPr>
        <p:spPr bwMode="auto">
          <a:xfrm>
            <a:off x="3098800" y="6583363"/>
            <a:ext cx="1912938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1100">
                <a:solidFill>
                  <a:srgbClr val="002060"/>
                </a:solidFill>
                <a:latin typeface="Arial Unicode MS" pitchFamily="34" charset="-128"/>
                <a:cs typeface="Geneva"/>
              </a:rPr>
              <a:t>Source – ScanTrack MAT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1414661808"/>
              </p:ext>
            </p:extLst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03190" y="1012246"/>
            <a:ext cx="4154487" cy="2414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5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GB" altLang="en-US" sz="3200" smtClean="0">
                <a:latin typeface="Arial" pitchFamily="34" charset="0"/>
              </a:rPr>
              <a:t>Long Term Trends – Frozen Segments</a:t>
            </a:r>
          </a:p>
        </p:txBody>
      </p:sp>
      <p:pic>
        <p:nvPicPr>
          <p:cNvPr id="3" name="Picture 2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2250334865"/>
              </p:ext>
            </p:extLst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579940" y="1032882"/>
            <a:ext cx="4148137" cy="241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1750378846"/>
              </p:ext>
            </p:extLst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174625" y="3779258"/>
            <a:ext cx="4148138" cy="2411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3723517522"/>
              </p:ext>
            </p:extLst>
          </p:nvPr>
        </p:nvPicPr>
        <p:blipFill>
          <a:blip r:embed="rId5"/>
          <a:srcRect/>
          <a:stretch>
            <a:fillRect/>
          </a:stretch>
        </p:blipFill>
        <p:spPr bwMode="auto">
          <a:xfrm>
            <a:off x="4616450" y="3780846"/>
            <a:ext cx="4148138" cy="2411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4272197482"/>
              </p:ext>
            </p:extLst>
          </p:nvPr>
        </p:nvPicPr>
        <p:blipFill>
          <a:blip r:embed="rId6"/>
          <a:srcRect/>
          <a:stretch>
            <a:fillRect/>
          </a:stretch>
        </p:blipFill>
        <p:spPr bwMode="auto">
          <a:xfrm>
            <a:off x="4473577" y="6596065"/>
            <a:ext cx="1457325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20" name="TextBox 3"/>
          <p:cNvSpPr txBox="1">
            <a:spLocks noChangeArrowheads="1"/>
          </p:cNvSpPr>
          <p:nvPr/>
        </p:nvSpPr>
        <p:spPr bwMode="auto">
          <a:xfrm>
            <a:off x="3098800" y="6583363"/>
            <a:ext cx="1912938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1100">
                <a:solidFill>
                  <a:srgbClr val="002060"/>
                </a:solidFill>
                <a:latin typeface="Arial Unicode MS" pitchFamily="34" charset="-128"/>
                <a:cs typeface="Geneva"/>
              </a:rPr>
              <a:t>Source – ScanTrack MAT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3"/>
          <p:cNvSpPr txBox="1">
            <a:spLocks/>
          </p:cNvSpPr>
          <p:nvPr/>
        </p:nvSpPr>
        <p:spPr bwMode="auto">
          <a:xfrm>
            <a:off x="1590" y="677749"/>
            <a:ext cx="8988425" cy="6048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defTabSz="457200" eaLnBrk="0" hangingPunct="0">
              <a:spcBef>
                <a:spcPct val="20000"/>
              </a:spcBef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457200" eaLnBrk="0" hangingPunct="0">
              <a:spcBef>
                <a:spcPct val="20000"/>
              </a:spcBef>
              <a:buFont typeface="Arial" pitchFamily="34" charset="0"/>
              <a:buChar char="–"/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457200" eaLnBrk="0" hangingPunct="0">
              <a:spcBef>
                <a:spcPct val="200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457200" eaLnBrk="0" hangingPunct="0">
              <a:spcBef>
                <a:spcPct val="20000"/>
              </a:spcBef>
              <a:buFont typeface="Arial" pitchFamily="34" charset="0"/>
              <a:buChar char="–"/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457200" eaLnBrk="0" hangingPunct="0">
              <a:spcBef>
                <a:spcPct val="20000"/>
              </a:spcBef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3200" dirty="0">
                <a:solidFill>
                  <a:srgbClr val="012E7F"/>
                </a:solidFill>
                <a:cs typeface="Arial" pitchFamily="34" charset="0"/>
              </a:rPr>
              <a:t>Long Term Trends – Frozen Segments continued</a:t>
            </a:r>
          </a:p>
        </p:txBody>
      </p:sp>
      <p:pic>
        <p:nvPicPr>
          <p:cNvPr id="2" name="Picture 1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1332320311"/>
              </p:ext>
            </p:extLst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57175" y="1352550"/>
            <a:ext cx="4146550" cy="2411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3846264649"/>
              </p:ext>
            </p:extLst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587875" y="1304925"/>
            <a:ext cx="4146550" cy="2411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1664259685"/>
              </p:ext>
            </p:extLst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288925" y="3911600"/>
            <a:ext cx="4146550" cy="2409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928685971"/>
              </p:ext>
            </p:extLst>
          </p:nvPr>
        </p:nvPicPr>
        <p:blipFill>
          <a:blip r:embed="rId5"/>
          <a:srcRect/>
          <a:stretch>
            <a:fillRect/>
          </a:stretch>
        </p:blipFill>
        <p:spPr bwMode="auto">
          <a:xfrm>
            <a:off x="4473577" y="6596065"/>
            <a:ext cx="1457325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43" name="TextBox 3"/>
          <p:cNvSpPr txBox="1">
            <a:spLocks noChangeArrowheads="1"/>
          </p:cNvSpPr>
          <p:nvPr/>
        </p:nvSpPr>
        <p:spPr bwMode="auto">
          <a:xfrm>
            <a:off x="3098800" y="6583363"/>
            <a:ext cx="1912938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1100">
                <a:solidFill>
                  <a:srgbClr val="002060"/>
                </a:solidFill>
                <a:latin typeface="Arial Unicode MS" pitchFamily="34" charset="-128"/>
                <a:cs typeface="Geneva"/>
              </a:rPr>
              <a:t>Source – ScanTrack MAT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3"/>
          <p:cNvSpPr txBox="1">
            <a:spLocks/>
          </p:cNvSpPr>
          <p:nvPr/>
        </p:nvSpPr>
        <p:spPr bwMode="auto">
          <a:xfrm>
            <a:off x="-22225" y="976314"/>
            <a:ext cx="8975725" cy="604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defTabSz="457200" eaLnBrk="0" hangingPunct="0">
              <a:spcBef>
                <a:spcPct val="20000"/>
              </a:spcBef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457200" eaLnBrk="0" hangingPunct="0">
              <a:spcBef>
                <a:spcPct val="20000"/>
              </a:spcBef>
              <a:buFont typeface="Arial" pitchFamily="34" charset="0"/>
              <a:buChar char="–"/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457200" eaLnBrk="0" hangingPunct="0">
              <a:spcBef>
                <a:spcPct val="200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457200" eaLnBrk="0" hangingPunct="0">
              <a:spcBef>
                <a:spcPct val="20000"/>
              </a:spcBef>
              <a:buFont typeface="Arial" pitchFamily="34" charset="0"/>
              <a:buChar char="–"/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457200" eaLnBrk="0" hangingPunct="0">
              <a:spcBef>
                <a:spcPct val="20000"/>
              </a:spcBef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3200">
                <a:solidFill>
                  <a:srgbClr val="012E7F"/>
                </a:solidFill>
                <a:cs typeface="Arial" pitchFamily="34" charset="0"/>
              </a:rPr>
              <a:t>Long Term Trends – Frozen Segments continued</a:t>
            </a:r>
          </a:p>
        </p:txBody>
      </p:sp>
      <p:pic>
        <p:nvPicPr>
          <p:cNvPr id="2" name="Picture 1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1927050377"/>
              </p:ext>
            </p:extLst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66675" y="1808163"/>
            <a:ext cx="4478338" cy="260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892747594"/>
              </p:ext>
            </p:extLst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552950" y="1798638"/>
            <a:ext cx="4478338" cy="260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2610235265"/>
              </p:ext>
            </p:extLst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4473577" y="6596065"/>
            <a:ext cx="1457325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6" name="TextBox 3"/>
          <p:cNvSpPr txBox="1">
            <a:spLocks noChangeArrowheads="1"/>
          </p:cNvSpPr>
          <p:nvPr/>
        </p:nvSpPr>
        <p:spPr bwMode="auto">
          <a:xfrm>
            <a:off x="3098800" y="6583363"/>
            <a:ext cx="1912938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1100">
                <a:solidFill>
                  <a:srgbClr val="002060"/>
                </a:solidFill>
                <a:latin typeface="Arial Unicode MS" pitchFamily="34" charset="-128"/>
                <a:cs typeface="Geneva"/>
              </a:rPr>
              <a:t>Source – ScanTrack MAT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6"/>
          <p:cNvSpPr txBox="1">
            <a:spLocks/>
          </p:cNvSpPr>
          <p:nvPr/>
        </p:nvSpPr>
        <p:spPr bwMode="auto">
          <a:xfrm>
            <a:off x="84138" y="767177"/>
            <a:ext cx="8642350" cy="6667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defTabSz="457200" eaLnBrk="0" hangingPunct="0">
              <a:spcBef>
                <a:spcPct val="20000"/>
              </a:spcBef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457200" eaLnBrk="0" hangingPunct="0">
              <a:spcBef>
                <a:spcPct val="20000"/>
              </a:spcBef>
              <a:buFont typeface="Arial" pitchFamily="34" charset="0"/>
              <a:buChar char="–"/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457200" eaLnBrk="0" hangingPunct="0">
              <a:spcBef>
                <a:spcPct val="200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457200" eaLnBrk="0" hangingPunct="0">
              <a:spcBef>
                <a:spcPct val="20000"/>
              </a:spcBef>
              <a:buFont typeface="Arial" pitchFamily="34" charset="0"/>
              <a:buChar char="–"/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457200" eaLnBrk="0" hangingPunct="0">
              <a:spcBef>
                <a:spcPct val="20000"/>
              </a:spcBef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3200">
                <a:solidFill>
                  <a:srgbClr val="012E7F"/>
                </a:solidFill>
                <a:cs typeface="Arial" pitchFamily="34" charset="0"/>
              </a:rPr>
              <a:t>MAT KPI’s – Frozen Segments</a:t>
            </a:r>
          </a:p>
        </p:txBody>
      </p:sp>
      <p:pic>
        <p:nvPicPr>
          <p:cNvPr id="2" name="Picture 1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2373731376"/>
              </p:ext>
            </p:extLst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473577" y="6596065"/>
            <a:ext cx="1457325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89" name="TextBox 3"/>
          <p:cNvSpPr txBox="1">
            <a:spLocks noChangeArrowheads="1"/>
          </p:cNvSpPr>
          <p:nvPr/>
        </p:nvSpPr>
        <p:spPr bwMode="auto">
          <a:xfrm>
            <a:off x="3098800" y="6583363"/>
            <a:ext cx="1912938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1100">
                <a:solidFill>
                  <a:srgbClr val="002060"/>
                </a:solidFill>
                <a:latin typeface="Arial Unicode MS" pitchFamily="34" charset="-128"/>
                <a:cs typeface="Geneva"/>
              </a:rPr>
              <a:t>Source – HomeScan MAT</a:t>
            </a:r>
          </a:p>
        </p:txBody>
      </p:sp>
      <p:pic>
        <p:nvPicPr>
          <p:cNvPr id="4" name="Picture 3"/>
          <p:cNvPicPr/>
          <p:nvPr>
            <p:extLst>
              <p:ext uri="{D42A27DB-BD31-4B8C-83A1-F6EECF244321}">
                <p14:modId xmlns:p14="http://schemas.microsoft.com/office/powerpoint/2010/main" val="3175612420"/>
              </p:ext>
            </p:extLst>
          </p:nvPr>
        </p:nvPicPr>
        <p:blipFill>
          <a:blip r:embed="rId3"/>
          <a:stretch>
            <a:fillRect/>
          </a:stretch>
        </p:blipFill>
        <p:spPr>
          <a:xfrm>
            <a:off x="219075" y="1519651"/>
            <a:ext cx="8724900" cy="491966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altLang="en-US" sz="3200" smtClean="0">
                <a:latin typeface="Arial" pitchFamily="34" charset="0"/>
              </a:rPr>
              <a:t>Long Term Trends – Ambient</a:t>
            </a:r>
          </a:p>
        </p:txBody>
      </p:sp>
      <p:pic>
        <p:nvPicPr>
          <p:cNvPr id="2" name="Picture 1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550291245"/>
              </p:ext>
            </p:extLst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85725" y="1428750"/>
            <a:ext cx="8788400" cy="5072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907444952"/>
              </p:ext>
            </p:extLst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473577" y="6596065"/>
            <a:ext cx="1457325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3" name="TextBox 3"/>
          <p:cNvSpPr txBox="1">
            <a:spLocks noChangeArrowheads="1"/>
          </p:cNvSpPr>
          <p:nvPr/>
        </p:nvSpPr>
        <p:spPr bwMode="auto">
          <a:xfrm>
            <a:off x="3098800" y="6583363"/>
            <a:ext cx="1912938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1100">
                <a:solidFill>
                  <a:srgbClr val="002060"/>
                </a:solidFill>
                <a:latin typeface="Arial Unicode MS" pitchFamily="34" charset="-128"/>
                <a:cs typeface="Geneva"/>
              </a:rPr>
              <a:t>Source – ScanTrack MAT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/>
          <p:cNvSpPr txBox="1">
            <a:spLocks/>
          </p:cNvSpPr>
          <p:nvPr/>
        </p:nvSpPr>
        <p:spPr bwMode="auto">
          <a:xfrm>
            <a:off x="1588" y="471968"/>
            <a:ext cx="8642350" cy="595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defTabSz="457200" eaLnBrk="0" hangingPunct="0">
              <a:spcBef>
                <a:spcPct val="20000"/>
              </a:spcBef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457200" eaLnBrk="0" hangingPunct="0">
              <a:spcBef>
                <a:spcPct val="20000"/>
              </a:spcBef>
              <a:buFont typeface="Arial" pitchFamily="34" charset="0"/>
              <a:buChar char="–"/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457200" eaLnBrk="0" hangingPunct="0">
              <a:spcBef>
                <a:spcPct val="200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457200" eaLnBrk="0" hangingPunct="0">
              <a:spcBef>
                <a:spcPct val="20000"/>
              </a:spcBef>
              <a:buFont typeface="Arial" pitchFamily="34" charset="0"/>
              <a:buChar char="–"/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457200" eaLnBrk="0" hangingPunct="0">
              <a:spcBef>
                <a:spcPct val="20000"/>
              </a:spcBef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3200" dirty="0">
                <a:solidFill>
                  <a:srgbClr val="012E7F"/>
                </a:solidFill>
                <a:cs typeface="Arial" pitchFamily="34" charset="0"/>
              </a:rPr>
              <a:t>Purchase KPI’s – Total Fish</a:t>
            </a:r>
          </a:p>
        </p:txBody>
      </p:sp>
      <p:pic>
        <p:nvPicPr>
          <p:cNvPr id="3" name="Picture 2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3420080531"/>
              </p:ext>
            </p:extLst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485451" y="6593581"/>
            <a:ext cx="1457325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6" name="TextBox 3"/>
          <p:cNvSpPr txBox="1">
            <a:spLocks noChangeArrowheads="1"/>
          </p:cNvSpPr>
          <p:nvPr/>
        </p:nvSpPr>
        <p:spPr bwMode="auto">
          <a:xfrm>
            <a:off x="3110675" y="6583363"/>
            <a:ext cx="1912938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1100">
                <a:solidFill>
                  <a:srgbClr val="002060"/>
                </a:solidFill>
                <a:latin typeface="Arial Unicode MS" pitchFamily="34" charset="-128"/>
                <a:cs typeface="Geneva"/>
              </a:rPr>
              <a:t>Source – HomeScan MAT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8E622B7F-4408-470A-A343-9001F173A0D6}"/>
              </a:ext>
            </a:extLst>
          </p:cNvPr>
          <p:cNvPicPr>
            <a:picLocks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713"/>
          <a:stretch/>
        </p:blipFill>
        <p:spPr>
          <a:xfrm>
            <a:off x="0" y="930958"/>
            <a:ext cx="9144000" cy="510923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9458" name="Object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31543334"/>
              </p:ext>
            </p:extLst>
          </p:nvPr>
        </p:nvGraphicFramePr>
        <p:xfrm>
          <a:off x="141288" y="1265238"/>
          <a:ext cx="8212137" cy="4930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063" name="Worksheet" r:id="rId3" imgW="7915327" imgH="5229311" progId="Excel.Sheet.8">
                  <p:embed/>
                </p:oleObj>
              </mc:Choice>
              <mc:Fallback>
                <p:oleObj name="Worksheet" r:id="rId3" imgW="7915327" imgH="5229311" progId="Excel.Sheet.8">
                  <p:embed/>
                  <p:pic>
                    <p:nvPicPr>
                      <p:cNvPr id="0" name="Object 1"/>
                      <p:cNvPicPr>
                        <a:picLocks noGrp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1288" y="1265238"/>
                        <a:ext cx="8212137" cy="49307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459" name="Title 1"/>
          <p:cNvSpPr txBox="1">
            <a:spLocks/>
          </p:cNvSpPr>
          <p:nvPr/>
        </p:nvSpPr>
        <p:spPr bwMode="auto">
          <a:xfrm>
            <a:off x="3175" y="509129"/>
            <a:ext cx="8642350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defTabSz="457200" eaLnBrk="0" hangingPunct="0">
              <a:spcBef>
                <a:spcPct val="20000"/>
              </a:spcBef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457200" eaLnBrk="0" hangingPunct="0">
              <a:spcBef>
                <a:spcPct val="20000"/>
              </a:spcBef>
              <a:buFont typeface="Arial" pitchFamily="34" charset="0"/>
              <a:buChar char="–"/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457200" eaLnBrk="0" hangingPunct="0">
              <a:spcBef>
                <a:spcPct val="200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457200" eaLnBrk="0" hangingPunct="0">
              <a:spcBef>
                <a:spcPct val="20000"/>
              </a:spcBef>
              <a:buFont typeface="Arial" pitchFamily="34" charset="0"/>
              <a:buChar char="–"/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457200" eaLnBrk="0" hangingPunct="0">
              <a:spcBef>
                <a:spcPct val="20000"/>
              </a:spcBef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3200">
                <a:solidFill>
                  <a:srgbClr val="012E7F"/>
                </a:solidFill>
                <a:cs typeface="Arial" pitchFamily="34" charset="0"/>
              </a:rPr>
              <a:t>Rolling Purchase KPI’s – Total Fish</a:t>
            </a:r>
          </a:p>
        </p:txBody>
      </p:sp>
      <p:pic>
        <p:nvPicPr>
          <p:cNvPr id="2" name="Picture 1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1711202756"/>
              </p:ext>
            </p:extLst>
          </p:nvPr>
        </p:nvPicPr>
        <p:blipFill>
          <a:blip r:embed="rId5"/>
          <a:srcRect/>
          <a:stretch>
            <a:fillRect/>
          </a:stretch>
        </p:blipFill>
        <p:spPr bwMode="auto">
          <a:xfrm>
            <a:off x="4473577" y="6596065"/>
            <a:ext cx="1457325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61" name="TextBox 3"/>
          <p:cNvSpPr txBox="1">
            <a:spLocks noChangeArrowheads="1"/>
          </p:cNvSpPr>
          <p:nvPr/>
        </p:nvSpPr>
        <p:spPr bwMode="auto">
          <a:xfrm>
            <a:off x="3098800" y="6583363"/>
            <a:ext cx="1912938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1100">
                <a:solidFill>
                  <a:srgbClr val="002060"/>
                </a:solidFill>
                <a:latin typeface="Arial Unicode MS" pitchFamily="34" charset="-128"/>
                <a:cs typeface="Geneva"/>
              </a:rPr>
              <a:t>Source – HomeScan MAT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70AD59C3-EE62-4983-A697-4880269C29A1}"/>
              </a:ext>
            </a:extLst>
          </p:cNvPr>
          <p:cNvPicPr>
            <a:picLocks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761"/>
          <a:stretch/>
        </p:blipFill>
        <p:spPr>
          <a:xfrm>
            <a:off x="0" y="1020565"/>
            <a:ext cx="9144000" cy="5199931"/>
          </a:xfrm>
          <a:prstGeom prst="rect">
            <a:avLst/>
          </a:prstGeom>
        </p:spPr>
      </p:pic>
      <p:sp>
        <p:nvSpPr>
          <p:cNvPr id="20482" name="Title 2"/>
          <p:cNvSpPr txBox="1">
            <a:spLocks/>
          </p:cNvSpPr>
          <p:nvPr/>
        </p:nvSpPr>
        <p:spPr bwMode="auto">
          <a:xfrm>
            <a:off x="1588" y="552811"/>
            <a:ext cx="8642350" cy="619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defTabSz="457200" eaLnBrk="0" hangingPunct="0">
              <a:spcBef>
                <a:spcPct val="20000"/>
              </a:spcBef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457200" eaLnBrk="0" hangingPunct="0">
              <a:spcBef>
                <a:spcPct val="20000"/>
              </a:spcBef>
              <a:buFont typeface="Arial" pitchFamily="34" charset="0"/>
              <a:buChar char="–"/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457200" eaLnBrk="0" hangingPunct="0">
              <a:spcBef>
                <a:spcPct val="200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457200" eaLnBrk="0" hangingPunct="0">
              <a:spcBef>
                <a:spcPct val="20000"/>
              </a:spcBef>
              <a:buFont typeface="Arial" pitchFamily="34" charset="0"/>
              <a:buChar char="–"/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457200" eaLnBrk="0" hangingPunct="0">
              <a:spcBef>
                <a:spcPct val="20000"/>
              </a:spcBef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3200" dirty="0">
                <a:solidFill>
                  <a:srgbClr val="012E7F"/>
                </a:solidFill>
                <a:cs typeface="Arial" pitchFamily="34" charset="0"/>
              </a:rPr>
              <a:t>Purchase KPI’s – Chilled</a:t>
            </a:r>
          </a:p>
        </p:txBody>
      </p:sp>
      <p:pic>
        <p:nvPicPr>
          <p:cNvPr id="2" name="Picture 1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2964917628"/>
              </p:ext>
            </p:extLst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473577" y="6596065"/>
            <a:ext cx="1457325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4" name="TextBox 3"/>
          <p:cNvSpPr txBox="1">
            <a:spLocks noChangeArrowheads="1"/>
          </p:cNvSpPr>
          <p:nvPr/>
        </p:nvSpPr>
        <p:spPr bwMode="auto">
          <a:xfrm>
            <a:off x="3098800" y="6583363"/>
            <a:ext cx="1912938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1100">
                <a:solidFill>
                  <a:srgbClr val="002060"/>
                </a:solidFill>
                <a:latin typeface="Arial Unicode MS" pitchFamily="34" charset="-128"/>
                <a:cs typeface="Geneva"/>
              </a:rPr>
              <a:t>Source – HomeScan MAT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1506" name="Object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99155164"/>
              </p:ext>
            </p:extLst>
          </p:nvPr>
        </p:nvGraphicFramePr>
        <p:xfrm>
          <a:off x="261938" y="1273175"/>
          <a:ext cx="8204200" cy="49164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111" name="Worksheet" r:id="rId3" imgW="7924590" imgH="4752766" progId="Excel.Sheet.8">
                  <p:embed/>
                </p:oleObj>
              </mc:Choice>
              <mc:Fallback>
                <p:oleObj name="Worksheet" r:id="rId3" imgW="7924590" imgH="4752766" progId="Excel.Sheet.8">
                  <p:embed/>
                  <p:pic>
                    <p:nvPicPr>
                      <p:cNvPr id="0" name="Object 1"/>
                      <p:cNvPicPr>
                        <a:picLocks noGrp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1938" y="1273175"/>
                        <a:ext cx="8204200" cy="49164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1507" name="Title 1"/>
          <p:cNvSpPr txBox="1">
            <a:spLocks/>
          </p:cNvSpPr>
          <p:nvPr/>
        </p:nvSpPr>
        <p:spPr bwMode="auto">
          <a:xfrm>
            <a:off x="60325" y="532001"/>
            <a:ext cx="8642350" cy="627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defTabSz="457200" eaLnBrk="0" hangingPunct="0">
              <a:spcBef>
                <a:spcPct val="20000"/>
              </a:spcBef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457200" eaLnBrk="0" hangingPunct="0">
              <a:spcBef>
                <a:spcPct val="20000"/>
              </a:spcBef>
              <a:buFont typeface="Arial" pitchFamily="34" charset="0"/>
              <a:buChar char="–"/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457200" eaLnBrk="0" hangingPunct="0">
              <a:spcBef>
                <a:spcPct val="200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457200" eaLnBrk="0" hangingPunct="0">
              <a:spcBef>
                <a:spcPct val="20000"/>
              </a:spcBef>
              <a:buFont typeface="Arial" pitchFamily="34" charset="0"/>
              <a:buChar char="–"/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457200" eaLnBrk="0" hangingPunct="0">
              <a:spcBef>
                <a:spcPct val="20000"/>
              </a:spcBef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3200">
                <a:solidFill>
                  <a:srgbClr val="012E7F"/>
                </a:solidFill>
                <a:cs typeface="Arial" pitchFamily="34" charset="0"/>
              </a:rPr>
              <a:t>Rolling Purchase KPI’s – Chilled</a:t>
            </a:r>
          </a:p>
        </p:txBody>
      </p:sp>
      <p:pic>
        <p:nvPicPr>
          <p:cNvPr id="2" name="Picture 1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1513888122"/>
              </p:ext>
            </p:extLst>
          </p:nvPr>
        </p:nvPicPr>
        <p:blipFill>
          <a:blip r:embed="rId5"/>
          <a:srcRect/>
          <a:stretch>
            <a:fillRect/>
          </a:stretch>
        </p:blipFill>
        <p:spPr bwMode="auto">
          <a:xfrm>
            <a:off x="4473577" y="6596065"/>
            <a:ext cx="1457325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09" name="TextBox 3"/>
          <p:cNvSpPr txBox="1">
            <a:spLocks noChangeArrowheads="1"/>
          </p:cNvSpPr>
          <p:nvPr/>
        </p:nvSpPr>
        <p:spPr bwMode="auto">
          <a:xfrm>
            <a:off x="3098800" y="6583363"/>
            <a:ext cx="1912938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1100">
                <a:solidFill>
                  <a:srgbClr val="002060"/>
                </a:solidFill>
                <a:latin typeface="Arial Unicode MS" pitchFamily="34" charset="-128"/>
                <a:cs typeface="Geneva"/>
              </a:rPr>
              <a:t>Source – HomeScan MAT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GB" altLang="en-US" sz="3200" dirty="0" smtClean="0">
                <a:latin typeface="Arial" pitchFamily="34" charset="0"/>
              </a:rPr>
              <a:t>Executive Overview</a:t>
            </a:r>
          </a:p>
        </p:txBody>
      </p:sp>
      <p:pic>
        <p:nvPicPr>
          <p:cNvPr id="2" name="Picture 1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2251328656"/>
              </p:ext>
            </p:extLst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473577" y="6596065"/>
            <a:ext cx="1457325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1" name="TextBox 3"/>
          <p:cNvSpPr txBox="1">
            <a:spLocks noChangeArrowheads="1"/>
          </p:cNvSpPr>
          <p:nvPr/>
        </p:nvSpPr>
        <p:spPr bwMode="auto">
          <a:xfrm>
            <a:off x="3098800" y="6583363"/>
            <a:ext cx="1912938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1100">
                <a:solidFill>
                  <a:srgbClr val="002060"/>
                </a:solidFill>
                <a:latin typeface="Arial Unicode MS" pitchFamily="34" charset="-128"/>
                <a:cs typeface="Geneva"/>
              </a:rPr>
              <a:t>Source – ScanTrack MAT</a:t>
            </a:r>
          </a:p>
        </p:txBody>
      </p:sp>
      <p:pic>
        <p:nvPicPr>
          <p:cNvPr id="4" name="Picture 3"/>
          <p:cNvPicPr/>
          <p:nvPr>
            <p:extLst>
              <p:ext uri="{D42A27DB-BD31-4B8C-83A1-F6EECF244321}">
                <p14:modId xmlns:p14="http://schemas.microsoft.com/office/powerpoint/2010/main" val="3793486786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359929" y="1385384"/>
            <a:ext cx="8436842" cy="4498397"/>
          </a:xfrm>
          <a:prstGeom prst="rect">
            <a:avLst/>
          </a:prstGeom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2D7F4627-739C-40DF-9C61-223104C6692D}"/>
              </a:ext>
            </a:extLst>
          </p:cNvPr>
          <p:cNvPicPr>
            <a:picLocks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963"/>
          <a:stretch/>
        </p:blipFill>
        <p:spPr>
          <a:xfrm>
            <a:off x="0" y="788746"/>
            <a:ext cx="9144000" cy="5496149"/>
          </a:xfrm>
          <a:prstGeom prst="rect">
            <a:avLst/>
          </a:prstGeom>
        </p:spPr>
      </p:pic>
      <p:sp>
        <p:nvSpPr>
          <p:cNvPr id="22530" name="Title 1"/>
          <p:cNvSpPr txBox="1">
            <a:spLocks/>
          </p:cNvSpPr>
          <p:nvPr/>
        </p:nvSpPr>
        <p:spPr bwMode="auto">
          <a:xfrm>
            <a:off x="1588" y="459796"/>
            <a:ext cx="8642350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defTabSz="457200" eaLnBrk="0" hangingPunct="0">
              <a:spcBef>
                <a:spcPct val="20000"/>
              </a:spcBef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457200" eaLnBrk="0" hangingPunct="0">
              <a:spcBef>
                <a:spcPct val="20000"/>
              </a:spcBef>
              <a:buFont typeface="Arial" pitchFamily="34" charset="0"/>
              <a:buChar char="–"/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457200" eaLnBrk="0" hangingPunct="0">
              <a:spcBef>
                <a:spcPct val="200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457200" eaLnBrk="0" hangingPunct="0">
              <a:spcBef>
                <a:spcPct val="20000"/>
              </a:spcBef>
              <a:buFont typeface="Arial" pitchFamily="34" charset="0"/>
              <a:buChar char="–"/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457200" eaLnBrk="0" hangingPunct="0">
              <a:spcBef>
                <a:spcPct val="20000"/>
              </a:spcBef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3200" dirty="0">
                <a:solidFill>
                  <a:srgbClr val="012E7F"/>
                </a:solidFill>
                <a:cs typeface="Arial" pitchFamily="34" charset="0"/>
              </a:rPr>
              <a:t>Purchase KPI’s – Frozen</a:t>
            </a:r>
          </a:p>
        </p:txBody>
      </p:sp>
      <p:pic>
        <p:nvPicPr>
          <p:cNvPr id="2" name="Picture 1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3239466890"/>
              </p:ext>
            </p:extLst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473577" y="6631577"/>
            <a:ext cx="1457325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32" name="TextBox 3"/>
          <p:cNvSpPr txBox="1">
            <a:spLocks noChangeArrowheads="1"/>
          </p:cNvSpPr>
          <p:nvPr/>
        </p:nvSpPr>
        <p:spPr bwMode="auto">
          <a:xfrm>
            <a:off x="3098800" y="6592242"/>
            <a:ext cx="1912938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1100" dirty="0">
                <a:solidFill>
                  <a:srgbClr val="002060"/>
                </a:solidFill>
                <a:latin typeface="Arial Unicode MS" pitchFamily="34" charset="-128"/>
                <a:cs typeface="Geneva"/>
              </a:rPr>
              <a:t>Source – </a:t>
            </a:r>
            <a:r>
              <a:rPr lang="en-GB" altLang="en-US" sz="1100" dirty="0" err="1">
                <a:solidFill>
                  <a:srgbClr val="002060"/>
                </a:solidFill>
                <a:latin typeface="Arial Unicode MS" pitchFamily="34" charset="-128"/>
                <a:cs typeface="Geneva"/>
              </a:rPr>
              <a:t>HomeScan</a:t>
            </a:r>
            <a:r>
              <a:rPr lang="en-GB" altLang="en-US" sz="1100" dirty="0">
                <a:solidFill>
                  <a:srgbClr val="002060"/>
                </a:solidFill>
                <a:latin typeface="Arial Unicode MS" pitchFamily="34" charset="-128"/>
                <a:cs typeface="Geneva"/>
              </a:rPr>
              <a:t> MAT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3554" name="Object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1945976"/>
              </p:ext>
            </p:extLst>
          </p:nvPr>
        </p:nvGraphicFramePr>
        <p:xfrm>
          <a:off x="214313" y="1114425"/>
          <a:ext cx="7993062" cy="5054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159" name="Worksheet" r:id="rId3" imgW="7915327" imgH="5143474" progId="Excel.Sheet.8">
                  <p:embed/>
                </p:oleObj>
              </mc:Choice>
              <mc:Fallback>
                <p:oleObj name="Worksheet" r:id="rId3" imgW="7915327" imgH="5143474" progId="Excel.Sheet.8">
                  <p:embed/>
                  <p:pic>
                    <p:nvPicPr>
                      <p:cNvPr id="0" name="Object 1"/>
                      <p:cNvPicPr>
                        <a:picLocks noGrp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4313" y="1114425"/>
                        <a:ext cx="7993062" cy="5054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3555" name="Title 1"/>
          <p:cNvSpPr txBox="1">
            <a:spLocks/>
          </p:cNvSpPr>
          <p:nvPr/>
        </p:nvSpPr>
        <p:spPr bwMode="auto">
          <a:xfrm>
            <a:off x="73025" y="505073"/>
            <a:ext cx="8642350" cy="6159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defTabSz="457200" eaLnBrk="0" hangingPunct="0">
              <a:spcBef>
                <a:spcPct val="20000"/>
              </a:spcBef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457200" eaLnBrk="0" hangingPunct="0">
              <a:spcBef>
                <a:spcPct val="20000"/>
              </a:spcBef>
              <a:buFont typeface="Arial" pitchFamily="34" charset="0"/>
              <a:buChar char="–"/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457200" eaLnBrk="0" hangingPunct="0">
              <a:spcBef>
                <a:spcPct val="200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457200" eaLnBrk="0" hangingPunct="0">
              <a:spcBef>
                <a:spcPct val="20000"/>
              </a:spcBef>
              <a:buFont typeface="Arial" pitchFamily="34" charset="0"/>
              <a:buChar char="–"/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457200" eaLnBrk="0" hangingPunct="0">
              <a:spcBef>
                <a:spcPct val="20000"/>
              </a:spcBef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3200">
                <a:solidFill>
                  <a:srgbClr val="012E7F"/>
                </a:solidFill>
                <a:cs typeface="Arial" pitchFamily="34" charset="0"/>
              </a:rPr>
              <a:t>Rolling Purchase KPI’s – Frozen</a:t>
            </a:r>
          </a:p>
        </p:txBody>
      </p:sp>
      <p:pic>
        <p:nvPicPr>
          <p:cNvPr id="2" name="Picture 1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3149918526"/>
              </p:ext>
            </p:extLst>
          </p:nvPr>
        </p:nvPicPr>
        <p:blipFill>
          <a:blip r:embed="rId5"/>
          <a:srcRect/>
          <a:stretch>
            <a:fillRect/>
          </a:stretch>
        </p:blipFill>
        <p:spPr bwMode="auto">
          <a:xfrm>
            <a:off x="4473577" y="6596065"/>
            <a:ext cx="1457325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57" name="TextBox 3"/>
          <p:cNvSpPr txBox="1">
            <a:spLocks noChangeArrowheads="1"/>
          </p:cNvSpPr>
          <p:nvPr/>
        </p:nvSpPr>
        <p:spPr bwMode="auto">
          <a:xfrm>
            <a:off x="3098800" y="6583363"/>
            <a:ext cx="1912938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1100">
                <a:solidFill>
                  <a:srgbClr val="002060"/>
                </a:solidFill>
                <a:latin typeface="Arial Unicode MS" pitchFamily="34" charset="-128"/>
                <a:cs typeface="Geneva"/>
              </a:rPr>
              <a:t>Source – HomeScan MAT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le 1"/>
          <p:cNvSpPr txBox="1">
            <a:spLocks/>
          </p:cNvSpPr>
          <p:nvPr/>
        </p:nvSpPr>
        <p:spPr bwMode="auto">
          <a:xfrm>
            <a:off x="-7938" y="390418"/>
            <a:ext cx="8642351" cy="619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defTabSz="457200" eaLnBrk="0" hangingPunct="0">
              <a:spcBef>
                <a:spcPct val="20000"/>
              </a:spcBef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457200" eaLnBrk="0" hangingPunct="0">
              <a:spcBef>
                <a:spcPct val="20000"/>
              </a:spcBef>
              <a:buFont typeface="Arial" pitchFamily="34" charset="0"/>
              <a:buChar char="–"/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457200" eaLnBrk="0" hangingPunct="0">
              <a:spcBef>
                <a:spcPct val="200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457200" eaLnBrk="0" hangingPunct="0">
              <a:spcBef>
                <a:spcPct val="20000"/>
              </a:spcBef>
              <a:buFont typeface="Arial" pitchFamily="34" charset="0"/>
              <a:buChar char="–"/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457200" eaLnBrk="0" hangingPunct="0">
              <a:spcBef>
                <a:spcPct val="20000"/>
              </a:spcBef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3200" dirty="0">
                <a:solidFill>
                  <a:srgbClr val="012E7F"/>
                </a:solidFill>
                <a:cs typeface="Arial" pitchFamily="34" charset="0"/>
              </a:rPr>
              <a:t>Purchase KPI’s – Ambient</a:t>
            </a:r>
          </a:p>
        </p:txBody>
      </p:sp>
      <p:pic>
        <p:nvPicPr>
          <p:cNvPr id="2" name="Picture 1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3195273831"/>
              </p:ext>
            </p:extLst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473577" y="6596065"/>
            <a:ext cx="1457325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80" name="TextBox 3"/>
          <p:cNvSpPr txBox="1">
            <a:spLocks noChangeArrowheads="1"/>
          </p:cNvSpPr>
          <p:nvPr/>
        </p:nvSpPr>
        <p:spPr bwMode="auto">
          <a:xfrm>
            <a:off x="3098800" y="6583363"/>
            <a:ext cx="1912938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1100">
                <a:solidFill>
                  <a:srgbClr val="002060"/>
                </a:solidFill>
                <a:latin typeface="Arial Unicode MS" pitchFamily="34" charset="-128"/>
                <a:cs typeface="Geneva"/>
              </a:rPr>
              <a:t>Source – HomeScan MAT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300FD99B-621E-4F72-B7F2-0E84C5F07D5E}"/>
              </a:ext>
            </a:extLst>
          </p:cNvPr>
          <p:cNvPicPr>
            <a:picLocks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559"/>
          <a:stretch/>
        </p:blipFill>
        <p:spPr>
          <a:xfrm>
            <a:off x="0" y="724348"/>
            <a:ext cx="9144000" cy="552190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5602" name="Object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20634870"/>
              </p:ext>
            </p:extLst>
          </p:nvPr>
        </p:nvGraphicFramePr>
        <p:xfrm>
          <a:off x="203200" y="1203325"/>
          <a:ext cx="8191500" cy="49006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205" name="Worksheet" r:id="rId3" imgW="7915327" imgH="4981524" progId="Excel.Sheet.8">
                  <p:embed/>
                </p:oleObj>
              </mc:Choice>
              <mc:Fallback>
                <p:oleObj name="Worksheet" r:id="rId3" imgW="7915327" imgH="4981524" progId="Excel.Sheet.8">
                  <p:embed/>
                  <p:pic>
                    <p:nvPicPr>
                      <p:cNvPr id="0" name="Object 1"/>
                      <p:cNvPicPr>
                        <a:picLocks noGrp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3200" y="1203325"/>
                        <a:ext cx="8191500" cy="49006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5603" name="Title 1"/>
          <p:cNvSpPr txBox="1">
            <a:spLocks/>
          </p:cNvSpPr>
          <p:nvPr/>
        </p:nvSpPr>
        <p:spPr bwMode="auto">
          <a:xfrm>
            <a:off x="1588" y="462504"/>
            <a:ext cx="8642350" cy="604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defTabSz="457200" eaLnBrk="0" hangingPunct="0">
              <a:spcBef>
                <a:spcPct val="20000"/>
              </a:spcBef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457200" eaLnBrk="0" hangingPunct="0">
              <a:spcBef>
                <a:spcPct val="20000"/>
              </a:spcBef>
              <a:buFont typeface="Arial" pitchFamily="34" charset="0"/>
              <a:buChar char="–"/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457200" eaLnBrk="0" hangingPunct="0">
              <a:spcBef>
                <a:spcPct val="200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457200" eaLnBrk="0" hangingPunct="0">
              <a:spcBef>
                <a:spcPct val="20000"/>
              </a:spcBef>
              <a:buFont typeface="Arial" pitchFamily="34" charset="0"/>
              <a:buChar char="–"/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457200" eaLnBrk="0" hangingPunct="0">
              <a:spcBef>
                <a:spcPct val="20000"/>
              </a:spcBef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3200" dirty="0">
                <a:solidFill>
                  <a:srgbClr val="012E7F"/>
                </a:solidFill>
                <a:cs typeface="Arial" pitchFamily="34" charset="0"/>
              </a:rPr>
              <a:t>Rolling Purchase KPI’s – Ambient</a:t>
            </a:r>
          </a:p>
        </p:txBody>
      </p:sp>
      <p:pic>
        <p:nvPicPr>
          <p:cNvPr id="2" name="Picture 1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2613890187"/>
              </p:ext>
            </p:extLst>
          </p:nvPr>
        </p:nvPicPr>
        <p:blipFill>
          <a:blip r:embed="rId5"/>
          <a:srcRect/>
          <a:stretch>
            <a:fillRect/>
          </a:stretch>
        </p:blipFill>
        <p:spPr bwMode="auto">
          <a:xfrm>
            <a:off x="4473577" y="6596065"/>
            <a:ext cx="1457325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05" name="TextBox 3"/>
          <p:cNvSpPr txBox="1">
            <a:spLocks noChangeArrowheads="1"/>
          </p:cNvSpPr>
          <p:nvPr/>
        </p:nvSpPr>
        <p:spPr bwMode="auto">
          <a:xfrm>
            <a:off x="3098800" y="6583363"/>
            <a:ext cx="1912938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1100">
                <a:solidFill>
                  <a:srgbClr val="002060"/>
                </a:solidFill>
                <a:latin typeface="Arial Unicode MS" pitchFamily="34" charset="-128"/>
                <a:cs typeface="Geneva"/>
              </a:rPr>
              <a:t>Source – HomeScan MAT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GB" altLang="en-US" sz="3200" dirty="0" smtClean="0">
                <a:latin typeface="Arial" pitchFamily="34" charset="0"/>
              </a:rPr>
              <a:t>Top Species – Total Fish</a:t>
            </a:r>
          </a:p>
        </p:txBody>
      </p:sp>
      <p:pic>
        <p:nvPicPr>
          <p:cNvPr id="2" name="Picture 1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2250651298"/>
              </p:ext>
            </p:extLst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123825" y="1500842"/>
            <a:ext cx="8985250" cy="4595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2740287149"/>
              </p:ext>
            </p:extLst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4473577" y="6596065"/>
            <a:ext cx="1457325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629" name="TextBox 3"/>
          <p:cNvSpPr txBox="1">
            <a:spLocks noChangeArrowheads="1"/>
          </p:cNvSpPr>
          <p:nvPr/>
        </p:nvSpPr>
        <p:spPr bwMode="auto">
          <a:xfrm>
            <a:off x="3098800" y="6583363"/>
            <a:ext cx="1912938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1100">
                <a:solidFill>
                  <a:srgbClr val="002060"/>
                </a:solidFill>
                <a:latin typeface="Arial Unicode MS" pitchFamily="34" charset="-128"/>
                <a:cs typeface="Geneva"/>
              </a:rPr>
              <a:t>Source – ScanTrack MAT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GB" altLang="en-US" sz="3200" dirty="0" smtClean="0">
                <a:latin typeface="Arial" pitchFamily="34" charset="0"/>
              </a:rPr>
              <a:t>Top Species – Total Fish continued</a:t>
            </a:r>
          </a:p>
        </p:txBody>
      </p:sp>
      <p:pic>
        <p:nvPicPr>
          <p:cNvPr id="2" name="Picture 1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4122640053"/>
              </p:ext>
            </p:extLst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3815" y="1384488"/>
            <a:ext cx="9064625" cy="4643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97387259"/>
              </p:ext>
            </p:extLst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473577" y="6596065"/>
            <a:ext cx="1457325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653" name="TextBox 3"/>
          <p:cNvSpPr txBox="1">
            <a:spLocks noChangeArrowheads="1"/>
          </p:cNvSpPr>
          <p:nvPr/>
        </p:nvSpPr>
        <p:spPr bwMode="auto">
          <a:xfrm>
            <a:off x="3098800" y="6583363"/>
            <a:ext cx="1912938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1100">
                <a:solidFill>
                  <a:srgbClr val="002060"/>
                </a:solidFill>
                <a:latin typeface="Arial Unicode MS" pitchFamily="34" charset="-128"/>
                <a:cs typeface="Geneva"/>
              </a:rPr>
              <a:t>Source – ScanTrack MAT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GB" altLang="en-US" sz="3200" dirty="0" smtClean="0">
                <a:latin typeface="Arial" pitchFamily="34" charset="0"/>
              </a:rPr>
              <a:t>Total Species – Chilled </a:t>
            </a:r>
          </a:p>
        </p:txBody>
      </p:sp>
      <p:pic>
        <p:nvPicPr>
          <p:cNvPr id="2" name="Picture 1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966221484"/>
              </p:ext>
            </p:extLst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30163" y="1224030"/>
            <a:ext cx="9123362" cy="4873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3270479104"/>
              </p:ext>
            </p:extLst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4473577" y="6596065"/>
            <a:ext cx="1457325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677" name="TextBox 3"/>
          <p:cNvSpPr txBox="1">
            <a:spLocks noChangeArrowheads="1"/>
          </p:cNvSpPr>
          <p:nvPr/>
        </p:nvSpPr>
        <p:spPr bwMode="auto">
          <a:xfrm>
            <a:off x="3098800" y="6583363"/>
            <a:ext cx="1912938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1100">
                <a:solidFill>
                  <a:srgbClr val="002060"/>
                </a:solidFill>
                <a:latin typeface="Arial Unicode MS" pitchFamily="34" charset="-128"/>
                <a:cs typeface="Geneva"/>
              </a:rPr>
              <a:t>Source – ScanTrack MAT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GB" altLang="en-US" sz="3200" dirty="0" smtClean="0">
                <a:latin typeface="Arial" pitchFamily="34" charset="0"/>
              </a:rPr>
              <a:t>Top Species – Frozen </a:t>
            </a:r>
          </a:p>
        </p:txBody>
      </p:sp>
      <p:pic>
        <p:nvPicPr>
          <p:cNvPr id="2" name="Picture 1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2108277859"/>
              </p:ext>
            </p:extLst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2" y="1137071"/>
            <a:ext cx="9143999" cy="4953000"/>
          </a:xfrm>
          <a:prstGeom prst="rect">
            <a:avLst/>
          </a:prstGeom>
          <a:noFill/>
          <a:ln>
            <a:noFill/>
          </a:ln>
          <a:extLst/>
        </p:spPr>
      </p:pic>
      <p:pic>
        <p:nvPicPr>
          <p:cNvPr id="3" name="Picture 2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2652407553"/>
              </p:ext>
            </p:extLst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4473577" y="6596065"/>
            <a:ext cx="1457325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701" name="TextBox 3"/>
          <p:cNvSpPr txBox="1">
            <a:spLocks noChangeArrowheads="1"/>
          </p:cNvSpPr>
          <p:nvPr/>
        </p:nvSpPr>
        <p:spPr bwMode="auto">
          <a:xfrm>
            <a:off x="3098800" y="6583363"/>
            <a:ext cx="1912938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1100">
                <a:solidFill>
                  <a:srgbClr val="002060"/>
                </a:solidFill>
                <a:latin typeface="Arial Unicode MS" pitchFamily="34" charset="-128"/>
                <a:cs typeface="Geneva"/>
              </a:rPr>
              <a:t>Source – ScanTrack MAT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GB" altLang="en-US" sz="3200" dirty="0" smtClean="0">
                <a:latin typeface="Arial" pitchFamily="34" charset="0"/>
              </a:rPr>
              <a:t>Top Species - Ambient</a:t>
            </a:r>
          </a:p>
        </p:txBody>
      </p:sp>
      <p:pic>
        <p:nvPicPr>
          <p:cNvPr id="2" name="Picture 1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4044130378"/>
              </p:ext>
            </p:extLst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33340" y="1437048"/>
            <a:ext cx="9077325" cy="467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1990972446"/>
              </p:ext>
            </p:extLst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4473577" y="6596065"/>
            <a:ext cx="1457325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25" name="TextBox 3"/>
          <p:cNvSpPr txBox="1">
            <a:spLocks noChangeArrowheads="1"/>
          </p:cNvSpPr>
          <p:nvPr/>
        </p:nvSpPr>
        <p:spPr bwMode="auto">
          <a:xfrm>
            <a:off x="3098800" y="6583363"/>
            <a:ext cx="1912938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1100">
                <a:solidFill>
                  <a:srgbClr val="002060"/>
                </a:solidFill>
                <a:latin typeface="Arial Unicode MS" pitchFamily="34" charset="-128"/>
                <a:cs typeface="Geneva"/>
              </a:rPr>
              <a:t>Source – ScanTrack MAT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altLang="en-US" sz="3200" smtClean="0">
                <a:latin typeface="Arial" pitchFamily="34" charset="0"/>
              </a:rPr>
              <a:t>MAT KPI’s – Top 6 Species</a:t>
            </a:r>
          </a:p>
        </p:txBody>
      </p:sp>
      <p:pic>
        <p:nvPicPr>
          <p:cNvPr id="2" name="Picture 1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732044338"/>
              </p:ext>
            </p:extLst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51789" y="1903486"/>
            <a:ext cx="8242011" cy="3430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999913920"/>
              </p:ext>
            </p:extLst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4473577" y="6596065"/>
            <a:ext cx="1457325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749" name="TextBox 3"/>
          <p:cNvSpPr txBox="1">
            <a:spLocks noChangeArrowheads="1"/>
          </p:cNvSpPr>
          <p:nvPr/>
        </p:nvSpPr>
        <p:spPr bwMode="auto">
          <a:xfrm>
            <a:off x="3098800" y="6583363"/>
            <a:ext cx="1912938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1100">
                <a:solidFill>
                  <a:srgbClr val="002060"/>
                </a:solidFill>
                <a:latin typeface="Arial Unicode MS" pitchFamily="34" charset="-128"/>
                <a:cs typeface="Geneva"/>
              </a:rPr>
              <a:t>Source – HomeScan MAT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GB" altLang="en-US" sz="3200" dirty="0" smtClean="0">
                <a:latin typeface="Arial" pitchFamily="34" charset="0"/>
              </a:rPr>
              <a:t>Moving Annual Trends</a:t>
            </a:r>
          </a:p>
        </p:txBody>
      </p:sp>
      <p:pic>
        <p:nvPicPr>
          <p:cNvPr id="3" name="Picture 2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2634413183"/>
              </p:ext>
            </p:extLst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473577" y="6596065"/>
            <a:ext cx="1457325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5" name="TextBox 3"/>
          <p:cNvSpPr txBox="1">
            <a:spLocks noChangeArrowheads="1"/>
          </p:cNvSpPr>
          <p:nvPr/>
        </p:nvSpPr>
        <p:spPr bwMode="auto">
          <a:xfrm>
            <a:off x="3098800" y="6583363"/>
            <a:ext cx="1912938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1100">
                <a:solidFill>
                  <a:srgbClr val="002060"/>
                </a:solidFill>
                <a:latin typeface="Arial Unicode MS" pitchFamily="34" charset="-128"/>
                <a:cs typeface="Geneva"/>
              </a:rPr>
              <a:t>Source – ScanTrack MAT</a:t>
            </a:r>
          </a:p>
        </p:txBody>
      </p:sp>
      <p:pic>
        <p:nvPicPr>
          <p:cNvPr id="4" name="Picture 3"/>
          <p:cNvPicPr/>
          <p:nvPr>
            <p:extLst>
              <p:ext uri="{D42A27DB-BD31-4B8C-83A1-F6EECF244321}">
                <p14:modId xmlns:p14="http://schemas.microsoft.com/office/powerpoint/2010/main" val="4270899336"/>
              </p:ext>
            </p:extLst>
          </p:nvPr>
        </p:nvPicPr>
        <p:blipFill>
          <a:blip r:embed="rId3"/>
          <a:stretch>
            <a:fillRect/>
          </a:stretch>
        </p:blipFill>
        <p:spPr>
          <a:xfrm>
            <a:off x="30165" y="1250949"/>
            <a:ext cx="9083675" cy="483393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itle 1"/>
          <p:cNvSpPr txBox="1">
            <a:spLocks/>
          </p:cNvSpPr>
          <p:nvPr/>
        </p:nvSpPr>
        <p:spPr bwMode="auto">
          <a:xfrm>
            <a:off x="3175" y="725608"/>
            <a:ext cx="8642350" cy="6540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defTabSz="457200" eaLnBrk="0" hangingPunct="0">
              <a:spcBef>
                <a:spcPct val="20000"/>
              </a:spcBef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457200" eaLnBrk="0" hangingPunct="0">
              <a:spcBef>
                <a:spcPct val="20000"/>
              </a:spcBef>
              <a:buFont typeface="Arial" pitchFamily="34" charset="0"/>
              <a:buChar char="–"/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457200" eaLnBrk="0" hangingPunct="0">
              <a:spcBef>
                <a:spcPct val="200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457200" eaLnBrk="0" hangingPunct="0">
              <a:spcBef>
                <a:spcPct val="20000"/>
              </a:spcBef>
              <a:buFont typeface="Arial" pitchFamily="34" charset="0"/>
              <a:buChar char="–"/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457200" eaLnBrk="0" hangingPunct="0">
              <a:spcBef>
                <a:spcPct val="20000"/>
              </a:spcBef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3200">
                <a:solidFill>
                  <a:srgbClr val="012E7F"/>
                </a:solidFill>
                <a:cs typeface="Arial" pitchFamily="34" charset="0"/>
              </a:rPr>
              <a:t>Top 6 Trends – Salmon</a:t>
            </a:r>
          </a:p>
        </p:txBody>
      </p:sp>
      <p:pic>
        <p:nvPicPr>
          <p:cNvPr id="2" name="Picture 1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2646186401"/>
              </p:ext>
            </p:extLst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30177" y="1525708"/>
            <a:ext cx="8937625" cy="4759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1925717995"/>
              </p:ext>
            </p:extLst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473577" y="6596065"/>
            <a:ext cx="1457325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773" name="TextBox 3"/>
          <p:cNvSpPr txBox="1">
            <a:spLocks noChangeArrowheads="1"/>
          </p:cNvSpPr>
          <p:nvPr/>
        </p:nvSpPr>
        <p:spPr bwMode="auto">
          <a:xfrm>
            <a:off x="3098800" y="6583363"/>
            <a:ext cx="1912938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1100">
                <a:solidFill>
                  <a:srgbClr val="002060"/>
                </a:solidFill>
                <a:latin typeface="Arial Unicode MS" pitchFamily="34" charset="-128"/>
                <a:cs typeface="Geneva"/>
              </a:rPr>
              <a:t>Source – ScanTrack MAT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itle 1"/>
          <p:cNvSpPr txBox="1">
            <a:spLocks/>
          </p:cNvSpPr>
          <p:nvPr/>
        </p:nvSpPr>
        <p:spPr bwMode="auto">
          <a:xfrm>
            <a:off x="1588" y="721492"/>
            <a:ext cx="8642350" cy="547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defTabSz="457200" eaLnBrk="0" hangingPunct="0">
              <a:spcBef>
                <a:spcPct val="20000"/>
              </a:spcBef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457200" eaLnBrk="0" hangingPunct="0">
              <a:spcBef>
                <a:spcPct val="20000"/>
              </a:spcBef>
              <a:buFont typeface="Arial" pitchFamily="34" charset="0"/>
              <a:buChar char="–"/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457200" eaLnBrk="0" hangingPunct="0">
              <a:spcBef>
                <a:spcPct val="200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457200" eaLnBrk="0" hangingPunct="0">
              <a:spcBef>
                <a:spcPct val="20000"/>
              </a:spcBef>
              <a:buFont typeface="Arial" pitchFamily="34" charset="0"/>
              <a:buChar char="–"/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457200" eaLnBrk="0" hangingPunct="0">
              <a:spcBef>
                <a:spcPct val="20000"/>
              </a:spcBef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3200" dirty="0">
                <a:solidFill>
                  <a:srgbClr val="012E7F"/>
                </a:solidFill>
                <a:cs typeface="Arial" pitchFamily="34" charset="0"/>
              </a:rPr>
              <a:t>Top 6 Trends – Cod</a:t>
            </a:r>
          </a:p>
        </p:txBody>
      </p:sp>
      <p:pic>
        <p:nvPicPr>
          <p:cNvPr id="2" name="Picture 1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1862259325"/>
              </p:ext>
            </p:extLst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93677" y="1385067"/>
            <a:ext cx="8729663" cy="49228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3682829942"/>
              </p:ext>
            </p:extLst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473577" y="6596065"/>
            <a:ext cx="1457325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797" name="TextBox 3"/>
          <p:cNvSpPr txBox="1">
            <a:spLocks noChangeArrowheads="1"/>
          </p:cNvSpPr>
          <p:nvPr/>
        </p:nvSpPr>
        <p:spPr bwMode="auto">
          <a:xfrm>
            <a:off x="3098800" y="6583363"/>
            <a:ext cx="1912938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1100">
                <a:solidFill>
                  <a:srgbClr val="002060"/>
                </a:solidFill>
                <a:latin typeface="Arial Unicode MS" pitchFamily="34" charset="-128"/>
                <a:cs typeface="Geneva"/>
              </a:rPr>
              <a:t>Source – ScanTrack MAT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itle 1"/>
          <p:cNvSpPr txBox="1">
            <a:spLocks/>
          </p:cNvSpPr>
          <p:nvPr/>
        </p:nvSpPr>
        <p:spPr bwMode="auto">
          <a:xfrm>
            <a:off x="3175" y="707853"/>
            <a:ext cx="8642350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defTabSz="457200" eaLnBrk="0" hangingPunct="0">
              <a:spcBef>
                <a:spcPct val="20000"/>
              </a:spcBef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457200" eaLnBrk="0" hangingPunct="0">
              <a:spcBef>
                <a:spcPct val="20000"/>
              </a:spcBef>
              <a:buFont typeface="Arial" pitchFamily="34" charset="0"/>
              <a:buChar char="–"/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457200" eaLnBrk="0" hangingPunct="0">
              <a:spcBef>
                <a:spcPct val="200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457200" eaLnBrk="0" hangingPunct="0">
              <a:spcBef>
                <a:spcPct val="20000"/>
              </a:spcBef>
              <a:buFont typeface="Arial" pitchFamily="34" charset="0"/>
              <a:buChar char="–"/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457200" eaLnBrk="0" hangingPunct="0">
              <a:spcBef>
                <a:spcPct val="20000"/>
              </a:spcBef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3200" dirty="0">
                <a:solidFill>
                  <a:srgbClr val="012E7F"/>
                </a:solidFill>
                <a:cs typeface="Arial" pitchFamily="34" charset="0"/>
              </a:rPr>
              <a:t>Top 6 Trends – Tuna</a:t>
            </a:r>
          </a:p>
        </p:txBody>
      </p:sp>
      <p:pic>
        <p:nvPicPr>
          <p:cNvPr id="2" name="Picture 1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981434486"/>
              </p:ext>
            </p:extLst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31765" y="1284115"/>
            <a:ext cx="8904287" cy="5121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1425729867"/>
              </p:ext>
            </p:extLst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473577" y="6596065"/>
            <a:ext cx="1457325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821" name="TextBox 3"/>
          <p:cNvSpPr txBox="1">
            <a:spLocks noChangeArrowheads="1"/>
          </p:cNvSpPr>
          <p:nvPr/>
        </p:nvSpPr>
        <p:spPr bwMode="auto">
          <a:xfrm>
            <a:off x="3098800" y="6583363"/>
            <a:ext cx="1912938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1100">
                <a:solidFill>
                  <a:srgbClr val="002060"/>
                </a:solidFill>
                <a:latin typeface="Arial Unicode MS" pitchFamily="34" charset="-128"/>
                <a:cs typeface="Geneva"/>
              </a:rPr>
              <a:t>Source – ScanTrack MAT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itle 1"/>
          <p:cNvSpPr txBox="1">
            <a:spLocks/>
          </p:cNvSpPr>
          <p:nvPr/>
        </p:nvSpPr>
        <p:spPr bwMode="auto">
          <a:xfrm>
            <a:off x="-68263" y="648942"/>
            <a:ext cx="8642351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defTabSz="457200" eaLnBrk="0" hangingPunct="0">
              <a:spcBef>
                <a:spcPct val="20000"/>
              </a:spcBef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457200" eaLnBrk="0" hangingPunct="0">
              <a:spcBef>
                <a:spcPct val="20000"/>
              </a:spcBef>
              <a:buFont typeface="Arial" pitchFamily="34" charset="0"/>
              <a:buChar char="–"/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457200" eaLnBrk="0" hangingPunct="0">
              <a:spcBef>
                <a:spcPct val="200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457200" eaLnBrk="0" hangingPunct="0">
              <a:spcBef>
                <a:spcPct val="20000"/>
              </a:spcBef>
              <a:buFont typeface="Arial" pitchFamily="34" charset="0"/>
              <a:buChar char="–"/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457200" eaLnBrk="0" hangingPunct="0">
              <a:spcBef>
                <a:spcPct val="20000"/>
              </a:spcBef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3200">
                <a:solidFill>
                  <a:srgbClr val="012E7F"/>
                </a:solidFill>
                <a:cs typeface="Arial" pitchFamily="34" charset="0"/>
              </a:rPr>
              <a:t>Top 6 Trends – Cold Water Prawns</a:t>
            </a:r>
          </a:p>
        </p:txBody>
      </p:sp>
      <p:pic>
        <p:nvPicPr>
          <p:cNvPr id="2" name="Picture 1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3029733322"/>
              </p:ext>
            </p:extLst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60325" y="1260129"/>
            <a:ext cx="8904288" cy="5121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3955204899"/>
              </p:ext>
            </p:extLst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473577" y="6596065"/>
            <a:ext cx="1457325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845" name="TextBox 3"/>
          <p:cNvSpPr txBox="1">
            <a:spLocks noChangeArrowheads="1"/>
          </p:cNvSpPr>
          <p:nvPr/>
        </p:nvSpPr>
        <p:spPr bwMode="auto">
          <a:xfrm>
            <a:off x="3098800" y="6583363"/>
            <a:ext cx="1912938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1100">
                <a:solidFill>
                  <a:srgbClr val="002060"/>
                </a:solidFill>
                <a:latin typeface="Arial Unicode MS" pitchFamily="34" charset="-128"/>
                <a:cs typeface="Geneva"/>
              </a:rPr>
              <a:t>Source – ScanTrack MAT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406864501"/>
              </p:ext>
            </p:extLst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03188" y="1357907"/>
            <a:ext cx="8951912" cy="5018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6867" name="Title 1"/>
          <p:cNvSpPr txBox="1">
            <a:spLocks/>
          </p:cNvSpPr>
          <p:nvPr/>
        </p:nvSpPr>
        <p:spPr bwMode="auto">
          <a:xfrm>
            <a:off x="1588" y="586380"/>
            <a:ext cx="8642350" cy="6667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defTabSz="457200" eaLnBrk="0" hangingPunct="0">
              <a:spcBef>
                <a:spcPct val="20000"/>
              </a:spcBef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457200" eaLnBrk="0" hangingPunct="0">
              <a:spcBef>
                <a:spcPct val="20000"/>
              </a:spcBef>
              <a:buFont typeface="Arial" pitchFamily="34" charset="0"/>
              <a:buChar char="–"/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457200" eaLnBrk="0" hangingPunct="0">
              <a:spcBef>
                <a:spcPct val="200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457200" eaLnBrk="0" hangingPunct="0">
              <a:spcBef>
                <a:spcPct val="20000"/>
              </a:spcBef>
              <a:buFont typeface="Arial" pitchFamily="34" charset="0"/>
              <a:buChar char="–"/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457200" eaLnBrk="0" hangingPunct="0">
              <a:spcBef>
                <a:spcPct val="20000"/>
              </a:spcBef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3200">
                <a:solidFill>
                  <a:srgbClr val="012E7F"/>
                </a:solidFill>
                <a:cs typeface="Arial" pitchFamily="34" charset="0"/>
              </a:rPr>
              <a:t>Top 6 Trends – Haddock</a:t>
            </a:r>
          </a:p>
        </p:txBody>
      </p:sp>
      <p:pic>
        <p:nvPicPr>
          <p:cNvPr id="3" name="Picture 2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2252352738"/>
              </p:ext>
            </p:extLst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473577" y="6596065"/>
            <a:ext cx="1457325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6869" name="TextBox 3"/>
          <p:cNvSpPr txBox="1">
            <a:spLocks noChangeArrowheads="1"/>
          </p:cNvSpPr>
          <p:nvPr/>
        </p:nvSpPr>
        <p:spPr bwMode="auto">
          <a:xfrm>
            <a:off x="3098800" y="6583363"/>
            <a:ext cx="1912938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1100">
                <a:solidFill>
                  <a:srgbClr val="002060"/>
                </a:solidFill>
                <a:latin typeface="Arial Unicode MS" pitchFamily="34" charset="-128"/>
                <a:cs typeface="Geneva"/>
              </a:rPr>
              <a:t>Source – ScanTrack MAT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4258788408"/>
              </p:ext>
            </p:extLst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1384481"/>
            <a:ext cx="8902700" cy="5016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891" name="Title 1"/>
          <p:cNvSpPr txBox="1">
            <a:spLocks/>
          </p:cNvSpPr>
          <p:nvPr/>
        </p:nvSpPr>
        <p:spPr bwMode="auto">
          <a:xfrm>
            <a:off x="-104775" y="755831"/>
            <a:ext cx="8642350" cy="53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defTabSz="457200" eaLnBrk="0" hangingPunct="0">
              <a:spcBef>
                <a:spcPct val="20000"/>
              </a:spcBef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457200" eaLnBrk="0" hangingPunct="0">
              <a:spcBef>
                <a:spcPct val="20000"/>
              </a:spcBef>
              <a:buFont typeface="Arial" pitchFamily="34" charset="0"/>
              <a:buChar char="–"/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457200" eaLnBrk="0" hangingPunct="0">
              <a:spcBef>
                <a:spcPct val="200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457200" eaLnBrk="0" hangingPunct="0">
              <a:spcBef>
                <a:spcPct val="20000"/>
              </a:spcBef>
              <a:buFont typeface="Arial" pitchFamily="34" charset="0"/>
              <a:buChar char="–"/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457200" eaLnBrk="0" hangingPunct="0">
              <a:spcBef>
                <a:spcPct val="20000"/>
              </a:spcBef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3200" dirty="0">
                <a:solidFill>
                  <a:srgbClr val="012E7F"/>
                </a:solidFill>
                <a:cs typeface="Arial" pitchFamily="34" charset="0"/>
              </a:rPr>
              <a:t>Top 6 Trends – Warm Water Prawns</a:t>
            </a:r>
          </a:p>
        </p:txBody>
      </p:sp>
      <p:pic>
        <p:nvPicPr>
          <p:cNvPr id="3" name="Picture 2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3217175326"/>
              </p:ext>
            </p:extLst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473577" y="6596065"/>
            <a:ext cx="1457325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893" name="TextBox 3"/>
          <p:cNvSpPr txBox="1">
            <a:spLocks noChangeArrowheads="1"/>
          </p:cNvSpPr>
          <p:nvPr/>
        </p:nvSpPr>
        <p:spPr bwMode="auto">
          <a:xfrm>
            <a:off x="3098800" y="6583363"/>
            <a:ext cx="1912938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1100">
                <a:solidFill>
                  <a:srgbClr val="002060"/>
                </a:solidFill>
                <a:latin typeface="Arial Unicode MS" pitchFamily="34" charset="-128"/>
                <a:cs typeface="Geneva"/>
              </a:rPr>
              <a:t>Source – ScanTrack MAT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3585152048"/>
              </p:ext>
            </p:extLst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155575" y="1531478"/>
            <a:ext cx="8896350" cy="4506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8915" name="Title 1"/>
          <p:cNvSpPr txBox="1">
            <a:spLocks/>
          </p:cNvSpPr>
          <p:nvPr/>
        </p:nvSpPr>
        <p:spPr bwMode="auto">
          <a:xfrm>
            <a:off x="1588" y="526591"/>
            <a:ext cx="8642350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defTabSz="457200" eaLnBrk="0" hangingPunct="0">
              <a:spcBef>
                <a:spcPct val="20000"/>
              </a:spcBef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457200" eaLnBrk="0" hangingPunct="0">
              <a:spcBef>
                <a:spcPct val="20000"/>
              </a:spcBef>
              <a:buFont typeface="Arial" pitchFamily="34" charset="0"/>
              <a:buChar char="–"/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457200" eaLnBrk="0" hangingPunct="0">
              <a:spcBef>
                <a:spcPct val="200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457200" eaLnBrk="0" hangingPunct="0">
              <a:spcBef>
                <a:spcPct val="20000"/>
              </a:spcBef>
              <a:buFont typeface="Arial" pitchFamily="34" charset="0"/>
              <a:buChar char="–"/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457200" eaLnBrk="0" hangingPunct="0">
              <a:spcBef>
                <a:spcPct val="20000"/>
              </a:spcBef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3200">
                <a:solidFill>
                  <a:srgbClr val="012E7F"/>
                </a:solidFill>
                <a:cs typeface="Arial" pitchFamily="34" charset="0"/>
              </a:rPr>
              <a:t>Retailer Share of Trade £ - </a:t>
            </a:r>
            <a:r>
              <a:rPr lang="en-US" altLang="en-US" sz="3200">
                <a:solidFill>
                  <a:srgbClr val="012E7F"/>
                </a:solidFill>
                <a:cs typeface="Arial" pitchFamily="34" charset="0"/>
              </a:rPr>
              <a:t>Total Fish</a:t>
            </a:r>
            <a:endParaRPr lang="en-GB" altLang="en-US" sz="3200">
              <a:solidFill>
                <a:srgbClr val="012E7F"/>
              </a:solidFill>
              <a:cs typeface="Arial" pitchFamily="34" charset="0"/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2490318984"/>
              </p:ext>
            </p:extLst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4473577" y="6596065"/>
            <a:ext cx="1457325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8917" name="TextBox 3"/>
          <p:cNvSpPr txBox="1">
            <a:spLocks noChangeArrowheads="1"/>
          </p:cNvSpPr>
          <p:nvPr/>
        </p:nvSpPr>
        <p:spPr bwMode="auto">
          <a:xfrm>
            <a:off x="3098800" y="6583363"/>
            <a:ext cx="1912938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1100">
                <a:solidFill>
                  <a:srgbClr val="002060"/>
                </a:solidFill>
                <a:latin typeface="Arial Unicode MS" pitchFamily="34" charset="-128"/>
                <a:cs typeface="Geneva"/>
              </a:rPr>
              <a:t>Source – HomeScan MAT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159371611"/>
              </p:ext>
            </p:extLst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168277" y="1508313"/>
            <a:ext cx="8886825" cy="4537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9939" name="Title 1"/>
          <p:cNvSpPr txBox="1">
            <a:spLocks/>
          </p:cNvSpPr>
          <p:nvPr/>
        </p:nvSpPr>
        <p:spPr bwMode="auto">
          <a:xfrm>
            <a:off x="1588" y="570099"/>
            <a:ext cx="8642350" cy="5651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defTabSz="457200" eaLnBrk="0" hangingPunct="0">
              <a:spcBef>
                <a:spcPct val="20000"/>
              </a:spcBef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457200" eaLnBrk="0" hangingPunct="0">
              <a:spcBef>
                <a:spcPct val="20000"/>
              </a:spcBef>
              <a:buFont typeface="Arial" pitchFamily="34" charset="0"/>
              <a:buChar char="–"/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457200" eaLnBrk="0" hangingPunct="0">
              <a:spcBef>
                <a:spcPct val="200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457200" eaLnBrk="0" hangingPunct="0">
              <a:spcBef>
                <a:spcPct val="20000"/>
              </a:spcBef>
              <a:buFont typeface="Arial" pitchFamily="34" charset="0"/>
              <a:buChar char="–"/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457200" eaLnBrk="0" hangingPunct="0">
              <a:spcBef>
                <a:spcPct val="20000"/>
              </a:spcBef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3200">
                <a:solidFill>
                  <a:srgbClr val="012E7F"/>
                </a:solidFill>
                <a:cs typeface="Arial" pitchFamily="34" charset="0"/>
              </a:rPr>
              <a:t>Retailer Share of Trade £ - </a:t>
            </a:r>
            <a:r>
              <a:rPr lang="en-US" altLang="en-US" sz="3200">
                <a:solidFill>
                  <a:srgbClr val="012E7F"/>
                </a:solidFill>
                <a:cs typeface="Arial" pitchFamily="34" charset="0"/>
              </a:rPr>
              <a:t>Chilled</a:t>
            </a:r>
            <a:endParaRPr lang="en-GB" altLang="en-US" sz="3200">
              <a:solidFill>
                <a:srgbClr val="012E7F"/>
              </a:solidFill>
              <a:cs typeface="Arial" pitchFamily="34" charset="0"/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582319539"/>
              </p:ext>
            </p:extLst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4473577" y="6596065"/>
            <a:ext cx="1457325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9941" name="TextBox 3"/>
          <p:cNvSpPr txBox="1">
            <a:spLocks noChangeArrowheads="1"/>
          </p:cNvSpPr>
          <p:nvPr/>
        </p:nvSpPr>
        <p:spPr bwMode="auto">
          <a:xfrm>
            <a:off x="3098800" y="6583363"/>
            <a:ext cx="1912938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1100">
                <a:solidFill>
                  <a:srgbClr val="002060"/>
                </a:solidFill>
                <a:latin typeface="Arial Unicode MS" pitchFamily="34" charset="-128"/>
                <a:cs typeface="Geneva"/>
              </a:rPr>
              <a:t>Source – HomeScan MAT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Title 1"/>
          <p:cNvSpPr txBox="1">
            <a:spLocks/>
          </p:cNvSpPr>
          <p:nvPr/>
        </p:nvSpPr>
        <p:spPr bwMode="auto">
          <a:xfrm>
            <a:off x="1588" y="478379"/>
            <a:ext cx="864235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defTabSz="457200" eaLnBrk="0" hangingPunct="0">
              <a:spcBef>
                <a:spcPct val="20000"/>
              </a:spcBef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457200" eaLnBrk="0" hangingPunct="0">
              <a:spcBef>
                <a:spcPct val="20000"/>
              </a:spcBef>
              <a:buFont typeface="Arial" pitchFamily="34" charset="0"/>
              <a:buChar char="–"/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457200" eaLnBrk="0" hangingPunct="0">
              <a:spcBef>
                <a:spcPct val="200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457200" eaLnBrk="0" hangingPunct="0">
              <a:spcBef>
                <a:spcPct val="20000"/>
              </a:spcBef>
              <a:buFont typeface="Arial" pitchFamily="34" charset="0"/>
              <a:buChar char="–"/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457200" eaLnBrk="0" hangingPunct="0">
              <a:spcBef>
                <a:spcPct val="20000"/>
              </a:spcBef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3200">
                <a:solidFill>
                  <a:srgbClr val="012E7F"/>
                </a:solidFill>
                <a:cs typeface="Arial" pitchFamily="34" charset="0"/>
              </a:rPr>
              <a:t>Retailer Share of Trade £ - </a:t>
            </a:r>
            <a:r>
              <a:rPr lang="en-US" altLang="en-US" sz="3200">
                <a:solidFill>
                  <a:srgbClr val="012E7F"/>
                </a:solidFill>
                <a:cs typeface="Arial" pitchFamily="34" charset="0"/>
              </a:rPr>
              <a:t>Frozen</a:t>
            </a:r>
            <a:endParaRPr lang="en-GB" altLang="en-US" sz="3200">
              <a:solidFill>
                <a:srgbClr val="012E7F"/>
              </a:solidFill>
              <a:cs typeface="Arial" pitchFamily="34" charset="0"/>
            </a:endParaRPr>
          </a:p>
        </p:txBody>
      </p:sp>
      <p:pic>
        <p:nvPicPr>
          <p:cNvPr id="2" name="Picture 1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95266498"/>
              </p:ext>
            </p:extLst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207965" y="1581690"/>
            <a:ext cx="8728075" cy="45021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535500666"/>
              </p:ext>
            </p:extLst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4473577" y="6596065"/>
            <a:ext cx="1457325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65" name="TextBox 3"/>
          <p:cNvSpPr txBox="1">
            <a:spLocks noChangeArrowheads="1"/>
          </p:cNvSpPr>
          <p:nvPr/>
        </p:nvSpPr>
        <p:spPr bwMode="auto">
          <a:xfrm>
            <a:off x="3098800" y="6583363"/>
            <a:ext cx="1912938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1100">
                <a:solidFill>
                  <a:srgbClr val="002060"/>
                </a:solidFill>
                <a:latin typeface="Arial Unicode MS" pitchFamily="34" charset="-128"/>
                <a:cs typeface="Geneva"/>
              </a:rPr>
              <a:t>Source – HomeScan MAT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Title 1"/>
          <p:cNvSpPr>
            <a:spLocks noGrp="1"/>
          </p:cNvSpPr>
          <p:nvPr>
            <p:ph type="title"/>
          </p:nvPr>
        </p:nvSpPr>
        <p:spPr>
          <a:xfrm>
            <a:off x="367296" y="284167"/>
            <a:ext cx="8388000" cy="863999"/>
          </a:xfrm>
        </p:spPr>
        <p:txBody>
          <a:bodyPr/>
          <a:lstStyle/>
          <a:p>
            <a:pPr eaLnBrk="1" hangingPunct="1"/>
            <a:r>
              <a:rPr lang="en-GB" altLang="en-US" sz="2800" smtClean="0">
                <a:latin typeface="Arial" pitchFamily="34" charset="0"/>
              </a:rPr>
              <a:t>Retailer Share of Trade £ - Ambient</a:t>
            </a:r>
          </a:p>
        </p:txBody>
      </p:sp>
      <p:pic>
        <p:nvPicPr>
          <p:cNvPr id="2" name="Picture 1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3845848164"/>
              </p:ext>
            </p:extLst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77800" y="1272835"/>
            <a:ext cx="8839200" cy="476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846105301"/>
              </p:ext>
            </p:extLst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473577" y="6596065"/>
            <a:ext cx="1457325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989" name="TextBox 3"/>
          <p:cNvSpPr txBox="1">
            <a:spLocks noChangeArrowheads="1"/>
          </p:cNvSpPr>
          <p:nvPr/>
        </p:nvSpPr>
        <p:spPr bwMode="auto">
          <a:xfrm>
            <a:off x="3098800" y="6583363"/>
            <a:ext cx="1912938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1100">
                <a:solidFill>
                  <a:srgbClr val="002060"/>
                </a:solidFill>
                <a:latin typeface="Arial Unicode MS" pitchFamily="34" charset="-128"/>
                <a:cs typeface="Geneva"/>
              </a:rPr>
              <a:t>Source – HomeScan MAT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altLang="en-US" sz="3200" dirty="0" smtClean="0">
                <a:latin typeface="Arial" pitchFamily="34" charset="0"/>
              </a:rPr>
              <a:t>Long Term Trends – Total Fish</a:t>
            </a:r>
          </a:p>
        </p:txBody>
      </p:sp>
      <p:pic>
        <p:nvPicPr>
          <p:cNvPr id="2" name="Picture 1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4239098600"/>
              </p:ext>
            </p:extLst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66688" y="1458914"/>
            <a:ext cx="8686800" cy="4960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884879441"/>
              </p:ext>
            </p:extLst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473577" y="6596065"/>
            <a:ext cx="1457325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9" name="TextBox 3"/>
          <p:cNvSpPr txBox="1">
            <a:spLocks noChangeArrowheads="1"/>
          </p:cNvSpPr>
          <p:nvPr/>
        </p:nvSpPr>
        <p:spPr bwMode="auto">
          <a:xfrm>
            <a:off x="3098800" y="6583363"/>
            <a:ext cx="1912938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1100">
                <a:solidFill>
                  <a:srgbClr val="002060"/>
                </a:solidFill>
                <a:latin typeface="Arial Unicode MS" pitchFamily="34" charset="-128"/>
                <a:cs typeface="Geneva"/>
              </a:rPr>
              <a:t>Source – ScanTrack MAT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GB" altLang="en-US" sz="3200" dirty="0">
                <a:latin typeface="Arial" pitchFamily="34" charset="0"/>
              </a:rPr>
              <a:t>Glossary</a:t>
            </a:r>
          </a:p>
        </p:txBody>
      </p:sp>
      <p:sp>
        <p:nvSpPr>
          <p:cNvPr id="6" name="Content Placeholder 2"/>
          <p:cNvSpPr txBox="1">
            <a:spLocks/>
          </p:cNvSpPr>
          <p:nvPr/>
        </p:nvSpPr>
        <p:spPr bwMode="auto">
          <a:xfrm>
            <a:off x="216694" y="1137279"/>
            <a:ext cx="7708106" cy="44834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>
            <a:lvl1pPr marL="342900" indent="-3429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1pPr>
            <a:lvl2pPr marL="742950" indent="-28575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2pPr>
            <a:lvl3pPr marL="11430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3pPr>
            <a:lvl4pPr marL="1600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kern="120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kern="120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80975" indent="-180975">
              <a:spcBef>
                <a:spcPts val="300"/>
              </a:spcBef>
              <a:buClr>
                <a:srgbClr val="0062AE"/>
              </a:buClr>
              <a:defRPr/>
            </a:pPr>
            <a:r>
              <a:rPr lang="en-GB" altLang="en-US" sz="1050" dirty="0">
                <a:solidFill>
                  <a:srgbClr val="0070C0"/>
                </a:solidFill>
              </a:rPr>
              <a:t>Data is sourced from  Nielsen </a:t>
            </a:r>
          </a:p>
          <a:p>
            <a:pPr marL="361950" lvl="2" indent="-180975">
              <a:spcBef>
                <a:spcPts val="300"/>
              </a:spcBef>
              <a:buClr>
                <a:srgbClr val="0062AE"/>
              </a:buClr>
              <a:buFont typeface="Arial" pitchFamily="34" charset="0"/>
              <a:buChar char="–"/>
              <a:defRPr/>
            </a:pPr>
            <a:r>
              <a:rPr lang="en-GB" altLang="en-US" sz="1000" dirty="0">
                <a:solidFill>
                  <a:srgbClr val="0062AE"/>
                </a:solidFill>
              </a:rPr>
              <a:t>Scantrack – EPOS from key retailers </a:t>
            </a:r>
            <a:r>
              <a:rPr lang="en-GB" altLang="en-US" sz="1000" dirty="0" smtClean="0">
                <a:solidFill>
                  <a:srgbClr val="0062AE"/>
                </a:solidFill>
              </a:rPr>
              <a:t>and </a:t>
            </a:r>
            <a:r>
              <a:rPr lang="en-GB" altLang="en-US" sz="1000" dirty="0">
                <a:solidFill>
                  <a:srgbClr val="0062AE"/>
                </a:solidFill>
              </a:rPr>
              <a:t>some sample EPOS.</a:t>
            </a:r>
          </a:p>
          <a:p>
            <a:pPr marL="361950" lvl="2" indent="-180975">
              <a:spcBef>
                <a:spcPts val="300"/>
              </a:spcBef>
              <a:buClr>
                <a:srgbClr val="0062AE"/>
              </a:buClr>
              <a:buFont typeface="Arial" pitchFamily="34" charset="0"/>
              <a:buChar char="–"/>
              <a:defRPr/>
            </a:pPr>
            <a:r>
              <a:rPr lang="en-GB" altLang="en-US" sz="1000" dirty="0">
                <a:solidFill>
                  <a:srgbClr val="0062AE"/>
                </a:solidFill>
              </a:rPr>
              <a:t>Homescan – Consumer panel of 15,000 households using hand held scanners to record grocery purchases</a:t>
            </a:r>
          </a:p>
          <a:p>
            <a:pPr marL="180975" indent="-180975">
              <a:spcBef>
                <a:spcPts val="300"/>
              </a:spcBef>
              <a:buClr>
                <a:srgbClr val="0062AE"/>
              </a:buClr>
              <a:defRPr/>
            </a:pPr>
            <a:r>
              <a:rPr lang="en-GB" altLang="en-US" sz="1050" dirty="0">
                <a:solidFill>
                  <a:srgbClr val="0070C0"/>
                </a:solidFill>
              </a:rPr>
              <a:t>MAT – Moving Annual Total i.e. 52 weeks, TY= This year, YA= Year ago, 2YA =Two years ago</a:t>
            </a:r>
          </a:p>
          <a:p>
            <a:pPr marL="180975" indent="-180975">
              <a:spcBef>
                <a:spcPts val="300"/>
              </a:spcBef>
              <a:buClr>
                <a:srgbClr val="0062AE"/>
              </a:buClr>
              <a:defRPr/>
            </a:pPr>
            <a:r>
              <a:rPr lang="en-GB" altLang="en-US" sz="1050" dirty="0">
                <a:solidFill>
                  <a:srgbClr val="0070C0"/>
                </a:solidFill>
              </a:rPr>
              <a:t>Fish – Seafood (i.e. fish and shellfish)</a:t>
            </a:r>
          </a:p>
          <a:p>
            <a:pPr marL="180975" indent="-180975">
              <a:spcBef>
                <a:spcPts val="300"/>
              </a:spcBef>
              <a:buClr>
                <a:srgbClr val="0062AE"/>
              </a:buClr>
              <a:defRPr/>
            </a:pPr>
            <a:r>
              <a:rPr lang="en-GB" altLang="en-US" sz="1050" dirty="0">
                <a:solidFill>
                  <a:srgbClr val="0070C0"/>
                </a:solidFill>
              </a:rPr>
              <a:t>Fresh – Chilled </a:t>
            </a:r>
          </a:p>
          <a:p>
            <a:pPr marL="180975" indent="-180975">
              <a:spcBef>
                <a:spcPts val="300"/>
              </a:spcBef>
              <a:buClr>
                <a:srgbClr val="0062AE"/>
              </a:buClr>
              <a:defRPr/>
            </a:pPr>
            <a:r>
              <a:rPr lang="en-GB" altLang="en-US" sz="1050" dirty="0">
                <a:solidFill>
                  <a:srgbClr val="0070C0"/>
                </a:solidFill>
              </a:rPr>
              <a:t>Segment definitions:</a:t>
            </a:r>
          </a:p>
          <a:p>
            <a:pPr marL="361950" lvl="1" indent="-180975">
              <a:spcBef>
                <a:spcPts val="300"/>
              </a:spcBef>
              <a:buClr>
                <a:srgbClr val="0062AE"/>
              </a:buClr>
              <a:defRPr/>
            </a:pPr>
            <a:r>
              <a:rPr lang="en-GB" altLang="en-US" sz="1000" dirty="0">
                <a:solidFill>
                  <a:srgbClr val="0062AE"/>
                </a:solidFill>
              </a:rPr>
              <a:t>Batter - Fish / shellfish which is described as being coated in batter / battered / tempura </a:t>
            </a:r>
            <a:r>
              <a:rPr lang="en-GB" altLang="en-US" sz="1000" dirty="0" err="1">
                <a:solidFill>
                  <a:srgbClr val="0062AE"/>
                </a:solidFill>
              </a:rPr>
              <a:t>n.b.</a:t>
            </a:r>
            <a:r>
              <a:rPr lang="en-GB" altLang="en-US" sz="1000" dirty="0">
                <a:solidFill>
                  <a:srgbClr val="0062AE"/>
                </a:solidFill>
              </a:rPr>
              <a:t> cake / finger segment takes priority.</a:t>
            </a:r>
          </a:p>
          <a:p>
            <a:pPr marL="361950" lvl="1" indent="-180975">
              <a:spcBef>
                <a:spcPts val="300"/>
              </a:spcBef>
              <a:buClr>
                <a:srgbClr val="0062AE"/>
              </a:buClr>
              <a:defRPr/>
            </a:pPr>
            <a:r>
              <a:rPr lang="en-GB" altLang="en-US" sz="1000" dirty="0">
                <a:solidFill>
                  <a:srgbClr val="0062AE"/>
                </a:solidFill>
              </a:rPr>
              <a:t>Breaded - Fish / shellfish which is described as being coated in breadcrumbs / breaded / crumb </a:t>
            </a:r>
            <a:r>
              <a:rPr lang="en-GB" altLang="en-US" sz="1000" dirty="0" err="1">
                <a:solidFill>
                  <a:srgbClr val="0062AE"/>
                </a:solidFill>
              </a:rPr>
              <a:t>n.b.</a:t>
            </a:r>
            <a:r>
              <a:rPr lang="en-GB" altLang="en-US" sz="1000" dirty="0">
                <a:solidFill>
                  <a:srgbClr val="0062AE"/>
                </a:solidFill>
              </a:rPr>
              <a:t> cake / finger segments takes priority. </a:t>
            </a:r>
          </a:p>
          <a:p>
            <a:pPr marL="361950" lvl="1" indent="-180975">
              <a:spcBef>
                <a:spcPts val="300"/>
              </a:spcBef>
              <a:buClr>
                <a:srgbClr val="0062AE"/>
              </a:buClr>
              <a:defRPr/>
            </a:pPr>
            <a:r>
              <a:rPr lang="en-GB" altLang="en-US" sz="1000" dirty="0">
                <a:solidFill>
                  <a:srgbClr val="0062AE"/>
                </a:solidFill>
              </a:rPr>
              <a:t>Cakes - Fish / shellfish which are described as cakes.</a:t>
            </a:r>
          </a:p>
          <a:p>
            <a:pPr marL="361950" lvl="1" indent="-180975">
              <a:spcBef>
                <a:spcPts val="300"/>
              </a:spcBef>
              <a:buClr>
                <a:srgbClr val="0062AE"/>
              </a:buClr>
              <a:defRPr/>
            </a:pPr>
            <a:r>
              <a:rPr lang="en-GB" altLang="en-US" sz="1000" dirty="0">
                <a:solidFill>
                  <a:srgbClr val="0062AE"/>
                </a:solidFill>
              </a:rPr>
              <a:t>Dusted - Fish / shellfish which are described as dusted or lightly coated (in seasoned flour)</a:t>
            </a:r>
          </a:p>
          <a:p>
            <a:pPr marL="361950" lvl="1" indent="-180975">
              <a:spcBef>
                <a:spcPts val="300"/>
              </a:spcBef>
              <a:buClr>
                <a:srgbClr val="0062AE"/>
              </a:buClr>
              <a:defRPr/>
            </a:pPr>
            <a:r>
              <a:rPr lang="en-GB" altLang="en-US" sz="1000" dirty="0">
                <a:solidFill>
                  <a:srgbClr val="0062AE"/>
                </a:solidFill>
              </a:rPr>
              <a:t>Fingers - Fish / shellfish which are described as fingers.</a:t>
            </a:r>
          </a:p>
          <a:p>
            <a:pPr marL="361950" lvl="1" indent="-180975">
              <a:spcBef>
                <a:spcPts val="300"/>
              </a:spcBef>
              <a:buClr>
                <a:srgbClr val="0062AE"/>
              </a:buClr>
              <a:defRPr/>
            </a:pPr>
            <a:r>
              <a:rPr lang="en-GB" altLang="en-US" sz="1000" dirty="0">
                <a:solidFill>
                  <a:srgbClr val="0062AE"/>
                </a:solidFill>
              </a:rPr>
              <a:t>Meals - Fish / shellfish which are described as meals and/or contain a carbohydrate, exclude all meals which contain a mixture of meat and seafood protein.</a:t>
            </a:r>
          </a:p>
          <a:p>
            <a:pPr marL="361950" lvl="1" indent="-180975">
              <a:spcBef>
                <a:spcPts val="300"/>
              </a:spcBef>
              <a:buClr>
                <a:srgbClr val="0062AE"/>
              </a:buClr>
              <a:defRPr/>
            </a:pPr>
            <a:r>
              <a:rPr lang="en-GB" altLang="en-US" sz="1000" dirty="0">
                <a:solidFill>
                  <a:srgbClr val="0062AE"/>
                </a:solidFill>
              </a:rPr>
              <a:t>Natural - Fish / shellfish that has not had anything added or done to it, other than that required for basic processing. It can be raw or cooked or smoked, whole / fillets/ headed / gutted fish or shucked &amp; peeled shellfish.</a:t>
            </a:r>
          </a:p>
          <a:p>
            <a:pPr marL="361950" lvl="1" indent="-180975">
              <a:spcBef>
                <a:spcPts val="300"/>
              </a:spcBef>
              <a:buClr>
                <a:srgbClr val="0062AE"/>
              </a:buClr>
              <a:defRPr/>
            </a:pPr>
            <a:r>
              <a:rPr lang="en-GB" altLang="en-US" sz="1000" dirty="0">
                <a:solidFill>
                  <a:srgbClr val="0062AE"/>
                </a:solidFill>
              </a:rPr>
              <a:t>Prepared - Fish / shellfish that has other ingredients or has been processed in any way different to the other segments e.g. packaged in brine / water / oil / marinade, or smoked  / treated / prepared / topped / crusted / stuffed / served with a relish but is not a meal.</a:t>
            </a:r>
          </a:p>
          <a:p>
            <a:pPr marL="361950" lvl="1" indent="-180975">
              <a:spcBef>
                <a:spcPts val="300"/>
              </a:spcBef>
              <a:buClr>
                <a:srgbClr val="0062AE"/>
              </a:buClr>
              <a:defRPr/>
            </a:pPr>
            <a:r>
              <a:rPr lang="en-GB" altLang="en-US" sz="1000" dirty="0">
                <a:solidFill>
                  <a:srgbClr val="0062AE"/>
                </a:solidFill>
              </a:rPr>
              <a:t>Sauce - Fish / shellfish which is described as being in a sauce or with a separate sauce / dressing / dip (can be a sachet) but has no other additions e.g. lettuce </a:t>
            </a:r>
            <a:r>
              <a:rPr lang="en-GB" altLang="en-US" sz="1000" dirty="0" err="1">
                <a:solidFill>
                  <a:srgbClr val="0062AE"/>
                </a:solidFill>
              </a:rPr>
              <a:t>n.b.</a:t>
            </a:r>
            <a:r>
              <a:rPr lang="en-GB" altLang="en-US" sz="1000" dirty="0">
                <a:solidFill>
                  <a:srgbClr val="0062AE"/>
                </a:solidFill>
              </a:rPr>
              <a:t> Batter, Breaded, Cakes, Dusted &amp; Finger segments take priority.</a:t>
            </a:r>
          </a:p>
          <a:p>
            <a:pPr marL="361950" lvl="1" indent="-180975">
              <a:spcBef>
                <a:spcPts val="300"/>
              </a:spcBef>
              <a:buClr>
                <a:srgbClr val="0062AE"/>
              </a:buClr>
              <a:defRPr/>
            </a:pPr>
            <a:r>
              <a:rPr lang="en-GB" altLang="en-US" sz="1000" dirty="0">
                <a:solidFill>
                  <a:srgbClr val="0062AE"/>
                </a:solidFill>
              </a:rPr>
              <a:t>Sushi - Fish / shellfish which is described as sushi or sashimi.</a:t>
            </a:r>
          </a:p>
          <a:p>
            <a:pPr marL="180975" indent="-180975">
              <a:spcBef>
                <a:spcPts val="300"/>
              </a:spcBef>
              <a:buClr>
                <a:srgbClr val="0062AE"/>
              </a:buClr>
              <a:defRPr/>
            </a:pPr>
            <a:r>
              <a:rPr lang="en-GB" altLang="en-US" sz="1050" dirty="0">
                <a:solidFill>
                  <a:srgbClr val="0070C0"/>
                </a:solidFill>
              </a:rPr>
              <a:t>Segments can be further broken down into: </a:t>
            </a:r>
          </a:p>
          <a:p>
            <a:pPr marL="361950" lvl="1" indent="-180975">
              <a:spcBef>
                <a:spcPts val="300"/>
              </a:spcBef>
              <a:buClr>
                <a:srgbClr val="0062AE"/>
              </a:buClr>
              <a:defRPr/>
            </a:pPr>
            <a:r>
              <a:rPr lang="en-GB" altLang="en-US" sz="1000" dirty="0">
                <a:solidFill>
                  <a:srgbClr val="0062AE"/>
                </a:solidFill>
              </a:rPr>
              <a:t>By Sector i.e. Chilled, Frozen &amp; Ambient </a:t>
            </a:r>
          </a:p>
          <a:p>
            <a:pPr marL="361950" lvl="1" indent="-180975">
              <a:spcBef>
                <a:spcPts val="300"/>
              </a:spcBef>
              <a:buClr>
                <a:srgbClr val="0062AE"/>
              </a:buClr>
              <a:defRPr/>
            </a:pPr>
            <a:r>
              <a:rPr lang="en-GB" altLang="en-US" sz="1000" dirty="0">
                <a:solidFill>
                  <a:srgbClr val="0062AE"/>
                </a:solidFill>
              </a:rPr>
              <a:t>By Species e.g. Cod, Haddock</a:t>
            </a:r>
          </a:p>
          <a:p>
            <a:pPr marL="361950" lvl="1" indent="-180975">
              <a:spcBef>
                <a:spcPts val="300"/>
              </a:spcBef>
              <a:buClr>
                <a:srgbClr val="0062AE"/>
              </a:buClr>
              <a:defRPr/>
            </a:pPr>
            <a:r>
              <a:rPr lang="en-GB" altLang="en-US" sz="1000" dirty="0">
                <a:solidFill>
                  <a:srgbClr val="0062AE"/>
                </a:solidFill>
              </a:rPr>
              <a:t>Smoked &amp; Unsmoked </a:t>
            </a:r>
          </a:p>
          <a:p>
            <a:pPr marL="361950" lvl="1" indent="-180975">
              <a:spcBef>
                <a:spcPts val="300"/>
              </a:spcBef>
              <a:buClr>
                <a:srgbClr val="0062AE"/>
              </a:buClr>
              <a:defRPr/>
            </a:pPr>
            <a:r>
              <a:rPr lang="en-GB" altLang="en-US" sz="1000" dirty="0">
                <a:solidFill>
                  <a:srgbClr val="0062AE"/>
                </a:solidFill>
              </a:rPr>
              <a:t>Organic &amp; Standard</a:t>
            </a:r>
          </a:p>
        </p:txBody>
      </p:sp>
    </p:spTree>
    <p:extLst>
      <p:ext uri="{BB962C8B-B14F-4D97-AF65-F5344CB8AC3E}">
        <p14:creationId xmlns:p14="http://schemas.microsoft.com/office/powerpoint/2010/main" val="29039779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8748445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GB" altLang="en-US" sz="3200" smtClean="0">
                <a:latin typeface="Arial" pitchFamily="34" charset="0"/>
              </a:rPr>
              <a:t>Long Term Trends – Chilled</a:t>
            </a:r>
          </a:p>
        </p:txBody>
      </p:sp>
      <p:pic>
        <p:nvPicPr>
          <p:cNvPr id="2" name="Picture 1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3668505365"/>
              </p:ext>
            </p:extLst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11138" y="1568449"/>
            <a:ext cx="8710612" cy="47942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1758665121"/>
              </p:ext>
            </p:extLst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473577" y="6596065"/>
            <a:ext cx="1457325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3" name="TextBox 3"/>
          <p:cNvSpPr txBox="1">
            <a:spLocks noChangeArrowheads="1"/>
          </p:cNvSpPr>
          <p:nvPr/>
        </p:nvSpPr>
        <p:spPr bwMode="auto">
          <a:xfrm>
            <a:off x="3098800" y="6583363"/>
            <a:ext cx="1912938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1100">
                <a:solidFill>
                  <a:srgbClr val="002060"/>
                </a:solidFill>
                <a:latin typeface="Arial Unicode MS" pitchFamily="34" charset="-128"/>
                <a:cs typeface="Geneva"/>
              </a:rPr>
              <a:t>Source – ScanTrack MAT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848378675"/>
              </p:ext>
            </p:extLst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47663" y="1189751"/>
            <a:ext cx="4152900" cy="2432051"/>
          </a:xfrm>
          <a:prstGeom prst="rect">
            <a:avLst/>
          </a:prstGeom>
          <a:noFill/>
          <a:ln>
            <a:noFill/>
          </a:ln>
          <a:extLst/>
        </p:spPr>
      </p:pic>
      <p:pic>
        <p:nvPicPr>
          <p:cNvPr id="3" name="Picture 2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1174386427"/>
              </p:ext>
            </p:extLst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729165" y="1209096"/>
            <a:ext cx="4154487" cy="2368551"/>
          </a:xfrm>
          <a:prstGeom prst="rect">
            <a:avLst/>
          </a:prstGeom>
          <a:noFill/>
          <a:ln>
            <a:noFill/>
          </a:ln>
          <a:extLst/>
        </p:spPr>
      </p:pic>
      <p:sp>
        <p:nvSpPr>
          <p:cNvPr id="8196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altLang="en-US" sz="3200" dirty="0" smtClean="0">
                <a:latin typeface="Arial" pitchFamily="34" charset="0"/>
              </a:rPr>
              <a:t>Long Term Trends – Chilled Segments</a:t>
            </a:r>
          </a:p>
        </p:txBody>
      </p:sp>
      <p:pic>
        <p:nvPicPr>
          <p:cNvPr id="4" name="Picture 3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3695752228"/>
              </p:ext>
            </p:extLst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339725" y="3826882"/>
            <a:ext cx="4148138" cy="241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632079381"/>
              </p:ext>
            </p:extLst>
          </p:nvPr>
        </p:nvPicPr>
        <p:blipFill>
          <a:blip r:embed="rId5"/>
          <a:srcRect/>
          <a:stretch>
            <a:fillRect/>
          </a:stretch>
        </p:blipFill>
        <p:spPr bwMode="auto">
          <a:xfrm>
            <a:off x="4733925" y="3839582"/>
            <a:ext cx="4148138" cy="241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4019218647"/>
              </p:ext>
            </p:extLst>
          </p:nvPr>
        </p:nvPicPr>
        <p:blipFill>
          <a:blip r:embed="rId6"/>
          <a:srcRect/>
          <a:stretch>
            <a:fillRect/>
          </a:stretch>
        </p:blipFill>
        <p:spPr bwMode="auto">
          <a:xfrm>
            <a:off x="4473577" y="6596065"/>
            <a:ext cx="1457325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200" name="TextBox 3"/>
          <p:cNvSpPr txBox="1">
            <a:spLocks noChangeArrowheads="1"/>
          </p:cNvSpPr>
          <p:nvPr/>
        </p:nvSpPr>
        <p:spPr bwMode="auto">
          <a:xfrm>
            <a:off x="3098800" y="6583363"/>
            <a:ext cx="1912938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1100">
                <a:solidFill>
                  <a:srgbClr val="002060"/>
                </a:solidFill>
                <a:latin typeface="Arial Unicode MS" pitchFamily="34" charset="-128"/>
                <a:cs typeface="Geneva"/>
              </a:rPr>
              <a:t>Source – ScanTrack MAT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3872899712"/>
              </p:ext>
            </p:extLst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22250" y="1106849"/>
            <a:ext cx="4154488" cy="2416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1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altLang="en-US" sz="2800" dirty="0" smtClean="0">
                <a:latin typeface="Arial" pitchFamily="34" charset="0"/>
              </a:rPr>
              <a:t>Long Term Trends – Chilled Segments </a:t>
            </a:r>
            <a:r>
              <a:rPr lang="en-GB" altLang="en-US" sz="2800" i="1" dirty="0" smtClean="0">
                <a:latin typeface="Arial" pitchFamily="34" charset="0"/>
              </a:rPr>
              <a:t>continued</a:t>
            </a:r>
            <a:endParaRPr lang="en-GB" altLang="en-US" sz="2800" dirty="0" smtClean="0">
              <a:latin typeface="Arial" pitchFamily="34" charset="0"/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3428175646"/>
              </p:ext>
            </p:extLst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453731" y="993423"/>
            <a:ext cx="4592638" cy="26700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1845260706"/>
              </p:ext>
            </p:extLst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185740" y="3781785"/>
            <a:ext cx="4148137" cy="241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3160879136"/>
              </p:ext>
            </p:extLst>
          </p:nvPr>
        </p:nvPicPr>
        <p:blipFill>
          <a:blip r:embed="rId5"/>
          <a:srcRect/>
          <a:stretch>
            <a:fillRect/>
          </a:stretch>
        </p:blipFill>
        <p:spPr bwMode="auto">
          <a:xfrm>
            <a:off x="4597401" y="3794486"/>
            <a:ext cx="4149725" cy="2411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4187460585"/>
              </p:ext>
            </p:extLst>
          </p:nvPr>
        </p:nvPicPr>
        <p:blipFill>
          <a:blip r:embed="rId6"/>
          <a:srcRect/>
          <a:stretch>
            <a:fillRect/>
          </a:stretch>
        </p:blipFill>
        <p:spPr bwMode="auto">
          <a:xfrm>
            <a:off x="4473577" y="6596065"/>
            <a:ext cx="1457325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24" name="TextBox 3"/>
          <p:cNvSpPr txBox="1">
            <a:spLocks noChangeArrowheads="1"/>
          </p:cNvSpPr>
          <p:nvPr/>
        </p:nvSpPr>
        <p:spPr bwMode="auto">
          <a:xfrm>
            <a:off x="3098800" y="6583363"/>
            <a:ext cx="1912938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1100">
                <a:solidFill>
                  <a:srgbClr val="002060"/>
                </a:solidFill>
                <a:latin typeface="Arial Unicode MS" pitchFamily="34" charset="-128"/>
                <a:cs typeface="Geneva"/>
              </a:rPr>
              <a:t>Source – ScanTrack MAT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GB" altLang="en-US" sz="3200" smtClean="0">
                <a:latin typeface="Arial" pitchFamily="34" charset="0"/>
              </a:rPr>
              <a:t>Long Term Trends – Chilled Segments continued</a:t>
            </a:r>
          </a:p>
        </p:txBody>
      </p:sp>
      <p:pic>
        <p:nvPicPr>
          <p:cNvPr id="2" name="Picture 1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2368324646"/>
              </p:ext>
            </p:extLst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14300" y="2028826"/>
            <a:ext cx="4476750" cy="2601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4008735239"/>
              </p:ext>
            </p:extLst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602165" y="2028826"/>
            <a:ext cx="4479925" cy="260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4146129291"/>
              </p:ext>
            </p:extLst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4473577" y="6596065"/>
            <a:ext cx="1457325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6" name="TextBox 3"/>
          <p:cNvSpPr txBox="1">
            <a:spLocks noChangeArrowheads="1"/>
          </p:cNvSpPr>
          <p:nvPr/>
        </p:nvSpPr>
        <p:spPr bwMode="auto">
          <a:xfrm>
            <a:off x="3098800" y="6583363"/>
            <a:ext cx="1912938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1100">
                <a:solidFill>
                  <a:srgbClr val="002060"/>
                </a:solidFill>
                <a:latin typeface="Arial Unicode MS" pitchFamily="34" charset="-128"/>
                <a:cs typeface="Geneva"/>
              </a:rPr>
              <a:t>Source – ScanTrack MAT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6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GB" altLang="en-US" sz="3200" smtClean="0">
                <a:latin typeface="Arial" pitchFamily="34" charset="0"/>
              </a:rPr>
              <a:t>MAT KPI’s – Chilled Segments</a:t>
            </a:r>
          </a:p>
        </p:txBody>
      </p:sp>
      <p:pic>
        <p:nvPicPr>
          <p:cNvPr id="3" name="Picture 2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412848678"/>
              </p:ext>
            </p:extLst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473577" y="6596065"/>
            <a:ext cx="1457325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9" name="TextBox 3"/>
          <p:cNvSpPr txBox="1">
            <a:spLocks noChangeArrowheads="1"/>
          </p:cNvSpPr>
          <p:nvPr/>
        </p:nvSpPr>
        <p:spPr bwMode="auto">
          <a:xfrm>
            <a:off x="3098800" y="6583363"/>
            <a:ext cx="1912938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1100">
                <a:solidFill>
                  <a:srgbClr val="002060"/>
                </a:solidFill>
                <a:latin typeface="Arial Unicode MS" pitchFamily="34" charset="-128"/>
                <a:cs typeface="Geneva"/>
              </a:rPr>
              <a:t>Source – HomeScan MAT</a:t>
            </a:r>
          </a:p>
        </p:txBody>
      </p:sp>
      <p:pic>
        <p:nvPicPr>
          <p:cNvPr id="4" name="Picture 3"/>
          <p:cNvPicPr/>
          <p:nvPr>
            <p:extLst>
              <p:ext uri="{D42A27DB-BD31-4B8C-83A1-F6EECF244321}">
                <p14:modId xmlns:p14="http://schemas.microsoft.com/office/powerpoint/2010/main" val="942348407"/>
              </p:ext>
            </p:extLst>
          </p:nvPr>
        </p:nvPicPr>
        <p:blipFill>
          <a:blip r:embed="rId3"/>
          <a:stretch>
            <a:fillRect/>
          </a:stretch>
        </p:blipFill>
        <p:spPr>
          <a:xfrm>
            <a:off x="247652" y="1606551"/>
            <a:ext cx="8677275" cy="486727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eafish-PowerPoint-template">
  <a:themeElements>
    <a:clrScheme name="Seafish colour theme">
      <a:dk1>
        <a:sysClr val="windowText" lastClr="000000"/>
      </a:dk1>
      <a:lt1>
        <a:sysClr val="window" lastClr="FFFFFF"/>
      </a:lt1>
      <a:dk2>
        <a:srgbClr val="595959"/>
      </a:dk2>
      <a:lt2>
        <a:srgbClr val="E7E6E6"/>
      </a:lt2>
      <a:accent1>
        <a:srgbClr val="0075BF"/>
      </a:accent1>
      <a:accent2>
        <a:srgbClr val="00A0DE"/>
      </a:accent2>
      <a:accent3>
        <a:srgbClr val="706F6F"/>
      </a:accent3>
      <a:accent4>
        <a:srgbClr val="8AB5E1"/>
      </a:accent4>
      <a:accent5>
        <a:srgbClr val="A2CFF1"/>
      </a:accent5>
      <a:accent6>
        <a:srgbClr val="AEABAB"/>
      </a:accent6>
      <a:hlink>
        <a:srgbClr val="0563C1"/>
      </a:hlink>
      <a:folHlink>
        <a:srgbClr val="954F72"/>
      </a:folHlink>
    </a:clrScheme>
    <a:fontScheme name="Seafish font theme">
      <a:majorFont>
        <a:latin typeface="Arial Narrow"/>
        <a:ea typeface=""/>
        <a:cs typeface=""/>
      </a:majorFont>
      <a:minorFont>
        <a:latin typeface="Arial Narrow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 sz="2000">
            <a:solidFill>
              <a:schemeClr val="bg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lIns="0" tIns="0" rIns="0" bIns="0" rtlCol="0">
        <a:noAutofit/>
      </a:bodyPr>
      <a:lstStyle>
        <a:defPPr algn="l">
          <a:lnSpc>
            <a:spcPct val="90000"/>
          </a:lnSpc>
          <a:defRPr sz="1600" dirty="0" smtClean="0">
            <a:solidFill>
              <a:schemeClr val="accent1"/>
            </a:soli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Presentation4" id="{2FCA762D-6EA3-3449-9E2C-593BCAAD23B0}" vid="{CCF4CBAF-3210-6445-9D43-BAFE3CCF933F}"/>
    </a:ext>
  </a:extLst>
</a:theme>
</file>

<file path=ppt/theme/theme2.xml><?xml version="1.0" encoding="utf-8"?>
<a:theme xmlns:a="http://schemas.openxmlformats.org/drawingml/2006/main" name="1_Seafish-PowerPoint-template">
  <a:themeElements>
    <a:clrScheme name="Seafish colour theme">
      <a:dk1>
        <a:sysClr val="windowText" lastClr="000000"/>
      </a:dk1>
      <a:lt1>
        <a:sysClr val="window" lastClr="FFFFFF"/>
      </a:lt1>
      <a:dk2>
        <a:srgbClr val="595959"/>
      </a:dk2>
      <a:lt2>
        <a:srgbClr val="E7E6E6"/>
      </a:lt2>
      <a:accent1>
        <a:srgbClr val="0075BF"/>
      </a:accent1>
      <a:accent2>
        <a:srgbClr val="00A0DE"/>
      </a:accent2>
      <a:accent3>
        <a:srgbClr val="706F6F"/>
      </a:accent3>
      <a:accent4>
        <a:srgbClr val="8AB5E1"/>
      </a:accent4>
      <a:accent5>
        <a:srgbClr val="A2CFF1"/>
      </a:accent5>
      <a:accent6>
        <a:srgbClr val="AEABAB"/>
      </a:accent6>
      <a:hlink>
        <a:srgbClr val="0563C1"/>
      </a:hlink>
      <a:folHlink>
        <a:srgbClr val="954F72"/>
      </a:folHlink>
    </a:clrScheme>
    <a:fontScheme name="Seafish font theme">
      <a:majorFont>
        <a:latin typeface="Arial Narrow"/>
        <a:ea typeface=""/>
        <a:cs typeface=""/>
      </a:majorFont>
      <a:minorFont>
        <a:latin typeface="Arial Narrow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 sz="2000">
            <a:solidFill>
              <a:schemeClr val="bg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lIns="0" tIns="0" rIns="0" bIns="0" rtlCol="0">
        <a:noAutofit/>
      </a:bodyPr>
      <a:lstStyle>
        <a:defPPr algn="l">
          <a:lnSpc>
            <a:spcPct val="90000"/>
          </a:lnSpc>
          <a:defRPr sz="1600" dirty="0" smtClean="0">
            <a:solidFill>
              <a:schemeClr val="accent1"/>
            </a:soli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Presentation4" id="{2FCA762D-6EA3-3449-9E2C-593BCAAD23B0}" vid="{CCF4CBAF-3210-6445-9D43-BAFE3CCF933F}"/>
    </a:ext>
  </a:extLst>
</a:theme>
</file>

<file path=ppt/theme/theme3.xml><?xml version="1.0" encoding="utf-8"?>
<a:theme xmlns:a="http://schemas.openxmlformats.org/drawingml/2006/main" name="Seafish - Light">
  <a:themeElements>
    <a:clrScheme name="Seafish">
      <a:dk1>
        <a:srgbClr val="54585A"/>
      </a:dk1>
      <a:lt1>
        <a:sysClr val="window" lastClr="FFFFFF"/>
      </a:lt1>
      <a:dk2>
        <a:srgbClr val="0077C8"/>
      </a:dk2>
      <a:lt2>
        <a:srgbClr val="FFFFFF"/>
      </a:lt2>
      <a:accent1>
        <a:srgbClr val="00A3E0"/>
      </a:accent1>
      <a:accent2>
        <a:srgbClr val="009CA6"/>
      </a:accent2>
      <a:accent3>
        <a:srgbClr val="FECC0C"/>
      </a:accent3>
      <a:accent4>
        <a:srgbClr val="ED6C05"/>
      </a:accent4>
      <a:accent5>
        <a:srgbClr val="B6C30C"/>
      </a:accent5>
      <a:accent6>
        <a:srgbClr val="E4002B"/>
      </a:accent6>
      <a:hlink>
        <a:srgbClr val="0077FF"/>
      </a:hlink>
      <a:folHlink>
        <a:srgbClr val="009CA6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Market Data Document" ma:contentTypeID="0x010100FBC0F8BFD01A91498CA7837A71EEDFDB02005AE5335FCC83EB48B1308B6A764FBC1C" ma:contentTypeVersion="27" ma:contentTypeDescription="Market Data Document Content Type" ma:contentTypeScope="" ma:versionID="da108508dc232e68c3eb0da7c7f570e3">
  <xsd:schema xmlns:xsd="http://www.w3.org/2001/XMLSchema" xmlns:xs="http://www.w3.org/2001/XMLSchema" xmlns:p="http://schemas.microsoft.com/office/2006/metadata/properties" xmlns:ns2="cebd32e3-9ab6-41ee-b1af-b8405a8d4e68" xmlns:ns3="f1844da6-a929-4072-a9ab-fc72a86c7633" targetNamespace="http://schemas.microsoft.com/office/2006/metadata/properties" ma:root="true" ma:fieldsID="0d9debfe9803182ce6077bd70346052f" ns2:_="" ns3:_="">
    <xsd:import namespace="cebd32e3-9ab6-41ee-b1af-b8405a8d4e68"/>
    <xsd:import namespace="f1844da6-a929-4072-a9ab-fc72a86c7633"/>
    <xsd:element name="properties">
      <xsd:complexType>
        <xsd:sequence>
          <xsd:element name="documentManagement">
            <xsd:complexType>
              <xsd:all>
                <xsd:element ref="ns2:DocumentSummary" minOccurs="0"/>
                <xsd:element ref="ns2:DocumentSource" minOccurs="0"/>
                <xsd:element ref="ns2:DocumentTopic" minOccurs="0"/>
                <xsd:element ref="ns2:PublicationDate" minOccurs="0"/>
                <xsd:element ref="ns2:FreeTextDate" minOccurs="0"/>
                <xsd:element ref="ns2:ContentStartDate" minOccurs="0"/>
                <xsd:element ref="ns2:ContentEndDate" minOccurs="0"/>
                <xsd:element ref="ns2:DocumentAdded" minOccurs="0"/>
                <xsd:element ref="ns2:DocumentStatus" minOccurs="0"/>
                <xsd:element ref="ns2:j7c1b49d505545c2a69692ae734740bd" minOccurs="0"/>
                <xsd:element ref="ns2:TaxCatchAll" minOccurs="0"/>
                <xsd:element ref="ns2:TaxCatchAllLabel" minOccurs="0"/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AutoKeyPoints" minOccurs="0"/>
                <xsd:element ref="ns3:MediaServiceKeyPoints" minOccurs="0"/>
                <xsd:element ref="ns3:MediaServiceDateTaken" minOccurs="0"/>
                <xsd:element ref="ns3:MediaLengthInSeconds" minOccurs="0"/>
                <xsd:element ref="ns3:MediaServiceObjectDetectorVersions" minOccurs="0"/>
                <xsd:element ref="ns3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ebd32e3-9ab6-41ee-b1af-b8405a8d4e68" elementFormDefault="qualified">
    <xsd:import namespace="http://schemas.microsoft.com/office/2006/documentManagement/types"/>
    <xsd:import namespace="http://schemas.microsoft.com/office/infopath/2007/PartnerControls"/>
    <xsd:element name="DocumentSummary" ma:index="3" nillable="true" ma:displayName="Summary" ma:internalName="DocumentSummary" ma:readOnly="false">
      <xsd:simpleType>
        <xsd:restriction base="dms:Note">
          <xsd:maxLength value="255"/>
        </xsd:restriction>
      </xsd:simpleType>
    </xsd:element>
    <xsd:element name="DocumentSource" ma:index="5" nillable="true" ma:displayName="Source" ma:format="Dropdown" ma:internalName="DocumentSource">
      <xsd:simpleType>
        <xsd:restriction base="dms:Choice">
          <xsd:enumeration value="Globefish"/>
          <xsd:enumeration value="HMRC via BTS"/>
          <xsd:enumeration value="IGD"/>
          <xsd:enumeration value="MMO"/>
          <xsd:enumeration value="Kantar"/>
          <xsd:enumeration value="NielsenIQ"/>
          <xsd:enumeration value="Circana"/>
          <xsd:enumeration value="Seafish"/>
          <xsd:enumeration value="Technomic"/>
        </xsd:restriction>
      </xsd:simpleType>
    </xsd:element>
    <xsd:element name="DocumentTopic" ma:index="6" nillable="true" ma:displayName="Topic" ma:default="" ma:internalName="DocumentTopic" ma:readOnly="false">
      <xsd:complexType>
        <xsd:complexContent>
          <xsd:extension base="dms:MultiChoice">
            <xsd:sequence>
              <xsd:element name="Value" maxOccurs="unbounded" minOccurs="0" nillable="true">
                <xsd:simpleType>
                  <xsd:restriction base="dms:Choice">
                    <xsd:enumeration value="Technical Report"/>
                    <xsd:enumeration value="Factsheet/Datasheet"/>
                    <xsd:enumeration value="Corporate Document"/>
                    <xsd:enumeration value="Guidelines"/>
                    <xsd:enumeration value="Marine Survey"/>
                    <xsd:enumeration value="Training Material"/>
                    <xsd:enumeration value="Careers"/>
                    <xsd:enumeration value="Economics and Business"/>
                    <xsd:enumeration value="Aquaculture"/>
                    <xsd:enumeration value="IPF Final Reports"/>
                    <xsd:enumeration value="Other"/>
                    <xsd:enumeration value="Not known"/>
                    <xsd:enumeration value="Internal Seafish Report"/>
                    <xsd:enumeration value="Confidential Seafish Report"/>
                    <xsd:enumeration value="Seafood Guide"/>
                    <xsd:enumeration value=".Web-About Seafish"/>
                    <xsd:enumeration value=".Web-Changing Landscapes"/>
                    <xsd:enumeration value=".Web-Promoting Seafood"/>
                    <xsd:enumeration value=".Web-Responsible Sourcing"/>
                    <xsd:enumeration value=".Web-Safety and Training"/>
                    <xsd:enumeration value=".Web-Insight and Research"/>
                  </xsd:restriction>
                </xsd:simpleType>
              </xsd:element>
            </xsd:sequence>
          </xsd:extension>
        </xsd:complexContent>
      </xsd:complexType>
    </xsd:element>
    <xsd:element name="PublicationDate" ma:index="7" nillable="true" ma:displayName="Publication Date" ma:format="DateOnly" ma:indexed="true" ma:internalName="PublicationDate">
      <xsd:simpleType>
        <xsd:restriction base="dms:DateTime"/>
      </xsd:simpleType>
    </xsd:element>
    <xsd:element name="FreeTextDate" ma:index="8" nillable="true" ma:displayName="Free Text Date" ma:internalName="FreeTextDate" ma:readOnly="false">
      <xsd:simpleType>
        <xsd:restriction base="dms:Text"/>
      </xsd:simpleType>
    </xsd:element>
    <xsd:element name="ContentStartDate" ma:index="9" nillable="true" ma:displayName="Content Start Date" ma:format="DateOnly" ma:internalName="ContentStartDate" ma:readOnly="false">
      <xsd:simpleType>
        <xsd:restriction base="dms:DateTime"/>
      </xsd:simpleType>
    </xsd:element>
    <xsd:element name="ContentEndDate" ma:index="10" nillable="true" ma:displayName="Content End Date" ma:format="DateOnly" ma:internalName="ContentEndDate" ma:readOnly="false">
      <xsd:simpleType>
        <xsd:restriction base="dms:DateTime"/>
      </xsd:simpleType>
    </xsd:element>
    <xsd:element name="DocumentAdded" ma:index="11" nillable="true" ma:displayName="Added" ma:format="DateOnly" ma:indexed="true" ma:internalName="DocumentAdded">
      <xsd:simpleType>
        <xsd:restriction base="dms:DateTime"/>
      </xsd:simpleType>
    </xsd:element>
    <xsd:element name="DocumentStatus" ma:index="12" nillable="true" ma:displayName="Document Status" ma:default="Unpublished" ma:format="Dropdown" ma:indexed="true" ma:internalName="DocumentStatus" ma:readOnly="false">
      <xsd:simpleType>
        <xsd:restriction base="dms:Choice">
          <xsd:enumeration value="Deleted"/>
          <xsd:enumeration value="Unpublished"/>
          <xsd:enumeration value="Published"/>
          <xsd:enumeration value="Archived"/>
        </xsd:restriction>
      </xsd:simpleType>
    </xsd:element>
    <xsd:element name="j7c1b49d505545c2a69692ae734740bd" ma:index="18" ma:taxonomy="true" ma:internalName="j7c1b49d505545c2a69692ae734740bd" ma:taxonomyFieldName="Market_x0020_Data_x0020_Document_x0020_Path" ma:displayName="Market Data Document Path" ma:indexed="true" ma:readOnly="false" ma:default="" ma:fieldId="{37c1b49d-5055-45c2-a696-92ae734740bd}" ma:sspId="63fa3ede-d9eb-4891-98d7-32cb363d3ca5" ma:termSetId="907aca91-42f0-4171-9a43-f9786420f345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axCatchAll" ma:index="19" nillable="true" ma:displayName="Taxonomy Catch All Column" ma:hidden="true" ma:list="{5e028737-9680-4a7e-bfb2-5cfc569abfd5}" ma:internalName="TaxCatchAll" ma:readOnly="false" ma:showField="CatchAllData" ma:web="cebd32e3-9ab6-41ee-b1af-b8405a8d4e68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20" nillable="true" ma:displayName="Taxonomy Catch All Column1" ma:hidden="true" ma:list="{5e028737-9680-4a7e-bfb2-5cfc569abfd5}" ma:internalName="TaxCatchAllLabel" ma:readOnly="false" ma:showField="CatchAllDataLabel" ma:web="cebd32e3-9ab6-41ee-b1af-b8405a8d4e68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1844da6-a929-4072-a9ab-fc72a86c763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22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23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24" nillable="true" ma:displayName="Tags" ma:hidden="true" ma:internalName="MediaServiceAutoTags" ma:readOnly="true">
      <xsd:simpleType>
        <xsd:restriction base="dms:Text"/>
      </xsd:simpleType>
    </xsd:element>
    <xsd:element name="MediaServiceOCR" ma:index="25" nillable="true" ma:displayName="Extracted Text" ma:hidden="true" ma:internalName="MediaServiceOCR" ma:readOnly="true">
      <xsd:simpleType>
        <xsd:restriction base="dms:Note"/>
      </xsd:simpleType>
    </xsd:element>
    <xsd:element name="MediaServiceGenerationTime" ma:index="2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2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2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9" nillable="true" ma:displayName="KeyPoints" ma:hidden="true" ma:internalName="MediaServiceKeyPoints" ma:readOnly="true">
      <xsd:simpleType>
        <xsd:restriction base="dms:Note"/>
      </xsd:simpleType>
    </xsd:element>
    <xsd:element name="MediaServiceDateTaken" ma:index="30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31" nillable="true" ma:displayName="MediaLengthInSeconds" ma:hidden="true" ma:internalName="MediaLengthInSeconds" ma:readOnly="true">
      <xsd:simpleType>
        <xsd:restriction base="dms:Unknown"/>
      </xsd:simpleType>
    </xsd:element>
    <xsd:element name="MediaServiceObjectDetectorVersions" ma:index="32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33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displayName="Content Type"/>
        <xsd:element ref="dc:title" minOccurs="0" maxOccurs="1" ma:index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DocumentTopic xmlns="cebd32e3-9ab6-41ee-b1af-b8405a8d4e68" xsi:nil="true"/>
    <FreeTextDate xmlns="cebd32e3-9ab6-41ee-b1af-b8405a8d4e68" xsi:nil="true"/>
    <DocumentStatus xmlns="cebd32e3-9ab6-41ee-b1af-b8405a8d4e68">Published</DocumentStatus>
    <ContentEndDate xmlns="cebd32e3-9ab6-41ee-b1af-b8405a8d4e68" xsi:nil="true"/>
    <DocumentSource xmlns="cebd32e3-9ab6-41ee-b1af-b8405a8d4e68" xsi:nil="true"/>
    <PublicationDate xmlns="cebd32e3-9ab6-41ee-b1af-b8405a8d4e68">2021-10-03T23:00:00+00:00</PublicationDate>
    <DocumentAdded xmlns="cebd32e3-9ab6-41ee-b1af-b8405a8d4e68">2021-10-03T23:00:00+00:00</DocumentAdded>
    <TaxCatchAll xmlns="cebd32e3-9ab6-41ee-b1af-b8405a8d4e68">
      <Value>1498</Value>
    </TaxCatchAll>
    <j7c1b49d505545c2a69692ae734740bd xmlns="cebd32e3-9ab6-41ee-b1af-b8405a8d4e68">
      <Terms xmlns="http://schemas.microsoft.com/office/infopath/2007/PartnerControls">
        <TermInfo xmlns="http://schemas.microsoft.com/office/infopath/2007/PartnerControls">
          <TermName xmlns="http://schemas.microsoft.com/office/infopath/2007/PartnerControls">2021</TermName>
          <TermId xmlns="http://schemas.microsoft.com/office/infopath/2007/PartnerControls">2f5cdc6c-21ca-4298-b615-999752473790</TermId>
        </TermInfo>
      </Terms>
    </j7c1b49d505545c2a69692ae734740bd>
    <DocumentSummary xmlns="cebd32e3-9ab6-41ee-b1af-b8405a8d4e68" xsi:nil="true"/>
    <ContentStartDate xmlns="cebd32e3-9ab6-41ee-b1af-b8405a8d4e68" xsi:nil="true"/>
    <TaxCatchAllLabel xmlns="cebd32e3-9ab6-41ee-b1af-b8405a8d4e68" xsi:nil="true"/>
  </documentManagement>
</p:properties>
</file>

<file path=customXml/itemProps1.xml><?xml version="1.0" encoding="utf-8"?>
<ds:datastoreItem xmlns:ds="http://schemas.openxmlformats.org/officeDocument/2006/customXml" ds:itemID="{B36365B5-7B86-4186-A66F-AEE51406299D}"/>
</file>

<file path=customXml/itemProps2.xml><?xml version="1.0" encoding="utf-8"?>
<ds:datastoreItem xmlns:ds="http://schemas.openxmlformats.org/officeDocument/2006/customXml" ds:itemID="{18451EBE-EDE2-471C-8E6F-2D264DF04005}"/>
</file>

<file path=customXml/itemProps3.xml><?xml version="1.0" encoding="utf-8"?>
<ds:datastoreItem xmlns:ds="http://schemas.openxmlformats.org/officeDocument/2006/customXml" ds:itemID="{6BF2DE78-12F9-411C-B559-8021ADF941D0}"/>
</file>

<file path=docProps/app.xml><?xml version="1.0" encoding="utf-8"?>
<Properties xmlns="http://schemas.openxmlformats.org/officeDocument/2006/extended-properties" xmlns:vt="http://schemas.openxmlformats.org/officeDocument/2006/docPropsVTypes">
  <Template>Nielsen New Template Final</Template>
  <TotalTime>7355</TotalTime>
  <Words>802</Words>
  <Application>Microsoft Office PowerPoint</Application>
  <PresentationFormat>On-screen Show (4:3)</PresentationFormat>
  <Paragraphs>116</Paragraphs>
  <Slides>41</Slides>
  <Notes>9</Notes>
  <HiddenSlides>0</HiddenSlides>
  <MMClips>0</MMClips>
  <ScaleCrop>false</ScaleCrop>
  <HeadingPairs>
    <vt:vector size="8" baseType="variant">
      <vt:variant>
        <vt:lpstr>Fonts Used</vt:lpstr>
      </vt:variant>
      <vt:variant>
        <vt:i4>8</vt:i4>
      </vt:variant>
      <vt:variant>
        <vt:lpstr>Theme</vt:lpstr>
      </vt:variant>
      <vt:variant>
        <vt:i4>3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41</vt:i4>
      </vt:variant>
    </vt:vector>
  </HeadingPairs>
  <TitlesOfParts>
    <vt:vector size="53" baseType="lpstr">
      <vt:lpstr>Arial Unicode MS</vt:lpstr>
      <vt:lpstr>ＭＳ Ｐゴシック</vt:lpstr>
      <vt:lpstr>Arial</vt:lpstr>
      <vt:lpstr>Arial Narrow</vt:lpstr>
      <vt:lpstr>Courier New</vt:lpstr>
      <vt:lpstr>Geneva</vt:lpstr>
      <vt:lpstr>Lucida Grande</vt:lpstr>
      <vt:lpstr>Mangal</vt:lpstr>
      <vt:lpstr>Seafish-PowerPoint-template</vt:lpstr>
      <vt:lpstr>1_Seafish-PowerPoint-template</vt:lpstr>
      <vt:lpstr>Seafish - Light</vt:lpstr>
      <vt:lpstr>Microsoft Excel 97-2003 Worksheet</vt:lpstr>
      <vt:lpstr>UK Context Report Data to 11.09.21</vt:lpstr>
      <vt:lpstr>Executive Overview</vt:lpstr>
      <vt:lpstr>Moving Annual Trends</vt:lpstr>
      <vt:lpstr>Long Term Trends – Total Fish</vt:lpstr>
      <vt:lpstr>Long Term Trends – Chilled</vt:lpstr>
      <vt:lpstr>Long Term Trends – Chilled Segments</vt:lpstr>
      <vt:lpstr>Long Term Trends – Chilled Segments continued</vt:lpstr>
      <vt:lpstr>Long Term Trends – Chilled Segments continued</vt:lpstr>
      <vt:lpstr>MAT KPI’s – Chilled Segments</vt:lpstr>
      <vt:lpstr>Long Term Trends – Frozen</vt:lpstr>
      <vt:lpstr>Long Term Trends – Frozen Segments</vt:lpstr>
      <vt:lpstr>PowerPoint Presentation</vt:lpstr>
      <vt:lpstr>PowerPoint Presentation</vt:lpstr>
      <vt:lpstr>PowerPoint Presentation</vt:lpstr>
      <vt:lpstr>Long Term Trends – Ambient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Top Species – Total Fish</vt:lpstr>
      <vt:lpstr>Top Species – Total Fish continued</vt:lpstr>
      <vt:lpstr>Total Species – Chilled </vt:lpstr>
      <vt:lpstr>Top Species – Frozen </vt:lpstr>
      <vt:lpstr>Top Species - Ambient</vt:lpstr>
      <vt:lpstr>MAT KPI’s – Top 6 Species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Retailer Share of Trade £ - Ambient</vt:lpstr>
      <vt:lpstr>Glossary</vt:lpstr>
      <vt:lpstr>PowerPoint Presentation</vt:lpstr>
    </vt:vector>
  </TitlesOfParts>
  <Company>ACNielsen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2021 September NielsenIQ Context Report</dc:title>
  <dc:creator>anderi01</dc:creator>
  <cp:lastModifiedBy>Taunk, Shirish Kumar</cp:lastModifiedBy>
  <cp:revision>696</cp:revision>
  <dcterms:created xsi:type="dcterms:W3CDTF">2009-04-16T08:15:59Z</dcterms:created>
  <dcterms:modified xsi:type="dcterms:W3CDTF">2021-09-29T12:57:12Z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SPSDescription">
    <vt:lpwstr>White background PowerPoint template, 2007.</vt:lpwstr>
  </property>
  <property fmtid="{D5CDD505-2E9C-101B-9397-08002B2CF9AE}" pid="3" name="Order">
    <vt:lpwstr>1700.00000000000</vt:lpwstr>
  </property>
  <property fmtid="{D5CDD505-2E9C-101B-9397-08002B2CF9AE}" pid="4" name="Date of Announcement">
    <vt:lpwstr>2007-01-18T00:00:00Z</vt:lpwstr>
  </property>
  <property fmtid="{D5CDD505-2E9C-101B-9397-08002B2CF9AE}" pid="5" name="GeoScope">
    <vt:lpwstr>United States</vt:lpwstr>
  </property>
  <property fmtid="{D5CDD505-2E9C-101B-9397-08002B2CF9AE}" pid="6" name="Freshness Date">
    <vt:lpwstr>2008-12-22T00:00:00Z</vt:lpwstr>
  </property>
  <property fmtid="{D5CDD505-2E9C-101B-9397-08002B2CF9AE}" pid="7" name="Details">
    <vt:lpwstr>Presentation template with White background</vt:lpwstr>
  </property>
  <property fmtid="{D5CDD505-2E9C-101B-9397-08002B2CF9AE}" pid="8" name="Region">
    <vt:lpwstr>Global</vt:lpwstr>
  </property>
  <property fmtid="{D5CDD505-2E9C-101B-9397-08002B2CF9AE}" pid="9" name="display_urn:schemas-microsoft-com:office:office#Primary_x0020_Contact">
    <vt:lpwstr>Akhtar, Sonia</vt:lpwstr>
  </property>
  <property fmtid="{D5CDD505-2E9C-101B-9397-08002B2CF9AE}" pid="10" name="Topic">
    <vt:lpwstr>Templates</vt:lpwstr>
  </property>
  <property fmtid="{D5CDD505-2E9C-101B-9397-08002B2CF9AE}" pid="11" name="ContentType">
    <vt:lpwstr>iShare Document</vt:lpwstr>
  </property>
  <property fmtid="{D5CDD505-2E9C-101B-9397-08002B2CF9AE}" pid="12" name="Primary Contact">
    <vt:lpwstr>134</vt:lpwstr>
  </property>
  <property fmtid="{D5CDD505-2E9C-101B-9397-08002B2CF9AE}" pid="13" name="North American Consumer Group">
    <vt:lpwstr>0</vt:lpwstr>
  </property>
  <property fmtid="{D5CDD505-2E9C-101B-9397-08002B2CF9AE}" pid="14" name="ContentTypeId">
    <vt:lpwstr>0x010100FBC0F8BFD01A91498CA7837A71EEDFDB02005AE5335FCC83EB48B1308B6A764FBC1C</vt:lpwstr>
  </property>
  <property fmtid="{D5CDD505-2E9C-101B-9397-08002B2CF9AE}" pid="15" name="Market Data Document Path">
    <vt:lpwstr>1498;#2021|2f5cdc6c-21ca-4298-b615-999752473790</vt:lpwstr>
  </property>
</Properties>
</file>