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FF9"/>
    <a:srgbClr val="2D6DF6"/>
    <a:srgbClr val="65F010"/>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97941-5C8E-4A5F-80D3-82827863DC15}" v="9" dt="2023-07-24T10:27:31.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1" autoAdjust="0"/>
    <p:restoredTop sz="86373" autoAdjust="0"/>
  </p:normalViewPr>
  <p:slideViewPr>
    <p:cSldViewPr snapToGrid="0">
      <p:cViewPr varScale="1">
        <p:scale>
          <a:sx n="117" d="100"/>
          <a:sy n="117" d="100"/>
        </p:scale>
        <p:origin x="47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F1C6F58A-C47D-4B70-BB26-1A38D684A1D7}"/>
    <pc:docChg chg="undo custSel modSld modMainMaster">
      <pc:chgData name="Jason Wootton" userId="526938c4-8ce3-4c07-bb74-9d82b87cdb66" providerId="ADAL" clId="{F1C6F58A-C47D-4B70-BB26-1A38D684A1D7}" dt="2023-03-08T11:22:06.158" v="368" actId="2711"/>
      <pc:docMkLst>
        <pc:docMk/>
      </pc:docMkLst>
      <pc:sldChg chg="modSp mod">
        <pc:chgData name="Jason Wootton" userId="526938c4-8ce3-4c07-bb74-9d82b87cdb66" providerId="ADAL" clId="{F1C6F58A-C47D-4B70-BB26-1A38D684A1D7}" dt="2023-03-07T12:05:03.245" v="258" actId="1035"/>
        <pc:sldMkLst>
          <pc:docMk/>
          <pc:sldMk cId="908167305" sldId="300"/>
        </pc:sldMkLst>
        <pc:spChg chg="mod">
          <ac:chgData name="Jason Wootton" userId="526938c4-8ce3-4c07-bb74-9d82b87cdb66" providerId="ADAL" clId="{F1C6F58A-C47D-4B70-BB26-1A38D684A1D7}" dt="2023-03-07T12:04:31.240" v="196" actId="948"/>
          <ac:spMkLst>
            <pc:docMk/>
            <pc:sldMk cId="908167305" sldId="300"/>
            <ac:spMk id="18" creationId="{E20E325F-54D0-44F3-B1FF-CC506BDB9147}"/>
          </ac:spMkLst>
        </pc:spChg>
        <pc:picChg chg="mod">
          <ac:chgData name="Jason Wootton" userId="526938c4-8ce3-4c07-bb74-9d82b87cdb66" providerId="ADAL" clId="{F1C6F58A-C47D-4B70-BB26-1A38D684A1D7}" dt="2023-03-07T12:05:03.245" v="258" actId="1035"/>
          <ac:picMkLst>
            <pc:docMk/>
            <pc:sldMk cId="908167305" sldId="300"/>
            <ac:picMk id="8" creationId="{B8DB51F6-D0AB-4398-B4A5-E110DB0C4F87}"/>
          </ac:picMkLst>
        </pc:picChg>
        <pc:picChg chg="mod">
          <ac:chgData name="Jason Wootton" userId="526938c4-8ce3-4c07-bb74-9d82b87cdb66" providerId="ADAL" clId="{F1C6F58A-C47D-4B70-BB26-1A38D684A1D7}" dt="2023-03-07T12:04:49.368" v="244" actId="1035"/>
          <ac:picMkLst>
            <pc:docMk/>
            <pc:sldMk cId="908167305" sldId="300"/>
            <ac:picMk id="9" creationId="{C449DF34-0F38-4F3C-AC37-903A19D7DE09}"/>
          </ac:picMkLst>
        </pc:picChg>
        <pc:picChg chg="mod">
          <ac:chgData name="Jason Wootton" userId="526938c4-8ce3-4c07-bb74-9d82b87cdb66" providerId="ADAL" clId="{F1C6F58A-C47D-4B70-BB26-1A38D684A1D7}" dt="2023-03-07T12:05:00.508" v="254" actId="1036"/>
          <ac:picMkLst>
            <pc:docMk/>
            <pc:sldMk cId="908167305" sldId="300"/>
            <ac:picMk id="10" creationId="{9379DE11-BAC4-4826-A669-DC3D65F23969}"/>
          </ac:picMkLst>
        </pc:picChg>
        <pc:picChg chg="mod">
          <ac:chgData name="Jason Wootton" userId="526938c4-8ce3-4c07-bb74-9d82b87cdb66" providerId="ADAL" clId="{F1C6F58A-C47D-4B70-BB26-1A38D684A1D7}" dt="2023-03-07T12:04:57.385" v="248" actId="1036"/>
          <ac:picMkLst>
            <pc:docMk/>
            <pc:sldMk cId="908167305" sldId="300"/>
            <ac:picMk id="13" creationId="{6C543F8B-E40B-4975-BA7D-906739FD110D}"/>
          </ac:picMkLst>
        </pc:picChg>
      </pc:sldChg>
      <pc:sldChg chg="modSp mod">
        <pc:chgData name="Jason Wootton" userId="526938c4-8ce3-4c07-bb74-9d82b87cdb66" providerId="ADAL" clId="{F1C6F58A-C47D-4B70-BB26-1A38D684A1D7}" dt="2023-03-08T11:22:06.158" v="368" actId="2711"/>
        <pc:sldMkLst>
          <pc:docMk/>
          <pc:sldMk cId="837269096" sldId="301"/>
        </pc:sldMkLst>
        <pc:spChg chg="mod">
          <ac:chgData name="Jason Wootton" userId="526938c4-8ce3-4c07-bb74-9d82b87cdb66" providerId="ADAL" clId="{F1C6F58A-C47D-4B70-BB26-1A38D684A1D7}" dt="2023-03-07T12:24:42.583" v="363" actId="1076"/>
          <ac:spMkLst>
            <pc:docMk/>
            <pc:sldMk cId="837269096" sldId="301"/>
            <ac:spMk id="2" creationId="{30E55D93-D27F-49DA-AAFA-E01D46D63A82}"/>
          </ac:spMkLst>
        </pc:spChg>
        <pc:spChg chg="mod">
          <ac:chgData name="Jason Wootton" userId="526938c4-8ce3-4c07-bb74-9d82b87cdb66" providerId="ADAL" clId="{F1C6F58A-C47D-4B70-BB26-1A38D684A1D7}" dt="2023-03-07T12:24:24.707" v="362" actId="1076"/>
          <ac:spMkLst>
            <pc:docMk/>
            <pc:sldMk cId="837269096" sldId="301"/>
            <ac:spMk id="4" creationId="{677A7626-A3CB-4D02-97C2-608E8E6777C4}"/>
          </ac:spMkLst>
        </pc:spChg>
        <pc:spChg chg="mod">
          <ac:chgData name="Jason Wootton" userId="526938c4-8ce3-4c07-bb74-9d82b87cdb66" providerId="ADAL" clId="{F1C6F58A-C47D-4B70-BB26-1A38D684A1D7}" dt="2023-03-07T12:24:24.707" v="362" actId="1076"/>
          <ac:spMkLst>
            <pc:docMk/>
            <pc:sldMk cId="837269096" sldId="301"/>
            <ac:spMk id="6" creationId="{54D9CC6F-4947-405F-9074-B79DC108ECF8}"/>
          </ac:spMkLst>
        </pc:spChg>
        <pc:spChg chg="mod">
          <ac:chgData name="Jason Wootton" userId="526938c4-8ce3-4c07-bb74-9d82b87cdb66" providerId="ADAL" clId="{F1C6F58A-C47D-4B70-BB26-1A38D684A1D7}" dt="2023-03-07T12:24:24.707" v="362" actId="1076"/>
          <ac:spMkLst>
            <pc:docMk/>
            <pc:sldMk cId="837269096" sldId="301"/>
            <ac:spMk id="9" creationId="{ACE095F6-8BE9-4282-92C2-6AC0ABE3713F}"/>
          </ac:spMkLst>
        </pc:spChg>
        <pc:spChg chg="mod">
          <ac:chgData name="Jason Wootton" userId="526938c4-8ce3-4c07-bb74-9d82b87cdb66" providerId="ADAL" clId="{F1C6F58A-C47D-4B70-BB26-1A38D684A1D7}" dt="2023-03-07T12:24:24.707" v="362" actId="1076"/>
          <ac:spMkLst>
            <pc:docMk/>
            <pc:sldMk cId="837269096" sldId="301"/>
            <ac:spMk id="10" creationId="{1FEBE621-E026-438D-8D17-361DB5BA5D17}"/>
          </ac:spMkLst>
        </pc:spChg>
        <pc:spChg chg="mod">
          <ac:chgData name="Jason Wootton" userId="526938c4-8ce3-4c07-bb74-9d82b87cdb66" providerId="ADAL" clId="{F1C6F58A-C47D-4B70-BB26-1A38D684A1D7}" dt="2023-03-07T12:24:24.707" v="362" actId="1076"/>
          <ac:spMkLst>
            <pc:docMk/>
            <pc:sldMk cId="837269096" sldId="301"/>
            <ac:spMk id="11" creationId="{C22830AF-3429-49C2-9C37-56CB75FFB9D9}"/>
          </ac:spMkLst>
        </pc:spChg>
        <pc:spChg chg="mod">
          <ac:chgData name="Jason Wootton" userId="526938c4-8ce3-4c07-bb74-9d82b87cdb66" providerId="ADAL" clId="{F1C6F58A-C47D-4B70-BB26-1A38D684A1D7}" dt="2023-03-06T16:41:32.897" v="1" actId="1076"/>
          <ac:spMkLst>
            <pc:docMk/>
            <pc:sldMk cId="837269096" sldId="301"/>
            <ac:spMk id="14" creationId="{B86FC3CA-C57B-4964-9C53-342A8DDB8431}"/>
          </ac:spMkLst>
        </pc:spChg>
        <pc:spChg chg="mod">
          <ac:chgData name="Jason Wootton" userId="526938c4-8ce3-4c07-bb74-9d82b87cdb66" providerId="ADAL" clId="{F1C6F58A-C47D-4B70-BB26-1A38D684A1D7}" dt="2023-03-07T12:24:24.707" v="362" actId="1076"/>
          <ac:spMkLst>
            <pc:docMk/>
            <pc:sldMk cId="837269096" sldId="301"/>
            <ac:spMk id="16" creationId="{838176FD-6BDD-4E99-A54D-87B48B61008E}"/>
          </ac:spMkLst>
        </pc:spChg>
        <pc:spChg chg="mod">
          <ac:chgData name="Jason Wootton" userId="526938c4-8ce3-4c07-bb74-9d82b87cdb66" providerId="ADAL" clId="{F1C6F58A-C47D-4B70-BB26-1A38D684A1D7}" dt="2023-03-07T12:24:24.707" v="362" actId="1076"/>
          <ac:spMkLst>
            <pc:docMk/>
            <pc:sldMk cId="837269096" sldId="301"/>
            <ac:spMk id="20" creationId="{CCC698A5-FCB6-4B88-9B67-AE8C3D5C0C6A}"/>
          </ac:spMkLst>
        </pc:spChg>
        <pc:spChg chg="mod">
          <ac:chgData name="Jason Wootton" userId="526938c4-8ce3-4c07-bb74-9d82b87cdb66" providerId="ADAL" clId="{F1C6F58A-C47D-4B70-BB26-1A38D684A1D7}" dt="2023-03-07T12:24:24.707" v="362" actId="1076"/>
          <ac:spMkLst>
            <pc:docMk/>
            <pc:sldMk cId="837269096" sldId="301"/>
            <ac:spMk id="21" creationId="{0B28F0F7-AD69-48E1-8AE6-0495438805E9}"/>
          </ac:spMkLst>
        </pc:spChg>
        <pc:spChg chg="mod">
          <ac:chgData name="Jason Wootton" userId="526938c4-8ce3-4c07-bb74-9d82b87cdb66" providerId="ADAL" clId="{F1C6F58A-C47D-4B70-BB26-1A38D684A1D7}" dt="2023-03-07T12:24:24.707" v="362" actId="1076"/>
          <ac:spMkLst>
            <pc:docMk/>
            <pc:sldMk cId="837269096" sldId="301"/>
            <ac:spMk id="22" creationId="{5BF0852F-2C67-4CB7-88CE-85EC45C43723}"/>
          </ac:spMkLst>
        </pc:spChg>
        <pc:spChg chg="mod">
          <ac:chgData name="Jason Wootton" userId="526938c4-8ce3-4c07-bb74-9d82b87cdb66" providerId="ADAL" clId="{F1C6F58A-C47D-4B70-BB26-1A38D684A1D7}" dt="2023-03-07T12:24:24.707" v="362" actId="1076"/>
          <ac:spMkLst>
            <pc:docMk/>
            <pc:sldMk cId="837269096" sldId="301"/>
            <ac:spMk id="23" creationId="{A7AA7266-058E-4474-B414-18F5049CECAD}"/>
          </ac:spMkLst>
        </pc:spChg>
        <pc:spChg chg="mod">
          <ac:chgData name="Jason Wootton" userId="526938c4-8ce3-4c07-bb74-9d82b87cdb66" providerId="ADAL" clId="{F1C6F58A-C47D-4B70-BB26-1A38D684A1D7}" dt="2023-03-07T12:24:24.707" v="362" actId="1076"/>
          <ac:spMkLst>
            <pc:docMk/>
            <pc:sldMk cId="837269096" sldId="301"/>
            <ac:spMk id="24" creationId="{8E2D7E0A-C4CD-42F4-A790-747256CC29CC}"/>
          </ac:spMkLst>
        </pc:spChg>
        <pc:spChg chg="mod">
          <ac:chgData name="Jason Wootton" userId="526938c4-8ce3-4c07-bb74-9d82b87cdb66" providerId="ADAL" clId="{F1C6F58A-C47D-4B70-BB26-1A38D684A1D7}" dt="2023-03-07T12:24:24.707" v="362" actId="1076"/>
          <ac:spMkLst>
            <pc:docMk/>
            <pc:sldMk cId="837269096" sldId="301"/>
            <ac:spMk id="25" creationId="{FC873453-7771-4BD5-9B45-C63575899FB3}"/>
          </ac:spMkLst>
        </pc:spChg>
        <pc:spChg chg="mod">
          <ac:chgData name="Jason Wootton" userId="526938c4-8ce3-4c07-bb74-9d82b87cdb66" providerId="ADAL" clId="{F1C6F58A-C47D-4B70-BB26-1A38D684A1D7}" dt="2023-03-06T16:41:32.897" v="1" actId="1076"/>
          <ac:spMkLst>
            <pc:docMk/>
            <pc:sldMk cId="837269096" sldId="301"/>
            <ac:spMk id="29" creationId="{4BE1D56F-6270-477C-A2A0-944AD23356B7}"/>
          </ac:spMkLst>
        </pc:spChg>
        <pc:spChg chg="mod">
          <ac:chgData name="Jason Wootton" userId="526938c4-8ce3-4c07-bb74-9d82b87cdb66" providerId="ADAL" clId="{F1C6F58A-C47D-4B70-BB26-1A38D684A1D7}" dt="2023-03-06T17:28:24.121" v="42" actId="20577"/>
          <ac:spMkLst>
            <pc:docMk/>
            <pc:sldMk cId="837269096" sldId="301"/>
            <ac:spMk id="32" creationId="{007793B8-C6F1-4962-AABD-436609B84983}"/>
          </ac:spMkLst>
        </pc:spChg>
        <pc:spChg chg="mod">
          <ac:chgData name="Jason Wootton" userId="526938c4-8ce3-4c07-bb74-9d82b87cdb66" providerId="ADAL" clId="{F1C6F58A-C47D-4B70-BB26-1A38D684A1D7}" dt="2023-03-06T17:31:26.664" v="69" actId="20577"/>
          <ac:spMkLst>
            <pc:docMk/>
            <pc:sldMk cId="837269096" sldId="301"/>
            <ac:spMk id="33" creationId="{BA31C262-66CB-45AE-A2EC-34CCD01799FA}"/>
          </ac:spMkLst>
        </pc:spChg>
        <pc:spChg chg="mod">
          <ac:chgData name="Jason Wootton" userId="526938c4-8ce3-4c07-bb74-9d82b87cdb66" providerId="ADAL" clId="{F1C6F58A-C47D-4B70-BB26-1A38D684A1D7}" dt="2023-03-06T16:41:32.897" v="1" actId="1076"/>
          <ac:spMkLst>
            <pc:docMk/>
            <pc:sldMk cId="837269096" sldId="301"/>
            <ac:spMk id="49" creationId="{724868E0-9057-4212-90F9-EBCD63863BA6}"/>
          </ac:spMkLst>
        </pc:spChg>
        <pc:spChg chg="mod">
          <ac:chgData name="Jason Wootton" userId="526938c4-8ce3-4c07-bb74-9d82b87cdb66" providerId="ADAL" clId="{F1C6F58A-C47D-4B70-BB26-1A38D684A1D7}" dt="2023-03-06T16:41:32.897" v="1" actId="1076"/>
          <ac:spMkLst>
            <pc:docMk/>
            <pc:sldMk cId="837269096" sldId="301"/>
            <ac:spMk id="50" creationId="{0F01E6EF-884E-44B5-BC84-0C06CB1F7F53}"/>
          </ac:spMkLst>
        </pc:spChg>
        <pc:spChg chg="mod">
          <ac:chgData name="Jason Wootton" userId="526938c4-8ce3-4c07-bb74-9d82b87cdb66" providerId="ADAL" clId="{F1C6F58A-C47D-4B70-BB26-1A38D684A1D7}" dt="2023-03-06T16:41:32.897" v="1" actId="1076"/>
          <ac:spMkLst>
            <pc:docMk/>
            <pc:sldMk cId="837269096" sldId="301"/>
            <ac:spMk id="52" creationId="{3EC3801D-3750-4597-9D37-BD9EEDB14084}"/>
          </ac:spMkLst>
        </pc:spChg>
        <pc:spChg chg="mod">
          <ac:chgData name="Jason Wootton" userId="526938c4-8ce3-4c07-bb74-9d82b87cdb66" providerId="ADAL" clId="{F1C6F58A-C47D-4B70-BB26-1A38D684A1D7}" dt="2023-03-06T16:41:32.897" v="1" actId="1076"/>
          <ac:spMkLst>
            <pc:docMk/>
            <pc:sldMk cId="837269096" sldId="301"/>
            <ac:spMk id="53" creationId="{16F8FF2C-D73E-4B91-905B-03470023C480}"/>
          </ac:spMkLst>
        </pc:spChg>
        <pc:spChg chg="mod">
          <ac:chgData name="Jason Wootton" userId="526938c4-8ce3-4c07-bb74-9d82b87cdb66" providerId="ADAL" clId="{F1C6F58A-C47D-4B70-BB26-1A38D684A1D7}" dt="2023-03-06T17:28:26.368" v="44" actId="20577"/>
          <ac:spMkLst>
            <pc:docMk/>
            <pc:sldMk cId="837269096" sldId="301"/>
            <ac:spMk id="59" creationId="{1440B617-0F10-4154-A65E-B28DD238F269}"/>
          </ac:spMkLst>
        </pc:spChg>
        <pc:spChg chg="mod">
          <ac:chgData name="Jason Wootton" userId="526938c4-8ce3-4c07-bb74-9d82b87cdb66" providerId="ADAL" clId="{F1C6F58A-C47D-4B70-BB26-1A38D684A1D7}" dt="2023-03-06T16:41:32.897" v="1" actId="1076"/>
          <ac:spMkLst>
            <pc:docMk/>
            <pc:sldMk cId="837269096" sldId="301"/>
            <ac:spMk id="60" creationId="{E97E2BEA-E030-434F-A140-36A3A7B72500}"/>
          </ac:spMkLst>
        </pc:spChg>
        <pc:spChg chg="mod">
          <ac:chgData name="Jason Wootton" userId="526938c4-8ce3-4c07-bb74-9d82b87cdb66" providerId="ADAL" clId="{F1C6F58A-C47D-4B70-BB26-1A38D684A1D7}" dt="2023-03-06T17:29:00.154" v="55" actId="1076"/>
          <ac:spMkLst>
            <pc:docMk/>
            <pc:sldMk cId="837269096" sldId="301"/>
            <ac:spMk id="61" creationId="{4C1974DC-265A-41A9-996D-7B0762747479}"/>
          </ac:spMkLst>
        </pc:spChg>
        <pc:spChg chg="mod">
          <ac:chgData name="Jason Wootton" userId="526938c4-8ce3-4c07-bb74-9d82b87cdb66" providerId="ADAL" clId="{F1C6F58A-C47D-4B70-BB26-1A38D684A1D7}" dt="2023-03-06T17:28:29.072" v="46" actId="20577"/>
          <ac:spMkLst>
            <pc:docMk/>
            <pc:sldMk cId="837269096" sldId="301"/>
            <ac:spMk id="62" creationId="{CB359C38-822B-44B3-B090-1D4E0CC3E841}"/>
          </ac:spMkLst>
        </pc:spChg>
        <pc:spChg chg="mod">
          <ac:chgData name="Jason Wootton" userId="526938c4-8ce3-4c07-bb74-9d82b87cdb66" providerId="ADAL" clId="{F1C6F58A-C47D-4B70-BB26-1A38D684A1D7}" dt="2023-03-06T17:28:34.562" v="50" actId="20577"/>
          <ac:spMkLst>
            <pc:docMk/>
            <pc:sldMk cId="837269096" sldId="301"/>
            <ac:spMk id="63" creationId="{CA98C0C5-246C-4082-B93C-20166E56275C}"/>
          </ac:spMkLst>
        </pc:spChg>
        <pc:spChg chg="mod">
          <ac:chgData name="Jason Wootton" userId="526938c4-8ce3-4c07-bb74-9d82b87cdb66" providerId="ADAL" clId="{F1C6F58A-C47D-4B70-BB26-1A38D684A1D7}" dt="2023-03-06T16:41:32.897" v="1" actId="1076"/>
          <ac:spMkLst>
            <pc:docMk/>
            <pc:sldMk cId="837269096" sldId="301"/>
            <ac:spMk id="64" creationId="{DBFED242-DC15-417C-B1C8-8A7DEDCAA870}"/>
          </ac:spMkLst>
        </pc:spChg>
        <pc:spChg chg="mod">
          <ac:chgData name="Jason Wootton" userId="526938c4-8ce3-4c07-bb74-9d82b87cdb66" providerId="ADAL" clId="{F1C6F58A-C47D-4B70-BB26-1A38D684A1D7}" dt="2023-03-06T16:41:32.897" v="1" actId="1076"/>
          <ac:spMkLst>
            <pc:docMk/>
            <pc:sldMk cId="837269096" sldId="301"/>
            <ac:spMk id="65" creationId="{00052E03-04CD-47E4-8CE1-6B8C9D9AE5C8}"/>
          </ac:spMkLst>
        </pc:spChg>
        <pc:spChg chg="mod">
          <ac:chgData name="Jason Wootton" userId="526938c4-8ce3-4c07-bb74-9d82b87cdb66" providerId="ADAL" clId="{F1C6F58A-C47D-4B70-BB26-1A38D684A1D7}" dt="2023-03-06T17:28:37.859" v="52" actId="20577"/>
          <ac:spMkLst>
            <pc:docMk/>
            <pc:sldMk cId="837269096" sldId="301"/>
            <ac:spMk id="66" creationId="{EEE50EF3-E7D9-4E8B-8E22-E4E64A69A4B6}"/>
          </ac:spMkLst>
        </pc:spChg>
        <pc:spChg chg="mod">
          <ac:chgData name="Jason Wootton" userId="526938c4-8ce3-4c07-bb74-9d82b87cdb66" providerId="ADAL" clId="{F1C6F58A-C47D-4B70-BB26-1A38D684A1D7}" dt="2023-03-06T17:28:43.269" v="54" actId="20577"/>
          <ac:spMkLst>
            <pc:docMk/>
            <pc:sldMk cId="837269096" sldId="301"/>
            <ac:spMk id="67" creationId="{CBA99F03-158B-435D-AF1F-4B09F008530F}"/>
          </ac:spMkLst>
        </pc:spChg>
        <pc:spChg chg="mod">
          <ac:chgData name="Jason Wootton" userId="526938c4-8ce3-4c07-bb74-9d82b87cdb66" providerId="ADAL" clId="{F1C6F58A-C47D-4B70-BB26-1A38D684A1D7}" dt="2023-03-06T16:41:32.897" v="1" actId="1076"/>
          <ac:spMkLst>
            <pc:docMk/>
            <pc:sldMk cId="837269096" sldId="301"/>
            <ac:spMk id="68" creationId="{D782A6D0-9C0C-4DF1-AC6D-CD799BD5A6C9}"/>
          </ac:spMkLst>
        </pc:spChg>
        <pc:spChg chg="mod">
          <ac:chgData name="Jason Wootton" userId="526938c4-8ce3-4c07-bb74-9d82b87cdb66" providerId="ADAL" clId="{F1C6F58A-C47D-4B70-BB26-1A38D684A1D7}" dt="2023-03-06T16:41:32.897" v="1" actId="1076"/>
          <ac:spMkLst>
            <pc:docMk/>
            <pc:sldMk cId="837269096" sldId="301"/>
            <ac:spMk id="69" creationId="{C0C46863-5DD8-4588-83B1-7C81130330D4}"/>
          </ac:spMkLst>
        </pc:spChg>
        <pc:spChg chg="mod">
          <ac:chgData name="Jason Wootton" userId="526938c4-8ce3-4c07-bb74-9d82b87cdb66" providerId="ADAL" clId="{F1C6F58A-C47D-4B70-BB26-1A38D684A1D7}" dt="2023-03-07T11:38:49.983" v="91" actId="20577"/>
          <ac:spMkLst>
            <pc:docMk/>
            <pc:sldMk cId="837269096" sldId="301"/>
            <ac:spMk id="74" creationId="{9635573D-2ED8-4709-A3D6-D10C33913289}"/>
          </ac:spMkLst>
        </pc:spChg>
        <pc:grpChg chg="mod">
          <ac:chgData name="Jason Wootton" userId="526938c4-8ce3-4c07-bb74-9d82b87cdb66" providerId="ADAL" clId="{F1C6F58A-C47D-4B70-BB26-1A38D684A1D7}" dt="2023-03-07T12:24:24.707" v="362" actId="1076"/>
          <ac:grpSpMkLst>
            <pc:docMk/>
            <pc:sldMk cId="837269096" sldId="301"/>
            <ac:grpSpMk id="12" creationId="{2267E484-30E6-44D5-9810-9C10ABBC2BB4}"/>
          </ac:grpSpMkLst>
        </pc:grpChg>
        <pc:grpChg chg="mod">
          <ac:chgData name="Jason Wootton" userId="526938c4-8ce3-4c07-bb74-9d82b87cdb66" providerId="ADAL" clId="{F1C6F58A-C47D-4B70-BB26-1A38D684A1D7}" dt="2023-03-06T16:41:32.897" v="1" actId="1076"/>
          <ac:grpSpMkLst>
            <pc:docMk/>
            <pc:sldMk cId="837269096" sldId="301"/>
            <ac:grpSpMk id="45" creationId="{BA89D904-C679-4FF9-A8FE-92844495E84B}"/>
          </ac:grpSpMkLst>
        </pc:grpChg>
        <pc:grpChg chg="mod">
          <ac:chgData name="Jason Wootton" userId="526938c4-8ce3-4c07-bb74-9d82b87cdb66" providerId="ADAL" clId="{F1C6F58A-C47D-4B70-BB26-1A38D684A1D7}" dt="2023-03-07T12:24:24.707" v="362" actId="1076"/>
          <ac:grpSpMkLst>
            <pc:docMk/>
            <pc:sldMk cId="837269096" sldId="301"/>
            <ac:grpSpMk id="46" creationId="{D7607244-2EDA-422B-86B2-110E674369E7}"/>
          </ac:grpSpMkLst>
        </pc:grpChg>
        <pc:grpChg chg="mod">
          <ac:chgData name="Jason Wootton" userId="526938c4-8ce3-4c07-bb74-9d82b87cdb66" providerId="ADAL" clId="{F1C6F58A-C47D-4B70-BB26-1A38D684A1D7}" dt="2023-03-06T16:41:32.897" v="1" actId="1076"/>
          <ac:grpSpMkLst>
            <pc:docMk/>
            <pc:sldMk cId="837269096" sldId="301"/>
            <ac:grpSpMk id="48" creationId="{5D7D9463-C9F0-4F5A-BAAA-BC5955335054}"/>
          </ac:grpSpMkLst>
        </pc:grpChg>
        <pc:grpChg chg="mod">
          <ac:chgData name="Jason Wootton" userId="526938c4-8ce3-4c07-bb74-9d82b87cdb66" providerId="ADAL" clId="{F1C6F58A-C47D-4B70-BB26-1A38D684A1D7}" dt="2023-03-06T16:41:32.897" v="1" actId="1076"/>
          <ac:grpSpMkLst>
            <pc:docMk/>
            <pc:sldMk cId="837269096" sldId="301"/>
            <ac:grpSpMk id="51" creationId="{91A838CC-BA87-4B8C-9D8B-42C7D1259561}"/>
          </ac:grpSpMkLst>
        </pc:grpChg>
        <pc:graphicFrameChg chg="mod modGraphic">
          <ac:chgData name="Jason Wootton" userId="526938c4-8ce3-4c07-bb74-9d82b87cdb66" providerId="ADAL" clId="{F1C6F58A-C47D-4B70-BB26-1A38D684A1D7}" dt="2023-03-07T11:38:25.491" v="83"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F1C6F58A-C47D-4B70-BB26-1A38D684A1D7}" dt="2023-03-08T11:22:06.158" v="368"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F1C6F58A-C47D-4B70-BB26-1A38D684A1D7}" dt="2023-03-08T11:21:48.041" v="365" actId="2711"/>
          <ac:graphicFrameMkLst>
            <pc:docMk/>
            <pc:sldMk cId="837269096" sldId="301"/>
            <ac:graphicFrameMk id="17" creationId="{03481FA4-30B1-49D6-A058-EA5E8616D1F1}"/>
          </ac:graphicFrameMkLst>
        </pc:graphicFrameChg>
        <pc:picChg chg="mod">
          <ac:chgData name="Jason Wootton" userId="526938c4-8ce3-4c07-bb74-9d82b87cdb66" providerId="ADAL" clId="{F1C6F58A-C47D-4B70-BB26-1A38D684A1D7}" dt="2023-03-07T12:24:56.678" v="364" actId="1076"/>
          <ac:picMkLst>
            <pc:docMk/>
            <pc:sldMk cId="837269096" sldId="301"/>
            <ac:picMk id="5" creationId="{987232DC-53D5-4825-9DF0-46A0775CCBF2}"/>
          </ac:picMkLst>
        </pc:picChg>
        <pc:picChg chg="mod">
          <ac:chgData name="Jason Wootton" userId="526938c4-8ce3-4c07-bb74-9d82b87cdb66" providerId="ADAL" clId="{F1C6F58A-C47D-4B70-BB26-1A38D684A1D7}" dt="2023-03-06T16:41:32.897" v="1" actId="1076"/>
          <ac:picMkLst>
            <pc:docMk/>
            <pc:sldMk cId="837269096" sldId="301"/>
            <ac:picMk id="19" creationId="{EE8D80EA-6015-40B7-BA08-85742F0810B9}"/>
          </ac:picMkLst>
        </pc:picChg>
        <pc:picChg chg="mod">
          <ac:chgData name="Jason Wootton" userId="526938c4-8ce3-4c07-bb74-9d82b87cdb66" providerId="ADAL" clId="{F1C6F58A-C47D-4B70-BB26-1A38D684A1D7}" dt="2023-03-06T16:41:32.897" v="1" actId="1076"/>
          <ac:picMkLst>
            <pc:docMk/>
            <pc:sldMk cId="837269096" sldId="301"/>
            <ac:picMk id="26" creationId="{514A57F4-EFF4-4CEE-9E2C-281453F1D6D6}"/>
          </ac:picMkLst>
        </pc:picChg>
        <pc:picChg chg="mod">
          <ac:chgData name="Jason Wootton" userId="526938c4-8ce3-4c07-bb74-9d82b87cdb66" providerId="ADAL" clId="{F1C6F58A-C47D-4B70-BB26-1A38D684A1D7}" dt="2023-03-06T16:41:32.897" v="1" actId="1076"/>
          <ac:picMkLst>
            <pc:docMk/>
            <pc:sldMk cId="837269096" sldId="301"/>
            <ac:picMk id="28" creationId="{0B7484E7-48C2-4122-9B97-576A8F9FD436}"/>
          </ac:picMkLst>
        </pc:picChg>
        <pc:picChg chg="mod">
          <ac:chgData name="Jason Wootton" userId="526938c4-8ce3-4c07-bb74-9d82b87cdb66" providerId="ADAL" clId="{F1C6F58A-C47D-4B70-BB26-1A38D684A1D7}" dt="2023-03-06T16:41:32.897" v="1" actId="1076"/>
          <ac:picMkLst>
            <pc:docMk/>
            <pc:sldMk cId="837269096" sldId="301"/>
            <ac:picMk id="34" creationId="{4F5290EB-516B-441E-B80C-781EE1C8C1BA}"/>
          </ac:picMkLst>
        </pc:picChg>
        <pc:picChg chg="mod">
          <ac:chgData name="Jason Wootton" userId="526938c4-8ce3-4c07-bb74-9d82b87cdb66" providerId="ADAL" clId="{F1C6F58A-C47D-4B70-BB26-1A38D684A1D7}" dt="2023-03-06T16:41:32.897" v="1" actId="1076"/>
          <ac:picMkLst>
            <pc:docMk/>
            <pc:sldMk cId="837269096" sldId="301"/>
            <ac:picMk id="36" creationId="{B4D6AFDA-6C30-4EDD-8400-EB1206EC30AC}"/>
          </ac:picMkLst>
        </pc:picChg>
        <pc:picChg chg="mod">
          <ac:chgData name="Jason Wootton" userId="526938c4-8ce3-4c07-bb74-9d82b87cdb66" providerId="ADAL" clId="{F1C6F58A-C47D-4B70-BB26-1A38D684A1D7}" dt="2023-03-06T16:41:32.897" v="1" actId="1076"/>
          <ac:picMkLst>
            <pc:docMk/>
            <pc:sldMk cId="837269096" sldId="301"/>
            <ac:picMk id="37" creationId="{AC37A069-668B-43FE-BA00-402AA62678D7}"/>
          </ac:picMkLst>
        </pc:picChg>
        <pc:picChg chg="mod">
          <ac:chgData name="Jason Wootton" userId="526938c4-8ce3-4c07-bb74-9d82b87cdb66" providerId="ADAL" clId="{F1C6F58A-C47D-4B70-BB26-1A38D684A1D7}" dt="2023-03-06T16:41:32.897" v="1" actId="1076"/>
          <ac:picMkLst>
            <pc:docMk/>
            <pc:sldMk cId="837269096" sldId="301"/>
            <ac:picMk id="38" creationId="{2AC58B30-8ABD-40ED-8606-CB1C771A2BBE}"/>
          </ac:picMkLst>
        </pc:picChg>
        <pc:picChg chg="mod">
          <ac:chgData name="Jason Wootton" userId="526938c4-8ce3-4c07-bb74-9d82b87cdb66" providerId="ADAL" clId="{F1C6F58A-C47D-4B70-BB26-1A38D684A1D7}" dt="2023-03-06T16:41:32.897" v="1" actId="1076"/>
          <ac:picMkLst>
            <pc:docMk/>
            <pc:sldMk cId="837269096" sldId="301"/>
            <ac:picMk id="39" creationId="{0248EDCE-930E-490E-8DAA-A3D6566442CF}"/>
          </ac:picMkLst>
        </pc:picChg>
        <pc:picChg chg="mod">
          <ac:chgData name="Jason Wootton" userId="526938c4-8ce3-4c07-bb74-9d82b87cdb66" providerId="ADAL" clId="{F1C6F58A-C47D-4B70-BB26-1A38D684A1D7}" dt="2023-03-06T16:41:32.897" v="1" actId="1076"/>
          <ac:picMkLst>
            <pc:docMk/>
            <pc:sldMk cId="837269096" sldId="301"/>
            <ac:picMk id="40" creationId="{F7CF3C1C-F2F1-4664-978B-72AF5349C6A2}"/>
          </ac:picMkLst>
        </pc:picChg>
        <pc:picChg chg="mod">
          <ac:chgData name="Jason Wootton" userId="526938c4-8ce3-4c07-bb74-9d82b87cdb66" providerId="ADAL" clId="{F1C6F58A-C47D-4B70-BB26-1A38D684A1D7}" dt="2023-03-06T16:41:32.897" v="1" actId="1076"/>
          <ac:picMkLst>
            <pc:docMk/>
            <pc:sldMk cId="837269096" sldId="301"/>
            <ac:picMk id="41" creationId="{8E5EDE34-2737-4ED9-AD55-50014B13841E}"/>
          </ac:picMkLst>
        </pc:picChg>
        <pc:picChg chg="mod">
          <ac:chgData name="Jason Wootton" userId="526938c4-8ce3-4c07-bb74-9d82b87cdb66" providerId="ADAL" clId="{F1C6F58A-C47D-4B70-BB26-1A38D684A1D7}" dt="2023-03-06T16:41:32.897" v="1" actId="1076"/>
          <ac:picMkLst>
            <pc:docMk/>
            <pc:sldMk cId="837269096" sldId="301"/>
            <ac:picMk id="47" creationId="{F6F9CFB7-14D0-4E56-9D7E-2D24876A97F3}"/>
          </ac:picMkLst>
        </pc:picChg>
        <pc:picChg chg="mod">
          <ac:chgData name="Jason Wootton" userId="526938c4-8ce3-4c07-bb74-9d82b87cdb66" providerId="ADAL" clId="{F1C6F58A-C47D-4B70-BB26-1A38D684A1D7}" dt="2023-03-07T12:23:52.254" v="344" actId="1076"/>
          <ac:picMkLst>
            <pc:docMk/>
            <pc:sldMk cId="837269096" sldId="301"/>
            <ac:picMk id="92" creationId="{09524E13-5008-4AC4-A0DE-034AB4814304}"/>
          </ac:picMkLst>
        </pc:picChg>
        <pc:picChg chg="mod">
          <ac:chgData name="Jason Wootton" userId="526938c4-8ce3-4c07-bb74-9d82b87cdb66" providerId="ADAL" clId="{F1C6F58A-C47D-4B70-BB26-1A38D684A1D7}" dt="2023-03-07T12:24:24.707" v="362" actId="1076"/>
          <ac:picMkLst>
            <pc:docMk/>
            <pc:sldMk cId="837269096" sldId="301"/>
            <ac:picMk id="102" creationId="{645D4BAB-A9FA-433B-B8FC-5CC6E32D1919}"/>
          </ac:picMkLst>
        </pc:picChg>
        <pc:picChg chg="mod">
          <ac:chgData name="Jason Wootton" userId="526938c4-8ce3-4c07-bb74-9d82b87cdb66" providerId="ADAL" clId="{F1C6F58A-C47D-4B70-BB26-1A38D684A1D7}" dt="2023-03-07T12:24:24.707" v="362" actId="1076"/>
          <ac:picMkLst>
            <pc:docMk/>
            <pc:sldMk cId="837269096" sldId="301"/>
            <ac:picMk id="1026" creationId="{73C1606C-4F9E-49AE-8782-02B6AD9B5473}"/>
          </ac:picMkLst>
        </pc:picChg>
        <pc:picChg chg="mod">
          <ac:chgData name="Jason Wootton" userId="526938c4-8ce3-4c07-bb74-9d82b87cdb66" providerId="ADAL" clId="{F1C6F58A-C47D-4B70-BB26-1A38D684A1D7}" dt="2023-03-07T12:24:24.707" v="362" actId="1076"/>
          <ac:picMkLst>
            <pc:docMk/>
            <pc:sldMk cId="837269096" sldId="301"/>
            <ac:picMk id="1030" creationId="{F053145F-1C58-430E-9C82-B63F3A4E830A}"/>
          </ac:picMkLst>
        </pc:picChg>
        <pc:picChg chg="mod">
          <ac:chgData name="Jason Wootton" userId="526938c4-8ce3-4c07-bb74-9d82b87cdb66" providerId="ADAL" clId="{F1C6F58A-C47D-4B70-BB26-1A38D684A1D7}" dt="2023-03-07T12:24:24.707" v="362" actId="1076"/>
          <ac:picMkLst>
            <pc:docMk/>
            <pc:sldMk cId="837269096" sldId="301"/>
            <ac:picMk id="1032" creationId="{83638E5F-6936-4797-A713-382ED57A912D}"/>
          </ac:picMkLst>
        </pc:picChg>
        <pc:picChg chg="mod">
          <ac:chgData name="Jason Wootton" userId="526938c4-8ce3-4c07-bb74-9d82b87cdb66" providerId="ADAL" clId="{F1C6F58A-C47D-4B70-BB26-1A38D684A1D7}" dt="2023-03-07T12:24:24.707" v="362" actId="1076"/>
          <ac:picMkLst>
            <pc:docMk/>
            <pc:sldMk cId="837269096" sldId="301"/>
            <ac:picMk id="1034" creationId="{CF5C4E2B-FE04-456E-93A0-6FE75A28F660}"/>
          </ac:picMkLst>
        </pc:picChg>
        <pc:picChg chg="mod">
          <ac:chgData name="Jason Wootton" userId="526938c4-8ce3-4c07-bb74-9d82b87cdb66" providerId="ADAL" clId="{F1C6F58A-C47D-4B70-BB26-1A38D684A1D7}" dt="2023-03-07T12:24:24.707" v="362" actId="1076"/>
          <ac:picMkLst>
            <pc:docMk/>
            <pc:sldMk cId="837269096" sldId="301"/>
            <ac:picMk id="1036" creationId="{22B94850-F8ED-453B-8B90-950D644799A4}"/>
          </ac:picMkLst>
        </pc:picChg>
        <pc:picChg chg="mod">
          <ac:chgData name="Jason Wootton" userId="526938c4-8ce3-4c07-bb74-9d82b87cdb66" providerId="ADAL" clId="{F1C6F58A-C47D-4B70-BB26-1A38D684A1D7}" dt="2023-03-07T12:24:24.707" v="362" actId="1076"/>
          <ac:picMkLst>
            <pc:docMk/>
            <pc:sldMk cId="837269096" sldId="301"/>
            <ac:picMk id="1038" creationId="{7554EB84-1576-4233-9097-F980CEBC5990}"/>
          </ac:picMkLst>
        </pc:picChg>
        <pc:picChg chg="mod">
          <ac:chgData name="Jason Wootton" userId="526938c4-8ce3-4c07-bb74-9d82b87cdb66" providerId="ADAL" clId="{F1C6F58A-C47D-4B70-BB26-1A38D684A1D7}" dt="2023-03-07T12:24:24.707" v="362" actId="1076"/>
          <ac:picMkLst>
            <pc:docMk/>
            <pc:sldMk cId="837269096" sldId="301"/>
            <ac:picMk id="1040" creationId="{F59D08D2-7E3D-4989-B585-8AE304DB7F2E}"/>
          </ac:picMkLst>
        </pc:picChg>
        <pc:picChg chg="mod">
          <ac:chgData name="Jason Wootton" userId="526938c4-8ce3-4c07-bb74-9d82b87cdb66" providerId="ADAL" clId="{F1C6F58A-C47D-4B70-BB26-1A38D684A1D7}" dt="2023-03-07T12:24:24.707" v="362" actId="1076"/>
          <ac:picMkLst>
            <pc:docMk/>
            <pc:sldMk cId="837269096" sldId="301"/>
            <ac:picMk id="1042" creationId="{52449E7F-DFBF-4E80-AD79-96918284E6A2}"/>
          </ac:picMkLst>
        </pc:picChg>
        <pc:cxnChg chg="mod">
          <ac:chgData name="Jason Wootton" userId="526938c4-8ce3-4c07-bb74-9d82b87cdb66" providerId="ADAL" clId="{F1C6F58A-C47D-4B70-BB26-1A38D684A1D7}" dt="2023-03-07T12:24:24.707" v="362" actId="1076"/>
          <ac:cxnSpMkLst>
            <pc:docMk/>
            <pc:sldMk cId="837269096" sldId="301"/>
            <ac:cxnSpMk id="8" creationId="{38656DD9-475C-4C21-B3E8-71D063CFAEED}"/>
          </ac:cxnSpMkLst>
        </pc:cxnChg>
        <pc:cxnChg chg="mod">
          <ac:chgData name="Jason Wootton" userId="526938c4-8ce3-4c07-bb74-9d82b87cdb66" providerId="ADAL" clId="{F1C6F58A-C47D-4B70-BB26-1A38D684A1D7}" dt="2023-03-07T12:24:24.707" v="362" actId="1076"/>
          <ac:cxnSpMkLst>
            <pc:docMk/>
            <pc:sldMk cId="837269096" sldId="301"/>
            <ac:cxnSpMk id="15" creationId="{3DB3DD55-9F7B-4886-A730-2FE3FF0F16C9}"/>
          </ac:cxnSpMkLst>
        </pc:cxnChg>
        <pc:cxnChg chg="mod">
          <ac:chgData name="Jason Wootton" userId="526938c4-8ce3-4c07-bb74-9d82b87cdb66" providerId="ADAL" clId="{F1C6F58A-C47D-4B70-BB26-1A38D684A1D7}" dt="2023-03-06T16:41:32.897" v="1" actId="1076"/>
          <ac:cxnSpMkLst>
            <pc:docMk/>
            <pc:sldMk cId="837269096" sldId="301"/>
            <ac:cxnSpMk id="18" creationId="{17BF9FFB-0F50-43E4-BA11-0FEBD10BFB96}"/>
          </ac:cxnSpMkLst>
        </pc:cxnChg>
        <pc:cxnChg chg="mod">
          <ac:chgData name="Jason Wootton" userId="526938c4-8ce3-4c07-bb74-9d82b87cdb66" providerId="ADAL" clId="{F1C6F58A-C47D-4B70-BB26-1A38D684A1D7}" dt="2023-03-06T16:41:32.897" v="1" actId="1076"/>
          <ac:cxnSpMkLst>
            <pc:docMk/>
            <pc:sldMk cId="837269096" sldId="301"/>
            <ac:cxnSpMk id="31" creationId="{A22472DB-0087-4AB4-932C-36C477B2D3DB}"/>
          </ac:cxnSpMkLst>
        </pc:cxnChg>
        <pc:cxnChg chg="mod">
          <ac:chgData name="Jason Wootton" userId="526938c4-8ce3-4c07-bb74-9d82b87cdb66" providerId="ADAL" clId="{F1C6F58A-C47D-4B70-BB26-1A38D684A1D7}" dt="2023-03-06T16:41:32.897" v="1" actId="1076"/>
          <ac:cxnSpMkLst>
            <pc:docMk/>
            <pc:sldMk cId="837269096" sldId="301"/>
            <ac:cxnSpMk id="56" creationId="{B9E2A633-304E-45F2-A3F5-2049CF07E5E8}"/>
          </ac:cxnSpMkLst>
        </pc:cxnChg>
        <pc:cxnChg chg="mod">
          <ac:chgData name="Jason Wootton" userId="526938c4-8ce3-4c07-bb74-9d82b87cdb66" providerId="ADAL" clId="{F1C6F58A-C47D-4B70-BB26-1A38D684A1D7}" dt="2023-03-06T16:41:32.897" v="1" actId="1076"/>
          <ac:cxnSpMkLst>
            <pc:docMk/>
            <pc:sldMk cId="837269096" sldId="301"/>
            <ac:cxnSpMk id="57" creationId="{3CBE9AA7-D785-4F80-8679-F0165A470CA3}"/>
          </ac:cxnSpMkLst>
        </pc:cxnChg>
      </pc:sldChg>
      <pc:sldChg chg="modSp mod">
        <pc:chgData name="Jason Wootton" userId="526938c4-8ce3-4c07-bb74-9d82b87cdb66" providerId="ADAL" clId="{F1C6F58A-C47D-4B70-BB26-1A38D684A1D7}" dt="2023-03-07T12:15:31.894" v="293" actId="14100"/>
        <pc:sldMkLst>
          <pc:docMk/>
          <pc:sldMk cId="1864939096" sldId="302"/>
        </pc:sldMkLst>
        <pc:spChg chg="mod">
          <ac:chgData name="Jason Wootton" userId="526938c4-8ce3-4c07-bb74-9d82b87cdb66" providerId="ADAL" clId="{F1C6F58A-C47D-4B70-BB26-1A38D684A1D7}" dt="2023-03-07T12:15:31.894" v="293" actId="14100"/>
          <ac:spMkLst>
            <pc:docMk/>
            <pc:sldMk cId="1864939096" sldId="302"/>
            <ac:spMk id="18" creationId="{E20E325F-54D0-44F3-B1FF-CC506BDB9147}"/>
          </ac:spMkLst>
        </pc:spChg>
        <pc:picChg chg="mod">
          <ac:chgData name="Jason Wootton" userId="526938c4-8ce3-4c07-bb74-9d82b87cdb66" providerId="ADAL" clId="{F1C6F58A-C47D-4B70-BB26-1A38D684A1D7}" dt="2023-03-07T12:15:27.717" v="292" actId="1076"/>
          <ac:picMkLst>
            <pc:docMk/>
            <pc:sldMk cId="1864939096" sldId="302"/>
            <ac:picMk id="13" creationId="{996A267D-933E-4614-ACD3-2C11E9A0F517}"/>
          </ac:picMkLst>
        </pc:picChg>
        <pc:picChg chg="mod">
          <ac:chgData name="Jason Wootton" userId="526938c4-8ce3-4c07-bb74-9d82b87cdb66" providerId="ADAL" clId="{F1C6F58A-C47D-4B70-BB26-1A38D684A1D7}" dt="2023-03-07T12:15:25.527" v="291" actId="1076"/>
          <ac:picMkLst>
            <pc:docMk/>
            <pc:sldMk cId="1864939096" sldId="302"/>
            <ac:picMk id="15" creationId="{FF0297AD-6ADA-4C9F-8B49-4907297F2E2F}"/>
          </ac:picMkLst>
        </pc:picChg>
      </pc:sldChg>
      <pc:sldChg chg="modSp mod">
        <pc:chgData name="Jason Wootton" userId="526938c4-8ce3-4c07-bb74-9d82b87cdb66" providerId="ADAL" clId="{F1C6F58A-C47D-4B70-BB26-1A38D684A1D7}" dt="2023-03-07T12:21:32.545" v="328" actId="20577"/>
        <pc:sldMkLst>
          <pc:docMk/>
          <pc:sldMk cId="3792866024" sldId="303"/>
        </pc:sldMkLst>
        <pc:spChg chg="mod">
          <ac:chgData name="Jason Wootton" userId="526938c4-8ce3-4c07-bb74-9d82b87cdb66" providerId="ADAL" clId="{F1C6F58A-C47D-4B70-BB26-1A38D684A1D7}" dt="2023-03-07T12:21:32.545" v="328" actId="20577"/>
          <ac:spMkLst>
            <pc:docMk/>
            <pc:sldMk cId="3792866024" sldId="303"/>
            <ac:spMk id="8" creationId="{CF1C8D28-9A25-45DC-BEBB-E99EAF3CB2F7}"/>
          </ac:spMkLst>
        </pc:spChg>
      </pc:sldChg>
      <pc:sldMasterChg chg="modSldLayout">
        <pc:chgData name="Jason Wootton" userId="526938c4-8ce3-4c07-bb74-9d82b87cdb66" providerId="ADAL" clId="{F1C6F58A-C47D-4B70-BB26-1A38D684A1D7}" dt="2023-03-07T12:23:27.224" v="340" actId="20577"/>
        <pc:sldMasterMkLst>
          <pc:docMk/>
          <pc:sldMasterMk cId="0" sldId="2147483684"/>
        </pc:sldMasterMkLst>
        <pc:sldLayoutChg chg="delSp modSp mod">
          <pc:chgData name="Jason Wootton" userId="526938c4-8ce3-4c07-bb74-9d82b87cdb66" providerId="ADAL" clId="{F1C6F58A-C47D-4B70-BB26-1A38D684A1D7}" dt="2023-03-07T12:23:27.224" v="340" actId="20577"/>
          <pc:sldLayoutMkLst>
            <pc:docMk/>
            <pc:sldMasterMk cId="0" sldId="2147483684"/>
            <pc:sldLayoutMk cId="0" sldId="2147483653"/>
          </pc:sldLayoutMkLst>
          <pc:spChg chg="mod">
            <ac:chgData name="Jason Wootton" userId="526938c4-8ce3-4c07-bb74-9d82b87cdb66" providerId="ADAL" clId="{F1C6F58A-C47D-4B70-BB26-1A38D684A1D7}" dt="2023-03-07T12:23:27.224" v="340" actId="20577"/>
            <ac:spMkLst>
              <pc:docMk/>
              <pc:sldMasterMk cId="0" sldId="2147483684"/>
              <pc:sldLayoutMk cId="0" sldId="2147483653"/>
              <ac:spMk id="68" creationId="{00000000-0000-0000-0000-000000000000}"/>
            </ac:spMkLst>
          </pc:spChg>
          <pc:spChg chg="del">
            <ac:chgData name="Jason Wootton" userId="526938c4-8ce3-4c07-bb74-9d82b87cdb66" providerId="ADAL" clId="{F1C6F58A-C47D-4B70-BB26-1A38D684A1D7}" dt="2023-03-07T12:23:17.168" v="334" actId="478"/>
            <ac:spMkLst>
              <pc:docMk/>
              <pc:sldMasterMk cId="0" sldId="2147483684"/>
              <pc:sldLayoutMk cId="0" sldId="2147483653"/>
              <ac:spMk id="72" creationId="{00000000-0000-0000-0000-000000000000}"/>
            </ac:spMkLst>
          </pc:spChg>
        </pc:sldLayoutChg>
        <pc:sldLayoutChg chg="delSp modSp mod">
          <pc:chgData name="Jason Wootton" userId="526938c4-8ce3-4c07-bb74-9d82b87cdb66" providerId="ADAL" clId="{F1C6F58A-C47D-4B70-BB26-1A38D684A1D7}" dt="2023-03-07T12:23:06.667" v="333" actId="20577"/>
          <pc:sldLayoutMkLst>
            <pc:docMk/>
            <pc:sldMasterMk cId="0" sldId="2147483684"/>
            <pc:sldLayoutMk cId="0" sldId="2147483655"/>
          </pc:sldLayoutMkLst>
          <pc:spChg chg="mod">
            <ac:chgData name="Jason Wootton" userId="526938c4-8ce3-4c07-bb74-9d82b87cdb66" providerId="ADAL" clId="{F1C6F58A-C47D-4B70-BB26-1A38D684A1D7}" dt="2023-03-07T12:23:06.667" v="333" actId="20577"/>
            <ac:spMkLst>
              <pc:docMk/>
              <pc:sldMasterMk cId="0" sldId="2147483684"/>
              <pc:sldLayoutMk cId="0" sldId="2147483655"/>
              <ac:spMk id="84" creationId="{00000000-0000-0000-0000-000000000000}"/>
            </ac:spMkLst>
          </pc:spChg>
          <pc:spChg chg="del">
            <ac:chgData name="Jason Wootton" userId="526938c4-8ce3-4c07-bb74-9d82b87cdb66" providerId="ADAL" clId="{F1C6F58A-C47D-4B70-BB26-1A38D684A1D7}" dt="2023-03-07T12:22:59.417" v="329" actId="478"/>
            <ac:spMkLst>
              <pc:docMk/>
              <pc:sldMasterMk cId="0" sldId="2147483684"/>
              <pc:sldLayoutMk cId="0" sldId="2147483655"/>
              <ac:spMk id="86" creationId="{00000000-0000-0000-0000-000000000000}"/>
            </ac:spMkLst>
          </pc:spChg>
        </pc:sldLayoutChg>
      </pc:sldMaster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son Wootton" userId="526938c4-8ce3-4c07-bb74-9d82b87cdb66" providerId="ADAL" clId="{9FFE2C0C-BB70-49DB-BE67-DA3968AB08AD}"/>
    <pc:docChg chg="undo custSel modSld">
      <pc:chgData name="Jason Wootton" userId="526938c4-8ce3-4c07-bb74-9d82b87cdb66" providerId="ADAL" clId="{9FFE2C0C-BB70-49DB-BE67-DA3968AB08AD}" dt="2022-10-18T12:34:29.868" v="312" actId="404"/>
      <pc:docMkLst>
        <pc:docMk/>
      </pc:docMkLst>
      <pc:sldChg chg="modSp mod">
        <pc:chgData name="Jason Wootton" userId="526938c4-8ce3-4c07-bb74-9d82b87cdb66" providerId="ADAL" clId="{9FFE2C0C-BB70-49DB-BE67-DA3968AB08AD}" dt="2022-10-18T12:33:59.905" v="306" actId="403"/>
        <pc:sldMkLst>
          <pc:docMk/>
          <pc:sldMk cId="908167305" sldId="300"/>
        </pc:sldMkLst>
        <pc:spChg chg="mod">
          <ac:chgData name="Jason Wootton" userId="526938c4-8ce3-4c07-bb74-9d82b87cdb66" providerId="ADAL" clId="{9FFE2C0C-BB70-49DB-BE67-DA3968AB08AD}" dt="2022-10-18T12:33:59.905" v="306" actId="403"/>
          <ac:spMkLst>
            <pc:docMk/>
            <pc:sldMk cId="908167305" sldId="300"/>
            <ac:spMk id="18" creationId="{E20E325F-54D0-44F3-B1FF-CC506BDB9147}"/>
          </ac:spMkLst>
        </pc:spChg>
        <pc:picChg chg="mod">
          <ac:chgData name="Jason Wootton" userId="526938c4-8ce3-4c07-bb74-9d82b87cdb66" providerId="ADAL" clId="{9FFE2C0C-BB70-49DB-BE67-DA3968AB08AD}" dt="2022-10-17T16:15:03.537" v="82" actId="1076"/>
          <ac:picMkLst>
            <pc:docMk/>
            <pc:sldMk cId="908167305" sldId="300"/>
            <ac:picMk id="8" creationId="{B8DB51F6-D0AB-4398-B4A5-E110DB0C4F87}"/>
          </ac:picMkLst>
        </pc:picChg>
        <pc:picChg chg="mod">
          <ac:chgData name="Jason Wootton" userId="526938c4-8ce3-4c07-bb74-9d82b87cdb66" providerId="ADAL" clId="{9FFE2C0C-BB70-49DB-BE67-DA3968AB08AD}" dt="2022-10-17T16:17:02.968" v="120" actId="1076"/>
          <ac:picMkLst>
            <pc:docMk/>
            <pc:sldMk cId="908167305" sldId="300"/>
            <ac:picMk id="9" creationId="{C449DF34-0F38-4F3C-AC37-903A19D7DE09}"/>
          </ac:picMkLst>
        </pc:picChg>
        <pc:picChg chg="mod">
          <ac:chgData name="Jason Wootton" userId="526938c4-8ce3-4c07-bb74-9d82b87cdb66" providerId="ADAL" clId="{9FFE2C0C-BB70-49DB-BE67-DA3968AB08AD}" dt="2022-10-18T12:19:58.132" v="214" actId="1036"/>
          <ac:picMkLst>
            <pc:docMk/>
            <pc:sldMk cId="908167305" sldId="300"/>
            <ac:picMk id="10" creationId="{9379DE11-BAC4-4826-A669-DC3D65F23969}"/>
          </ac:picMkLst>
        </pc:picChg>
        <pc:picChg chg="mod">
          <ac:chgData name="Jason Wootton" userId="526938c4-8ce3-4c07-bb74-9d82b87cdb66" providerId="ADAL" clId="{9FFE2C0C-BB70-49DB-BE67-DA3968AB08AD}" dt="2022-10-18T12:19:54.030" v="213" actId="1036"/>
          <ac:picMkLst>
            <pc:docMk/>
            <pc:sldMk cId="908167305" sldId="300"/>
            <ac:picMk id="13" creationId="{6C543F8B-E40B-4975-BA7D-906739FD110D}"/>
          </ac:picMkLst>
        </pc:picChg>
      </pc:sldChg>
      <pc:sldChg chg="modSp mod">
        <pc:chgData name="Jason Wootton" userId="526938c4-8ce3-4c07-bb74-9d82b87cdb66" providerId="ADAL" clId="{9FFE2C0C-BB70-49DB-BE67-DA3968AB08AD}" dt="2022-10-13T14:44:49.740" v="8" actId="20577"/>
        <pc:sldMkLst>
          <pc:docMk/>
          <pc:sldMk cId="837269096" sldId="301"/>
        </pc:sldMkLst>
        <pc:spChg chg="mod">
          <ac:chgData name="Jason Wootton" userId="526938c4-8ce3-4c07-bb74-9d82b87cdb66" providerId="ADAL" clId="{9FFE2C0C-BB70-49DB-BE67-DA3968AB08AD}" dt="2022-10-13T14:44:49.740" v="8" actId="20577"/>
          <ac:spMkLst>
            <pc:docMk/>
            <pc:sldMk cId="837269096" sldId="301"/>
            <ac:spMk id="16" creationId="{838176FD-6BDD-4E99-A54D-87B48B61008E}"/>
          </ac:spMkLst>
        </pc:spChg>
        <pc:graphicFrameChg chg="mod modGraphic">
          <ac:chgData name="Jason Wootton" userId="526938c4-8ce3-4c07-bb74-9d82b87cdb66" providerId="ADAL" clId="{9FFE2C0C-BB70-49DB-BE67-DA3968AB08AD}" dt="2022-10-13T14:44:41.733" v="2" actId="20577"/>
          <ac:graphicFrameMkLst>
            <pc:docMk/>
            <pc:sldMk cId="837269096" sldId="301"/>
            <ac:graphicFrameMk id="13" creationId="{3DD3EFD0-C043-49B1-A71A-318C4B424A5E}"/>
          </ac:graphicFrameMkLst>
        </pc:graphicFrameChg>
      </pc:sldChg>
      <pc:sldChg chg="modSp mod">
        <pc:chgData name="Jason Wootton" userId="526938c4-8ce3-4c07-bb74-9d82b87cdb66" providerId="ADAL" clId="{9FFE2C0C-BB70-49DB-BE67-DA3968AB08AD}" dt="2022-10-18T12:32:38.363" v="298" actId="313"/>
        <pc:sldMkLst>
          <pc:docMk/>
          <pc:sldMk cId="1864939096" sldId="302"/>
        </pc:sldMkLst>
        <pc:spChg chg="mod">
          <ac:chgData name="Jason Wootton" userId="526938c4-8ce3-4c07-bb74-9d82b87cdb66" providerId="ADAL" clId="{9FFE2C0C-BB70-49DB-BE67-DA3968AB08AD}" dt="2022-10-18T12:32:38.363" v="298" actId="313"/>
          <ac:spMkLst>
            <pc:docMk/>
            <pc:sldMk cId="1864939096" sldId="302"/>
            <ac:spMk id="18" creationId="{E20E325F-54D0-44F3-B1FF-CC506BDB9147}"/>
          </ac:spMkLst>
        </pc:spChg>
        <pc:picChg chg="mod">
          <ac:chgData name="Jason Wootton" userId="526938c4-8ce3-4c07-bb74-9d82b87cdb66" providerId="ADAL" clId="{9FFE2C0C-BB70-49DB-BE67-DA3968AB08AD}" dt="2022-10-17T16:16:41.506" v="115" actId="1076"/>
          <ac:picMkLst>
            <pc:docMk/>
            <pc:sldMk cId="1864939096" sldId="302"/>
            <ac:picMk id="12" creationId="{0FC765D7-DEEB-4F57-99F5-C05163A1BD10}"/>
          </ac:picMkLst>
        </pc:picChg>
        <pc:picChg chg="mod">
          <ac:chgData name="Jason Wootton" userId="526938c4-8ce3-4c07-bb74-9d82b87cdb66" providerId="ADAL" clId="{9FFE2C0C-BB70-49DB-BE67-DA3968AB08AD}" dt="2022-10-17T16:16:55.898" v="118" actId="1076"/>
          <ac:picMkLst>
            <pc:docMk/>
            <pc:sldMk cId="1864939096" sldId="302"/>
            <ac:picMk id="13" creationId="{996A267D-933E-4614-ACD3-2C11E9A0F517}"/>
          </ac:picMkLst>
        </pc:picChg>
        <pc:picChg chg="mod">
          <ac:chgData name="Jason Wootton" userId="526938c4-8ce3-4c07-bb74-9d82b87cdb66" providerId="ADAL" clId="{9FFE2C0C-BB70-49DB-BE67-DA3968AB08AD}" dt="2022-10-17T16:16:54.169" v="117" actId="1076"/>
          <ac:picMkLst>
            <pc:docMk/>
            <pc:sldMk cId="1864939096" sldId="302"/>
            <ac:picMk id="15" creationId="{FF0297AD-6ADA-4C9F-8B49-4907297F2E2F}"/>
          </ac:picMkLst>
        </pc:picChg>
      </pc:sldChg>
      <pc:sldChg chg="modSp mod">
        <pc:chgData name="Jason Wootton" userId="526938c4-8ce3-4c07-bb74-9d82b87cdb66" providerId="ADAL" clId="{9FFE2C0C-BB70-49DB-BE67-DA3968AB08AD}" dt="2022-10-18T12:34:29.868" v="312" actId="404"/>
        <pc:sldMkLst>
          <pc:docMk/>
          <pc:sldMk cId="3792866024" sldId="303"/>
        </pc:sldMkLst>
        <pc:spChg chg="mod">
          <ac:chgData name="Jason Wootton" userId="526938c4-8ce3-4c07-bb74-9d82b87cdb66" providerId="ADAL" clId="{9FFE2C0C-BB70-49DB-BE67-DA3968AB08AD}" dt="2022-10-18T12:34:29.868" v="312" actId="404"/>
          <ac:spMkLst>
            <pc:docMk/>
            <pc:sldMk cId="3792866024" sldId="303"/>
            <ac:spMk id="8" creationId="{CF1C8D28-9A25-45DC-BEBB-E99EAF3CB2F7}"/>
          </ac:spMkLst>
        </pc:spChg>
        <pc:picChg chg="mod">
          <ac:chgData name="Jason Wootton" userId="526938c4-8ce3-4c07-bb74-9d82b87cdb66" providerId="ADAL" clId="{9FFE2C0C-BB70-49DB-BE67-DA3968AB08AD}" dt="2022-10-17T16:22:02.808" v="160" actId="1076"/>
          <ac:picMkLst>
            <pc:docMk/>
            <pc:sldMk cId="3792866024" sldId="303"/>
            <ac:picMk id="5" creationId="{35B01E58-80F8-488D-B5CD-0AD4F5EF79E8}"/>
          </ac:picMkLst>
        </pc:picChg>
        <pc:picChg chg="mod">
          <ac:chgData name="Jason Wootton" userId="526938c4-8ce3-4c07-bb74-9d82b87cdb66" providerId="ADAL" clId="{9FFE2C0C-BB70-49DB-BE67-DA3968AB08AD}" dt="2022-10-17T16:22:09.729" v="169" actId="1037"/>
          <ac:picMkLst>
            <pc:docMk/>
            <pc:sldMk cId="3792866024" sldId="303"/>
            <ac:picMk id="6" creationId="{40B880C8-9ED6-404E-A514-FF1BE9A2FE7B}"/>
          </ac:picMkLst>
        </pc:picChg>
        <pc:picChg chg="mod">
          <ac:chgData name="Jason Wootton" userId="526938c4-8ce3-4c07-bb74-9d82b87cdb66" providerId="ADAL" clId="{9FFE2C0C-BB70-49DB-BE67-DA3968AB08AD}" dt="2022-10-17T16:21:57.258" v="159" actId="1076"/>
          <ac:picMkLst>
            <pc:docMk/>
            <pc:sldMk cId="3792866024" sldId="303"/>
            <ac:picMk id="11" creationId="{1177DC11-BB3B-4154-AE35-5212F50D51E4}"/>
          </ac:picMkLst>
        </pc:picChg>
      </pc:sldChg>
    </pc:docChg>
  </pc:docChgLst>
  <pc:docChgLst>
    <pc:chgData name="Jason Wootton" userId="526938c4-8ce3-4c07-bb74-9d82b87cdb66" providerId="ADAL" clId="{18530FCC-6236-48F5-A7F7-C95609B65F8F}"/>
    <pc:docChg chg="undo redo custSel modSld">
      <pc:chgData name="Jason Wootton" userId="526938c4-8ce3-4c07-bb74-9d82b87cdb66" providerId="ADAL" clId="{18530FCC-6236-48F5-A7F7-C95609B65F8F}" dt="2022-11-22T11:31:22.726" v="813" actId="1036"/>
      <pc:docMkLst>
        <pc:docMk/>
      </pc:docMkLst>
      <pc:sldChg chg="modSp mod">
        <pc:chgData name="Jason Wootton" userId="526938c4-8ce3-4c07-bb74-9d82b87cdb66" providerId="ADAL" clId="{18530FCC-6236-48F5-A7F7-C95609B65F8F}" dt="2022-11-16T17:00:46.448" v="710" actId="20577"/>
        <pc:sldMkLst>
          <pc:docMk/>
          <pc:sldMk cId="908167305" sldId="300"/>
        </pc:sldMkLst>
        <pc:spChg chg="mod">
          <ac:chgData name="Jason Wootton" userId="526938c4-8ce3-4c07-bb74-9d82b87cdb66" providerId="ADAL" clId="{18530FCC-6236-48F5-A7F7-C95609B65F8F}" dt="2022-11-16T17:00:46.448" v="710" actId="20577"/>
          <ac:spMkLst>
            <pc:docMk/>
            <pc:sldMk cId="908167305" sldId="300"/>
            <ac:spMk id="18" creationId="{E20E325F-54D0-44F3-B1FF-CC506BDB9147}"/>
          </ac:spMkLst>
        </pc:spChg>
        <pc:picChg chg="mod">
          <ac:chgData name="Jason Wootton" userId="526938c4-8ce3-4c07-bb74-9d82b87cdb66" providerId="ADAL" clId="{18530FCC-6236-48F5-A7F7-C95609B65F8F}" dt="2022-11-15T18:12:38.420" v="550" actId="1035"/>
          <ac:picMkLst>
            <pc:docMk/>
            <pc:sldMk cId="908167305" sldId="300"/>
            <ac:picMk id="9" creationId="{C449DF34-0F38-4F3C-AC37-903A19D7DE09}"/>
          </ac:picMkLst>
        </pc:picChg>
        <pc:picChg chg="mod">
          <ac:chgData name="Jason Wootton" userId="526938c4-8ce3-4c07-bb74-9d82b87cdb66" providerId="ADAL" clId="{18530FCC-6236-48F5-A7F7-C95609B65F8F}" dt="2022-11-15T18:12:25.270" v="486" actId="1036"/>
          <ac:picMkLst>
            <pc:docMk/>
            <pc:sldMk cId="908167305" sldId="300"/>
            <ac:picMk id="10" creationId="{9379DE11-BAC4-4826-A669-DC3D65F23969}"/>
          </ac:picMkLst>
        </pc:picChg>
        <pc:picChg chg="mod">
          <ac:chgData name="Jason Wootton" userId="526938c4-8ce3-4c07-bb74-9d82b87cdb66" providerId="ADAL" clId="{18530FCC-6236-48F5-A7F7-C95609B65F8F}" dt="2022-11-15T18:12:31.048" v="508" actId="1035"/>
          <ac:picMkLst>
            <pc:docMk/>
            <pc:sldMk cId="908167305" sldId="300"/>
            <ac:picMk id="13" creationId="{6C543F8B-E40B-4975-BA7D-906739FD110D}"/>
          </ac:picMkLst>
        </pc:picChg>
      </pc:sldChg>
      <pc:sldChg chg="modSp mod">
        <pc:chgData name="Jason Wootton" userId="526938c4-8ce3-4c07-bb74-9d82b87cdb66" providerId="ADAL" clId="{18530FCC-6236-48F5-A7F7-C95609B65F8F}" dt="2022-11-16T16:56:46.445" v="636" actId="20577"/>
        <pc:sldMkLst>
          <pc:docMk/>
          <pc:sldMk cId="837269096" sldId="301"/>
        </pc:sldMkLst>
        <pc:spChg chg="mod">
          <ac:chgData name="Jason Wootton" userId="526938c4-8ce3-4c07-bb74-9d82b87cdb66" providerId="ADAL" clId="{18530FCC-6236-48F5-A7F7-C95609B65F8F}" dt="2022-11-16T12:16:06.582" v="606" actId="20577"/>
          <ac:spMkLst>
            <pc:docMk/>
            <pc:sldMk cId="837269096" sldId="301"/>
            <ac:spMk id="16" creationId="{838176FD-6BDD-4E99-A54D-87B48B61008E}"/>
          </ac:spMkLst>
        </pc:spChg>
        <pc:spChg chg="mod">
          <ac:chgData name="Jason Wootton" userId="526938c4-8ce3-4c07-bb74-9d82b87cdb66" providerId="ADAL" clId="{18530FCC-6236-48F5-A7F7-C95609B65F8F}" dt="2022-11-16T12:17:15.382" v="620" actId="20577"/>
          <ac:spMkLst>
            <pc:docMk/>
            <pc:sldMk cId="837269096" sldId="301"/>
            <ac:spMk id="33" creationId="{BA31C262-66CB-45AE-A2EC-34CCD01799FA}"/>
          </ac:spMkLst>
        </pc:spChg>
        <pc:spChg chg="mod">
          <ac:chgData name="Jason Wootton" userId="526938c4-8ce3-4c07-bb74-9d82b87cdb66" providerId="ADAL" clId="{18530FCC-6236-48F5-A7F7-C95609B65F8F}" dt="2022-11-16T16:56:46.445" v="636" actId="20577"/>
          <ac:spMkLst>
            <pc:docMk/>
            <pc:sldMk cId="837269096" sldId="301"/>
            <ac:spMk id="74" creationId="{9635573D-2ED8-4709-A3D6-D10C33913289}"/>
          </ac:spMkLst>
        </pc:spChg>
        <pc:graphicFrameChg chg="mod modGraphic">
          <ac:chgData name="Jason Wootton" userId="526938c4-8ce3-4c07-bb74-9d82b87cdb66" providerId="ADAL" clId="{18530FCC-6236-48F5-A7F7-C95609B65F8F}" dt="2022-11-16T16:56:25.491" v="625" actId="20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18530FCC-6236-48F5-A7F7-C95609B65F8F}" dt="2022-11-16T12:15:17.164" v="598" actId="2057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18530FCC-6236-48F5-A7F7-C95609B65F8F}" dt="2022-11-16T12:17:08.156" v="612" actId="14100"/>
          <ac:graphicFrameMkLst>
            <pc:docMk/>
            <pc:sldMk cId="837269096" sldId="301"/>
            <ac:graphicFrameMk id="17" creationId="{03481FA4-30B1-49D6-A058-EA5E8616D1F1}"/>
          </ac:graphicFrameMkLst>
        </pc:graphicFrameChg>
      </pc:sldChg>
      <pc:sldChg chg="modSp mod">
        <pc:chgData name="Jason Wootton" userId="526938c4-8ce3-4c07-bb74-9d82b87cdb66" providerId="ADAL" clId="{18530FCC-6236-48F5-A7F7-C95609B65F8F}" dt="2022-11-22T11:31:22.726" v="813" actId="1036"/>
        <pc:sldMkLst>
          <pc:docMk/>
          <pc:sldMk cId="1864939096" sldId="302"/>
        </pc:sldMkLst>
        <pc:spChg chg="mod">
          <ac:chgData name="Jason Wootton" userId="526938c4-8ce3-4c07-bb74-9d82b87cdb66" providerId="ADAL" clId="{18530FCC-6236-48F5-A7F7-C95609B65F8F}" dt="2022-11-22T11:31:15.103" v="796" actId="255"/>
          <ac:spMkLst>
            <pc:docMk/>
            <pc:sldMk cId="1864939096" sldId="302"/>
            <ac:spMk id="18" creationId="{E20E325F-54D0-44F3-B1FF-CC506BDB9147}"/>
          </ac:spMkLst>
        </pc:spChg>
        <pc:picChg chg="mod">
          <ac:chgData name="Jason Wootton" userId="526938c4-8ce3-4c07-bb74-9d82b87cdb66" providerId="ADAL" clId="{18530FCC-6236-48F5-A7F7-C95609B65F8F}" dt="2022-11-16T10:45:58.615" v="593" actId="1076"/>
          <ac:picMkLst>
            <pc:docMk/>
            <pc:sldMk cId="1864939096" sldId="302"/>
            <ac:picMk id="13" creationId="{996A267D-933E-4614-ACD3-2C11E9A0F517}"/>
          </ac:picMkLst>
        </pc:picChg>
        <pc:picChg chg="mod">
          <ac:chgData name="Jason Wootton" userId="526938c4-8ce3-4c07-bb74-9d82b87cdb66" providerId="ADAL" clId="{18530FCC-6236-48F5-A7F7-C95609B65F8F}" dt="2022-11-22T11:31:22.726" v="813" actId="1036"/>
          <ac:picMkLst>
            <pc:docMk/>
            <pc:sldMk cId="1864939096" sldId="302"/>
            <ac:picMk id="15" creationId="{FF0297AD-6ADA-4C9F-8B49-4907297F2E2F}"/>
          </ac:picMkLst>
        </pc:picChg>
      </pc:sldChg>
      <pc:sldChg chg="modSp mod">
        <pc:chgData name="Jason Wootton" userId="526938c4-8ce3-4c07-bb74-9d82b87cdb66" providerId="ADAL" clId="{18530FCC-6236-48F5-A7F7-C95609B65F8F}" dt="2022-11-16T17:07:11.757" v="782" actId="1035"/>
        <pc:sldMkLst>
          <pc:docMk/>
          <pc:sldMk cId="3792866024" sldId="303"/>
        </pc:sldMkLst>
        <pc:spChg chg="mod">
          <ac:chgData name="Jason Wootton" userId="526938c4-8ce3-4c07-bb74-9d82b87cdb66" providerId="ADAL" clId="{18530FCC-6236-48F5-A7F7-C95609B65F8F}" dt="2022-11-16T17:06:40.860" v="771" actId="5793"/>
          <ac:spMkLst>
            <pc:docMk/>
            <pc:sldMk cId="3792866024" sldId="303"/>
            <ac:spMk id="8" creationId="{CF1C8D28-9A25-45DC-BEBB-E99EAF3CB2F7}"/>
          </ac:spMkLst>
        </pc:spChg>
        <pc:picChg chg="mod">
          <ac:chgData name="Jason Wootton" userId="526938c4-8ce3-4c07-bb74-9d82b87cdb66" providerId="ADAL" clId="{18530FCC-6236-48F5-A7F7-C95609B65F8F}" dt="2022-11-16T17:05:54.427" v="765" actId="1076"/>
          <ac:picMkLst>
            <pc:docMk/>
            <pc:sldMk cId="3792866024" sldId="303"/>
            <ac:picMk id="5" creationId="{35B01E58-80F8-488D-B5CD-0AD4F5EF79E8}"/>
          </ac:picMkLst>
        </pc:picChg>
        <pc:picChg chg="mod">
          <ac:chgData name="Jason Wootton" userId="526938c4-8ce3-4c07-bb74-9d82b87cdb66" providerId="ADAL" clId="{18530FCC-6236-48F5-A7F7-C95609B65F8F}" dt="2022-11-16T17:07:11.757" v="782" actId="1035"/>
          <ac:picMkLst>
            <pc:docMk/>
            <pc:sldMk cId="3792866024" sldId="303"/>
            <ac:picMk id="6" creationId="{40B880C8-9ED6-404E-A514-FF1BE9A2FE7B}"/>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son Wootton" userId="526938c4-8ce3-4c07-bb74-9d82b87cdb66" providerId="ADAL" clId="{5CD492D3-0E5B-43B0-BB1D-506FFB09AE62}"/>
    <pc:docChg chg="undo custSel modSld">
      <pc:chgData name="Jason Wootton" userId="526938c4-8ce3-4c07-bb74-9d82b87cdb66" providerId="ADAL" clId="{5CD492D3-0E5B-43B0-BB1D-506FFB09AE62}" dt="2023-05-04T16:09:18.482" v="304" actId="14100"/>
      <pc:docMkLst>
        <pc:docMk/>
      </pc:docMkLst>
      <pc:sldChg chg="modSp mod">
        <pc:chgData name="Jason Wootton" userId="526938c4-8ce3-4c07-bb74-9d82b87cdb66" providerId="ADAL" clId="{5CD492D3-0E5B-43B0-BB1D-506FFB09AE62}" dt="2023-05-04T16:09:05.070" v="300" actId="1076"/>
        <pc:sldMkLst>
          <pc:docMk/>
          <pc:sldMk cId="908167305" sldId="300"/>
        </pc:sldMkLst>
        <pc:spChg chg="mod">
          <ac:chgData name="Jason Wootton" userId="526938c4-8ce3-4c07-bb74-9d82b87cdb66" providerId="ADAL" clId="{5CD492D3-0E5B-43B0-BB1D-506FFB09AE62}" dt="2023-05-04T16:08:47.591" v="296" actId="20577"/>
          <ac:spMkLst>
            <pc:docMk/>
            <pc:sldMk cId="908167305" sldId="300"/>
            <ac:spMk id="18" creationId="{E20E325F-54D0-44F3-B1FF-CC506BDB9147}"/>
          </ac:spMkLst>
        </pc:spChg>
        <pc:picChg chg="mod">
          <ac:chgData name="Jason Wootton" userId="526938c4-8ce3-4c07-bb74-9d82b87cdb66" providerId="ADAL" clId="{5CD492D3-0E5B-43B0-BB1D-506FFB09AE62}" dt="2023-05-04T16:09:05.070" v="300" actId="1076"/>
          <ac:picMkLst>
            <pc:docMk/>
            <pc:sldMk cId="908167305" sldId="300"/>
            <ac:picMk id="8" creationId="{B8DB51F6-D0AB-4398-B4A5-E110DB0C4F87}"/>
          </ac:picMkLst>
        </pc:picChg>
        <pc:picChg chg="mod">
          <ac:chgData name="Jason Wootton" userId="526938c4-8ce3-4c07-bb74-9d82b87cdb66" providerId="ADAL" clId="{5CD492D3-0E5B-43B0-BB1D-506FFB09AE62}" dt="2023-05-04T16:09:00.711" v="299" actId="1076"/>
          <ac:picMkLst>
            <pc:docMk/>
            <pc:sldMk cId="908167305" sldId="300"/>
            <ac:picMk id="9" creationId="{C449DF34-0F38-4F3C-AC37-903A19D7DE09}"/>
          </ac:picMkLst>
        </pc:picChg>
        <pc:picChg chg="mod">
          <ac:chgData name="Jason Wootton" userId="526938c4-8ce3-4c07-bb74-9d82b87cdb66" providerId="ADAL" clId="{5CD492D3-0E5B-43B0-BB1D-506FFB09AE62}" dt="2023-05-04T16:08:56.406" v="298" actId="1076"/>
          <ac:picMkLst>
            <pc:docMk/>
            <pc:sldMk cId="908167305" sldId="300"/>
            <ac:picMk id="10" creationId="{9379DE11-BAC4-4826-A669-DC3D65F23969}"/>
          </ac:picMkLst>
        </pc:picChg>
        <pc:picChg chg="mod">
          <ac:chgData name="Jason Wootton" userId="526938c4-8ce3-4c07-bb74-9d82b87cdb66" providerId="ADAL" clId="{5CD492D3-0E5B-43B0-BB1D-506FFB09AE62}" dt="2023-05-04T16:08:54.909" v="297" actId="1076"/>
          <ac:picMkLst>
            <pc:docMk/>
            <pc:sldMk cId="908167305" sldId="300"/>
            <ac:picMk id="13" creationId="{6C543F8B-E40B-4975-BA7D-906739FD110D}"/>
          </ac:picMkLst>
        </pc:picChg>
      </pc:sldChg>
      <pc:sldChg chg="modSp mod">
        <pc:chgData name="Jason Wootton" userId="526938c4-8ce3-4c07-bb74-9d82b87cdb66" providerId="ADAL" clId="{5CD492D3-0E5B-43B0-BB1D-506FFB09AE62}" dt="2023-05-04T16:09:18.482" v="304" actId="14100"/>
        <pc:sldMkLst>
          <pc:docMk/>
          <pc:sldMk cId="837269096" sldId="301"/>
        </pc:sldMkLst>
        <pc:spChg chg="mod">
          <ac:chgData name="Jason Wootton" userId="526938c4-8ce3-4c07-bb74-9d82b87cdb66" providerId="ADAL" clId="{5CD492D3-0E5B-43B0-BB1D-506FFB09AE62}" dt="2023-05-04T13:36:46.241" v="137" actId="13926"/>
          <ac:spMkLst>
            <pc:docMk/>
            <pc:sldMk cId="837269096" sldId="301"/>
            <ac:spMk id="16" creationId="{838176FD-6BDD-4E99-A54D-87B48B61008E}"/>
          </ac:spMkLst>
        </pc:spChg>
        <pc:spChg chg="mod">
          <ac:chgData name="Jason Wootton" userId="526938c4-8ce3-4c07-bb74-9d82b87cdb66" providerId="ADAL" clId="{5CD492D3-0E5B-43B0-BB1D-506FFB09AE62}" dt="2023-05-04T16:09:18.482" v="304" actId="14100"/>
          <ac:spMkLst>
            <pc:docMk/>
            <pc:sldMk cId="837269096" sldId="301"/>
            <ac:spMk id="54" creationId="{BC6B5072-AD49-4C57-B23A-FA135A11C759}"/>
          </ac:spMkLst>
        </pc:spChg>
        <pc:spChg chg="mod">
          <ac:chgData name="Jason Wootton" userId="526938c4-8ce3-4c07-bb74-9d82b87cdb66" providerId="ADAL" clId="{5CD492D3-0E5B-43B0-BB1D-506FFB09AE62}" dt="2023-05-04T16:09:18.482" v="304" actId="14100"/>
          <ac:spMkLst>
            <pc:docMk/>
            <pc:sldMk cId="837269096" sldId="301"/>
            <ac:spMk id="55" creationId="{559B6EA2-3DD5-4411-B6DB-15D54901D4D8}"/>
          </ac:spMkLst>
        </pc:spChg>
        <pc:spChg chg="mod">
          <ac:chgData name="Jason Wootton" userId="526938c4-8ce3-4c07-bb74-9d82b87cdb66" providerId="ADAL" clId="{5CD492D3-0E5B-43B0-BB1D-506FFB09AE62}" dt="2023-05-04T13:36:52.694" v="138"/>
          <ac:spMkLst>
            <pc:docMk/>
            <pc:sldMk cId="837269096" sldId="301"/>
            <ac:spMk id="58" creationId="{5FC3BB42-A4AA-65CB-8AAD-75D81FDA7EFB}"/>
          </ac:spMkLst>
        </pc:spChg>
        <pc:spChg chg="mod">
          <ac:chgData name="Jason Wootton" userId="526938c4-8ce3-4c07-bb74-9d82b87cdb66" providerId="ADAL" clId="{5CD492D3-0E5B-43B0-BB1D-506FFB09AE62}" dt="2023-05-04T16:09:18.482" v="304" actId="14100"/>
          <ac:spMkLst>
            <pc:docMk/>
            <pc:sldMk cId="837269096" sldId="301"/>
            <ac:spMk id="74" creationId="{9635573D-2ED8-4709-A3D6-D10C33913289}"/>
          </ac:spMkLst>
        </pc:spChg>
        <pc:spChg chg="mod">
          <ac:chgData name="Jason Wootton" userId="526938c4-8ce3-4c07-bb74-9d82b87cdb66" providerId="ADAL" clId="{5CD492D3-0E5B-43B0-BB1D-506FFB09AE62}" dt="2023-05-04T16:09:18.482" v="304" actId="14100"/>
          <ac:spMkLst>
            <pc:docMk/>
            <pc:sldMk cId="837269096" sldId="301"/>
            <ac:spMk id="75" creationId="{B995C10F-6415-4DC7-8A7A-E735E4AA8FF2}"/>
          </ac:spMkLst>
        </pc:spChg>
        <pc:spChg chg="mod">
          <ac:chgData name="Jason Wootton" userId="526938c4-8ce3-4c07-bb74-9d82b87cdb66" providerId="ADAL" clId="{5CD492D3-0E5B-43B0-BB1D-506FFB09AE62}" dt="2023-05-04T16:09:18.482" v="304" actId="14100"/>
          <ac:spMkLst>
            <pc:docMk/>
            <pc:sldMk cId="837269096" sldId="301"/>
            <ac:spMk id="96" creationId="{7D31F6FA-D98A-4A47-9F91-4CFCBC51834C}"/>
          </ac:spMkLst>
        </pc:spChg>
        <pc:spChg chg="mod">
          <ac:chgData name="Jason Wootton" userId="526938c4-8ce3-4c07-bb74-9d82b87cdb66" providerId="ADAL" clId="{5CD492D3-0E5B-43B0-BB1D-506FFB09AE62}" dt="2023-05-04T16:09:18.482" v="304" actId="14100"/>
          <ac:spMkLst>
            <pc:docMk/>
            <pc:sldMk cId="837269096" sldId="301"/>
            <ac:spMk id="97" creationId="{FD475890-E8BF-4C7F-B7D4-D60621888C29}"/>
          </ac:spMkLst>
        </pc:spChg>
        <pc:spChg chg="mod">
          <ac:chgData name="Jason Wootton" userId="526938c4-8ce3-4c07-bb74-9d82b87cdb66" providerId="ADAL" clId="{5CD492D3-0E5B-43B0-BB1D-506FFB09AE62}" dt="2023-05-04T16:09:18.482" v="304" actId="14100"/>
          <ac:spMkLst>
            <pc:docMk/>
            <pc:sldMk cId="837269096" sldId="301"/>
            <ac:spMk id="98" creationId="{32F47D21-F27A-48AD-911A-481A9A1B5DCE}"/>
          </ac:spMkLst>
        </pc:spChg>
        <pc:spChg chg="mod">
          <ac:chgData name="Jason Wootton" userId="526938c4-8ce3-4c07-bb74-9d82b87cdb66" providerId="ADAL" clId="{5CD492D3-0E5B-43B0-BB1D-506FFB09AE62}" dt="2023-05-04T16:09:18.482" v="304" actId="14100"/>
          <ac:spMkLst>
            <pc:docMk/>
            <pc:sldMk cId="837269096" sldId="301"/>
            <ac:spMk id="99" creationId="{22258931-ED87-4D0C-97DA-D4B83D43A792}"/>
          </ac:spMkLst>
        </pc:spChg>
        <pc:spChg chg="mod">
          <ac:chgData name="Jason Wootton" userId="526938c4-8ce3-4c07-bb74-9d82b87cdb66" providerId="ADAL" clId="{5CD492D3-0E5B-43B0-BB1D-506FFB09AE62}" dt="2023-05-04T16:09:18.482" v="304" actId="14100"/>
          <ac:spMkLst>
            <pc:docMk/>
            <pc:sldMk cId="837269096" sldId="301"/>
            <ac:spMk id="100" creationId="{A9586EED-97DE-46DA-ADC7-BC73C343ACF6}"/>
          </ac:spMkLst>
        </pc:spChg>
        <pc:spChg chg="mod">
          <ac:chgData name="Jason Wootton" userId="526938c4-8ce3-4c07-bb74-9d82b87cdb66" providerId="ADAL" clId="{5CD492D3-0E5B-43B0-BB1D-506FFB09AE62}" dt="2023-05-04T16:09:18.482" v="304" actId="14100"/>
          <ac:spMkLst>
            <pc:docMk/>
            <pc:sldMk cId="837269096" sldId="301"/>
            <ac:spMk id="101" creationId="{401E1DE6-B998-4914-B771-B9344DEA87D2}"/>
          </ac:spMkLst>
        </pc:spChg>
        <pc:grpChg chg="mod">
          <ac:chgData name="Jason Wootton" userId="526938c4-8ce3-4c07-bb74-9d82b87cdb66" providerId="ADAL" clId="{5CD492D3-0E5B-43B0-BB1D-506FFB09AE62}" dt="2023-05-04T16:09:18.482" v="304" actId="14100"/>
          <ac:grpSpMkLst>
            <pc:docMk/>
            <pc:sldMk cId="837269096" sldId="301"/>
            <ac:grpSpMk id="93" creationId="{22DA12CD-256C-4D75-91D0-B7B827283644}"/>
          </ac:grpSpMkLst>
        </pc:grpChg>
        <pc:graphicFrameChg chg="mod">
          <ac:chgData name="Jason Wootton" userId="526938c4-8ce3-4c07-bb74-9d82b87cdb66" providerId="ADAL" clId="{5CD492D3-0E5B-43B0-BB1D-506FFB09AE62}" dt="2023-05-04T14:46:08.457" v="142"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5CD492D3-0E5B-43B0-BB1D-506FFB09AE62}" dt="2023-05-04T13:36:11.079" v="124" actId="2711"/>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5CD492D3-0E5B-43B0-BB1D-506FFB09AE62}" dt="2023-05-04T13:36:20.855" v="127" actId="1037"/>
          <ac:graphicFrameMkLst>
            <pc:docMk/>
            <pc:sldMk cId="837269096" sldId="301"/>
            <ac:graphicFrameMk id="17" creationId="{03481FA4-30B1-49D6-A058-EA5E8616D1F1}"/>
          </ac:graphicFrameMkLst>
        </pc:graphicFrameChg>
        <pc:picChg chg="mod">
          <ac:chgData name="Jason Wootton" userId="526938c4-8ce3-4c07-bb74-9d82b87cdb66" providerId="ADAL" clId="{5CD492D3-0E5B-43B0-BB1D-506FFB09AE62}" dt="2023-05-04T16:09:18.482" v="304" actId="14100"/>
          <ac:picMkLst>
            <pc:docMk/>
            <pc:sldMk cId="837269096" sldId="301"/>
            <ac:picMk id="77" creationId="{09672E55-9D34-4D72-BC00-92D6A7E9D44F}"/>
          </ac:picMkLst>
        </pc:picChg>
        <pc:picChg chg="mod">
          <ac:chgData name="Jason Wootton" userId="526938c4-8ce3-4c07-bb74-9d82b87cdb66" providerId="ADAL" clId="{5CD492D3-0E5B-43B0-BB1D-506FFB09AE62}" dt="2023-05-04T16:09:18.482" v="304" actId="14100"/>
          <ac:picMkLst>
            <pc:docMk/>
            <pc:sldMk cId="837269096" sldId="301"/>
            <ac:picMk id="78" creationId="{D41900DC-C516-4793-AC23-0BEE3EAF3DE5}"/>
          </ac:picMkLst>
        </pc:picChg>
        <pc:picChg chg="mod">
          <ac:chgData name="Jason Wootton" userId="526938c4-8ce3-4c07-bb74-9d82b87cdb66" providerId="ADAL" clId="{5CD492D3-0E5B-43B0-BB1D-506FFB09AE62}" dt="2023-05-04T16:09:18.482" v="304" actId="14100"/>
          <ac:picMkLst>
            <pc:docMk/>
            <pc:sldMk cId="837269096" sldId="301"/>
            <ac:picMk id="79" creationId="{913563F5-75FF-4D34-B865-E5EBCDC0DE22}"/>
          </ac:picMkLst>
        </pc:picChg>
        <pc:picChg chg="mod">
          <ac:chgData name="Jason Wootton" userId="526938c4-8ce3-4c07-bb74-9d82b87cdb66" providerId="ADAL" clId="{5CD492D3-0E5B-43B0-BB1D-506FFB09AE62}" dt="2023-05-04T16:09:18.482" v="304" actId="14100"/>
          <ac:picMkLst>
            <pc:docMk/>
            <pc:sldMk cId="837269096" sldId="301"/>
            <ac:picMk id="80" creationId="{094E0749-62E2-44C5-B345-2571722656BD}"/>
          </ac:picMkLst>
        </pc:picChg>
        <pc:picChg chg="mod">
          <ac:chgData name="Jason Wootton" userId="526938c4-8ce3-4c07-bb74-9d82b87cdb66" providerId="ADAL" clId="{5CD492D3-0E5B-43B0-BB1D-506FFB09AE62}" dt="2023-05-04T16:09:18.482" v="304" actId="14100"/>
          <ac:picMkLst>
            <pc:docMk/>
            <pc:sldMk cId="837269096" sldId="301"/>
            <ac:picMk id="81" creationId="{AC0BBD32-78A2-44A0-9FEA-1BDCDFA0EDE2}"/>
          </ac:picMkLst>
        </pc:picChg>
        <pc:picChg chg="mod">
          <ac:chgData name="Jason Wootton" userId="526938c4-8ce3-4c07-bb74-9d82b87cdb66" providerId="ADAL" clId="{5CD492D3-0E5B-43B0-BB1D-506FFB09AE62}" dt="2023-05-04T16:09:18.482" v="304" actId="14100"/>
          <ac:picMkLst>
            <pc:docMk/>
            <pc:sldMk cId="837269096" sldId="301"/>
            <ac:picMk id="82" creationId="{450DB9F5-A1F1-42DF-83EB-61C8C4755273}"/>
          </ac:picMkLst>
        </pc:picChg>
        <pc:picChg chg="mod">
          <ac:chgData name="Jason Wootton" userId="526938c4-8ce3-4c07-bb74-9d82b87cdb66" providerId="ADAL" clId="{5CD492D3-0E5B-43B0-BB1D-506FFB09AE62}" dt="2023-05-04T16:09:18.482" v="304" actId="14100"/>
          <ac:picMkLst>
            <pc:docMk/>
            <pc:sldMk cId="837269096" sldId="301"/>
            <ac:picMk id="83" creationId="{21A1AFB8-A745-4435-8977-CB0E748944BD}"/>
          </ac:picMkLst>
        </pc:picChg>
        <pc:picChg chg="mod">
          <ac:chgData name="Jason Wootton" userId="526938c4-8ce3-4c07-bb74-9d82b87cdb66" providerId="ADAL" clId="{5CD492D3-0E5B-43B0-BB1D-506FFB09AE62}" dt="2023-05-04T16:09:18.482" v="304" actId="14100"/>
          <ac:picMkLst>
            <pc:docMk/>
            <pc:sldMk cId="837269096" sldId="301"/>
            <ac:picMk id="84" creationId="{4D60A6B7-D356-4299-AC19-01EED998923E}"/>
          </ac:picMkLst>
        </pc:picChg>
        <pc:picChg chg="mod">
          <ac:chgData name="Jason Wootton" userId="526938c4-8ce3-4c07-bb74-9d82b87cdb66" providerId="ADAL" clId="{5CD492D3-0E5B-43B0-BB1D-506FFB09AE62}" dt="2023-05-04T16:09:18.482" v="304" actId="14100"/>
          <ac:picMkLst>
            <pc:docMk/>
            <pc:sldMk cId="837269096" sldId="301"/>
            <ac:picMk id="85" creationId="{93E4A502-FCB3-48FA-93EE-A3C78D45069D}"/>
          </ac:picMkLst>
        </pc:picChg>
        <pc:picChg chg="mod">
          <ac:chgData name="Jason Wootton" userId="526938c4-8ce3-4c07-bb74-9d82b87cdb66" providerId="ADAL" clId="{5CD492D3-0E5B-43B0-BB1D-506FFB09AE62}" dt="2023-05-04T16:09:18.482" v="304" actId="14100"/>
          <ac:picMkLst>
            <pc:docMk/>
            <pc:sldMk cId="837269096" sldId="301"/>
            <ac:picMk id="86" creationId="{C47AD135-54AA-4AB7-9B3B-3A61E62EF66C}"/>
          </ac:picMkLst>
        </pc:picChg>
        <pc:picChg chg="mod">
          <ac:chgData name="Jason Wootton" userId="526938c4-8ce3-4c07-bb74-9d82b87cdb66" providerId="ADAL" clId="{5CD492D3-0E5B-43B0-BB1D-506FFB09AE62}" dt="2023-05-04T16:09:18.482" v="304" actId="14100"/>
          <ac:picMkLst>
            <pc:docMk/>
            <pc:sldMk cId="837269096" sldId="301"/>
            <ac:picMk id="87" creationId="{583F6491-49ED-48AF-AA84-41130EA7BA7E}"/>
          </ac:picMkLst>
        </pc:picChg>
        <pc:cxnChg chg="mod">
          <ac:chgData name="Jason Wootton" userId="526938c4-8ce3-4c07-bb74-9d82b87cdb66" providerId="ADAL" clId="{5CD492D3-0E5B-43B0-BB1D-506FFB09AE62}" dt="2023-05-04T16:09:18.482" v="304" actId="14100"/>
          <ac:cxnSpMkLst>
            <pc:docMk/>
            <pc:sldMk cId="837269096" sldId="301"/>
            <ac:cxnSpMk id="70" creationId="{9C9783E3-97C0-47DD-B378-617C8BA0D9DE}"/>
          </ac:cxnSpMkLst>
        </pc:cxnChg>
        <pc:cxnChg chg="mod">
          <ac:chgData name="Jason Wootton" userId="526938c4-8ce3-4c07-bb74-9d82b87cdb66" providerId="ADAL" clId="{5CD492D3-0E5B-43B0-BB1D-506FFB09AE62}" dt="2023-05-04T16:09:18.482" v="304" actId="14100"/>
          <ac:cxnSpMkLst>
            <pc:docMk/>
            <pc:sldMk cId="837269096" sldId="301"/>
            <ac:cxnSpMk id="73" creationId="{855DD191-4DAF-4BAD-8E69-F78C4C4D1623}"/>
          </ac:cxnSpMkLst>
        </pc:cxnChg>
      </pc:sldChg>
      <pc:sldChg chg="modSp mod">
        <pc:chgData name="Jason Wootton" userId="526938c4-8ce3-4c07-bb74-9d82b87cdb66" providerId="ADAL" clId="{5CD492D3-0E5B-43B0-BB1D-506FFB09AE62}" dt="2023-05-04T15:50:34.540" v="234" actId="1076"/>
        <pc:sldMkLst>
          <pc:docMk/>
          <pc:sldMk cId="1864939096" sldId="302"/>
        </pc:sldMkLst>
        <pc:spChg chg="mod">
          <ac:chgData name="Jason Wootton" userId="526938c4-8ce3-4c07-bb74-9d82b87cdb66" providerId="ADAL" clId="{5CD492D3-0E5B-43B0-BB1D-506FFB09AE62}" dt="2023-05-04T14:53:09.384" v="170" actId="20577"/>
          <ac:spMkLst>
            <pc:docMk/>
            <pc:sldMk cId="1864939096" sldId="302"/>
            <ac:spMk id="18" creationId="{E20E325F-54D0-44F3-B1FF-CC506BDB9147}"/>
          </ac:spMkLst>
        </pc:spChg>
        <pc:picChg chg="mod">
          <ac:chgData name="Jason Wootton" userId="526938c4-8ce3-4c07-bb74-9d82b87cdb66" providerId="ADAL" clId="{5CD492D3-0E5B-43B0-BB1D-506FFB09AE62}" dt="2023-05-04T15:50:34.540" v="234" actId="1076"/>
          <ac:picMkLst>
            <pc:docMk/>
            <pc:sldMk cId="1864939096" sldId="302"/>
            <ac:picMk id="12" creationId="{0FC765D7-DEEB-4F57-99F5-C05163A1BD10}"/>
          </ac:picMkLst>
        </pc:picChg>
        <pc:picChg chg="mod">
          <ac:chgData name="Jason Wootton" userId="526938c4-8ce3-4c07-bb74-9d82b87cdb66" providerId="ADAL" clId="{5CD492D3-0E5B-43B0-BB1D-506FFB09AE62}" dt="2023-05-04T15:50:32.388" v="233" actId="1076"/>
          <ac:picMkLst>
            <pc:docMk/>
            <pc:sldMk cId="1864939096" sldId="302"/>
            <ac:picMk id="13" creationId="{996A267D-933E-4614-ACD3-2C11E9A0F517}"/>
          </ac:picMkLst>
        </pc:picChg>
        <pc:picChg chg="mod">
          <ac:chgData name="Jason Wootton" userId="526938c4-8ce3-4c07-bb74-9d82b87cdb66" providerId="ADAL" clId="{5CD492D3-0E5B-43B0-BB1D-506FFB09AE62}" dt="2023-05-04T15:50:28.499" v="232" actId="1076"/>
          <ac:picMkLst>
            <pc:docMk/>
            <pc:sldMk cId="1864939096" sldId="302"/>
            <ac:picMk id="15" creationId="{FF0297AD-6ADA-4C9F-8B49-4907297F2E2F}"/>
          </ac:picMkLst>
        </pc:picChg>
      </pc:sldChg>
      <pc:sldChg chg="modSp mod">
        <pc:chgData name="Jason Wootton" userId="526938c4-8ce3-4c07-bb74-9d82b87cdb66" providerId="ADAL" clId="{5CD492D3-0E5B-43B0-BB1D-506FFB09AE62}" dt="2023-05-04T15:50:22.617" v="231" actId="1076"/>
        <pc:sldMkLst>
          <pc:docMk/>
          <pc:sldMk cId="3792866024" sldId="303"/>
        </pc:sldMkLst>
        <pc:spChg chg="mod">
          <ac:chgData name="Jason Wootton" userId="526938c4-8ce3-4c07-bb74-9d82b87cdb66" providerId="ADAL" clId="{5CD492D3-0E5B-43B0-BB1D-506FFB09AE62}" dt="2023-05-04T15:50:12.808" v="229" actId="20577"/>
          <ac:spMkLst>
            <pc:docMk/>
            <pc:sldMk cId="3792866024" sldId="303"/>
            <ac:spMk id="8" creationId="{CF1C8D28-9A25-45DC-BEBB-E99EAF3CB2F7}"/>
          </ac:spMkLst>
        </pc:spChg>
        <pc:picChg chg="mod">
          <ac:chgData name="Jason Wootton" userId="526938c4-8ce3-4c07-bb74-9d82b87cdb66" providerId="ADAL" clId="{5CD492D3-0E5B-43B0-BB1D-506FFB09AE62}" dt="2023-05-04T15:50:16.915" v="230" actId="1076"/>
          <ac:picMkLst>
            <pc:docMk/>
            <pc:sldMk cId="3792866024" sldId="303"/>
            <ac:picMk id="5" creationId="{35B01E58-80F8-488D-B5CD-0AD4F5EF79E8}"/>
          </ac:picMkLst>
        </pc:picChg>
        <pc:picChg chg="mod">
          <ac:chgData name="Jason Wootton" userId="526938c4-8ce3-4c07-bb74-9d82b87cdb66" providerId="ADAL" clId="{5CD492D3-0E5B-43B0-BB1D-506FFB09AE62}" dt="2023-05-04T15:50:22.617" v="231" actId="1076"/>
          <ac:picMkLst>
            <pc:docMk/>
            <pc:sldMk cId="3792866024" sldId="303"/>
            <ac:picMk id="6" creationId="{40B880C8-9ED6-404E-A514-FF1BE9A2FE7B}"/>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son Wootton" userId="526938c4-8ce3-4c07-bb74-9d82b87cdb66" providerId="ADAL" clId="{950A3C82-237A-457F-BE67-D3CE891F0A90}"/>
    <pc:docChg chg="undo custSel modSld">
      <pc:chgData name="Jason Wootton" userId="526938c4-8ce3-4c07-bb74-9d82b87cdb66" providerId="ADAL" clId="{950A3C82-237A-457F-BE67-D3CE891F0A90}" dt="2022-12-15T15:57:04.399" v="394" actId="20577"/>
      <pc:docMkLst>
        <pc:docMk/>
      </pc:docMkLst>
      <pc:sldChg chg="modSp mod">
        <pc:chgData name="Jason Wootton" userId="526938c4-8ce3-4c07-bb74-9d82b87cdb66" providerId="ADAL" clId="{950A3C82-237A-457F-BE67-D3CE891F0A90}" dt="2022-12-15T15:45:01.386" v="327" actId="1036"/>
        <pc:sldMkLst>
          <pc:docMk/>
          <pc:sldMk cId="908167305" sldId="300"/>
        </pc:sldMkLst>
        <pc:spChg chg="mod">
          <ac:chgData name="Jason Wootton" userId="526938c4-8ce3-4c07-bb74-9d82b87cdb66" providerId="ADAL" clId="{950A3C82-237A-457F-BE67-D3CE891F0A90}" dt="2022-12-15T15:44:26.019" v="294" actId="20577"/>
          <ac:spMkLst>
            <pc:docMk/>
            <pc:sldMk cId="908167305" sldId="300"/>
            <ac:spMk id="18" creationId="{E20E325F-54D0-44F3-B1FF-CC506BDB9147}"/>
          </ac:spMkLst>
        </pc:spChg>
        <pc:picChg chg="mod">
          <ac:chgData name="Jason Wootton" userId="526938c4-8ce3-4c07-bb74-9d82b87cdb66" providerId="ADAL" clId="{950A3C82-237A-457F-BE67-D3CE891F0A90}" dt="2022-12-15T15:45:01.386" v="327" actId="1036"/>
          <ac:picMkLst>
            <pc:docMk/>
            <pc:sldMk cId="908167305" sldId="300"/>
            <ac:picMk id="9" creationId="{C449DF34-0F38-4F3C-AC37-903A19D7DE09}"/>
          </ac:picMkLst>
        </pc:picChg>
        <pc:picChg chg="mod">
          <ac:chgData name="Jason Wootton" userId="526938c4-8ce3-4c07-bb74-9d82b87cdb66" providerId="ADAL" clId="{950A3C82-237A-457F-BE67-D3CE891F0A90}" dt="2022-12-15T15:44:42.335" v="300" actId="1036"/>
          <ac:picMkLst>
            <pc:docMk/>
            <pc:sldMk cId="908167305" sldId="300"/>
            <ac:picMk id="10" creationId="{9379DE11-BAC4-4826-A669-DC3D65F23969}"/>
          </ac:picMkLst>
        </pc:picChg>
      </pc:sldChg>
      <pc:sldChg chg="addSp delSp modSp mod">
        <pc:chgData name="Jason Wootton" userId="526938c4-8ce3-4c07-bb74-9d82b87cdb66" providerId="ADAL" clId="{950A3C82-237A-457F-BE67-D3CE891F0A90}" dt="2022-12-15T15:26:19.086" v="165" actId="20577"/>
        <pc:sldMkLst>
          <pc:docMk/>
          <pc:sldMk cId="837269096" sldId="301"/>
        </pc:sldMkLst>
        <pc:spChg chg="mod">
          <ac:chgData name="Jason Wootton" userId="526938c4-8ce3-4c07-bb74-9d82b87cdb66" providerId="ADAL" clId="{950A3C82-237A-457F-BE67-D3CE891F0A90}" dt="2022-12-15T12:56:28.323" v="71" actId="1035"/>
          <ac:spMkLst>
            <pc:docMk/>
            <pc:sldMk cId="837269096" sldId="301"/>
            <ac:spMk id="4" creationId="{677A7626-A3CB-4D02-97C2-608E8E6777C4}"/>
          </ac:spMkLst>
        </pc:spChg>
        <pc:spChg chg="mod">
          <ac:chgData name="Jason Wootton" userId="526938c4-8ce3-4c07-bb74-9d82b87cdb66" providerId="ADAL" clId="{950A3C82-237A-457F-BE67-D3CE891F0A90}" dt="2022-12-15T12:56:28.323" v="71" actId="1035"/>
          <ac:spMkLst>
            <pc:docMk/>
            <pc:sldMk cId="837269096" sldId="301"/>
            <ac:spMk id="6" creationId="{54D9CC6F-4947-405F-9074-B79DC108ECF8}"/>
          </ac:spMkLst>
        </pc:spChg>
        <pc:spChg chg="mod">
          <ac:chgData name="Jason Wootton" userId="526938c4-8ce3-4c07-bb74-9d82b87cdb66" providerId="ADAL" clId="{950A3C82-237A-457F-BE67-D3CE891F0A90}" dt="2022-12-15T12:56:28.323" v="71" actId="1035"/>
          <ac:spMkLst>
            <pc:docMk/>
            <pc:sldMk cId="837269096" sldId="301"/>
            <ac:spMk id="9" creationId="{ACE095F6-8BE9-4282-92C2-6AC0ABE3713F}"/>
          </ac:spMkLst>
        </pc:spChg>
        <pc:spChg chg="mod">
          <ac:chgData name="Jason Wootton" userId="526938c4-8ce3-4c07-bb74-9d82b87cdb66" providerId="ADAL" clId="{950A3C82-237A-457F-BE67-D3CE891F0A90}" dt="2022-12-15T12:56:28.323" v="71" actId="1035"/>
          <ac:spMkLst>
            <pc:docMk/>
            <pc:sldMk cId="837269096" sldId="301"/>
            <ac:spMk id="10" creationId="{1FEBE621-E026-438D-8D17-361DB5BA5D17}"/>
          </ac:spMkLst>
        </pc:spChg>
        <pc:spChg chg="mod">
          <ac:chgData name="Jason Wootton" userId="526938c4-8ce3-4c07-bb74-9d82b87cdb66" providerId="ADAL" clId="{950A3C82-237A-457F-BE67-D3CE891F0A90}" dt="2022-12-15T12:56:28.323" v="71" actId="1035"/>
          <ac:spMkLst>
            <pc:docMk/>
            <pc:sldMk cId="837269096" sldId="301"/>
            <ac:spMk id="11" creationId="{C22830AF-3429-49C2-9C37-56CB75FFB9D9}"/>
          </ac:spMkLst>
        </pc:spChg>
        <pc:spChg chg="mod">
          <ac:chgData name="Jason Wootton" userId="526938c4-8ce3-4c07-bb74-9d82b87cdb66" providerId="ADAL" clId="{950A3C82-237A-457F-BE67-D3CE891F0A90}" dt="2022-12-15T14:15:06.812" v="146" actId="14100"/>
          <ac:spMkLst>
            <pc:docMk/>
            <pc:sldMk cId="837269096" sldId="301"/>
            <ac:spMk id="14" creationId="{B86FC3CA-C57B-4964-9C53-342A8DDB8431}"/>
          </ac:spMkLst>
        </pc:spChg>
        <pc:spChg chg="mod">
          <ac:chgData name="Jason Wootton" userId="526938c4-8ce3-4c07-bb74-9d82b87cdb66" providerId="ADAL" clId="{950A3C82-237A-457F-BE67-D3CE891F0A90}" dt="2022-12-15T12:56:35.847" v="81" actId="20577"/>
          <ac:spMkLst>
            <pc:docMk/>
            <pc:sldMk cId="837269096" sldId="301"/>
            <ac:spMk id="16" creationId="{838176FD-6BDD-4E99-A54D-87B48B61008E}"/>
          </ac:spMkLst>
        </pc:spChg>
        <pc:spChg chg="mod">
          <ac:chgData name="Jason Wootton" userId="526938c4-8ce3-4c07-bb74-9d82b87cdb66" providerId="ADAL" clId="{950A3C82-237A-457F-BE67-D3CE891F0A90}" dt="2022-12-15T12:56:28.323" v="71" actId="1035"/>
          <ac:spMkLst>
            <pc:docMk/>
            <pc:sldMk cId="837269096" sldId="301"/>
            <ac:spMk id="20" creationId="{CCC698A5-FCB6-4B88-9B67-AE8C3D5C0C6A}"/>
          </ac:spMkLst>
        </pc:spChg>
        <pc:spChg chg="mod">
          <ac:chgData name="Jason Wootton" userId="526938c4-8ce3-4c07-bb74-9d82b87cdb66" providerId="ADAL" clId="{950A3C82-237A-457F-BE67-D3CE891F0A90}" dt="2022-12-15T12:56:28.323" v="71" actId="1035"/>
          <ac:spMkLst>
            <pc:docMk/>
            <pc:sldMk cId="837269096" sldId="301"/>
            <ac:spMk id="21" creationId="{0B28F0F7-AD69-48E1-8AE6-0495438805E9}"/>
          </ac:spMkLst>
        </pc:spChg>
        <pc:spChg chg="mod">
          <ac:chgData name="Jason Wootton" userId="526938c4-8ce3-4c07-bb74-9d82b87cdb66" providerId="ADAL" clId="{950A3C82-237A-457F-BE67-D3CE891F0A90}" dt="2022-12-15T12:56:28.323" v="71" actId="1035"/>
          <ac:spMkLst>
            <pc:docMk/>
            <pc:sldMk cId="837269096" sldId="301"/>
            <ac:spMk id="22" creationId="{5BF0852F-2C67-4CB7-88CE-85EC45C43723}"/>
          </ac:spMkLst>
        </pc:spChg>
        <pc:spChg chg="mod">
          <ac:chgData name="Jason Wootton" userId="526938c4-8ce3-4c07-bb74-9d82b87cdb66" providerId="ADAL" clId="{950A3C82-237A-457F-BE67-D3CE891F0A90}" dt="2022-12-15T12:56:28.323" v="71" actId="1035"/>
          <ac:spMkLst>
            <pc:docMk/>
            <pc:sldMk cId="837269096" sldId="301"/>
            <ac:spMk id="23" creationId="{A7AA7266-058E-4474-B414-18F5049CECAD}"/>
          </ac:spMkLst>
        </pc:spChg>
        <pc:spChg chg="mod">
          <ac:chgData name="Jason Wootton" userId="526938c4-8ce3-4c07-bb74-9d82b87cdb66" providerId="ADAL" clId="{950A3C82-237A-457F-BE67-D3CE891F0A90}" dt="2022-12-15T12:56:28.323" v="71" actId="1035"/>
          <ac:spMkLst>
            <pc:docMk/>
            <pc:sldMk cId="837269096" sldId="301"/>
            <ac:spMk id="24" creationId="{8E2D7E0A-C4CD-42F4-A790-747256CC29CC}"/>
          </ac:spMkLst>
        </pc:spChg>
        <pc:spChg chg="mod">
          <ac:chgData name="Jason Wootton" userId="526938c4-8ce3-4c07-bb74-9d82b87cdb66" providerId="ADAL" clId="{950A3C82-237A-457F-BE67-D3CE891F0A90}" dt="2022-12-15T12:56:28.323" v="71" actId="1035"/>
          <ac:spMkLst>
            <pc:docMk/>
            <pc:sldMk cId="837269096" sldId="301"/>
            <ac:spMk id="25" creationId="{FC873453-7771-4BD5-9B45-C63575899FB3}"/>
          </ac:spMkLst>
        </pc:spChg>
        <pc:spChg chg="mod">
          <ac:chgData name="Jason Wootton" userId="526938c4-8ce3-4c07-bb74-9d82b87cdb66" providerId="ADAL" clId="{950A3C82-237A-457F-BE67-D3CE891F0A90}" dt="2022-12-15T14:15:06.812" v="146" actId="14100"/>
          <ac:spMkLst>
            <pc:docMk/>
            <pc:sldMk cId="837269096" sldId="301"/>
            <ac:spMk id="29" creationId="{4BE1D56F-6270-477C-A2A0-944AD23356B7}"/>
          </ac:spMkLst>
        </pc:spChg>
        <pc:spChg chg="mod">
          <ac:chgData name="Jason Wootton" userId="526938c4-8ce3-4c07-bb74-9d82b87cdb66" providerId="ADAL" clId="{950A3C82-237A-457F-BE67-D3CE891F0A90}" dt="2022-12-15T14:15:06.812" v="146" actId="14100"/>
          <ac:spMkLst>
            <pc:docMk/>
            <pc:sldMk cId="837269096" sldId="301"/>
            <ac:spMk id="32" creationId="{007793B8-C6F1-4962-AABD-436609B84983}"/>
          </ac:spMkLst>
        </pc:spChg>
        <pc:spChg chg="mod">
          <ac:chgData name="Jason Wootton" userId="526938c4-8ce3-4c07-bb74-9d82b87cdb66" providerId="ADAL" clId="{950A3C82-237A-457F-BE67-D3CE891F0A90}" dt="2022-12-15T14:15:44.553" v="156" actId="20577"/>
          <ac:spMkLst>
            <pc:docMk/>
            <pc:sldMk cId="837269096" sldId="301"/>
            <ac:spMk id="33" creationId="{BA31C262-66CB-45AE-A2EC-34CCD01799FA}"/>
          </ac:spMkLst>
        </pc:spChg>
        <pc:spChg chg="mod">
          <ac:chgData name="Jason Wootton" userId="526938c4-8ce3-4c07-bb74-9d82b87cdb66" providerId="ADAL" clId="{950A3C82-237A-457F-BE67-D3CE891F0A90}" dt="2022-12-15T14:15:06.812" v="146" actId="14100"/>
          <ac:spMkLst>
            <pc:docMk/>
            <pc:sldMk cId="837269096" sldId="301"/>
            <ac:spMk id="49" creationId="{724868E0-9057-4212-90F9-EBCD63863BA6}"/>
          </ac:spMkLst>
        </pc:spChg>
        <pc:spChg chg="mod">
          <ac:chgData name="Jason Wootton" userId="526938c4-8ce3-4c07-bb74-9d82b87cdb66" providerId="ADAL" clId="{950A3C82-237A-457F-BE67-D3CE891F0A90}" dt="2022-12-15T14:15:06.812" v="146" actId="14100"/>
          <ac:spMkLst>
            <pc:docMk/>
            <pc:sldMk cId="837269096" sldId="301"/>
            <ac:spMk id="50" creationId="{0F01E6EF-884E-44B5-BC84-0C06CB1F7F53}"/>
          </ac:spMkLst>
        </pc:spChg>
        <pc:spChg chg="mod">
          <ac:chgData name="Jason Wootton" userId="526938c4-8ce3-4c07-bb74-9d82b87cdb66" providerId="ADAL" clId="{950A3C82-237A-457F-BE67-D3CE891F0A90}" dt="2022-12-15T14:15:06.812" v="146" actId="14100"/>
          <ac:spMkLst>
            <pc:docMk/>
            <pc:sldMk cId="837269096" sldId="301"/>
            <ac:spMk id="52" creationId="{3EC3801D-3750-4597-9D37-BD9EEDB14084}"/>
          </ac:spMkLst>
        </pc:spChg>
        <pc:spChg chg="mod">
          <ac:chgData name="Jason Wootton" userId="526938c4-8ce3-4c07-bb74-9d82b87cdb66" providerId="ADAL" clId="{950A3C82-237A-457F-BE67-D3CE891F0A90}" dt="2022-12-15T14:15:06.812" v="146" actId="14100"/>
          <ac:spMkLst>
            <pc:docMk/>
            <pc:sldMk cId="837269096" sldId="301"/>
            <ac:spMk id="53" creationId="{16F8FF2C-D73E-4B91-905B-03470023C480}"/>
          </ac:spMkLst>
        </pc:spChg>
        <pc:spChg chg="mod">
          <ac:chgData name="Jason Wootton" userId="526938c4-8ce3-4c07-bb74-9d82b87cdb66" providerId="ADAL" clId="{950A3C82-237A-457F-BE67-D3CE891F0A90}" dt="2022-12-15T14:15:06.812" v="146" actId="14100"/>
          <ac:spMkLst>
            <pc:docMk/>
            <pc:sldMk cId="837269096" sldId="301"/>
            <ac:spMk id="59" creationId="{1440B617-0F10-4154-A65E-B28DD238F269}"/>
          </ac:spMkLst>
        </pc:spChg>
        <pc:spChg chg="mod">
          <ac:chgData name="Jason Wootton" userId="526938c4-8ce3-4c07-bb74-9d82b87cdb66" providerId="ADAL" clId="{950A3C82-237A-457F-BE67-D3CE891F0A90}" dt="2022-12-15T14:15:06.812" v="146" actId="14100"/>
          <ac:spMkLst>
            <pc:docMk/>
            <pc:sldMk cId="837269096" sldId="301"/>
            <ac:spMk id="60" creationId="{E97E2BEA-E030-434F-A140-36A3A7B72500}"/>
          </ac:spMkLst>
        </pc:spChg>
        <pc:spChg chg="mod">
          <ac:chgData name="Jason Wootton" userId="526938c4-8ce3-4c07-bb74-9d82b87cdb66" providerId="ADAL" clId="{950A3C82-237A-457F-BE67-D3CE891F0A90}" dt="2022-12-15T14:15:06.812" v="146" actId="14100"/>
          <ac:spMkLst>
            <pc:docMk/>
            <pc:sldMk cId="837269096" sldId="301"/>
            <ac:spMk id="61" creationId="{4C1974DC-265A-41A9-996D-7B0762747479}"/>
          </ac:spMkLst>
        </pc:spChg>
        <pc:spChg chg="mod">
          <ac:chgData name="Jason Wootton" userId="526938c4-8ce3-4c07-bb74-9d82b87cdb66" providerId="ADAL" clId="{950A3C82-237A-457F-BE67-D3CE891F0A90}" dt="2022-12-15T14:15:06.812" v="146" actId="14100"/>
          <ac:spMkLst>
            <pc:docMk/>
            <pc:sldMk cId="837269096" sldId="301"/>
            <ac:spMk id="62" creationId="{CB359C38-822B-44B3-B090-1D4E0CC3E841}"/>
          </ac:spMkLst>
        </pc:spChg>
        <pc:spChg chg="mod">
          <ac:chgData name="Jason Wootton" userId="526938c4-8ce3-4c07-bb74-9d82b87cdb66" providerId="ADAL" clId="{950A3C82-237A-457F-BE67-D3CE891F0A90}" dt="2022-12-15T14:15:06.812" v="146" actId="14100"/>
          <ac:spMkLst>
            <pc:docMk/>
            <pc:sldMk cId="837269096" sldId="301"/>
            <ac:spMk id="63" creationId="{CA98C0C5-246C-4082-B93C-20166E56275C}"/>
          </ac:spMkLst>
        </pc:spChg>
        <pc:spChg chg="mod">
          <ac:chgData name="Jason Wootton" userId="526938c4-8ce3-4c07-bb74-9d82b87cdb66" providerId="ADAL" clId="{950A3C82-237A-457F-BE67-D3CE891F0A90}" dt="2022-12-15T14:15:06.812" v="146" actId="14100"/>
          <ac:spMkLst>
            <pc:docMk/>
            <pc:sldMk cId="837269096" sldId="301"/>
            <ac:spMk id="64" creationId="{DBFED242-DC15-417C-B1C8-8A7DEDCAA870}"/>
          </ac:spMkLst>
        </pc:spChg>
        <pc:spChg chg="mod">
          <ac:chgData name="Jason Wootton" userId="526938c4-8ce3-4c07-bb74-9d82b87cdb66" providerId="ADAL" clId="{950A3C82-237A-457F-BE67-D3CE891F0A90}" dt="2022-12-15T14:15:06.812" v="146" actId="14100"/>
          <ac:spMkLst>
            <pc:docMk/>
            <pc:sldMk cId="837269096" sldId="301"/>
            <ac:spMk id="65" creationId="{00052E03-04CD-47E4-8CE1-6B8C9D9AE5C8}"/>
          </ac:spMkLst>
        </pc:spChg>
        <pc:spChg chg="mod">
          <ac:chgData name="Jason Wootton" userId="526938c4-8ce3-4c07-bb74-9d82b87cdb66" providerId="ADAL" clId="{950A3C82-237A-457F-BE67-D3CE891F0A90}" dt="2022-12-15T14:15:06.812" v="146" actId="14100"/>
          <ac:spMkLst>
            <pc:docMk/>
            <pc:sldMk cId="837269096" sldId="301"/>
            <ac:spMk id="66" creationId="{EEE50EF3-E7D9-4E8B-8E22-E4E64A69A4B6}"/>
          </ac:spMkLst>
        </pc:spChg>
        <pc:spChg chg="mod">
          <ac:chgData name="Jason Wootton" userId="526938c4-8ce3-4c07-bb74-9d82b87cdb66" providerId="ADAL" clId="{950A3C82-237A-457F-BE67-D3CE891F0A90}" dt="2022-12-15T14:15:06.812" v="146" actId="14100"/>
          <ac:spMkLst>
            <pc:docMk/>
            <pc:sldMk cId="837269096" sldId="301"/>
            <ac:spMk id="67" creationId="{CBA99F03-158B-435D-AF1F-4B09F008530F}"/>
          </ac:spMkLst>
        </pc:spChg>
        <pc:spChg chg="mod">
          <ac:chgData name="Jason Wootton" userId="526938c4-8ce3-4c07-bb74-9d82b87cdb66" providerId="ADAL" clId="{950A3C82-237A-457F-BE67-D3CE891F0A90}" dt="2022-12-15T14:15:06.812" v="146" actId="14100"/>
          <ac:spMkLst>
            <pc:docMk/>
            <pc:sldMk cId="837269096" sldId="301"/>
            <ac:spMk id="68" creationId="{D782A6D0-9C0C-4DF1-AC6D-CD799BD5A6C9}"/>
          </ac:spMkLst>
        </pc:spChg>
        <pc:spChg chg="mod">
          <ac:chgData name="Jason Wootton" userId="526938c4-8ce3-4c07-bb74-9d82b87cdb66" providerId="ADAL" clId="{950A3C82-237A-457F-BE67-D3CE891F0A90}" dt="2022-12-15T14:15:06.812" v="146" actId="14100"/>
          <ac:spMkLst>
            <pc:docMk/>
            <pc:sldMk cId="837269096" sldId="301"/>
            <ac:spMk id="69" creationId="{C0C46863-5DD8-4588-83B1-7C81130330D4}"/>
          </ac:spMkLst>
        </pc:spChg>
        <pc:spChg chg="mod">
          <ac:chgData name="Jason Wootton" userId="526938c4-8ce3-4c07-bb74-9d82b87cdb66" providerId="ADAL" clId="{950A3C82-237A-457F-BE67-D3CE891F0A90}" dt="2022-12-15T15:26:19.086" v="165" actId="20577"/>
          <ac:spMkLst>
            <pc:docMk/>
            <pc:sldMk cId="837269096" sldId="301"/>
            <ac:spMk id="74" creationId="{9635573D-2ED8-4709-A3D6-D10C33913289}"/>
          </ac:spMkLst>
        </pc:spChg>
        <pc:grpChg chg="mod">
          <ac:chgData name="Jason Wootton" userId="526938c4-8ce3-4c07-bb74-9d82b87cdb66" providerId="ADAL" clId="{950A3C82-237A-457F-BE67-D3CE891F0A90}" dt="2022-12-15T12:56:28.323" v="71" actId="1035"/>
          <ac:grpSpMkLst>
            <pc:docMk/>
            <pc:sldMk cId="837269096" sldId="301"/>
            <ac:grpSpMk id="12" creationId="{2267E484-30E6-44D5-9810-9C10ABBC2BB4}"/>
          </ac:grpSpMkLst>
        </pc:grpChg>
        <pc:grpChg chg="mod">
          <ac:chgData name="Jason Wootton" userId="526938c4-8ce3-4c07-bb74-9d82b87cdb66" providerId="ADAL" clId="{950A3C82-237A-457F-BE67-D3CE891F0A90}" dt="2022-12-15T14:15:06.812" v="146" actId="14100"/>
          <ac:grpSpMkLst>
            <pc:docMk/>
            <pc:sldMk cId="837269096" sldId="301"/>
            <ac:grpSpMk id="45" creationId="{BA89D904-C679-4FF9-A8FE-92844495E84B}"/>
          </ac:grpSpMkLst>
        </pc:grpChg>
        <pc:grpChg chg="mod">
          <ac:chgData name="Jason Wootton" userId="526938c4-8ce3-4c07-bb74-9d82b87cdb66" providerId="ADAL" clId="{950A3C82-237A-457F-BE67-D3CE891F0A90}" dt="2022-12-15T12:56:28.323" v="71" actId="1035"/>
          <ac:grpSpMkLst>
            <pc:docMk/>
            <pc:sldMk cId="837269096" sldId="301"/>
            <ac:grpSpMk id="46" creationId="{D7607244-2EDA-422B-86B2-110E674369E7}"/>
          </ac:grpSpMkLst>
        </pc:grpChg>
        <pc:grpChg chg="mod">
          <ac:chgData name="Jason Wootton" userId="526938c4-8ce3-4c07-bb74-9d82b87cdb66" providerId="ADAL" clId="{950A3C82-237A-457F-BE67-D3CE891F0A90}" dt="2022-12-15T14:15:06.812" v="146" actId="14100"/>
          <ac:grpSpMkLst>
            <pc:docMk/>
            <pc:sldMk cId="837269096" sldId="301"/>
            <ac:grpSpMk id="48" creationId="{5D7D9463-C9F0-4F5A-BAAA-BC5955335054}"/>
          </ac:grpSpMkLst>
        </pc:grpChg>
        <pc:grpChg chg="mod">
          <ac:chgData name="Jason Wootton" userId="526938c4-8ce3-4c07-bb74-9d82b87cdb66" providerId="ADAL" clId="{950A3C82-237A-457F-BE67-D3CE891F0A90}" dt="2022-12-15T14:15:06.812" v="146" actId="14100"/>
          <ac:grpSpMkLst>
            <pc:docMk/>
            <pc:sldMk cId="837269096" sldId="301"/>
            <ac:grpSpMk id="51" creationId="{91A838CC-BA87-4B8C-9D8B-42C7D1259561}"/>
          </ac:grpSpMkLst>
        </pc:grpChg>
        <pc:graphicFrameChg chg="mod modGraphic">
          <ac:chgData name="Jason Wootton" userId="526938c4-8ce3-4c07-bb74-9d82b87cdb66" providerId="ADAL" clId="{950A3C82-237A-457F-BE67-D3CE891F0A90}" dt="2022-12-15T15:25:54.805" v="15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50A3C82-237A-457F-BE67-D3CE891F0A90}" dt="2022-12-15T12:55:57.382" v="3" actId="14100"/>
          <ac:graphicFrameMkLst>
            <pc:docMk/>
            <pc:sldMk cId="837269096" sldId="301"/>
            <ac:graphicFrameMk id="13" creationId="{3DD3EFD0-C043-49B1-A71A-318C4B424A5E}"/>
          </ac:graphicFrameMkLst>
        </pc:graphicFrameChg>
        <pc:graphicFrameChg chg="add del mod modGraphic">
          <ac:chgData name="Jason Wootton" userId="526938c4-8ce3-4c07-bb74-9d82b87cdb66" providerId="ADAL" clId="{950A3C82-237A-457F-BE67-D3CE891F0A90}" dt="2022-12-15T14:15:27.723" v="151" actId="14734"/>
          <ac:graphicFrameMkLst>
            <pc:docMk/>
            <pc:sldMk cId="837269096" sldId="301"/>
            <ac:graphicFrameMk id="17" creationId="{03481FA4-30B1-49D6-A058-EA5E8616D1F1}"/>
          </ac:graphicFrameMkLst>
        </pc:graphicFrameChg>
        <pc:graphicFrameChg chg="add del mod">
          <ac:chgData name="Jason Wootton" userId="526938c4-8ce3-4c07-bb74-9d82b87cdb66" providerId="ADAL" clId="{950A3C82-237A-457F-BE67-D3CE891F0A90}" dt="2022-12-15T12:58:21.467" v="104"/>
          <ac:graphicFrameMkLst>
            <pc:docMk/>
            <pc:sldMk cId="837269096" sldId="301"/>
            <ac:graphicFrameMk id="27" creationId="{FF94ECC4-8ED4-A1A4-C390-60BC0FD56D50}"/>
          </ac:graphicFrameMkLst>
        </pc:graphicFrameChg>
        <pc:graphicFrameChg chg="add del mod modGraphic">
          <ac:chgData name="Jason Wootton" userId="526938c4-8ce3-4c07-bb74-9d82b87cdb66" providerId="ADAL" clId="{950A3C82-237A-457F-BE67-D3CE891F0A90}" dt="2022-12-15T12:58:20.170" v="102"/>
          <ac:graphicFrameMkLst>
            <pc:docMk/>
            <pc:sldMk cId="837269096" sldId="301"/>
            <ac:graphicFrameMk id="30" creationId="{2DEC7403-0E0B-6174-411E-A48A486E0BE3}"/>
          </ac:graphicFrameMkLst>
        </pc:graphicFrameChg>
        <pc:graphicFrameChg chg="add del mod modGraphic">
          <ac:chgData name="Jason Wootton" userId="526938c4-8ce3-4c07-bb74-9d82b87cdb66" providerId="ADAL" clId="{950A3C82-237A-457F-BE67-D3CE891F0A90}" dt="2022-12-15T14:15:39.432" v="152" actId="478"/>
          <ac:graphicFrameMkLst>
            <pc:docMk/>
            <pc:sldMk cId="837269096" sldId="301"/>
            <ac:graphicFrameMk id="35" creationId="{0B74D546-E783-101F-4352-5935C6A0AF14}"/>
          </ac:graphicFrameMkLst>
        </pc:graphicFrameChg>
        <pc:picChg chg="mod">
          <ac:chgData name="Jason Wootton" userId="526938c4-8ce3-4c07-bb74-9d82b87cdb66" providerId="ADAL" clId="{950A3C82-237A-457F-BE67-D3CE891F0A90}" dt="2022-12-15T14:15:06.812" v="146" actId="14100"/>
          <ac:picMkLst>
            <pc:docMk/>
            <pc:sldMk cId="837269096" sldId="301"/>
            <ac:picMk id="19" creationId="{EE8D80EA-6015-40B7-BA08-85742F0810B9}"/>
          </ac:picMkLst>
        </pc:picChg>
        <pc:picChg chg="mod">
          <ac:chgData name="Jason Wootton" userId="526938c4-8ce3-4c07-bb74-9d82b87cdb66" providerId="ADAL" clId="{950A3C82-237A-457F-BE67-D3CE891F0A90}" dt="2022-12-15T14:15:06.812" v="146" actId="14100"/>
          <ac:picMkLst>
            <pc:docMk/>
            <pc:sldMk cId="837269096" sldId="301"/>
            <ac:picMk id="26" creationId="{514A57F4-EFF4-4CEE-9E2C-281453F1D6D6}"/>
          </ac:picMkLst>
        </pc:picChg>
        <pc:picChg chg="mod">
          <ac:chgData name="Jason Wootton" userId="526938c4-8ce3-4c07-bb74-9d82b87cdb66" providerId="ADAL" clId="{950A3C82-237A-457F-BE67-D3CE891F0A90}" dt="2022-12-15T14:15:06.812" v="146" actId="14100"/>
          <ac:picMkLst>
            <pc:docMk/>
            <pc:sldMk cId="837269096" sldId="301"/>
            <ac:picMk id="28" creationId="{0B7484E7-48C2-4122-9B97-576A8F9FD436}"/>
          </ac:picMkLst>
        </pc:picChg>
        <pc:picChg chg="mod">
          <ac:chgData name="Jason Wootton" userId="526938c4-8ce3-4c07-bb74-9d82b87cdb66" providerId="ADAL" clId="{950A3C82-237A-457F-BE67-D3CE891F0A90}" dt="2022-12-15T14:15:06.812" v="146" actId="14100"/>
          <ac:picMkLst>
            <pc:docMk/>
            <pc:sldMk cId="837269096" sldId="301"/>
            <ac:picMk id="34" creationId="{4F5290EB-516B-441E-B80C-781EE1C8C1BA}"/>
          </ac:picMkLst>
        </pc:picChg>
        <pc:picChg chg="mod">
          <ac:chgData name="Jason Wootton" userId="526938c4-8ce3-4c07-bb74-9d82b87cdb66" providerId="ADAL" clId="{950A3C82-237A-457F-BE67-D3CE891F0A90}" dt="2022-12-15T14:15:06.812" v="146" actId="14100"/>
          <ac:picMkLst>
            <pc:docMk/>
            <pc:sldMk cId="837269096" sldId="301"/>
            <ac:picMk id="36" creationId="{B4D6AFDA-6C30-4EDD-8400-EB1206EC30AC}"/>
          </ac:picMkLst>
        </pc:picChg>
        <pc:picChg chg="mod">
          <ac:chgData name="Jason Wootton" userId="526938c4-8ce3-4c07-bb74-9d82b87cdb66" providerId="ADAL" clId="{950A3C82-237A-457F-BE67-D3CE891F0A90}" dt="2022-12-15T14:15:06.812" v="146" actId="14100"/>
          <ac:picMkLst>
            <pc:docMk/>
            <pc:sldMk cId="837269096" sldId="301"/>
            <ac:picMk id="37" creationId="{AC37A069-668B-43FE-BA00-402AA62678D7}"/>
          </ac:picMkLst>
        </pc:picChg>
        <pc:picChg chg="mod">
          <ac:chgData name="Jason Wootton" userId="526938c4-8ce3-4c07-bb74-9d82b87cdb66" providerId="ADAL" clId="{950A3C82-237A-457F-BE67-D3CE891F0A90}" dt="2022-12-15T14:15:06.812" v="146" actId="14100"/>
          <ac:picMkLst>
            <pc:docMk/>
            <pc:sldMk cId="837269096" sldId="301"/>
            <ac:picMk id="38" creationId="{2AC58B30-8ABD-40ED-8606-CB1C771A2BBE}"/>
          </ac:picMkLst>
        </pc:picChg>
        <pc:picChg chg="mod">
          <ac:chgData name="Jason Wootton" userId="526938c4-8ce3-4c07-bb74-9d82b87cdb66" providerId="ADAL" clId="{950A3C82-237A-457F-BE67-D3CE891F0A90}" dt="2022-12-15T14:15:06.812" v="146" actId="14100"/>
          <ac:picMkLst>
            <pc:docMk/>
            <pc:sldMk cId="837269096" sldId="301"/>
            <ac:picMk id="39" creationId="{0248EDCE-930E-490E-8DAA-A3D6566442CF}"/>
          </ac:picMkLst>
        </pc:picChg>
        <pc:picChg chg="mod">
          <ac:chgData name="Jason Wootton" userId="526938c4-8ce3-4c07-bb74-9d82b87cdb66" providerId="ADAL" clId="{950A3C82-237A-457F-BE67-D3CE891F0A90}" dt="2022-12-15T14:15:06.812" v="146" actId="14100"/>
          <ac:picMkLst>
            <pc:docMk/>
            <pc:sldMk cId="837269096" sldId="301"/>
            <ac:picMk id="40" creationId="{F7CF3C1C-F2F1-4664-978B-72AF5349C6A2}"/>
          </ac:picMkLst>
        </pc:picChg>
        <pc:picChg chg="mod">
          <ac:chgData name="Jason Wootton" userId="526938c4-8ce3-4c07-bb74-9d82b87cdb66" providerId="ADAL" clId="{950A3C82-237A-457F-BE67-D3CE891F0A90}" dt="2022-12-15T14:15:06.812" v="146" actId="14100"/>
          <ac:picMkLst>
            <pc:docMk/>
            <pc:sldMk cId="837269096" sldId="301"/>
            <ac:picMk id="41" creationId="{8E5EDE34-2737-4ED9-AD55-50014B13841E}"/>
          </ac:picMkLst>
        </pc:picChg>
        <pc:picChg chg="mod">
          <ac:chgData name="Jason Wootton" userId="526938c4-8ce3-4c07-bb74-9d82b87cdb66" providerId="ADAL" clId="{950A3C82-237A-457F-BE67-D3CE891F0A90}" dt="2022-12-15T14:15:06.812" v="146" actId="14100"/>
          <ac:picMkLst>
            <pc:docMk/>
            <pc:sldMk cId="837269096" sldId="301"/>
            <ac:picMk id="47" creationId="{F6F9CFB7-14D0-4E56-9D7E-2D24876A97F3}"/>
          </ac:picMkLst>
        </pc:picChg>
        <pc:picChg chg="mod">
          <ac:chgData name="Jason Wootton" userId="526938c4-8ce3-4c07-bb74-9d82b87cdb66" providerId="ADAL" clId="{950A3C82-237A-457F-BE67-D3CE891F0A90}" dt="2022-12-15T12:56:30.315" v="77" actId="1035"/>
          <ac:picMkLst>
            <pc:docMk/>
            <pc:sldMk cId="837269096" sldId="301"/>
            <ac:picMk id="102" creationId="{645D4BAB-A9FA-433B-B8FC-5CC6E32D1919}"/>
          </ac:picMkLst>
        </pc:picChg>
        <pc:picChg chg="mod">
          <ac:chgData name="Jason Wootton" userId="526938c4-8ce3-4c07-bb74-9d82b87cdb66" providerId="ADAL" clId="{950A3C82-237A-457F-BE67-D3CE891F0A90}" dt="2022-12-15T12:56:28.323" v="71" actId="1035"/>
          <ac:picMkLst>
            <pc:docMk/>
            <pc:sldMk cId="837269096" sldId="301"/>
            <ac:picMk id="1026" creationId="{73C1606C-4F9E-49AE-8782-02B6AD9B5473}"/>
          </ac:picMkLst>
        </pc:picChg>
        <pc:picChg chg="mod">
          <ac:chgData name="Jason Wootton" userId="526938c4-8ce3-4c07-bb74-9d82b87cdb66" providerId="ADAL" clId="{950A3C82-237A-457F-BE67-D3CE891F0A90}" dt="2022-12-15T12:56:28.323" v="71" actId="1035"/>
          <ac:picMkLst>
            <pc:docMk/>
            <pc:sldMk cId="837269096" sldId="301"/>
            <ac:picMk id="1030" creationId="{F053145F-1C58-430E-9C82-B63F3A4E830A}"/>
          </ac:picMkLst>
        </pc:picChg>
        <pc:picChg chg="mod">
          <ac:chgData name="Jason Wootton" userId="526938c4-8ce3-4c07-bb74-9d82b87cdb66" providerId="ADAL" clId="{950A3C82-237A-457F-BE67-D3CE891F0A90}" dt="2022-12-15T12:56:28.323" v="71" actId="1035"/>
          <ac:picMkLst>
            <pc:docMk/>
            <pc:sldMk cId="837269096" sldId="301"/>
            <ac:picMk id="1032" creationId="{83638E5F-6936-4797-A713-382ED57A912D}"/>
          </ac:picMkLst>
        </pc:picChg>
        <pc:picChg chg="mod">
          <ac:chgData name="Jason Wootton" userId="526938c4-8ce3-4c07-bb74-9d82b87cdb66" providerId="ADAL" clId="{950A3C82-237A-457F-BE67-D3CE891F0A90}" dt="2022-12-15T12:56:28.323" v="71" actId="1035"/>
          <ac:picMkLst>
            <pc:docMk/>
            <pc:sldMk cId="837269096" sldId="301"/>
            <ac:picMk id="1034" creationId="{CF5C4E2B-FE04-456E-93A0-6FE75A28F660}"/>
          </ac:picMkLst>
        </pc:picChg>
        <pc:picChg chg="mod">
          <ac:chgData name="Jason Wootton" userId="526938c4-8ce3-4c07-bb74-9d82b87cdb66" providerId="ADAL" clId="{950A3C82-237A-457F-BE67-D3CE891F0A90}" dt="2022-12-15T12:56:28.323" v="71" actId="1035"/>
          <ac:picMkLst>
            <pc:docMk/>
            <pc:sldMk cId="837269096" sldId="301"/>
            <ac:picMk id="1036" creationId="{22B94850-F8ED-453B-8B90-950D644799A4}"/>
          </ac:picMkLst>
        </pc:picChg>
        <pc:picChg chg="mod">
          <ac:chgData name="Jason Wootton" userId="526938c4-8ce3-4c07-bb74-9d82b87cdb66" providerId="ADAL" clId="{950A3C82-237A-457F-BE67-D3CE891F0A90}" dt="2022-12-15T12:56:28.323" v="71" actId="1035"/>
          <ac:picMkLst>
            <pc:docMk/>
            <pc:sldMk cId="837269096" sldId="301"/>
            <ac:picMk id="1038" creationId="{7554EB84-1576-4233-9097-F980CEBC5990}"/>
          </ac:picMkLst>
        </pc:picChg>
        <pc:picChg chg="mod">
          <ac:chgData name="Jason Wootton" userId="526938c4-8ce3-4c07-bb74-9d82b87cdb66" providerId="ADAL" clId="{950A3C82-237A-457F-BE67-D3CE891F0A90}" dt="2022-12-15T12:56:28.323" v="71" actId="1035"/>
          <ac:picMkLst>
            <pc:docMk/>
            <pc:sldMk cId="837269096" sldId="301"/>
            <ac:picMk id="1040" creationId="{F59D08D2-7E3D-4989-B585-8AE304DB7F2E}"/>
          </ac:picMkLst>
        </pc:picChg>
        <pc:picChg chg="mod">
          <ac:chgData name="Jason Wootton" userId="526938c4-8ce3-4c07-bb74-9d82b87cdb66" providerId="ADAL" clId="{950A3C82-237A-457F-BE67-D3CE891F0A90}" dt="2022-12-15T12:56:28.323" v="71" actId="1035"/>
          <ac:picMkLst>
            <pc:docMk/>
            <pc:sldMk cId="837269096" sldId="301"/>
            <ac:picMk id="1042" creationId="{52449E7F-DFBF-4E80-AD79-96918284E6A2}"/>
          </ac:picMkLst>
        </pc:picChg>
        <pc:cxnChg chg="mod">
          <ac:chgData name="Jason Wootton" userId="526938c4-8ce3-4c07-bb74-9d82b87cdb66" providerId="ADAL" clId="{950A3C82-237A-457F-BE67-D3CE891F0A90}" dt="2022-12-15T12:56:28.323" v="71" actId="1035"/>
          <ac:cxnSpMkLst>
            <pc:docMk/>
            <pc:sldMk cId="837269096" sldId="301"/>
            <ac:cxnSpMk id="8" creationId="{38656DD9-475C-4C21-B3E8-71D063CFAEED}"/>
          </ac:cxnSpMkLst>
        </pc:cxnChg>
        <pc:cxnChg chg="mod">
          <ac:chgData name="Jason Wootton" userId="526938c4-8ce3-4c07-bb74-9d82b87cdb66" providerId="ADAL" clId="{950A3C82-237A-457F-BE67-D3CE891F0A90}" dt="2022-12-15T12:56:28.323" v="71" actId="1035"/>
          <ac:cxnSpMkLst>
            <pc:docMk/>
            <pc:sldMk cId="837269096" sldId="301"/>
            <ac:cxnSpMk id="15" creationId="{3DB3DD55-9F7B-4886-A730-2FE3FF0F16C9}"/>
          </ac:cxnSpMkLst>
        </pc:cxnChg>
        <pc:cxnChg chg="mod">
          <ac:chgData name="Jason Wootton" userId="526938c4-8ce3-4c07-bb74-9d82b87cdb66" providerId="ADAL" clId="{950A3C82-237A-457F-BE67-D3CE891F0A90}" dt="2022-12-15T14:15:06.812" v="146" actId="14100"/>
          <ac:cxnSpMkLst>
            <pc:docMk/>
            <pc:sldMk cId="837269096" sldId="301"/>
            <ac:cxnSpMk id="18" creationId="{17BF9FFB-0F50-43E4-BA11-0FEBD10BFB96}"/>
          </ac:cxnSpMkLst>
        </pc:cxnChg>
        <pc:cxnChg chg="mod">
          <ac:chgData name="Jason Wootton" userId="526938c4-8ce3-4c07-bb74-9d82b87cdb66" providerId="ADAL" clId="{950A3C82-237A-457F-BE67-D3CE891F0A90}" dt="2022-12-15T14:15:06.812" v="146" actId="14100"/>
          <ac:cxnSpMkLst>
            <pc:docMk/>
            <pc:sldMk cId="837269096" sldId="301"/>
            <ac:cxnSpMk id="31" creationId="{A22472DB-0087-4AB4-932C-36C477B2D3DB}"/>
          </ac:cxnSpMkLst>
        </pc:cxnChg>
        <pc:cxnChg chg="mod">
          <ac:chgData name="Jason Wootton" userId="526938c4-8ce3-4c07-bb74-9d82b87cdb66" providerId="ADAL" clId="{950A3C82-237A-457F-BE67-D3CE891F0A90}" dt="2022-12-15T14:15:06.812" v="146" actId="14100"/>
          <ac:cxnSpMkLst>
            <pc:docMk/>
            <pc:sldMk cId="837269096" sldId="301"/>
            <ac:cxnSpMk id="56" creationId="{B9E2A633-304E-45F2-A3F5-2049CF07E5E8}"/>
          </ac:cxnSpMkLst>
        </pc:cxnChg>
        <pc:cxnChg chg="mod">
          <ac:chgData name="Jason Wootton" userId="526938c4-8ce3-4c07-bb74-9d82b87cdb66" providerId="ADAL" clId="{950A3C82-237A-457F-BE67-D3CE891F0A90}" dt="2022-12-15T14:15:06.812" v="146" actId="14100"/>
          <ac:cxnSpMkLst>
            <pc:docMk/>
            <pc:sldMk cId="837269096" sldId="301"/>
            <ac:cxnSpMk id="57" creationId="{3CBE9AA7-D785-4F80-8679-F0165A470CA3}"/>
          </ac:cxnSpMkLst>
        </pc:cxnChg>
      </pc:sldChg>
      <pc:sldChg chg="modSp mod">
        <pc:chgData name="Jason Wootton" userId="526938c4-8ce3-4c07-bb74-9d82b87cdb66" providerId="ADAL" clId="{950A3C82-237A-457F-BE67-D3CE891F0A90}" dt="2022-12-15T15:47:30.654" v="342" actId="1036"/>
        <pc:sldMkLst>
          <pc:docMk/>
          <pc:sldMk cId="1864939096" sldId="302"/>
        </pc:sldMkLst>
        <pc:spChg chg="mod">
          <ac:chgData name="Jason Wootton" userId="526938c4-8ce3-4c07-bb74-9d82b87cdb66" providerId="ADAL" clId="{950A3C82-237A-457F-BE67-D3CE891F0A90}" dt="2022-12-15T15:47:17.547" v="339" actId="20577"/>
          <ac:spMkLst>
            <pc:docMk/>
            <pc:sldMk cId="1864939096" sldId="302"/>
            <ac:spMk id="18" creationId="{E20E325F-54D0-44F3-B1FF-CC506BDB9147}"/>
          </ac:spMkLst>
        </pc:spChg>
        <pc:picChg chg="mod">
          <ac:chgData name="Jason Wootton" userId="526938c4-8ce3-4c07-bb74-9d82b87cdb66" providerId="ADAL" clId="{950A3C82-237A-457F-BE67-D3CE891F0A90}" dt="2022-12-15T15:46:12.553" v="328" actId="14100"/>
          <ac:picMkLst>
            <pc:docMk/>
            <pc:sldMk cId="1864939096" sldId="302"/>
            <ac:picMk id="12" creationId="{0FC765D7-DEEB-4F57-99F5-C05163A1BD10}"/>
          </ac:picMkLst>
        </pc:picChg>
        <pc:picChg chg="mod">
          <ac:chgData name="Jason Wootton" userId="526938c4-8ce3-4c07-bb74-9d82b87cdb66" providerId="ADAL" clId="{950A3C82-237A-457F-BE67-D3CE891F0A90}" dt="2022-12-15T15:47:30.654" v="342" actId="1036"/>
          <ac:picMkLst>
            <pc:docMk/>
            <pc:sldMk cId="1864939096" sldId="302"/>
            <ac:picMk id="13" creationId="{996A267D-933E-4614-ACD3-2C11E9A0F517}"/>
          </ac:picMkLst>
        </pc:picChg>
      </pc:sldChg>
      <pc:sldChg chg="modSp mod">
        <pc:chgData name="Jason Wootton" userId="526938c4-8ce3-4c07-bb74-9d82b87cdb66" providerId="ADAL" clId="{950A3C82-237A-457F-BE67-D3CE891F0A90}" dt="2022-12-15T15:57:04.399" v="394" actId="20577"/>
        <pc:sldMkLst>
          <pc:docMk/>
          <pc:sldMk cId="3792866024" sldId="303"/>
        </pc:sldMkLst>
        <pc:spChg chg="mod">
          <ac:chgData name="Jason Wootton" userId="526938c4-8ce3-4c07-bb74-9d82b87cdb66" providerId="ADAL" clId="{950A3C82-237A-457F-BE67-D3CE891F0A90}" dt="2022-12-15T15:57:04.399" v="394" actId="20577"/>
          <ac:spMkLst>
            <pc:docMk/>
            <pc:sldMk cId="3792866024" sldId="303"/>
            <ac:spMk id="8" creationId="{CF1C8D28-9A25-45DC-BEBB-E99EAF3CB2F7}"/>
          </ac:spMkLst>
        </pc:spChg>
        <pc:picChg chg="mod">
          <ac:chgData name="Jason Wootton" userId="526938c4-8ce3-4c07-bb74-9d82b87cdb66" providerId="ADAL" clId="{950A3C82-237A-457F-BE67-D3CE891F0A90}" dt="2022-12-15T15:48:33.335" v="343" actId="1076"/>
          <ac:picMkLst>
            <pc:docMk/>
            <pc:sldMk cId="3792866024" sldId="303"/>
            <ac:picMk id="5" creationId="{35B01E58-80F8-488D-B5CD-0AD4F5EF79E8}"/>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son Wootton" userId="526938c4-8ce3-4c07-bb74-9d82b87cdb66" providerId="ADAL" clId="{D19FE209-F716-4A86-8269-74D0385742F7}"/>
    <pc:docChg chg="undo custSel modSld">
      <pc:chgData name="Jason Wootton" userId="526938c4-8ce3-4c07-bb74-9d82b87cdb66" providerId="ADAL" clId="{D19FE209-F716-4A86-8269-74D0385742F7}" dt="2023-06-28T11:23:20.697" v="292" actId="478"/>
      <pc:docMkLst>
        <pc:docMk/>
      </pc:docMkLst>
      <pc:sldChg chg="modSp mod">
        <pc:chgData name="Jason Wootton" userId="526938c4-8ce3-4c07-bb74-9d82b87cdb66" providerId="ADAL" clId="{D19FE209-F716-4A86-8269-74D0385742F7}" dt="2023-06-28T11:05:01.356" v="229" actId="1076"/>
        <pc:sldMkLst>
          <pc:docMk/>
          <pc:sldMk cId="908167305" sldId="300"/>
        </pc:sldMkLst>
        <pc:spChg chg="mod">
          <ac:chgData name="Jason Wootton" userId="526938c4-8ce3-4c07-bb74-9d82b87cdb66" providerId="ADAL" clId="{D19FE209-F716-4A86-8269-74D0385742F7}" dt="2023-06-22T10:09:09.692" v="192" actId="20577"/>
          <ac:spMkLst>
            <pc:docMk/>
            <pc:sldMk cId="908167305" sldId="300"/>
            <ac:spMk id="18" creationId="{E20E325F-54D0-44F3-B1FF-CC506BDB9147}"/>
          </ac:spMkLst>
        </pc:spChg>
        <pc:picChg chg="mod">
          <ac:chgData name="Jason Wootton" userId="526938c4-8ce3-4c07-bb74-9d82b87cdb66" providerId="ADAL" clId="{D19FE209-F716-4A86-8269-74D0385742F7}" dt="2023-06-22T10:02:59.757" v="98" actId="1076"/>
          <ac:picMkLst>
            <pc:docMk/>
            <pc:sldMk cId="908167305" sldId="300"/>
            <ac:picMk id="9" creationId="{C449DF34-0F38-4F3C-AC37-903A19D7DE09}"/>
          </ac:picMkLst>
        </pc:picChg>
        <pc:picChg chg="mod">
          <ac:chgData name="Jason Wootton" userId="526938c4-8ce3-4c07-bb74-9d82b87cdb66" providerId="ADAL" clId="{D19FE209-F716-4A86-8269-74D0385742F7}" dt="2023-06-22T10:02:53.245" v="96" actId="1076"/>
          <ac:picMkLst>
            <pc:docMk/>
            <pc:sldMk cId="908167305" sldId="300"/>
            <ac:picMk id="10" creationId="{9379DE11-BAC4-4826-A669-DC3D65F23969}"/>
          </ac:picMkLst>
        </pc:picChg>
        <pc:picChg chg="mod">
          <ac:chgData name="Jason Wootton" userId="526938c4-8ce3-4c07-bb74-9d82b87cdb66" providerId="ADAL" clId="{D19FE209-F716-4A86-8269-74D0385742F7}" dt="2023-06-28T11:05:01.356" v="229" actId="1076"/>
          <ac:picMkLst>
            <pc:docMk/>
            <pc:sldMk cId="908167305" sldId="300"/>
            <ac:picMk id="13" creationId="{6C543F8B-E40B-4975-BA7D-906739FD110D}"/>
          </ac:picMkLst>
        </pc:picChg>
      </pc:sldChg>
      <pc:sldChg chg="addSp delSp modSp mod">
        <pc:chgData name="Jason Wootton" userId="526938c4-8ce3-4c07-bb74-9d82b87cdb66" providerId="ADAL" clId="{D19FE209-F716-4A86-8269-74D0385742F7}" dt="2023-06-28T11:23:20.697" v="292" actId="478"/>
        <pc:sldMkLst>
          <pc:docMk/>
          <pc:sldMk cId="837269096" sldId="301"/>
        </pc:sldMkLst>
        <pc:spChg chg="mod">
          <ac:chgData name="Jason Wootton" userId="526938c4-8ce3-4c07-bb74-9d82b87cdb66" providerId="ADAL" clId="{D19FE209-F716-4A86-8269-74D0385742F7}" dt="2023-06-28T09:43:24.372" v="228" actId="1076"/>
          <ac:spMkLst>
            <pc:docMk/>
            <pc:sldMk cId="837269096" sldId="301"/>
            <ac:spMk id="3" creationId="{1BA4BC58-1D78-4D32-B479-D264EDA1A4A9}"/>
          </ac:spMkLst>
        </pc:spChg>
        <pc:spChg chg="mod">
          <ac:chgData name="Jason Wootton" userId="526938c4-8ce3-4c07-bb74-9d82b87cdb66" providerId="ADAL" clId="{D19FE209-F716-4A86-8269-74D0385742F7}" dt="2023-06-27T10:53:59.606" v="218" actId="13926"/>
          <ac:spMkLst>
            <pc:docMk/>
            <pc:sldMk cId="837269096" sldId="301"/>
            <ac:spMk id="16" creationId="{838176FD-6BDD-4E99-A54D-87B48B61008E}"/>
          </ac:spMkLst>
        </pc:spChg>
        <pc:spChg chg="mod topLvl">
          <ac:chgData name="Jason Wootton" userId="526938c4-8ce3-4c07-bb74-9d82b87cdb66" providerId="ADAL" clId="{D19FE209-F716-4A86-8269-74D0385742F7}" dt="2023-06-28T11:22:45.529" v="286" actId="165"/>
          <ac:spMkLst>
            <pc:docMk/>
            <pc:sldMk cId="837269096" sldId="301"/>
            <ac:spMk id="43" creationId="{F5A72801-ED01-55B7-B7D6-D14581034104}"/>
          </ac:spMkLst>
        </pc:spChg>
        <pc:spChg chg="mod topLvl">
          <ac:chgData name="Jason Wootton" userId="526938c4-8ce3-4c07-bb74-9d82b87cdb66" providerId="ADAL" clId="{D19FE209-F716-4A86-8269-74D0385742F7}" dt="2023-06-28T11:22:45.529" v="286" actId="165"/>
          <ac:spMkLst>
            <pc:docMk/>
            <pc:sldMk cId="837269096" sldId="301"/>
            <ac:spMk id="58" creationId="{5FC3BB42-A4AA-65CB-8AAD-75D81FDA7EFB}"/>
          </ac:spMkLst>
        </pc:spChg>
        <pc:spChg chg="mod">
          <ac:chgData name="Jason Wootton" userId="526938c4-8ce3-4c07-bb74-9d82b87cdb66" providerId="ADAL" clId="{D19FE209-F716-4A86-8269-74D0385742F7}" dt="2023-06-28T09:43:13.771" v="226" actId="20577"/>
          <ac:spMkLst>
            <pc:docMk/>
            <pc:sldMk cId="837269096" sldId="301"/>
            <ac:spMk id="74" creationId="{9635573D-2ED8-4709-A3D6-D10C33913289}"/>
          </ac:spMkLst>
        </pc:spChg>
        <pc:spChg chg="mod topLvl">
          <ac:chgData name="Jason Wootton" userId="526938c4-8ce3-4c07-bb74-9d82b87cdb66" providerId="ADAL" clId="{D19FE209-F716-4A86-8269-74D0385742F7}" dt="2023-06-28T11:22:45.529" v="286" actId="165"/>
          <ac:spMkLst>
            <pc:docMk/>
            <pc:sldMk cId="837269096" sldId="301"/>
            <ac:spMk id="108" creationId="{E7DFDDCE-D6F6-4460-C23C-BD0B2D96C678}"/>
          </ac:spMkLst>
        </pc:spChg>
        <pc:spChg chg="mod topLvl">
          <ac:chgData name="Jason Wootton" userId="526938c4-8ce3-4c07-bb74-9d82b87cdb66" providerId="ADAL" clId="{D19FE209-F716-4A86-8269-74D0385742F7}" dt="2023-06-28T11:22:45.529" v="286" actId="165"/>
          <ac:spMkLst>
            <pc:docMk/>
            <pc:sldMk cId="837269096" sldId="301"/>
            <ac:spMk id="109" creationId="{5326022C-BEE5-B25D-CFBE-56D8F3462AD7}"/>
          </ac:spMkLst>
        </pc:spChg>
        <pc:spChg chg="mod topLvl">
          <ac:chgData name="Jason Wootton" userId="526938c4-8ce3-4c07-bb74-9d82b87cdb66" providerId="ADAL" clId="{D19FE209-F716-4A86-8269-74D0385742F7}" dt="2023-06-28T11:22:45.529" v="286" actId="165"/>
          <ac:spMkLst>
            <pc:docMk/>
            <pc:sldMk cId="837269096" sldId="301"/>
            <ac:spMk id="110" creationId="{EC734209-216D-DB15-5C34-F1928947EC15}"/>
          </ac:spMkLst>
        </pc:spChg>
        <pc:spChg chg="mod topLvl">
          <ac:chgData name="Jason Wootton" userId="526938c4-8ce3-4c07-bb74-9d82b87cdb66" providerId="ADAL" clId="{D19FE209-F716-4A86-8269-74D0385742F7}" dt="2023-06-28T11:22:45.529" v="286" actId="165"/>
          <ac:spMkLst>
            <pc:docMk/>
            <pc:sldMk cId="837269096" sldId="301"/>
            <ac:spMk id="114" creationId="{6A576433-C64E-4BA0-370A-555576BD43D1}"/>
          </ac:spMkLst>
        </pc:spChg>
        <pc:spChg chg="mod topLvl">
          <ac:chgData name="Jason Wootton" userId="526938c4-8ce3-4c07-bb74-9d82b87cdb66" providerId="ADAL" clId="{D19FE209-F716-4A86-8269-74D0385742F7}" dt="2023-06-28T11:22:45.529" v="286" actId="165"/>
          <ac:spMkLst>
            <pc:docMk/>
            <pc:sldMk cId="837269096" sldId="301"/>
            <ac:spMk id="115" creationId="{41FFE181-A848-7F4F-AA0C-112E9C39D7E2}"/>
          </ac:spMkLst>
        </pc:spChg>
        <pc:spChg chg="mod topLvl">
          <ac:chgData name="Jason Wootton" userId="526938c4-8ce3-4c07-bb74-9d82b87cdb66" providerId="ADAL" clId="{D19FE209-F716-4A86-8269-74D0385742F7}" dt="2023-06-28T11:22:45.529" v="286" actId="165"/>
          <ac:spMkLst>
            <pc:docMk/>
            <pc:sldMk cId="837269096" sldId="301"/>
            <ac:spMk id="116" creationId="{628A2CAB-A7F1-BA66-7257-6D9BD67982CE}"/>
          </ac:spMkLst>
        </pc:spChg>
        <pc:spChg chg="mod topLvl">
          <ac:chgData name="Jason Wootton" userId="526938c4-8ce3-4c07-bb74-9d82b87cdb66" providerId="ADAL" clId="{D19FE209-F716-4A86-8269-74D0385742F7}" dt="2023-06-28T11:22:45.529" v="286" actId="165"/>
          <ac:spMkLst>
            <pc:docMk/>
            <pc:sldMk cId="837269096" sldId="301"/>
            <ac:spMk id="117" creationId="{34FA7286-0B5C-E1F1-2848-7FAB4A8C961D}"/>
          </ac:spMkLst>
        </pc:spChg>
        <pc:spChg chg="mod topLvl">
          <ac:chgData name="Jason Wootton" userId="526938c4-8ce3-4c07-bb74-9d82b87cdb66" providerId="ADAL" clId="{D19FE209-F716-4A86-8269-74D0385742F7}" dt="2023-06-28T11:22:45.529" v="286" actId="165"/>
          <ac:spMkLst>
            <pc:docMk/>
            <pc:sldMk cId="837269096" sldId="301"/>
            <ac:spMk id="118" creationId="{E5A44DFD-3EDB-3E67-B995-430782B8F4C2}"/>
          </ac:spMkLst>
        </pc:spChg>
        <pc:spChg chg="mod topLvl">
          <ac:chgData name="Jason Wootton" userId="526938c4-8ce3-4c07-bb74-9d82b87cdb66" providerId="ADAL" clId="{D19FE209-F716-4A86-8269-74D0385742F7}" dt="2023-06-28T11:22:45.529" v="286" actId="165"/>
          <ac:spMkLst>
            <pc:docMk/>
            <pc:sldMk cId="837269096" sldId="301"/>
            <ac:spMk id="119" creationId="{5BC8776F-B761-7EF0-4550-3B46B0F732E8}"/>
          </ac:spMkLst>
        </pc:spChg>
        <pc:spChg chg="mod topLvl">
          <ac:chgData name="Jason Wootton" userId="526938c4-8ce3-4c07-bb74-9d82b87cdb66" providerId="ADAL" clId="{D19FE209-F716-4A86-8269-74D0385742F7}" dt="2023-06-28T11:22:45.529" v="286" actId="165"/>
          <ac:spMkLst>
            <pc:docMk/>
            <pc:sldMk cId="837269096" sldId="301"/>
            <ac:spMk id="120" creationId="{4073E2B4-D126-3CB0-9F9F-D20427517282}"/>
          </ac:spMkLst>
        </pc:spChg>
        <pc:spChg chg="mod topLvl">
          <ac:chgData name="Jason Wootton" userId="526938c4-8ce3-4c07-bb74-9d82b87cdb66" providerId="ADAL" clId="{D19FE209-F716-4A86-8269-74D0385742F7}" dt="2023-06-28T11:22:45.529" v="286" actId="165"/>
          <ac:spMkLst>
            <pc:docMk/>
            <pc:sldMk cId="837269096" sldId="301"/>
            <ac:spMk id="121" creationId="{86276F05-4D1B-9860-65B7-DFE19BC38C4E}"/>
          </ac:spMkLst>
        </pc:spChg>
        <pc:spChg chg="mod topLvl">
          <ac:chgData name="Jason Wootton" userId="526938c4-8ce3-4c07-bb74-9d82b87cdb66" providerId="ADAL" clId="{D19FE209-F716-4A86-8269-74D0385742F7}" dt="2023-06-28T11:22:45.529" v="286" actId="165"/>
          <ac:spMkLst>
            <pc:docMk/>
            <pc:sldMk cId="837269096" sldId="301"/>
            <ac:spMk id="122" creationId="{E311A226-6F37-857F-3E59-C97DE8386BAA}"/>
          </ac:spMkLst>
        </pc:spChg>
        <pc:spChg chg="mod topLvl">
          <ac:chgData name="Jason Wootton" userId="526938c4-8ce3-4c07-bb74-9d82b87cdb66" providerId="ADAL" clId="{D19FE209-F716-4A86-8269-74D0385742F7}" dt="2023-06-28T11:22:45.529" v="286" actId="165"/>
          <ac:spMkLst>
            <pc:docMk/>
            <pc:sldMk cId="837269096" sldId="301"/>
            <ac:spMk id="123" creationId="{136410A6-E3C0-D6AC-A5E5-964000B3792E}"/>
          </ac:spMkLst>
        </pc:spChg>
        <pc:spChg chg="mod topLvl">
          <ac:chgData name="Jason Wootton" userId="526938c4-8ce3-4c07-bb74-9d82b87cdb66" providerId="ADAL" clId="{D19FE209-F716-4A86-8269-74D0385742F7}" dt="2023-06-28T11:22:45.529" v="286" actId="165"/>
          <ac:spMkLst>
            <pc:docMk/>
            <pc:sldMk cId="837269096" sldId="301"/>
            <ac:spMk id="124" creationId="{A8A72438-6BEE-DD5A-3508-33825A146D04}"/>
          </ac:spMkLst>
        </pc:spChg>
        <pc:spChg chg="mod topLvl">
          <ac:chgData name="Jason Wootton" userId="526938c4-8ce3-4c07-bb74-9d82b87cdb66" providerId="ADAL" clId="{D19FE209-F716-4A86-8269-74D0385742F7}" dt="2023-06-28T11:22:45.529" v="286" actId="165"/>
          <ac:spMkLst>
            <pc:docMk/>
            <pc:sldMk cId="837269096" sldId="301"/>
            <ac:spMk id="125" creationId="{693193C0-E685-96E8-289E-594E4373D88F}"/>
          </ac:spMkLst>
        </pc:spChg>
        <pc:grpChg chg="del mod">
          <ac:chgData name="Jason Wootton" userId="526938c4-8ce3-4c07-bb74-9d82b87cdb66" providerId="ADAL" clId="{D19FE209-F716-4A86-8269-74D0385742F7}" dt="2023-06-28T11:22:45.529" v="286" actId="165"/>
          <ac:grpSpMkLst>
            <pc:docMk/>
            <pc:sldMk cId="837269096" sldId="301"/>
            <ac:grpSpMk id="42" creationId="{1DA1E0F5-B1B5-EF91-701D-516D065AE667}"/>
          </ac:grpSpMkLst>
        </pc:grpChg>
        <pc:graphicFrameChg chg="add del mod">
          <ac:chgData name="Jason Wootton" userId="526938c4-8ce3-4c07-bb74-9d82b87cdb66" providerId="ADAL" clId="{D19FE209-F716-4A86-8269-74D0385742F7}" dt="2023-06-28T11:23:20.697" v="292" actId="478"/>
          <ac:graphicFrameMkLst>
            <pc:docMk/>
            <pc:sldMk cId="837269096" sldId="301"/>
            <ac:graphicFrameMk id="5" creationId="{7A2C5E1A-0878-587E-2734-2662D8010150}"/>
          </ac:graphicFrameMkLst>
        </pc:graphicFrameChg>
        <pc:graphicFrameChg chg="mod modGraphic">
          <ac:chgData name="Jason Wootton" userId="526938c4-8ce3-4c07-bb74-9d82b87cdb66" providerId="ADAL" clId="{D19FE209-F716-4A86-8269-74D0385742F7}" dt="2023-06-28T09:42:29.122" v="220"/>
          <ac:graphicFrameMkLst>
            <pc:docMk/>
            <pc:sldMk cId="837269096" sldId="301"/>
            <ac:graphicFrameMk id="7" creationId="{D51B7C71-A369-482C-ACF1-B6D28E3948A4}"/>
          </ac:graphicFrameMkLst>
        </pc:graphicFrameChg>
        <pc:graphicFrameChg chg="mod">
          <ac:chgData name="Jason Wootton" userId="526938c4-8ce3-4c07-bb74-9d82b87cdb66" providerId="ADAL" clId="{D19FE209-F716-4A86-8269-74D0385742F7}" dt="2023-06-20T16:20:11.707" v="0"/>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19FE209-F716-4A86-8269-74D0385742F7}" dt="2023-06-28T11:23:15.085" v="291"/>
          <ac:graphicFrameMkLst>
            <pc:docMk/>
            <pc:sldMk cId="837269096" sldId="301"/>
            <ac:graphicFrameMk id="17" creationId="{03481FA4-30B1-49D6-A058-EA5E8616D1F1}"/>
          </ac:graphicFrameMkLst>
        </pc:graphicFrameChg>
        <pc:picChg chg="mod topLvl">
          <ac:chgData name="Jason Wootton" userId="526938c4-8ce3-4c07-bb74-9d82b87cdb66" providerId="ADAL" clId="{D19FE209-F716-4A86-8269-74D0385742F7}" dt="2023-06-28T11:22:45.529" v="286" actId="165"/>
          <ac:picMkLst>
            <pc:docMk/>
            <pc:sldMk cId="837269096" sldId="301"/>
            <ac:picMk id="71" creationId="{543EAAD6-B039-5B90-0D7D-B390086D6530}"/>
          </ac:picMkLst>
        </pc:picChg>
        <pc:picChg chg="mod topLvl">
          <ac:chgData name="Jason Wootton" userId="526938c4-8ce3-4c07-bb74-9d82b87cdb66" providerId="ADAL" clId="{D19FE209-F716-4A86-8269-74D0385742F7}" dt="2023-06-28T11:22:45.529" v="286" actId="165"/>
          <ac:picMkLst>
            <pc:docMk/>
            <pc:sldMk cId="837269096" sldId="301"/>
            <ac:picMk id="72" creationId="{2209CCD1-0481-C93B-9F73-96AB5D979C68}"/>
          </ac:picMkLst>
        </pc:picChg>
        <pc:picChg chg="mod topLvl">
          <ac:chgData name="Jason Wootton" userId="526938c4-8ce3-4c07-bb74-9d82b87cdb66" providerId="ADAL" clId="{D19FE209-F716-4A86-8269-74D0385742F7}" dt="2023-06-28T11:22:51.513" v="288" actId="1076"/>
          <ac:picMkLst>
            <pc:docMk/>
            <pc:sldMk cId="837269096" sldId="301"/>
            <ac:picMk id="76" creationId="{0F90EC4D-524E-1F0D-E2F4-FAAD2B84BBA5}"/>
          </ac:picMkLst>
        </pc:picChg>
        <pc:picChg chg="mod topLvl">
          <ac:chgData name="Jason Wootton" userId="526938c4-8ce3-4c07-bb74-9d82b87cdb66" providerId="ADAL" clId="{D19FE209-F716-4A86-8269-74D0385742F7}" dt="2023-06-28T11:22:45.529" v="286" actId="165"/>
          <ac:picMkLst>
            <pc:docMk/>
            <pc:sldMk cId="837269096" sldId="301"/>
            <ac:picMk id="89" creationId="{06FAFE26-2414-9EE3-F3DF-5FD83CC2D6C5}"/>
          </ac:picMkLst>
        </pc:picChg>
        <pc:picChg chg="mod topLvl">
          <ac:chgData name="Jason Wootton" userId="526938c4-8ce3-4c07-bb74-9d82b87cdb66" providerId="ADAL" clId="{D19FE209-F716-4A86-8269-74D0385742F7}" dt="2023-06-28T11:22:45.529" v="286" actId="165"/>
          <ac:picMkLst>
            <pc:docMk/>
            <pc:sldMk cId="837269096" sldId="301"/>
            <ac:picMk id="90" creationId="{8AA5D9BE-0A29-84E0-6BEC-00A0FDA7C1DA}"/>
          </ac:picMkLst>
        </pc:picChg>
        <pc:picChg chg="mod topLvl">
          <ac:chgData name="Jason Wootton" userId="526938c4-8ce3-4c07-bb74-9d82b87cdb66" providerId="ADAL" clId="{D19FE209-F716-4A86-8269-74D0385742F7}" dt="2023-06-28T11:22:45.529" v="286" actId="165"/>
          <ac:picMkLst>
            <pc:docMk/>
            <pc:sldMk cId="837269096" sldId="301"/>
            <ac:picMk id="91" creationId="{1A87A25F-7C14-3F07-CD5C-40DB93778A14}"/>
          </ac:picMkLst>
        </pc:picChg>
        <pc:picChg chg="mod topLvl">
          <ac:chgData name="Jason Wootton" userId="526938c4-8ce3-4c07-bb74-9d82b87cdb66" providerId="ADAL" clId="{D19FE209-F716-4A86-8269-74D0385742F7}" dt="2023-06-28T11:22:45.529" v="286" actId="165"/>
          <ac:picMkLst>
            <pc:docMk/>
            <pc:sldMk cId="837269096" sldId="301"/>
            <ac:picMk id="94" creationId="{B6FE7D38-52D3-7D91-1E9E-03DC6AC5CADD}"/>
          </ac:picMkLst>
        </pc:picChg>
        <pc:picChg chg="mod topLvl">
          <ac:chgData name="Jason Wootton" userId="526938c4-8ce3-4c07-bb74-9d82b87cdb66" providerId="ADAL" clId="{D19FE209-F716-4A86-8269-74D0385742F7}" dt="2023-06-28T11:22:45.529" v="286" actId="165"/>
          <ac:picMkLst>
            <pc:docMk/>
            <pc:sldMk cId="837269096" sldId="301"/>
            <ac:picMk id="95" creationId="{C0046AF5-6552-95CF-2D2A-DD80369905FD}"/>
          </ac:picMkLst>
        </pc:picChg>
        <pc:picChg chg="mod topLvl">
          <ac:chgData name="Jason Wootton" userId="526938c4-8ce3-4c07-bb74-9d82b87cdb66" providerId="ADAL" clId="{D19FE209-F716-4A86-8269-74D0385742F7}" dt="2023-06-28T11:22:54.912" v="289" actId="1076"/>
          <ac:picMkLst>
            <pc:docMk/>
            <pc:sldMk cId="837269096" sldId="301"/>
            <ac:picMk id="105" creationId="{C0D8B0C3-87E6-1152-F857-2A42B15B1161}"/>
          </ac:picMkLst>
        </pc:picChg>
        <pc:picChg chg="mod topLvl">
          <ac:chgData name="Jason Wootton" userId="526938c4-8ce3-4c07-bb74-9d82b87cdb66" providerId="ADAL" clId="{D19FE209-F716-4A86-8269-74D0385742F7}" dt="2023-06-28T11:22:45.529" v="286" actId="165"/>
          <ac:picMkLst>
            <pc:docMk/>
            <pc:sldMk cId="837269096" sldId="301"/>
            <ac:picMk id="106" creationId="{4C91C820-A69F-C4B5-1567-AFF5C7C84D2D}"/>
          </ac:picMkLst>
        </pc:picChg>
        <pc:picChg chg="mod topLvl">
          <ac:chgData name="Jason Wootton" userId="526938c4-8ce3-4c07-bb74-9d82b87cdb66" providerId="ADAL" clId="{D19FE209-F716-4A86-8269-74D0385742F7}" dt="2023-06-28T11:22:45.529" v="286" actId="165"/>
          <ac:picMkLst>
            <pc:docMk/>
            <pc:sldMk cId="837269096" sldId="301"/>
            <ac:picMk id="107" creationId="{05DECD6E-26C9-D526-251E-D783834F3C93}"/>
          </ac:picMkLst>
        </pc:picChg>
        <pc:cxnChg chg="mod topLvl">
          <ac:chgData name="Jason Wootton" userId="526938c4-8ce3-4c07-bb74-9d82b87cdb66" providerId="ADAL" clId="{D19FE209-F716-4A86-8269-74D0385742F7}" dt="2023-06-28T11:22:45.529" v="286" actId="165"/>
          <ac:cxnSpMkLst>
            <pc:docMk/>
            <pc:sldMk cId="837269096" sldId="301"/>
            <ac:cxnSpMk id="44" creationId="{F6195F29-D547-4C84-9129-4E47D1D9C00B}"/>
          </ac:cxnSpMkLst>
        </pc:cxnChg>
        <pc:cxnChg chg="mod topLvl">
          <ac:chgData name="Jason Wootton" userId="526938c4-8ce3-4c07-bb74-9d82b87cdb66" providerId="ADAL" clId="{D19FE209-F716-4A86-8269-74D0385742F7}" dt="2023-06-28T11:22:45.529" v="286" actId="165"/>
          <ac:cxnSpMkLst>
            <pc:docMk/>
            <pc:sldMk cId="837269096" sldId="301"/>
            <ac:cxnSpMk id="111" creationId="{DB4726E0-DC44-7D2D-41BE-ED0AE9BA0530}"/>
          </ac:cxnSpMkLst>
        </pc:cxnChg>
        <pc:cxnChg chg="mod topLvl">
          <ac:chgData name="Jason Wootton" userId="526938c4-8ce3-4c07-bb74-9d82b87cdb66" providerId="ADAL" clId="{D19FE209-F716-4A86-8269-74D0385742F7}" dt="2023-06-28T11:22:45.529" v="286" actId="165"/>
          <ac:cxnSpMkLst>
            <pc:docMk/>
            <pc:sldMk cId="837269096" sldId="301"/>
            <ac:cxnSpMk id="112" creationId="{5D6CD0D4-BB9F-9C05-9157-1AF6BB39537E}"/>
          </ac:cxnSpMkLst>
        </pc:cxnChg>
        <pc:cxnChg chg="mod topLvl">
          <ac:chgData name="Jason Wootton" userId="526938c4-8ce3-4c07-bb74-9d82b87cdb66" providerId="ADAL" clId="{D19FE209-F716-4A86-8269-74D0385742F7}" dt="2023-06-28T11:22:45.529" v="286" actId="165"/>
          <ac:cxnSpMkLst>
            <pc:docMk/>
            <pc:sldMk cId="837269096" sldId="301"/>
            <ac:cxnSpMk id="113" creationId="{3DB510F7-082B-4801-8395-9342AFADEA04}"/>
          </ac:cxnSpMkLst>
        </pc:cxnChg>
      </pc:sldChg>
      <pc:sldChg chg="modSp mod">
        <pc:chgData name="Jason Wootton" userId="526938c4-8ce3-4c07-bb74-9d82b87cdb66" providerId="ADAL" clId="{D19FE209-F716-4A86-8269-74D0385742F7}" dt="2023-06-22T10:11:06.158" v="198" actId="1076"/>
        <pc:sldMkLst>
          <pc:docMk/>
          <pc:sldMk cId="1864939096" sldId="302"/>
        </pc:sldMkLst>
        <pc:spChg chg="mod">
          <ac:chgData name="Jason Wootton" userId="526938c4-8ce3-4c07-bb74-9d82b87cdb66" providerId="ADAL" clId="{D19FE209-F716-4A86-8269-74D0385742F7}" dt="2023-06-22T10:10:58.993" v="197" actId="20577"/>
          <ac:spMkLst>
            <pc:docMk/>
            <pc:sldMk cId="1864939096" sldId="302"/>
            <ac:spMk id="18" creationId="{E20E325F-54D0-44F3-B1FF-CC506BDB9147}"/>
          </ac:spMkLst>
        </pc:spChg>
        <pc:picChg chg="mod">
          <ac:chgData name="Jason Wootton" userId="526938c4-8ce3-4c07-bb74-9d82b87cdb66" providerId="ADAL" clId="{D19FE209-F716-4A86-8269-74D0385742F7}" dt="2023-06-22T10:11:06.158" v="198" actId="1076"/>
          <ac:picMkLst>
            <pc:docMk/>
            <pc:sldMk cId="1864939096" sldId="302"/>
            <ac:picMk id="15" creationId="{FF0297AD-6ADA-4C9F-8B49-4907297F2E2F}"/>
          </ac:picMkLst>
        </pc:picChg>
      </pc:sldChg>
      <pc:sldChg chg="modSp mod">
        <pc:chgData name="Jason Wootton" userId="526938c4-8ce3-4c07-bb74-9d82b87cdb66" providerId="ADAL" clId="{D19FE209-F716-4A86-8269-74D0385742F7}" dt="2023-06-28T11:13:45.471" v="265" actId="20577"/>
        <pc:sldMkLst>
          <pc:docMk/>
          <pc:sldMk cId="3792866024" sldId="303"/>
        </pc:sldMkLst>
        <pc:spChg chg="mod">
          <ac:chgData name="Jason Wootton" userId="526938c4-8ce3-4c07-bb74-9d82b87cdb66" providerId="ADAL" clId="{D19FE209-F716-4A86-8269-74D0385742F7}" dt="2023-06-28T11:13:45.471" v="265" actId="20577"/>
          <ac:spMkLst>
            <pc:docMk/>
            <pc:sldMk cId="3792866024" sldId="303"/>
            <ac:spMk id="8" creationId="{CF1C8D28-9A25-45DC-BEBB-E99EAF3CB2F7}"/>
          </ac:spMkLst>
        </pc:spChg>
        <pc:picChg chg="mod">
          <ac:chgData name="Jason Wootton" userId="526938c4-8ce3-4c07-bb74-9d82b87cdb66" providerId="ADAL" clId="{D19FE209-F716-4A86-8269-74D0385742F7}" dt="2023-06-22T10:07:34.244" v="188" actId="1076"/>
          <ac:picMkLst>
            <pc:docMk/>
            <pc:sldMk cId="3792866024" sldId="303"/>
            <ac:picMk id="5" creationId="{35B01E58-80F8-488D-B5CD-0AD4F5EF79E8}"/>
          </ac:picMkLst>
        </pc:picChg>
        <pc:picChg chg="mod">
          <ac:chgData name="Jason Wootton" userId="526938c4-8ce3-4c07-bb74-9d82b87cdb66" providerId="ADAL" clId="{D19FE209-F716-4A86-8269-74D0385742F7}" dt="2023-06-28T11:13:13.622" v="247" actId="1076"/>
          <ac:picMkLst>
            <pc:docMk/>
            <pc:sldMk cId="3792866024" sldId="303"/>
            <ac:picMk id="6" creationId="{40B880C8-9ED6-404E-A514-FF1BE9A2FE7B}"/>
          </ac:picMkLst>
        </pc:picChg>
        <pc:picChg chg="mod">
          <ac:chgData name="Jason Wootton" userId="526938c4-8ce3-4c07-bb74-9d82b87cdb66" providerId="ADAL" clId="{D19FE209-F716-4A86-8269-74D0385742F7}" dt="2023-06-22T10:07:13.164" v="182" actId="1076"/>
          <ac:picMkLst>
            <pc:docMk/>
            <pc:sldMk cId="3792866024" sldId="303"/>
            <ac:picMk id="11" creationId="{1177DC11-BB3B-4154-AE35-5212F50D51E4}"/>
          </ac:picMkLst>
        </pc:picChg>
      </pc:sldChg>
    </pc:docChg>
  </pc:docChgLst>
  <pc:docChgLst>
    <pc:chgData name="Jason Wootton" userId="526938c4-8ce3-4c07-bb74-9d82b87cdb66" providerId="ADAL" clId="{978D921B-AF5D-4736-A4E4-B5E73CFF4C2F}"/>
    <pc:docChg chg="undo custSel modSld">
      <pc:chgData name="Jason Wootton" userId="526938c4-8ce3-4c07-bb74-9d82b87cdb66" providerId="ADAL" clId="{978D921B-AF5D-4736-A4E4-B5E73CFF4C2F}" dt="2023-04-05T10:37:43.516" v="524" actId="207"/>
      <pc:docMkLst>
        <pc:docMk/>
      </pc:docMkLst>
      <pc:sldChg chg="modSp mod">
        <pc:chgData name="Jason Wootton" userId="526938c4-8ce3-4c07-bb74-9d82b87cdb66" providerId="ADAL" clId="{978D921B-AF5D-4736-A4E4-B5E73CFF4C2F}" dt="2023-04-05T10:19:28.523" v="404" actId="2711"/>
        <pc:sldMkLst>
          <pc:docMk/>
          <pc:sldMk cId="908167305" sldId="300"/>
        </pc:sldMkLst>
        <pc:spChg chg="mod">
          <ac:chgData name="Jason Wootton" userId="526938c4-8ce3-4c07-bb74-9d82b87cdb66" providerId="ADAL" clId="{978D921B-AF5D-4736-A4E4-B5E73CFF4C2F}" dt="2023-04-05T10:19:28.523" v="404" actId="2711"/>
          <ac:spMkLst>
            <pc:docMk/>
            <pc:sldMk cId="908167305" sldId="300"/>
            <ac:spMk id="2" creationId="{39AC8E5F-D33A-4990-897F-BEA13212B4AE}"/>
          </ac:spMkLst>
        </pc:spChg>
        <pc:spChg chg="mod">
          <ac:chgData name="Jason Wootton" userId="526938c4-8ce3-4c07-bb74-9d82b87cdb66" providerId="ADAL" clId="{978D921B-AF5D-4736-A4E4-B5E73CFF4C2F}" dt="2023-04-05T10:18:51.622" v="402" actId="207"/>
          <ac:spMkLst>
            <pc:docMk/>
            <pc:sldMk cId="908167305" sldId="300"/>
            <ac:spMk id="18" creationId="{E20E325F-54D0-44F3-B1FF-CC506BDB9147}"/>
          </ac:spMkLst>
        </pc:spChg>
        <pc:picChg chg="mod">
          <ac:chgData name="Jason Wootton" userId="526938c4-8ce3-4c07-bb74-9d82b87cdb66" providerId="ADAL" clId="{978D921B-AF5D-4736-A4E4-B5E73CFF4C2F}" dt="2023-04-04T15:53:16.291" v="72" actId="1076"/>
          <ac:picMkLst>
            <pc:docMk/>
            <pc:sldMk cId="908167305" sldId="300"/>
            <ac:picMk id="8" creationId="{B8DB51F6-D0AB-4398-B4A5-E110DB0C4F87}"/>
          </ac:picMkLst>
        </pc:picChg>
        <pc:picChg chg="mod">
          <ac:chgData name="Jason Wootton" userId="526938c4-8ce3-4c07-bb74-9d82b87cdb66" providerId="ADAL" clId="{978D921B-AF5D-4736-A4E4-B5E73CFF4C2F}" dt="2023-04-04T15:53:10.708" v="71" actId="1076"/>
          <ac:picMkLst>
            <pc:docMk/>
            <pc:sldMk cId="908167305" sldId="300"/>
            <ac:picMk id="9" creationId="{C449DF34-0F38-4F3C-AC37-903A19D7DE09}"/>
          </ac:picMkLst>
        </pc:picChg>
        <pc:picChg chg="mod">
          <ac:chgData name="Jason Wootton" userId="526938c4-8ce3-4c07-bb74-9d82b87cdb66" providerId="ADAL" clId="{978D921B-AF5D-4736-A4E4-B5E73CFF4C2F}" dt="2023-04-04T15:53:05.301" v="69" actId="1076"/>
          <ac:picMkLst>
            <pc:docMk/>
            <pc:sldMk cId="908167305" sldId="300"/>
            <ac:picMk id="10" creationId="{9379DE11-BAC4-4826-A669-DC3D65F23969}"/>
          </ac:picMkLst>
        </pc:picChg>
        <pc:picChg chg="mod">
          <ac:chgData name="Jason Wootton" userId="526938c4-8ce3-4c07-bb74-9d82b87cdb66" providerId="ADAL" clId="{978D921B-AF5D-4736-A4E4-B5E73CFF4C2F}" dt="2023-04-04T15:53:07.996" v="70" actId="1076"/>
          <ac:picMkLst>
            <pc:docMk/>
            <pc:sldMk cId="908167305" sldId="300"/>
            <ac:picMk id="13" creationId="{6C543F8B-E40B-4975-BA7D-906739FD110D}"/>
          </ac:picMkLst>
        </pc:picChg>
      </pc:sldChg>
      <pc:sldChg chg="modSp mod">
        <pc:chgData name="Jason Wootton" userId="526938c4-8ce3-4c07-bb74-9d82b87cdb66" providerId="ADAL" clId="{978D921B-AF5D-4736-A4E4-B5E73CFF4C2F}" dt="2023-04-05T10:19:15.500" v="403" actId="2711"/>
        <pc:sldMkLst>
          <pc:docMk/>
          <pc:sldMk cId="837269096" sldId="301"/>
        </pc:sldMkLst>
        <pc:spChg chg="mod">
          <ac:chgData name="Jason Wootton" userId="526938c4-8ce3-4c07-bb74-9d82b87cdb66" providerId="ADAL" clId="{978D921B-AF5D-4736-A4E4-B5E73CFF4C2F}" dt="2023-04-05T10:19:15.500" v="403" actId="2711"/>
          <ac:spMkLst>
            <pc:docMk/>
            <pc:sldMk cId="837269096" sldId="301"/>
            <ac:spMk id="3" creationId="{1BA4BC58-1D78-4D32-B479-D264EDA1A4A9}"/>
          </ac:spMkLst>
        </pc:spChg>
        <pc:spChg chg="mod">
          <ac:chgData name="Jason Wootton" userId="526938c4-8ce3-4c07-bb74-9d82b87cdb66" providerId="ADAL" clId="{978D921B-AF5D-4736-A4E4-B5E73CFF4C2F}" dt="2023-04-03T17:19:41.176" v="21" actId="20577"/>
          <ac:spMkLst>
            <pc:docMk/>
            <pc:sldMk cId="837269096" sldId="301"/>
            <ac:spMk id="16" creationId="{838176FD-6BDD-4E99-A54D-87B48B61008E}"/>
          </ac:spMkLst>
        </pc:spChg>
        <pc:spChg chg="mod">
          <ac:chgData name="Jason Wootton" userId="526938c4-8ce3-4c07-bb74-9d82b87cdb66" providerId="ADAL" clId="{978D921B-AF5D-4736-A4E4-B5E73CFF4C2F}" dt="2023-04-03T17:10:35.994" v="5" actId="20577"/>
          <ac:spMkLst>
            <pc:docMk/>
            <pc:sldMk cId="837269096" sldId="301"/>
            <ac:spMk id="58" creationId="{5FC3BB42-A4AA-65CB-8AAD-75D81FDA7EFB}"/>
          </ac:spMkLst>
        </pc:spChg>
        <pc:spChg chg="mod">
          <ac:chgData name="Jason Wootton" userId="526938c4-8ce3-4c07-bb74-9d82b87cdb66" providerId="ADAL" clId="{978D921B-AF5D-4736-A4E4-B5E73CFF4C2F}" dt="2023-04-04T14:53:16.016" v="26" actId="13926"/>
          <ac:spMkLst>
            <pc:docMk/>
            <pc:sldMk cId="837269096" sldId="301"/>
            <ac:spMk id="74" creationId="{9635573D-2ED8-4709-A3D6-D10C33913289}"/>
          </ac:spMkLst>
        </pc:spChg>
        <pc:graphicFrameChg chg="mod modGraphic">
          <ac:chgData name="Jason Wootton" userId="526938c4-8ce3-4c07-bb74-9d82b87cdb66" providerId="ADAL" clId="{978D921B-AF5D-4736-A4E4-B5E73CFF4C2F}" dt="2023-04-04T14:54:09.515" v="29" actId="2084"/>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978D921B-AF5D-4736-A4E4-B5E73CFF4C2F}" dt="2023-04-03T17:15:49.346" v="19" actId="1036"/>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978D921B-AF5D-4736-A4E4-B5E73CFF4C2F}" dt="2023-04-03T17:10:21.034" v="3" actId="27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978D921B-AF5D-4736-A4E4-B5E73CFF4C2F}" dt="2023-04-05T10:19:34.500" v="405" actId="2711"/>
        <pc:sldMkLst>
          <pc:docMk/>
          <pc:sldMk cId="1864939096" sldId="302"/>
        </pc:sldMkLst>
        <pc:spChg chg="mod">
          <ac:chgData name="Jason Wootton" userId="526938c4-8ce3-4c07-bb74-9d82b87cdb66" providerId="ADAL" clId="{978D921B-AF5D-4736-A4E4-B5E73CFF4C2F}" dt="2023-04-05T10:19:34.500" v="405" actId="2711"/>
          <ac:spMkLst>
            <pc:docMk/>
            <pc:sldMk cId="1864939096" sldId="302"/>
            <ac:spMk id="2" creationId="{39AC8E5F-D33A-4990-897F-BEA13212B4AE}"/>
          </ac:spMkLst>
        </pc:spChg>
        <pc:spChg chg="mod">
          <ac:chgData name="Jason Wootton" userId="526938c4-8ce3-4c07-bb74-9d82b87cdb66" providerId="ADAL" clId="{978D921B-AF5D-4736-A4E4-B5E73CFF4C2F}" dt="2023-04-05T10:18:31.543" v="398" actId="207"/>
          <ac:spMkLst>
            <pc:docMk/>
            <pc:sldMk cId="1864939096" sldId="302"/>
            <ac:spMk id="18" creationId="{E20E325F-54D0-44F3-B1FF-CC506BDB9147}"/>
          </ac:spMkLst>
        </pc:spChg>
        <pc:picChg chg="mod">
          <ac:chgData name="Jason Wootton" userId="526938c4-8ce3-4c07-bb74-9d82b87cdb66" providerId="ADAL" clId="{978D921B-AF5D-4736-A4E4-B5E73CFF4C2F}" dt="2023-04-04T16:01:23.826" v="285" actId="1076"/>
          <ac:picMkLst>
            <pc:docMk/>
            <pc:sldMk cId="1864939096" sldId="302"/>
            <ac:picMk id="13" creationId="{996A267D-933E-4614-ACD3-2C11E9A0F517}"/>
          </ac:picMkLst>
        </pc:picChg>
      </pc:sldChg>
      <pc:sldChg chg="modSp mod">
        <pc:chgData name="Jason Wootton" userId="526938c4-8ce3-4c07-bb74-9d82b87cdb66" providerId="ADAL" clId="{978D921B-AF5D-4736-A4E4-B5E73CFF4C2F}" dt="2023-04-05T10:37:43.516" v="524" actId="207"/>
        <pc:sldMkLst>
          <pc:docMk/>
          <pc:sldMk cId="3792866024" sldId="303"/>
        </pc:sldMkLst>
        <pc:spChg chg="mod">
          <ac:chgData name="Jason Wootton" userId="526938c4-8ce3-4c07-bb74-9d82b87cdb66" providerId="ADAL" clId="{978D921B-AF5D-4736-A4E4-B5E73CFF4C2F}" dt="2023-04-05T10:20:01.300" v="414" actId="1035"/>
          <ac:spMkLst>
            <pc:docMk/>
            <pc:sldMk cId="3792866024" sldId="303"/>
            <ac:spMk id="3" creationId="{21CEA7CF-4B77-42FD-9CD6-C9DDBCF6CC20}"/>
          </ac:spMkLst>
        </pc:spChg>
        <pc:spChg chg="mod">
          <ac:chgData name="Jason Wootton" userId="526938c4-8ce3-4c07-bb74-9d82b87cdb66" providerId="ADAL" clId="{978D921B-AF5D-4736-A4E4-B5E73CFF4C2F}" dt="2023-04-05T10:37:43.516" v="524" actId="207"/>
          <ac:spMkLst>
            <pc:docMk/>
            <pc:sldMk cId="3792866024" sldId="303"/>
            <ac:spMk id="8" creationId="{CF1C8D28-9A25-45DC-BEBB-E99EAF3CB2F7}"/>
          </ac:spMkLst>
        </pc:spChg>
        <pc:picChg chg="mod">
          <ac:chgData name="Jason Wootton" userId="526938c4-8ce3-4c07-bb74-9d82b87cdb66" providerId="ADAL" clId="{978D921B-AF5D-4736-A4E4-B5E73CFF4C2F}" dt="2023-04-05T10:36:12.385" v="516" actId="1076"/>
          <ac:picMkLst>
            <pc:docMk/>
            <pc:sldMk cId="3792866024" sldId="303"/>
            <ac:picMk id="5" creationId="{35B01E58-80F8-488D-B5CD-0AD4F5EF79E8}"/>
          </ac:picMkLst>
        </pc:picChg>
        <pc:picChg chg="mod">
          <ac:chgData name="Jason Wootton" userId="526938c4-8ce3-4c07-bb74-9d82b87cdb66" providerId="ADAL" clId="{978D921B-AF5D-4736-A4E4-B5E73CFF4C2F}" dt="2023-04-05T10:36:09.260" v="515" actId="1076"/>
          <ac:picMkLst>
            <pc:docMk/>
            <pc:sldMk cId="3792866024" sldId="303"/>
            <ac:picMk id="6" creationId="{40B880C8-9ED6-404E-A514-FF1BE9A2FE7B}"/>
          </ac:picMkLst>
        </pc:picChg>
      </pc:sldChg>
    </pc:docChg>
  </pc:docChgLst>
  <pc:docChgLst>
    <pc:chgData name="Jason Wootton" userId="526938c4-8ce3-4c07-bb74-9d82b87cdb66" providerId="ADAL" clId="{D59AA1E1-AFF0-44B0-8DFB-A68DFDCAF39A}"/>
    <pc:docChg chg="undo custSel modSld sldOrd">
      <pc:chgData name="Jason Wootton" userId="526938c4-8ce3-4c07-bb74-9d82b87cdb66" providerId="ADAL" clId="{D59AA1E1-AFF0-44B0-8DFB-A68DFDCAF39A}" dt="2023-01-13T17:32:15.789" v="601" actId="207"/>
      <pc:docMkLst>
        <pc:docMk/>
      </pc:docMkLst>
      <pc:sldChg chg="modSp mod ord">
        <pc:chgData name="Jason Wootton" userId="526938c4-8ce3-4c07-bb74-9d82b87cdb66" providerId="ADAL" clId="{D59AA1E1-AFF0-44B0-8DFB-A68DFDCAF39A}" dt="2023-01-11T11:47:47.989" v="305" actId="1035"/>
        <pc:sldMkLst>
          <pc:docMk/>
          <pc:sldMk cId="908167305" sldId="300"/>
        </pc:sldMkLst>
        <pc:spChg chg="mod">
          <ac:chgData name="Jason Wootton" userId="526938c4-8ce3-4c07-bb74-9d82b87cdb66" providerId="ADAL" clId="{D59AA1E1-AFF0-44B0-8DFB-A68DFDCAF39A}" dt="2023-01-11T11:47:36.609" v="284" actId="20577"/>
          <ac:spMkLst>
            <pc:docMk/>
            <pc:sldMk cId="908167305" sldId="300"/>
            <ac:spMk id="18" creationId="{E20E325F-54D0-44F3-B1FF-CC506BDB9147}"/>
          </ac:spMkLst>
        </pc:spChg>
        <pc:picChg chg="mod">
          <ac:chgData name="Jason Wootton" userId="526938c4-8ce3-4c07-bb74-9d82b87cdb66" providerId="ADAL" clId="{D59AA1E1-AFF0-44B0-8DFB-A68DFDCAF39A}" dt="2023-01-11T11:47:39.426" v="286" actId="1036"/>
          <ac:picMkLst>
            <pc:docMk/>
            <pc:sldMk cId="908167305" sldId="300"/>
            <ac:picMk id="9" creationId="{C449DF34-0F38-4F3C-AC37-903A19D7DE09}"/>
          </ac:picMkLst>
        </pc:picChg>
        <pc:picChg chg="mod">
          <ac:chgData name="Jason Wootton" userId="526938c4-8ce3-4c07-bb74-9d82b87cdb66" providerId="ADAL" clId="{D59AA1E1-AFF0-44B0-8DFB-A68DFDCAF39A}" dt="2023-01-11T11:47:47.989" v="305" actId="1035"/>
          <ac:picMkLst>
            <pc:docMk/>
            <pc:sldMk cId="908167305" sldId="300"/>
            <ac:picMk id="10" creationId="{9379DE11-BAC4-4826-A669-DC3D65F23969}"/>
          </ac:picMkLst>
        </pc:picChg>
        <pc:picChg chg="mod">
          <ac:chgData name="Jason Wootton" userId="526938c4-8ce3-4c07-bb74-9d82b87cdb66" providerId="ADAL" clId="{D59AA1E1-AFF0-44B0-8DFB-A68DFDCAF39A}" dt="2023-01-11T11:47:42.427" v="299" actId="1036"/>
          <ac:picMkLst>
            <pc:docMk/>
            <pc:sldMk cId="908167305" sldId="300"/>
            <ac:picMk id="13" creationId="{6C543F8B-E40B-4975-BA7D-906739FD110D}"/>
          </ac:picMkLst>
        </pc:picChg>
      </pc:sldChg>
      <pc:sldChg chg="modSp mod">
        <pc:chgData name="Jason Wootton" userId="526938c4-8ce3-4c07-bb74-9d82b87cdb66" providerId="ADAL" clId="{D59AA1E1-AFF0-44B0-8DFB-A68DFDCAF39A}" dt="2023-01-10T12:27:59.635" v="224" actId="20577"/>
        <pc:sldMkLst>
          <pc:docMk/>
          <pc:sldMk cId="837269096" sldId="301"/>
        </pc:sldMkLst>
        <pc:spChg chg="mod">
          <ac:chgData name="Jason Wootton" userId="526938c4-8ce3-4c07-bb74-9d82b87cdb66" providerId="ADAL" clId="{D59AA1E1-AFF0-44B0-8DFB-A68DFDCAF39A}" dt="2023-01-10T10:56:01.777" v="193" actId="14100"/>
          <ac:spMkLst>
            <pc:docMk/>
            <pc:sldMk cId="837269096" sldId="301"/>
            <ac:spMk id="14" creationId="{B86FC3CA-C57B-4964-9C53-342A8DDB8431}"/>
          </ac:spMkLst>
        </pc:spChg>
        <pc:spChg chg="mod">
          <ac:chgData name="Jason Wootton" userId="526938c4-8ce3-4c07-bb74-9d82b87cdb66" providerId="ADAL" clId="{D59AA1E1-AFF0-44B0-8DFB-A68DFDCAF39A}" dt="2023-01-10T11:09:17.107" v="205" actId="20577"/>
          <ac:spMkLst>
            <pc:docMk/>
            <pc:sldMk cId="837269096" sldId="301"/>
            <ac:spMk id="16" creationId="{838176FD-6BDD-4E99-A54D-87B48B61008E}"/>
          </ac:spMkLst>
        </pc:spChg>
        <pc:spChg chg="mod">
          <ac:chgData name="Jason Wootton" userId="526938c4-8ce3-4c07-bb74-9d82b87cdb66" providerId="ADAL" clId="{D59AA1E1-AFF0-44B0-8DFB-A68DFDCAF39A}" dt="2023-01-10T10:56:01.777" v="193" actId="14100"/>
          <ac:spMkLst>
            <pc:docMk/>
            <pc:sldMk cId="837269096" sldId="301"/>
            <ac:spMk id="29" creationId="{4BE1D56F-6270-477C-A2A0-944AD23356B7}"/>
          </ac:spMkLst>
        </pc:spChg>
        <pc:spChg chg="mod">
          <ac:chgData name="Jason Wootton" userId="526938c4-8ce3-4c07-bb74-9d82b87cdb66" providerId="ADAL" clId="{D59AA1E1-AFF0-44B0-8DFB-A68DFDCAF39A}" dt="2023-01-10T10:56:01.777" v="193" actId="14100"/>
          <ac:spMkLst>
            <pc:docMk/>
            <pc:sldMk cId="837269096" sldId="301"/>
            <ac:spMk id="32" creationId="{007793B8-C6F1-4962-AABD-436609B84983}"/>
          </ac:spMkLst>
        </pc:spChg>
        <pc:spChg chg="mod">
          <ac:chgData name="Jason Wootton" userId="526938c4-8ce3-4c07-bb74-9d82b87cdb66" providerId="ADAL" clId="{D59AA1E1-AFF0-44B0-8DFB-A68DFDCAF39A}" dt="2023-01-10T11:29:05.060" v="219" actId="20577"/>
          <ac:spMkLst>
            <pc:docMk/>
            <pc:sldMk cId="837269096" sldId="301"/>
            <ac:spMk id="33" creationId="{BA31C262-66CB-45AE-A2EC-34CCD01799FA}"/>
          </ac:spMkLst>
        </pc:spChg>
        <pc:spChg chg="mod">
          <ac:chgData name="Jason Wootton" userId="526938c4-8ce3-4c07-bb74-9d82b87cdb66" providerId="ADAL" clId="{D59AA1E1-AFF0-44B0-8DFB-A68DFDCAF39A}" dt="2023-01-10T10:56:01.777" v="193" actId="14100"/>
          <ac:spMkLst>
            <pc:docMk/>
            <pc:sldMk cId="837269096" sldId="301"/>
            <ac:spMk id="49" creationId="{724868E0-9057-4212-90F9-EBCD63863BA6}"/>
          </ac:spMkLst>
        </pc:spChg>
        <pc:spChg chg="mod">
          <ac:chgData name="Jason Wootton" userId="526938c4-8ce3-4c07-bb74-9d82b87cdb66" providerId="ADAL" clId="{D59AA1E1-AFF0-44B0-8DFB-A68DFDCAF39A}" dt="2023-01-10T10:56:01.777" v="193" actId="14100"/>
          <ac:spMkLst>
            <pc:docMk/>
            <pc:sldMk cId="837269096" sldId="301"/>
            <ac:spMk id="50" creationId="{0F01E6EF-884E-44B5-BC84-0C06CB1F7F53}"/>
          </ac:spMkLst>
        </pc:spChg>
        <pc:spChg chg="mod">
          <ac:chgData name="Jason Wootton" userId="526938c4-8ce3-4c07-bb74-9d82b87cdb66" providerId="ADAL" clId="{D59AA1E1-AFF0-44B0-8DFB-A68DFDCAF39A}" dt="2023-01-10T10:56:01.777" v="193" actId="14100"/>
          <ac:spMkLst>
            <pc:docMk/>
            <pc:sldMk cId="837269096" sldId="301"/>
            <ac:spMk id="52" creationId="{3EC3801D-3750-4597-9D37-BD9EEDB14084}"/>
          </ac:spMkLst>
        </pc:spChg>
        <pc:spChg chg="mod">
          <ac:chgData name="Jason Wootton" userId="526938c4-8ce3-4c07-bb74-9d82b87cdb66" providerId="ADAL" clId="{D59AA1E1-AFF0-44B0-8DFB-A68DFDCAF39A}" dt="2023-01-10T10:56:01.777" v="193" actId="14100"/>
          <ac:spMkLst>
            <pc:docMk/>
            <pc:sldMk cId="837269096" sldId="301"/>
            <ac:spMk id="53" creationId="{16F8FF2C-D73E-4B91-905B-03470023C480}"/>
          </ac:spMkLst>
        </pc:spChg>
        <pc:spChg chg="mod">
          <ac:chgData name="Jason Wootton" userId="526938c4-8ce3-4c07-bb74-9d82b87cdb66" providerId="ADAL" clId="{D59AA1E1-AFF0-44B0-8DFB-A68DFDCAF39A}" dt="2023-01-10T10:56:01.777" v="193" actId="14100"/>
          <ac:spMkLst>
            <pc:docMk/>
            <pc:sldMk cId="837269096" sldId="301"/>
            <ac:spMk id="59" creationId="{1440B617-0F10-4154-A65E-B28DD238F269}"/>
          </ac:spMkLst>
        </pc:spChg>
        <pc:spChg chg="mod">
          <ac:chgData name="Jason Wootton" userId="526938c4-8ce3-4c07-bb74-9d82b87cdb66" providerId="ADAL" clId="{D59AA1E1-AFF0-44B0-8DFB-A68DFDCAF39A}" dt="2023-01-10T10:56:01.777" v="193" actId="14100"/>
          <ac:spMkLst>
            <pc:docMk/>
            <pc:sldMk cId="837269096" sldId="301"/>
            <ac:spMk id="60" creationId="{E97E2BEA-E030-434F-A140-36A3A7B72500}"/>
          </ac:spMkLst>
        </pc:spChg>
        <pc:spChg chg="mod">
          <ac:chgData name="Jason Wootton" userId="526938c4-8ce3-4c07-bb74-9d82b87cdb66" providerId="ADAL" clId="{D59AA1E1-AFF0-44B0-8DFB-A68DFDCAF39A}" dt="2023-01-10T10:56:01.777" v="193" actId="14100"/>
          <ac:spMkLst>
            <pc:docMk/>
            <pc:sldMk cId="837269096" sldId="301"/>
            <ac:spMk id="61" creationId="{4C1974DC-265A-41A9-996D-7B0762747479}"/>
          </ac:spMkLst>
        </pc:spChg>
        <pc:spChg chg="mod">
          <ac:chgData name="Jason Wootton" userId="526938c4-8ce3-4c07-bb74-9d82b87cdb66" providerId="ADAL" clId="{D59AA1E1-AFF0-44B0-8DFB-A68DFDCAF39A}" dt="2023-01-10T10:56:01.777" v="193" actId="14100"/>
          <ac:spMkLst>
            <pc:docMk/>
            <pc:sldMk cId="837269096" sldId="301"/>
            <ac:spMk id="62" creationId="{CB359C38-822B-44B3-B090-1D4E0CC3E841}"/>
          </ac:spMkLst>
        </pc:spChg>
        <pc:spChg chg="mod">
          <ac:chgData name="Jason Wootton" userId="526938c4-8ce3-4c07-bb74-9d82b87cdb66" providerId="ADAL" clId="{D59AA1E1-AFF0-44B0-8DFB-A68DFDCAF39A}" dt="2023-01-10T10:56:01.777" v="193" actId="14100"/>
          <ac:spMkLst>
            <pc:docMk/>
            <pc:sldMk cId="837269096" sldId="301"/>
            <ac:spMk id="63" creationId="{CA98C0C5-246C-4082-B93C-20166E56275C}"/>
          </ac:spMkLst>
        </pc:spChg>
        <pc:spChg chg="mod">
          <ac:chgData name="Jason Wootton" userId="526938c4-8ce3-4c07-bb74-9d82b87cdb66" providerId="ADAL" clId="{D59AA1E1-AFF0-44B0-8DFB-A68DFDCAF39A}" dt="2023-01-10T10:56:01.777" v="193" actId="14100"/>
          <ac:spMkLst>
            <pc:docMk/>
            <pc:sldMk cId="837269096" sldId="301"/>
            <ac:spMk id="64" creationId="{DBFED242-DC15-417C-B1C8-8A7DEDCAA870}"/>
          </ac:spMkLst>
        </pc:spChg>
        <pc:spChg chg="mod">
          <ac:chgData name="Jason Wootton" userId="526938c4-8ce3-4c07-bb74-9d82b87cdb66" providerId="ADAL" clId="{D59AA1E1-AFF0-44B0-8DFB-A68DFDCAF39A}" dt="2023-01-10T10:56:01.777" v="193" actId="14100"/>
          <ac:spMkLst>
            <pc:docMk/>
            <pc:sldMk cId="837269096" sldId="301"/>
            <ac:spMk id="65" creationId="{00052E03-04CD-47E4-8CE1-6B8C9D9AE5C8}"/>
          </ac:spMkLst>
        </pc:spChg>
        <pc:spChg chg="mod">
          <ac:chgData name="Jason Wootton" userId="526938c4-8ce3-4c07-bb74-9d82b87cdb66" providerId="ADAL" clId="{D59AA1E1-AFF0-44B0-8DFB-A68DFDCAF39A}" dt="2023-01-10T10:56:01.777" v="193" actId="14100"/>
          <ac:spMkLst>
            <pc:docMk/>
            <pc:sldMk cId="837269096" sldId="301"/>
            <ac:spMk id="66" creationId="{EEE50EF3-E7D9-4E8B-8E22-E4E64A69A4B6}"/>
          </ac:spMkLst>
        </pc:spChg>
        <pc:spChg chg="mod">
          <ac:chgData name="Jason Wootton" userId="526938c4-8ce3-4c07-bb74-9d82b87cdb66" providerId="ADAL" clId="{D59AA1E1-AFF0-44B0-8DFB-A68DFDCAF39A}" dt="2023-01-10T10:56:01.777" v="193" actId="14100"/>
          <ac:spMkLst>
            <pc:docMk/>
            <pc:sldMk cId="837269096" sldId="301"/>
            <ac:spMk id="67" creationId="{CBA99F03-158B-435D-AF1F-4B09F008530F}"/>
          </ac:spMkLst>
        </pc:spChg>
        <pc:spChg chg="mod">
          <ac:chgData name="Jason Wootton" userId="526938c4-8ce3-4c07-bb74-9d82b87cdb66" providerId="ADAL" clId="{D59AA1E1-AFF0-44B0-8DFB-A68DFDCAF39A}" dt="2023-01-10T10:56:01.777" v="193" actId="14100"/>
          <ac:spMkLst>
            <pc:docMk/>
            <pc:sldMk cId="837269096" sldId="301"/>
            <ac:spMk id="68" creationId="{D782A6D0-9C0C-4DF1-AC6D-CD799BD5A6C9}"/>
          </ac:spMkLst>
        </pc:spChg>
        <pc:spChg chg="mod">
          <ac:chgData name="Jason Wootton" userId="526938c4-8ce3-4c07-bb74-9d82b87cdb66" providerId="ADAL" clId="{D59AA1E1-AFF0-44B0-8DFB-A68DFDCAF39A}" dt="2023-01-10T10:56:01.777" v="193" actId="14100"/>
          <ac:spMkLst>
            <pc:docMk/>
            <pc:sldMk cId="837269096" sldId="301"/>
            <ac:spMk id="69" creationId="{C0C46863-5DD8-4588-83B1-7C81130330D4}"/>
          </ac:spMkLst>
        </pc:spChg>
        <pc:spChg chg="mod">
          <ac:chgData name="Jason Wootton" userId="526938c4-8ce3-4c07-bb74-9d82b87cdb66" providerId="ADAL" clId="{D59AA1E1-AFF0-44B0-8DFB-A68DFDCAF39A}" dt="2023-01-10T12:27:59.635" v="224" actId="20577"/>
          <ac:spMkLst>
            <pc:docMk/>
            <pc:sldMk cId="837269096" sldId="301"/>
            <ac:spMk id="74" creationId="{9635573D-2ED8-4709-A3D6-D10C33913289}"/>
          </ac:spMkLst>
        </pc:spChg>
        <pc:grpChg chg="mod">
          <ac:chgData name="Jason Wootton" userId="526938c4-8ce3-4c07-bb74-9d82b87cdb66" providerId="ADAL" clId="{D59AA1E1-AFF0-44B0-8DFB-A68DFDCAF39A}" dt="2023-01-10T10:56:01.777" v="193" actId="14100"/>
          <ac:grpSpMkLst>
            <pc:docMk/>
            <pc:sldMk cId="837269096" sldId="301"/>
            <ac:grpSpMk id="45" creationId="{BA89D904-C679-4FF9-A8FE-92844495E84B}"/>
          </ac:grpSpMkLst>
        </pc:grpChg>
        <pc:grpChg chg="mod">
          <ac:chgData name="Jason Wootton" userId="526938c4-8ce3-4c07-bb74-9d82b87cdb66" providerId="ADAL" clId="{D59AA1E1-AFF0-44B0-8DFB-A68DFDCAF39A}" dt="2023-01-10T10:56:01.777" v="193" actId="14100"/>
          <ac:grpSpMkLst>
            <pc:docMk/>
            <pc:sldMk cId="837269096" sldId="301"/>
            <ac:grpSpMk id="48" creationId="{5D7D9463-C9F0-4F5A-BAAA-BC5955335054}"/>
          </ac:grpSpMkLst>
        </pc:grpChg>
        <pc:grpChg chg="mod">
          <ac:chgData name="Jason Wootton" userId="526938c4-8ce3-4c07-bb74-9d82b87cdb66" providerId="ADAL" clId="{D59AA1E1-AFF0-44B0-8DFB-A68DFDCAF39A}" dt="2023-01-10T10:56:01.777" v="193" actId="14100"/>
          <ac:grpSpMkLst>
            <pc:docMk/>
            <pc:sldMk cId="837269096" sldId="301"/>
            <ac:grpSpMk id="51" creationId="{91A838CC-BA87-4B8C-9D8B-42C7D1259561}"/>
          </ac:grpSpMkLst>
        </pc:grpChg>
        <pc:graphicFrameChg chg="mod">
          <ac:chgData name="Jason Wootton" userId="526938c4-8ce3-4c07-bb74-9d82b87cdb66" providerId="ADAL" clId="{D59AA1E1-AFF0-44B0-8DFB-A68DFDCAF39A}" dt="2023-01-10T12:27:39.483" v="220"/>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D59AA1E1-AFF0-44B0-8DFB-A68DFDCAF39A}" dt="2023-01-10T10:52:58.064" v="185" actId="207"/>
          <ac:graphicFrameMkLst>
            <pc:docMk/>
            <pc:sldMk cId="837269096" sldId="301"/>
            <ac:graphicFrameMk id="13" creationId="{3DD3EFD0-C043-49B1-A71A-318C4B424A5E}"/>
          </ac:graphicFrameMkLst>
        </pc:graphicFrameChg>
        <pc:graphicFrameChg chg="mod modGraphic">
          <ac:chgData name="Jason Wootton" userId="526938c4-8ce3-4c07-bb74-9d82b87cdb66" providerId="ADAL" clId="{D59AA1E1-AFF0-44B0-8DFB-A68DFDCAF39A}" dt="2023-01-10T11:28:23.844" v="215" actId="255"/>
          <ac:graphicFrameMkLst>
            <pc:docMk/>
            <pc:sldMk cId="837269096" sldId="301"/>
            <ac:graphicFrameMk id="17" creationId="{03481FA4-30B1-49D6-A058-EA5E8616D1F1}"/>
          </ac:graphicFrameMkLst>
        </pc:graphicFrameChg>
        <pc:picChg chg="mod">
          <ac:chgData name="Jason Wootton" userId="526938c4-8ce3-4c07-bb74-9d82b87cdb66" providerId="ADAL" clId="{D59AA1E1-AFF0-44B0-8DFB-A68DFDCAF39A}" dt="2023-01-10T10:56:01.777" v="193" actId="14100"/>
          <ac:picMkLst>
            <pc:docMk/>
            <pc:sldMk cId="837269096" sldId="301"/>
            <ac:picMk id="19" creationId="{EE8D80EA-6015-40B7-BA08-85742F0810B9}"/>
          </ac:picMkLst>
        </pc:picChg>
        <pc:picChg chg="mod">
          <ac:chgData name="Jason Wootton" userId="526938c4-8ce3-4c07-bb74-9d82b87cdb66" providerId="ADAL" clId="{D59AA1E1-AFF0-44B0-8DFB-A68DFDCAF39A}" dt="2023-01-10T10:56:01.777" v="193" actId="14100"/>
          <ac:picMkLst>
            <pc:docMk/>
            <pc:sldMk cId="837269096" sldId="301"/>
            <ac:picMk id="26" creationId="{514A57F4-EFF4-4CEE-9E2C-281453F1D6D6}"/>
          </ac:picMkLst>
        </pc:picChg>
        <pc:picChg chg="mod">
          <ac:chgData name="Jason Wootton" userId="526938c4-8ce3-4c07-bb74-9d82b87cdb66" providerId="ADAL" clId="{D59AA1E1-AFF0-44B0-8DFB-A68DFDCAF39A}" dt="2023-01-10T10:56:01.777" v="193" actId="14100"/>
          <ac:picMkLst>
            <pc:docMk/>
            <pc:sldMk cId="837269096" sldId="301"/>
            <ac:picMk id="28" creationId="{0B7484E7-48C2-4122-9B97-576A8F9FD436}"/>
          </ac:picMkLst>
        </pc:picChg>
        <pc:picChg chg="mod">
          <ac:chgData name="Jason Wootton" userId="526938c4-8ce3-4c07-bb74-9d82b87cdb66" providerId="ADAL" clId="{D59AA1E1-AFF0-44B0-8DFB-A68DFDCAF39A}" dt="2023-01-10T10:56:01.777" v="193" actId="14100"/>
          <ac:picMkLst>
            <pc:docMk/>
            <pc:sldMk cId="837269096" sldId="301"/>
            <ac:picMk id="34" creationId="{4F5290EB-516B-441E-B80C-781EE1C8C1BA}"/>
          </ac:picMkLst>
        </pc:picChg>
        <pc:picChg chg="mod">
          <ac:chgData name="Jason Wootton" userId="526938c4-8ce3-4c07-bb74-9d82b87cdb66" providerId="ADAL" clId="{D59AA1E1-AFF0-44B0-8DFB-A68DFDCAF39A}" dt="2023-01-10T10:56:01.777" v="193" actId="14100"/>
          <ac:picMkLst>
            <pc:docMk/>
            <pc:sldMk cId="837269096" sldId="301"/>
            <ac:picMk id="36" creationId="{B4D6AFDA-6C30-4EDD-8400-EB1206EC30AC}"/>
          </ac:picMkLst>
        </pc:picChg>
        <pc:picChg chg="mod">
          <ac:chgData name="Jason Wootton" userId="526938c4-8ce3-4c07-bb74-9d82b87cdb66" providerId="ADAL" clId="{D59AA1E1-AFF0-44B0-8DFB-A68DFDCAF39A}" dt="2023-01-10T10:56:01.777" v="193" actId="14100"/>
          <ac:picMkLst>
            <pc:docMk/>
            <pc:sldMk cId="837269096" sldId="301"/>
            <ac:picMk id="37" creationId="{AC37A069-668B-43FE-BA00-402AA62678D7}"/>
          </ac:picMkLst>
        </pc:picChg>
        <pc:picChg chg="mod">
          <ac:chgData name="Jason Wootton" userId="526938c4-8ce3-4c07-bb74-9d82b87cdb66" providerId="ADAL" clId="{D59AA1E1-AFF0-44B0-8DFB-A68DFDCAF39A}" dt="2023-01-10T10:56:01.777" v="193" actId="14100"/>
          <ac:picMkLst>
            <pc:docMk/>
            <pc:sldMk cId="837269096" sldId="301"/>
            <ac:picMk id="38" creationId="{2AC58B30-8ABD-40ED-8606-CB1C771A2BBE}"/>
          </ac:picMkLst>
        </pc:picChg>
        <pc:picChg chg="mod">
          <ac:chgData name="Jason Wootton" userId="526938c4-8ce3-4c07-bb74-9d82b87cdb66" providerId="ADAL" clId="{D59AA1E1-AFF0-44B0-8DFB-A68DFDCAF39A}" dt="2023-01-10T10:56:01.777" v="193" actId="14100"/>
          <ac:picMkLst>
            <pc:docMk/>
            <pc:sldMk cId="837269096" sldId="301"/>
            <ac:picMk id="39" creationId="{0248EDCE-930E-490E-8DAA-A3D6566442CF}"/>
          </ac:picMkLst>
        </pc:picChg>
        <pc:picChg chg="mod">
          <ac:chgData name="Jason Wootton" userId="526938c4-8ce3-4c07-bb74-9d82b87cdb66" providerId="ADAL" clId="{D59AA1E1-AFF0-44B0-8DFB-A68DFDCAF39A}" dt="2023-01-10T10:56:01.777" v="193" actId="14100"/>
          <ac:picMkLst>
            <pc:docMk/>
            <pc:sldMk cId="837269096" sldId="301"/>
            <ac:picMk id="40" creationId="{F7CF3C1C-F2F1-4664-978B-72AF5349C6A2}"/>
          </ac:picMkLst>
        </pc:picChg>
        <pc:picChg chg="mod">
          <ac:chgData name="Jason Wootton" userId="526938c4-8ce3-4c07-bb74-9d82b87cdb66" providerId="ADAL" clId="{D59AA1E1-AFF0-44B0-8DFB-A68DFDCAF39A}" dt="2023-01-10T10:56:01.777" v="193" actId="14100"/>
          <ac:picMkLst>
            <pc:docMk/>
            <pc:sldMk cId="837269096" sldId="301"/>
            <ac:picMk id="41" creationId="{8E5EDE34-2737-4ED9-AD55-50014B13841E}"/>
          </ac:picMkLst>
        </pc:picChg>
        <pc:picChg chg="mod">
          <ac:chgData name="Jason Wootton" userId="526938c4-8ce3-4c07-bb74-9d82b87cdb66" providerId="ADAL" clId="{D59AA1E1-AFF0-44B0-8DFB-A68DFDCAF39A}" dt="2023-01-10T10:56:01.777" v="193" actId="14100"/>
          <ac:picMkLst>
            <pc:docMk/>
            <pc:sldMk cId="837269096" sldId="301"/>
            <ac:picMk id="47" creationId="{F6F9CFB7-14D0-4E56-9D7E-2D24876A97F3}"/>
          </ac:picMkLst>
        </pc:picChg>
        <pc:cxnChg chg="mod">
          <ac:chgData name="Jason Wootton" userId="526938c4-8ce3-4c07-bb74-9d82b87cdb66" providerId="ADAL" clId="{D59AA1E1-AFF0-44B0-8DFB-A68DFDCAF39A}" dt="2023-01-10T10:56:01.777" v="193" actId="14100"/>
          <ac:cxnSpMkLst>
            <pc:docMk/>
            <pc:sldMk cId="837269096" sldId="301"/>
            <ac:cxnSpMk id="18" creationId="{17BF9FFB-0F50-43E4-BA11-0FEBD10BFB96}"/>
          </ac:cxnSpMkLst>
        </pc:cxnChg>
        <pc:cxnChg chg="mod">
          <ac:chgData name="Jason Wootton" userId="526938c4-8ce3-4c07-bb74-9d82b87cdb66" providerId="ADAL" clId="{D59AA1E1-AFF0-44B0-8DFB-A68DFDCAF39A}" dt="2023-01-10T10:56:01.777" v="193" actId="14100"/>
          <ac:cxnSpMkLst>
            <pc:docMk/>
            <pc:sldMk cId="837269096" sldId="301"/>
            <ac:cxnSpMk id="31" creationId="{A22472DB-0087-4AB4-932C-36C477B2D3DB}"/>
          </ac:cxnSpMkLst>
        </pc:cxnChg>
        <pc:cxnChg chg="mod">
          <ac:chgData name="Jason Wootton" userId="526938c4-8ce3-4c07-bb74-9d82b87cdb66" providerId="ADAL" clId="{D59AA1E1-AFF0-44B0-8DFB-A68DFDCAF39A}" dt="2023-01-10T10:56:01.777" v="193" actId="14100"/>
          <ac:cxnSpMkLst>
            <pc:docMk/>
            <pc:sldMk cId="837269096" sldId="301"/>
            <ac:cxnSpMk id="56" creationId="{B9E2A633-304E-45F2-A3F5-2049CF07E5E8}"/>
          </ac:cxnSpMkLst>
        </pc:cxnChg>
        <pc:cxnChg chg="mod">
          <ac:chgData name="Jason Wootton" userId="526938c4-8ce3-4c07-bb74-9d82b87cdb66" providerId="ADAL" clId="{D59AA1E1-AFF0-44B0-8DFB-A68DFDCAF39A}" dt="2023-01-10T10:56:01.777" v="193" actId="14100"/>
          <ac:cxnSpMkLst>
            <pc:docMk/>
            <pc:sldMk cId="837269096" sldId="301"/>
            <ac:cxnSpMk id="57" creationId="{3CBE9AA7-D785-4F80-8679-F0165A470CA3}"/>
          </ac:cxnSpMkLst>
        </pc:cxnChg>
      </pc:sldChg>
      <pc:sldChg chg="modSp mod">
        <pc:chgData name="Jason Wootton" userId="526938c4-8ce3-4c07-bb74-9d82b87cdb66" providerId="ADAL" clId="{D59AA1E1-AFF0-44B0-8DFB-A68DFDCAF39A}" dt="2023-01-13T17:32:15.789" v="601" actId="207"/>
        <pc:sldMkLst>
          <pc:docMk/>
          <pc:sldMk cId="1864939096" sldId="302"/>
        </pc:sldMkLst>
        <pc:spChg chg="mod">
          <ac:chgData name="Jason Wootton" userId="526938c4-8ce3-4c07-bb74-9d82b87cdb66" providerId="ADAL" clId="{D59AA1E1-AFF0-44B0-8DFB-A68DFDCAF39A}" dt="2023-01-13T17:32:15.789" v="601" actId="207"/>
          <ac:spMkLst>
            <pc:docMk/>
            <pc:sldMk cId="1864939096" sldId="302"/>
            <ac:spMk id="18" creationId="{E20E325F-54D0-44F3-B1FF-CC506BDB9147}"/>
          </ac:spMkLst>
        </pc:spChg>
        <pc:picChg chg="mod">
          <ac:chgData name="Jason Wootton" userId="526938c4-8ce3-4c07-bb74-9d82b87cdb66" providerId="ADAL" clId="{D59AA1E1-AFF0-44B0-8DFB-A68DFDCAF39A}" dt="2023-01-11T11:48:08.782" v="311" actId="1076"/>
          <ac:picMkLst>
            <pc:docMk/>
            <pc:sldMk cId="1864939096" sldId="302"/>
            <ac:picMk id="13" creationId="{996A267D-933E-4614-ACD3-2C11E9A0F517}"/>
          </ac:picMkLst>
        </pc:picChg>
        <pc:picChg chg="mod">
          <ac:chgData name="Jason Wootton" userId="526938c4-8ce3-4c07-bb74-9d82b87cdb66" providerId="ADAL" clId="{D59AA1E1-AFF0-44B0-8DFB-A68DFDCAF39A}" dt="2023-01-11T11:48:06.559" v="310" actId="1076"/>
          <ac:picMkLst>
            <pc:docMk/>
            <pc:sldMk cId="1864939096" sldId="302"/>
            <ac:picMk id="15" creationId="{FF0297AD-6ADA-4C9F-8B49-4907297F2E2F}"/>
          </ac:picMkLst>
        </pc:picChg>
      </pc:sldChg>
      <pc:sldChg chg="modSp mod">
        <pc:chgData name="Jason Wootton" userId="526938c4-8ce3-4c07-bb74-9d82b87cdb66" providerId="ADAL" clId="{D59AA1E1-AFF0-44B0-8DFB-A68DFDCAF39A}" dt="2023-01-13T16:55:52.677" v="540" actId="20577"/>
        <pc:sldMkLst>
          <pc:docMk/>
          <pc:sldMk cId="3792866024" sldId="303"/>
        </pc:sldMkLst>
        <pc:spChg chg="mod">
          <ac:chgData name="Jason Wootton" userId="526938c4-8ce3-4c07-bb74-9d82b87cdb66" providerId="ADAL" clId="{D59AA1E1-AFF0-44B0-8DFB-A68DFDCAF39A}" dt="2023-01-13T16:55:52.677" v="540" actId="20577"/>
          <ac:spMkLst>
            <pc:docMk/>
            <pc:sldMk cId="3792866024" sldId="303"/>
            <ac:spMk id="8" creationId="{CF1C8D28-9A25-45DC-BEBB-E99EAF3CB2F7}"/>
          </ac:spMkLst>
        </pc:spChg>
        <pc:picChg chg="mod">
          <ac:chgData name="Jason Wootton" userId="526938c4-8ce3-4c07-bb74-9d82b87cdb66" providerId="ADAL" clId="{D59AA1E1-AFF0-44B0-8DFB-A68DFDCAF39A}" dt="2023-01-11T12:02:44.701" v="383" actId="1076"/>
          <ac:picMkLst>
            <pc:docMk/>
            <pc:sldMk cId="3792866024" sldId="303"/>
            <ac:picMk id="5" creationId="{35B01E58-80F8-488D-B5CD-0AD4F5EF79E8}"/>
          </ac:picMkLst>
        </pc:picChg>
        <pc:picChg chg="mod">
          <ac:chgData name="Jason Wootton" userId="526938c4-8ce3-4c07-bb74-9d82b87cdb66" providerId="ADAL" clId="{D59AA1E1-AFF0-44B0-8DFB-A68DFDCAF39A}" dt="2023-01-11T12:02:47.290" v="384" actId="1076"/>
          <ac:picMkLst>
            <pc:docMk/>
            <pc:sldMk cId="3792866024" sldId="303"/>
            <ac:picMk id="6" creationId="{40B880C8-9ED6-404E-A514-FF1BE9A2FE7B}"/>
          </ac:picMkLst>
        </pc:picChg>
      </pc:sldChg>
    </pc:docChg>
  </pc:docChgLst>
  <pc:docChgLst>
    <pc:chgData name="Jason Wootton" userId="526938c4-8ce3-4c07-bb74-9d82b87cdb66" providerId="ADAL" clId="{E4901ECD-9910-4FE0-ACD3-C38B438BAE38}"/>
    <pc:docChg chg="undo custSel modSld modMainMaster">
      <pc:chgData name="Jason Wootton" userId="526938c4-8ce3-4c07-bb74-9d82b87cdb66" providerId="ADAL" clId="{E4901ECD-9910-4FE0-ACD3-C38B438BAE38}" dt="2023-03-08T14:57:27.598" v="126" actId="1036"/>
      <pc:docMkLst>
        <pc:docMk/>
      </pc:docMkLst>
      <pc:sldChg chg="delSp modSp mod">
        <pc:chgData name="Jason Wootton" userId="526938c4-8ce3-4c07-bb74-9d82b87cdb66" providerId="ADAL" clId="{E4901ECD-9910-4FE0-ACD3-C38B438BAE38}" dt="2023-03-08T14:28:53.708" v="40" actId="478"/>
        <pc:sldMkLst>
          <pc:docMk/>
          <pc:sldMk cId="908167305" sldId="300"/>
        </pc:sldMkLst>
        <pc:spChg chg="mod">
          <ac:chgData name="Jason Wootton" userId="526938c4-8ce3-4c07-bb74-9d82b87cdb66" providerId="ADAL" clId="{E4901ECD-9910-4FE0-ACD3-C38B438BAE38}" dt="2023-03-08T14:28:51.906" v="39" actId="207"/>
          <ac:spMkLst>
            <pc:docMk/>
            <pc:sldMk cId="908167305" sldId="300"/>
            <ac:spMk id="2" creationId="{39AC8E5F-D33A-4990-897F-BEA13212B4AE}"/>
          </ac:spMkLst>
        </pc:spChg>
        <pc:picChg chg="del">
          <ac:chgData name="Jason Wootton" userId="526938c4-8ce3-4c07-bb74-9d82b87cdb66" providerId="ADAL" clId="{E4901ECD-9910-4FE0-ACD3-C38B438BAE38}" dt="2023-03-08T14:28:53.708" v="40" actId="478"/>
          <ac:picMkLst>
            <pc:docMk/>
            <pc:sldMk cId="908167305" sldId="300"/>
            <ac:picMk id="6" creationId="{4D1CF6F4-EC4F-4B8D-9259-29F4C5321169}"/>
          </ac:picMkLst>
        </pc:picChg>
      </pc:sldChg>
      <pc:sldChg chg="addSp delSp modSp mod">
        <pc:chgData name="Jason Wootton" userId="526938c4-8ce3-4c07-bb74-9d82b87cdb66" providerId="ADAL" clId="{E4901ECD-9910-4FE0-ACD3-C38B438BAE38}" dt="2023-03-08T14:57:27.598" v="126" actId="1036"/>
        <pc:sldMkLst>
          <pc:docMk/>
          <pc:sldMk cId="837269096" sldId="301"/>
        </pc:sldMkLst>
        <pc:spChg chg="mod">
          <ac:chgData name="Jason Wootton" userId="526938c4-8ce3-4c07-bb74-9d82b87cdb66" providerId="ADAL" clId="{E4901ECD-9910-4FE0-ACD3-C38B438BAE38}" dt="2023-03-08T14:28:27.704" v="37" actId="207"/>
          <ac:spMkLst>
            <pc:docMk/>
            <pc:sldMk cId="837269096" sldId="301"/>
            <ac:spMk id="3" creationId="{1BA4BC58-1D78-4D32-B479-D264EDA1A4A9}"/>
          </ac:spMkLst>
        </pc:spChg>
        <pc:spChg chg="mod topLvl">
          <ac:chgData name="Jason Wootton" userId="526938c4-8ce3-4c07-bb74-9d82b87cdb66" providerId="ADAL" clId="{E4901ECD-9910-4FE0-ACD3-C38B438BAE38}" dt="2023-03-08T14:28:14.893" v="35" actId="165"/>
          <ac:spMkLst>
            <pc:docMk/>
            <pc:sldMk cId="837269096" sldId="301"/>
            <ac:spMk id="4" creationId="{677A7626-A3CB-4D02-97C2-608E8E6777C4}"/>
          </ac:spMkLst>
        </pc:spChg>
        <pc:spChg chg="mod topLvl">
          <ac:chgData name="Jason Wootton" userId="526938c4-8ce3-4c07-bb74-9d82b87cdb66" providerId="ADAL" clId="{E4901ECD-9910-4FE0-ACD3-C38B438BAE38}" dt="2023-03-08T14:28:14.893" v="35" actId="165"/>
          <ac:spMkLst>
            <pc:docMk/>
            <pc:sldMk cId="837269096" sldId="301"/>
            <ac:spMk id="6" creationId="{54D9CC6F-4947-405F-9074-B79DC108ECF8}"/>
          </ac:spMkLst>
        </pc:spChg>
        <pc:spChg chg="mod topLvl">
          <ac:chgData name="Jason Wootton" userId="526938c4-8ce3-4c07-bb74-9d82b87cdb66" providerId="ADAL" clId="{E4901ECD-9910-4FE0-ACD3-C38B438BAE38}" dt="2023-03-08T14:28:14.893" v="35" actId="165"/>
          <ac:spMkLst>
            <pc:docMk/>
            <pc:sldMk cId="837269096" sldId="301"/>
            <ac:spMk id="9" creationId="{ACE095F6-8BE9-4282-92C2-6AC0ABE3713F}"/>
          </ac:spMkLst>
        </pc:spChg>
        <pc:spChg chg="mod">
          <ac:chgData name="Jason Wootton" userId="526938c4-8ce3-4c07-bb74-9d82b87cdb66" providerId="ADAL" clId="{E4901ECD-9910-4FE0-ACD3-C38B438BAE38}" dt="2023-03-08T14:28:20.780" v="36" actId="207"/>
          <ac:spMkLst>
            <pc:docMk/>
            <pc:sldMk cId="837269096" sldId="301"/>
            <ac:spMk id="10" creationId="{1FEBE621-E026-438D-8D17-361DB5BA5D17}"/>
          </ac:spMkLst>
        </pc:spChg>
        <pc:spChg chg="mod">
          <ac:chgData name="Jason Wootton" userId="526938c4-8ce3-4c07-bb74-9d82b87cdb66" providerId="ADAL" clId="{E4901ECD-9910-4FE0-ACD3-C38B438BAE38}" dt="2023-03-08T14:28:20.780" v="36" actId="207"/>
          <ac:spMkLst>
            <pc:docMk/>
            <pc:sldMk cId="837269096" sldId="301"/>
            <ac:spMk id="11" creationId="{C22830AF-3429-49C2-9C37-56CB75FFB9D9}"/>
          </ac:spMkLst>
        </pc:spChg>
        <pc:spChg chg="mod topLvl">
          <ac:chgData name="Jason Wootton" userId="526938c4-8ce3-4c07-bb74-9d82b87cdb66" providerId="ADAL" clId="{E4901ECD-9910-4FE0-ACD3-C38B438BAE38}" dt="2023-03-08T14:28:14.893" v="35" actId="165"/>
          <ac:spMkLst>
            <pc:docMk/>
            <pc:sldMk cId="837269096" sldId="301"/>
            <ac:spMk id="16" creationId="{838176FD-6BDD-4E99-A54D-87B48B61008E}"/>
          </ac:spMkLst>
        </pc:spChg>
        <pc:spChg chg="mod topLvl">
          <ac:chgData name="Jason Wootton" userId="526938c4-8ce3-4c07-bb74-9d82b87cdb66" providerId="ADAL" clId="{E4901ECD-9910-4FE0-ACD3-C38B438BAE38}" dt="2023-03-08T14:28:14.893" v="35" actId="165"/>
          <ac:spMkLst>
            <pc:docMk/>
            <pc:sldMk cId="837269096" sldId="301"/>
            <ac:spMk id="20" creationId="{CCC698A5-FCB6-4B88-9B67-AE8C3D5C0C6A}"/>
          </ac:spMkLst>
        </pc:spChg>
        <pc:spChg chg="mod topLvl">
          <ac:chgData name="Jason Wootton" userId="526938c4-8ce3-4c07-bb74-9d82b87cdb66" providerId="ADAL" clId="{E4901ECD-9910-4FE0-ACD3-C38B438BAE38}" dt="2023-03-08T14:28:14.893" v="35" actId="165"/>
          <ac:spMkLst>
            <pc:docMk/>
            <pc:sldMk cId="837269096" sldId="301"/>
            <ac:spMk id="21" creationId="{0B28F0F7-AD69-48E1-8AE6-0495438805E9}"/>
          </ac:spMkLst>
        </pc:spChg>
        <pc:spChg chg="mod topLvl">
          <ac:chgData name="Jason Wootton" userId="526938c4-8ce3-4c07-bb74-9d82b87cdb66" providerId="ADAL" clId="{E4901ECD-9910-4FE0-ACD3-C38B438BAE38}" dt="2023-03-08T14:28:14.893" v="35" actId="165"/>
          <ac:spMkLst>
            <pc:docMk/>
            <pc:sldMk cId="837269096" sldId="301"/>
            <ac:spMk id="22" creationId="{5BF0852F-2C67-4CB7-88CE-85EC45C43723}"/>
          </ac:spMkLst>
        </pc:spChg>
        <pc:spChg chg="mod topLvl">
          <ac:chgData name="Jason Wootton" userId="526938c4-8ce3-4c07-bb74-9d82b87cdb66" providerId="ADAL" clId="{E4901ECD-9910-4FE0-ACD3-C38B438BAE38}" dt="2023-03-08T14:28:14.893" v="35" actId="165"/>
          <ac:spMkLst>
            <pc:docMk/>
            <pc:sldMk cId="837269096" sldId="301"/>
            <ac:spMk id="23" creationId="{A7AA7266-058E-4474-B414-18F5049CECAD}"/>
          </ac:spMkLst>
        </pc:spChg>
        <pc:spChg chg="mod topLvl">
          <ac:chgData name="Jason Wootton" userId="526938c4-8ce3-4c07-bb74-9d82b87cdb66" providerId="ADAL" clId="{E4901ECD-9910-4FE0-ACD3-C38B438BAE38}" dt="2023-03-08T14:28:14.893" v="35" actId="165"/>
          <ac:spMkLst>
            <pc:docMk/>
            <pc:sldMk cId="837269096" sldId="301"/>
            <ac:spMk id="24" creationId="{8E2D7E0A-C4CD-42F4-A790-747256CC29CC}"/>
          </ac:spMkLst>
        </pc:spChg>
        <pc:spChg chg="mod topLvl">
          <ac:chgData name="Jason Wootton" userId="526938c4-8ce3-4c07-bb74-9d82b87cdb66" providerId="ADAL" clId="{E4901ECD-9910-4FE0-ACD3-C38B438BAE38}" dt="2023-03-08T14:28:14.893" v="35" actId="165"/>
          <ac:spMkLst>
            <pc:docMk/>
            <pc:sldMk cId="837269096" sldId="301"/>
            <ac:spMk id="25" creationId="{FC873453-7771-4BD5-9B45-C63575899FB3}"/>
          </ac:spMkLst>
        </pc:spChg>
        <pc:spChg chg="mod">
          <ac:chgData name="Jason Wootton" userId="526938c4-8ce3-4c07-bb74-9d82b87cdb66" providerId="ADAL" clId="{E4901ECD-9910-4FE0-ACD3-C38B438BAE38}" dt="2023-03-08T14:26:55.547" v="19" actId="165"/>
          <ac:spMkLst>
            <pc:docMk/>
            <pc:sldMk cId="837269096" sldId="301"/>
            <ac:spMk id="43" creationId="{F5A72801-ED01-55B7-B7D6-D14581034104}"/>
          </ac:spMkLst>
        </pc:spChg>
        <pc:spChg chg="mod">
          <ac:chgData name="Jason Wootton" userId="526938c4-8ce3-4c07-bb74-9d82b87cdb66" providerId="ADAL" clId="{E4901ECD-9910-4FE0-ACD3-C38B438BAE38}" dt="2023-03-08T14:27:50.422" v="29" actId="1076"/>
          <ac:spMkLst>
            <pc:docMk/>
            <pc:sldMk cId="837269096" sldId="301"/>
            <ac:spMk id="54" creationId="{BC6B5072-AD49-4C57-B23A-FA135A11C759}"/>
          </ac:spMkLst>
        </pc:spChg>
        <pc:spChg chg="mod">
          <ac:chgData name="Jason Wootton" userId="526938c4-8ce3-4c07-bb74-9d82b87cdb66" providerId="ADAL" clId="{E4901ECD-9910-4FE0-ACD3-C38B438BAE38}" dt="2023-03-08T14:27:50.422" v="29" actId="1076"/>
          <ac:spMkLst>
            <pc:docMk/>
            <pc:sldMk cId="837269096" sldId="301"/>
            <ac:spMk id="55" creationId="{559B6EA2-3DD5-4411-B6DB-15D54901D4D8}"/>
          </ac:spMkLst>
        </pc:spChg>
        <pc:spChg chg="mod">
          <ac:chgData name="Jason Wootton" userId="526938c4-8ce3-4c07-bb74-9d82b87cdb66" providerId="ADAL" clId="{E4901ECD-9910-4FE0-ACD3-C38B438BAE38}" dt="2023-03-08T14:26:55.547" v="19" actId="165"/>
          <ac:spMkLst>
            <pc:docMk/>
            <pc:sldMk cId="837269096" sldId="301"/>
            <ac:spMk id="58" creationId="{5FC3BB42-A4AA-65CB-8AAD-75D81FDA7EFB}"/>
          </ac:spMkLst>
        </pc:spChg>
        <pc:spChg chg="mod">
          <ac:chgData name="Jason Wootton" userId="526938c4-8ce3-4c07-bb74-9d82b87cdb66" providerId="ADAL" clId="{E4901ECD-9910-4FE0-ACD3-C38B438BAE38}" dt="2023-03-08T14:27:50.422" v="29" actId="1076"/>
          <ac:spMkLst>
            <pc:docMk/>
            <pc:sldMk cId="837269096" sldId="301"/>
            <ac:spMk id="74" creationId="{9635573D-2ED8-4709-A3D6-D10C33913289}"/>
          </ac:spMkLst>
        </pc:spChg>
        <pc:spChg chg="mod">
          <ac:chgData name="Jason Wootton" userId="526938c4-8ce3-4c07-bb74-9d82b87cdb66" providerId="ADAL" clId="{E4901ECD-9910-4FE0-ACD3-C38B438BAE38}" dt="2023-03-08T14:27:50.422" v="29" actId="1076"/>
          <ac:spMkLst>
            <pc:docMk/>
            <pc:sldMk cId="837269096" sldId="301"/>
            <ac:spMk id="75" creationId="{B995C10F-6415-4DC7-8A7A-E735E4AA8FF2}"/>
          </ac:spMkLst>
        </pc:spChg>
        <pc:spChg chg="mod">
          <ac:chgData name="Jason Wootton" userId="526938c4-8ce3-4c07-bb74-9d82b87cdb66" providerId="ADAL" clId="{E4901ECD-9910-4FE0-ACD3-C38B438BAE38}" dt="2023-03-08T14:27:50.422" v="29" actId="1076"/>
          <ac:spMkLst>
            <pc:docMk/>
            <pc:sldMk cId="837269096" sldId="301"/>
            <ac:spMk id="96" creationId="{7D31F6FA-D98A-4A47-9F91-4CFCBC51834C}"/>
          </ac:spMkLst>
        </pc:spChg>
        <pc:spChg chg="mod">
          <ac:chgData name="Jason Wootton" userId="526938c4-8ce3-4c07-bb74-9d82b87cdb66" providerId="ADAL" clId="{E4901ECD-9910-4FE0-ACD3-C38B438BAE38}" dt="2023-03-08T14:27:50.422" v="29" actId="1076"/>
          <ac:spMkLst>
            <pc:docMk/>
            <pc:sldMk cId="837269096" sldId="301"/>
            <ac:spMk id="97" creationId="{FD475890-E8BF-4C7F-B7D4-D60621888C29}"/>
          </ac:spMkLst>
        </pc:spChg>
        <pc:spChg chg="mod">
          <ac:chgData name="Jason Wootton" userId="526938c4-8ce3-4c07-bb74-9d82b87cdb66" providerId="ADAL" clId="{E4901ECD-9910-4FE0-ACD3-C38B438BAE38}" dt="2023-03-08T14:27:50.422" v="29" actId="1076"/>
          <ac:spMkLst>
            <pc:docMk/>
            <pc:sldMk cId="837269096" sldId="301"/>
            <ac:spMk id="98" creationId="{32F47D21-F27A-48AD-911A-481A9A1B5DCE}"/>
          </ac:spMkLst>
        </pc:spChg>
        <pc:spChg chg="mod">
          <ac:chgData name="Jason Wootton" userId="526938c4-8ce3-4c07-bb74-9d82b87cdb66" providerId="ADAL" clId="{E4901ECD-9910-4FE0-ACD3-C38B438BAE38}" dt="2023-03-08T14:27:50.422" v="29" actId="1076"/>
          <ac:spMkLst>
            <pc:docMk/>
            <pc:sldMk cId="837269096" sldId="301"/>
            <ac:spMk id="99" creationId="{22258931-ED87-4D0C-97DA-D4B83D43A792}"/>
          </ac:spMkLst>
        </pc:spChg>
        <pc:spChg chg="mod">
          <ac:chgData name="Jason Wootton" userId="526938c4-8ce3-4c07-bb74-9d82b87cdb66" providerId="ADAL" clId="{E4901ECD-9910-4FE0-ACD3-C38B438BAE38}" dt="2023-03-08T14:27:50.422" v="29" actId="1076"/>
          <ac:spMkLst>
            <pc:docMk/>
            <pc:sldMk cId="837269096" sldId="301"/>
            <ac:spMk id="100" creationId="{A9586EED-97DE-46DA-ADC7-BC73C343ACF6}"/>
          </ac:spMkLst>
        </pc:spChg>
        <pc:spChg chg="mod">
          <ac:chgData name="Jason Wootton" userId="526938c4-8ce3-4c07-bb74-9d82b87cdb66" providerId="ADAL" clId="{E4901ECD-9910-4FE0-ACD3-C38B438BAE38}" dt="2023-03-08T14:27:50.422" v="29" actId="1076"/>
          <ac:spMkLst>
            <pc:docMk/>
            <pc:sldMk cId="837269096" sldId="301"/>
            <ac:spMk id="101" creationId="{401E1DE6-B998-4914-B771-B9344DEA87D2}"/>
          </ac:spMkLst>
        </pc:spChg>
        <pc:spChg chg="del mod topLvl">
          <ac:chgData name="Jason Wootton" userId="526938c4-8ce3-4c07-bb74-9d82b87cdb66" providerId="ADAL" clId="{E4901ECD-9910-4FE0-ACD3-C38B438BAE38}" dt="2023-03-08T14:28:09.619" v="34" actId="478"/>
          <ac:spMkLst>
            <pc:docMk/>
            <pc:sldMk cId="837269096" sldId="301"/>
            <ac:spMk id="103" creationId="{46B152DB-3669-42C5-8536-EF753C2E5BD5}"/>
          </ac:spMkLst>
        </pc:spChg>
        <pc:spChg chg="mod topLvl">
          <ac:chgData name="Jason Wootton" userId="526938c4-8ce3-4c07-bb74-9d82b87cdb66" providerId="ADAL" clId="{E4901ECD-9910-4FE0-ACD3-C38B438BAE38}" dt="2023-03-08T14:30:46.389" v="64" actId="1036"/>
          <ac:spMkLst>
            <pc:docMk/>
            <pc:sldMk cId="837269096" sldId="301"/>
            <ac:spMk id="104" creationId="{45C83AE0-E11D-4BA2-9B0B-CDEDFD38A55A}"/>
          </ac:spMkLst>
        </pc:spChg>
        <pc:spChg chg="mod">
          <ac:chgData name="Jason Wootton" userId="526938c4-8ce3-4c07-bb74-9d82b87cdb66" providerId="ADAL" clId="{E4901ECD-9910-4FE0-ACD3-C38B438BAE38}" dt="2023-03-08T14:26:55.547" v="19" actId="165"/>
          <ac:spMkLst>
            <pc:docMk/>
            <pc:sldMk cId="837269096" sldId="301"/>
            <ac:spMk id="108" creationId="{E7DFDDCE-D6F6-4460-C23C-BD0B2D96C678}"/>
          </ac:spMkLst>
        </pc:spChg>
        <pc:spChg chg="mod">
          <ac:chgData name="Jason Wootton" userId="526938c4-8ce3-4c07-bb74-9d82b87cdb66" providerId="ADAL" clId="{E4901ECD-9910-4FE0-ACD3-C38B438BAE38}" dt="2023-03-08T14:26:55.547" v="19" actId="165"/>
          <ac:spMkLst>
            <pc:docMk/>
            <pc:sldMk cId="837269096" sldId="301"/>
            <ac:spMk id="109" creationId="{5326022C-BEE5-B25D-CFBE-56D8F3462AD7}"/>
          </ac:spMkLst>
        </pc:spChg>
        <pc:spChg chg="mod">
          <ac:chgData name="Jason Wootton" userId="526938c4-8ce3-4c07-bb74-9d82b87cdb66" providerId="ADAL" clId="{E4901ECD-9910-4FE0-ACD3-C38B438BAE38}" dt="2023-03-08T14:26:55.547" v="19" actId="165"/>
          <ac:spMkLst>
            <pc:docMk/>
            <pc:sldMk cId="837269096" sldId="301"/>
            <ac:spMk id="110" creationId="{EC734209-216D-DB15-5C34-F1928947EC15}"/>
          </ac:spMkLst>
        </pc:spChg>
        <pc:spChg chg="mod">
          <ac:chgData name="Jason Wootton" userId="526938c4-8ce3-4c07-bb74-9d82b87cdb66" providerId="ADAL" clId="{E4901ECD-9910-4FE0-ACD3-C38B438BAE38}" dt="2023-03-08T14:26:55.547" v="19" actId="165"/>
          <ac:spMkLst>
            <pc:docMk/>
            <pc:sldMk cId="837269096" sldId="301"/>
            <ac:spMk id="114" creationId="{6A576433-C64E-4BA0-370A-555576BD43D1}"/>
          </ac:spMkLst>
        </pc:spChg>
        <pc:spChg chg="mod">
          <ac:chgData name="Jason Wootton" userId="526938c4-8ce3-4c07-bb74-9d82b87cdb66" providerId="ADAL" clId="{E4901ECD-9910-4FE0-ACD3-C38B438BAE38}" dt="2023-03-08T14:26:55.547" v="19" actId="165"/>
          <ac:spMkLst>
            <pc:docMk/>
            <pc:sldMk cId="837269096" sldId="301"/>
            <ac:spMk id="115" creationId="{41FFE181-A848-7F4F-AA0C-112E9C39D7E2}"/>
          </ac:spMkLst>
        </pc:spChg>
        <pc:spChg chg="mod">
          <ac:chgData name="Jason Wootton" userId="526938c4-8ce3-4c07-bb74-9d82b87cdb66" providerId="ADAL" clId="{E4901ECD-9910-4FE0-ACD3-C38B438BAE38}" dt="2023-03-08T14:26:55.547" v="19" actId="165"/>
          <ac:spMkLst>
            <pc:docMk/>
            <pc:sldMk cId="837269096" sldId="301"/>
            <ac:spMk id="116" creationId="{628A2CAB-A7F1-BA66-7257-6D9BD67982CE}"/>
          </ac:spMkLst>
        </pc:spChg>
        <pc:spChg chg="mod">
          <ac:chgData name="Jason Wootton" userId="526938c4-8ce3-4c07-bb74-9d82b87cdb66" providerId="ADAL" clId="{E4901ECD-9910-4FE0-ACD3-C38B438BAE38}" dt="2023-03-08T14:26:55.547" v="19" actId="165"/>
          <ac:spMkLst>
            <pc:docMk/>
            <pc:sldMk cId="837269096" sldId="301"/>
            <ac:spMk id="117" creationId="{34FA7286-0B5C-E1F1-2848-7FAB4A8C961D}"/>
          </ac:spMkLst>
        </pc:spChg>
        <pc:spChg chg="mod">
          <ac:chgData name="Jason Wootton" userId="526938c4-8ce3-4c07-bb74-9d82b87cdb66" providerId="ADAL" clId="{E4901ECD-9910-4FE0-ACD3-C38B438BAE38}" dt="2023-03-08T14:26:55.547" v="19" actId="165"/>
          <ac:spMkLst>
            <pc:docMk/>
            <pc:sldMk cId="837269096" sldId="301"/>
            <ac:spMk id="118" creationId="{E5A44DFD-3EDB-3E67-B995-430782B8F4C2}"/>
          </ac:spMkLst>
        </pc:spChg>
        <pc:spChg chg="mod">
          <ac:chgData name="Jason Wootton" userId="526938c4-8ce3-4c07-bb74-9d82b87cdb66" providerId="ADAL" clId="{E4901ECD-9910-4FE0-ACD3-C38B438BAE38}" dt="2023-03-08T14:26:55.547" v="19" actId="165"/>
          <ac:spMkLst>
            <pc:docMk/>
            <pc:sldMk cId="837269096" sldId="301"/>
            <ac:spMk id="119" creationId="{5BC8776F-B761-7EF0-4550-3B46B0F732E8}"/>
          </ac:spMkLst>
        </pc:spChg>
        <pc:spChg chg="mod">
          <ac:chgData name="Jason Wootton" userId="526938c4-8ce3-4c07-bb74-9d82b87cdb66" providerId="ADAL" clId="{E4901ECD-9910-4FE0-ACD3-C38B438BAE38}" dt="2023-03-08T14:26:55.547" v="19" actId="165"/>
          <ac:spMkLst>
            <pc:docMk/>
            <pc:sldMk cId="837269096" sldId="301"/>
            <ac:spMk id="120" creationId="{4073E2B4-D126-3CB0-9F9F-D20427517282}"/>
          </ac:spMkLst>
        </pc:spChg>
        <pc:spChg chg="mod">
          <ac:chgData name="Jason Wootton" userId="526938c4-8ce3-4c07-bb74-9d82b87cdb66" providerId="ADAL" clId="{E4901ECD-9910-4FE0-ACD3-C38B438BAE38}" dt="2023-03-08T14:26:55.547" v="19" actId="165"/>
          <ac:spMkLst>
            <pc:docMk/>
            <pc:sldMk cId="837269096" sldId="301"/>
            <ac:spMk id="121" creationId="{86276F05-4D1B-9860-65B7-DFE19BC38C4E}"/>
          </ac:spMkLst>
        </pc:spChg>
        <pc:spChg chg="mod">
          <ac:chgData name="Jason Wootton" userId="526938c4-8ce3-4c07-bb74-9d82b87cdb66" providerId="ADAL" clId="{E4901ECD-9910-4FE0-ACD3-C38B438BAE38}" dt="2023-03-08T14:26:55.547" v="19" actId="165"/>
          <ac:spMkLst>
            <pc:docMk/>
            <pc:sldMk cId="837269096" sldId="301"/>
            <ac:spMk id="122" creationId="{E311A226-6F37-857F-3E59-C97DE8386BAA}"/>
          </ac:spMkLst>
        </pc:spChg>
        <pc:spChg chg="mod">
          <ac:chgData name="Jason Wootton" userId="526938c4-8ce3-4c07-bb74-9d82b87cdb66" providerId="ADAL" clId="{E4901ECD-9910-4FE0-ACD3-C38B438BAE38}" dt="2023-03-08T14:26:55.547" v="19" actId="165"/>
          <ac:spMkLst>
            <pc:docMk/>
            <pc:sldMk cId="837269096" sldId="301"/>
            <ac:spMk id="123" creationId="{136410A6-E3C0-D6AC-A5E5-964000B3792E}"/>
          </ac:spMkLst>
        </pc:spChg>
        <pc:spChg chg="mod">
          <ac:chgData name="Jason Wootton" userId="526938c4-8ce3-4c07-bb74-9d82b87cdb66" providerId="ADAL" clId="{E4901ECD-9910-4FE0-ACD3-C38B438BAE38}" dt="2023-03-08T14:26:55.547" v="19" actId="165"/>
          <ac:spMkLst>
            <pc:docMk/>
            <pc:sldMk cId="837269096" sldId="301"/>
            <ac:spMk id="124" creationId="{A8A72438-6BEE-DD5A-3508-33825A146D04}"/>
          </ac:spMkLst>
        </pc:spChg>
        <pc:spChg chg="mod">
          <ac:chgData name="Jason Wootton" userId="526938c4-8ce3-4c07-bb74-9d82b87cdb66" providerId="ADAL" clId="{E4901ECD-9910-4FE0-ACD3-C38B438BAE38}" dt="2023-03-08T14:26:55.547" v="19" actId="165"/>
          <ac:spMkLst>
            <pc:docMk/>
            <pc:sldMk cId="837269096" sldId="301"/>
            <ac:spMk id="125" creationId="{693193C0-E685-96E8-289E-594E4373D88F}"/>
          </ac:spMkLst>
        </pc:spChg>
        <pc:spChg chg="mod">
          <ac:chgData name="Jason Wootton" userId="526938c4-8ce3-4c07-bb74-9d82b87cdb66" providerId="ADAL" clId="{E4901ECD-9910-4FE0-ACD3-C38B438BAE38}" dt="2023-03-08T14:27:12.916" v="22" actId="207"/>
          <ac:spMkLst>
            <pc:docMk/>
            <pc:sldMk cId="837269096" sldId="301"/>
            <ac:spMk id="126" creationId="{8476FE81-50D9-BFF3-A863-8060DB492496}"/>
          </ac:spMkLst>
        </pc:spChg>
        <pc:spChg chg="mod">
          <ac:chgData name="Jason Wootton" userId="526938c4-8ce3-4c07-bb74-9d82b87cdb66" providerId="ADAL" clId="{E4901ECD-9910-4FE0-ACD3-C38B438BAE38}" dt="2023-03-08T14:27:12.916" v="22" actId="207"/>
          <ac:spMkLst>
            <pc:docMk/>
            <pc:sldMk cId="837269096" sldId="301"/>
            <ac:spMk id="127" creationId="{DFB96657-1423-CE0A-75D4-D1DC82BCDBF8}"/>
          </ac:spMkLst>
        </pc:spChg>
        <pc:grpChg chg="mod topLvl">
          <ac:chgData name="Jason Wootton" userId="526938c4-8ce3-4c07-bb74-9d82b87cdb66" providerId="ADAL" clId="{E4901ECD-9910-4FE0-ACD3-C38B438BAE38}" dt="2023-03-08T14:28:20.780" v="36" actId="207"/>
          <ac:grpSpMkLst>
            <pc:docMk/>
            <pc:sldMk cId="837269096" sldId="301"/>
            <ac:grpSpMk id="12" creationId="{2267E484-30E6-44D5-9810-9C10ABBC2BB4}"/>
          </ac:grpSpMkLst>
        </pc:grpChg>
        <pc:grpChg chg="add del mod">
          <ac:chgData name="Jason Wootton" userId="526938c4-8ce3-4c07-bb74-9d82b87cdb66" providerId="ADAL" clId="{E4901ECD-9910-4FE0-ACD3-C38B438BAE38}" dt="2023-03-08T14:26:55.547" v="19" actId="165"/>
          <ac:grpSpMkLst>
            <pc:docMk/>
            <pc:sldMk cId="837269096" sldId="301"/>
            <ac:grpSpMk id="30" creationId="{F92F2CA2-0918-D5D8-8CC1-8CE498E2DF92}"/>
          </ac:grpSpMkLst>
        </pc:grpChg>
        <pc:grpChg chg="mod topLvl">
          <ac:chgData name="Jason Wootton" userId="526938c4-8ce3-4c07-bb74-9d82b87cdb66" providerId="ADAL" clId="{E4901ECD-9910-4FE0-ACD3-C38B438BAE38}" dt="2023-03-08T14:57:27.598" v="126" actId="1036"/>
          <ac:grpSpMkLst>
            <pc:docMk/>
            <pc:sldMk cId="837269096" sldId="301"/>
            <ac:grpSpMk id="35" creationId="{A7A4CFF3-0028-1448-8B04-CA0467537888}"/>
          </ac:grpSpMkLst>
        </pc:grpChg>
        <pc:grpChg chg="mod topLvl">
          <ac:chgData name="Jason Wootton" userId="526938c4-8ce3-4c07-bb74-9d82b87cdb66" providerId="ADAL" clId="{E4901ECD-9910-4FE0-ACD3-C38B438BAE38}" dt="2023-03-08T14:30:31.596" v="53" actId="167"/>
          <ac:grpSpMkLst>
            <pc:docMk/>
            <pc:sldMk cId="837269096" sldId="301"/>
            <ac:grpSpMk id="42" creationId="{1DA1E0F5-B1B5-EF91-701D-516D065AE667}"/>
          </ac:grpSpMkLst>
        </pc:grpChg>
        <pc:grpChg chg="del">
          <ac:chgData name="Jason Wootton" userId="526938c4-8ce3-4c07-bb74-9d82b87cdb66" providerId="ADAL" clId="{E4901ECD-9910-4FE0-ACD3-C38B438BAE38}" dt="2023-03-08T14:28:14.893" v="35" actId="165"/>
          <ac:grpSpMkLst>
            <pc:docMk/>
            <pc:sldMk cId="837269096" sldId="301"/>
            <ac:grpSpMk id="46" creationId="{D7607244-2EDA-422B-86B2-110E674369E7}"/>
          </ac:grpSpMkLst>
        </pc:grpChg>
        <pc:grpChg chg="del mod">
          <ac:chgData name="Jason Wootton" userId="526938c4-8ce3-4c07-bb74-9d82b87cdb66" providerId="ADAL" clId="{E4901ECD-9910-4FE0-ACD3-C38B438BAE38}" dt="2023-03-08T14:57:20.486" v="98" actId="478"/>
          <ac:grpSpMkLst>
            <pc:docMk/>
            <pc:sldMk cId="837269096" sldId="301"/>
            <ac:grpSpMk id="51" creationId="{91A838CC-BA87-4B8C-9D8B-42C7D1259561}"/>
          </ac:grpSpMkLst>
        </pc:grpChg>
        <pc:grpChg chg="del mod">
          <ac:chgData name="Jason Wootton" userId="526938c4-8ce3-4c07-bb74-9d82b87cdb66" providerId="ADAL" clId="{E4901ECD-9910-4FE0-ACD3-C38B438BAE38}" dt="2023-03-08T14:27:59.615" v="31" actId="165"/>
          <ac:grpSpMkLst>
            <pc:docMk/>
            <pc:sldMk cId="837269096" sldId="301"/>
            <ac:grpSpMk id="88" creationId="{0FE9206A-948B-4C17-8FD9-926F4D2AEEF1}"/>
          </ac:grpSpMkLst>
        </pc:grpChg>
        <pc:grpChg chg="mod">
          <ac:chgData name="Jason Wootton" userId="526938c4-8ce3-4c07-bb74-9d82b87cdb66" providerId="ADAL" clId="{E4901ECD-9910-4FE0-ACD3-C38B438BAE38}" dt="2023-03-08T14:27:50.422" v="29" actId="1076"/>
          <ac:grpSpMkLst>
            <pc:docMk/>
            <pc:sldMk cId="837269096" sldId="301"/>
            <ac:grpSpMk id="93" creationId="{22DA12CD-256C-4D75-91D0-B7B827283644}"/>
          </ac:grpSpMkLst>
        </pc:grpChg>
        <pc:graphicFrameChg chg="mod modGraphic">
          <ac:chgData name="Jason Wootton" userId="526938c4-8ce3-4c07-bb74-9d82b87cdb66" providerId="ADAL" clId="{E4901ECD-9910-4FE0-ACD3-C38B438BAE38}" dt="2023-03-08T14:31:08.532" v="70" actId="1037"/>
          <ac:graphicFrameMkLst>
            <pc:docMk/>
            <pc:sldMk cId="837269096" sldId="301"/>
            <ac:graphicFrameMk id="7" creationId="{D51B7C71-A369-482C-ACF1-B6D28E3948A4}"/>
          </ac:graphicFrameMkLst>
        </pc:graphicFrameChg>
        <pc:graphicFrameChg chg="mod">
          <ac:chgData name="Jason Wootton" userId="526938c4-8ce3-4c07-bb74-9d82b87cdb66" providerId="ADAL" clId="{E4901ECD-9910-4FE0-ACD3-C38B438BAE38}" dt="2023-03-08T14:30:31.596" v="53" actId="167"/>
          <ac:graphicFrameMkLst>
            <pc:docMk/>
            <pc:sldMk cId="837269096" sldId="301"/>
            <ac:graphicFrameMk id="17" creationId="{03481FA4-30B1-49D6-A058-EA5E8616D1F1}"/>
          </ac:graphicFrameMkLst>
        </pc:graphicFrameChg>
        <pc:picChg chg="del">
          <ac:chgData name="Jason Wootton" userId="526938c4-8ce3-4c07-bb74-9d82b87cdb66" providerId="ADAL" clId="{E4901ECD-9910-4FE0-ACD3-C38B438BAE38}" dt="2023-03-08T14:24:19.098" v="0" actId="478"/>
          <ac:picMkLst>
            <pc:docMk/>
            <pc:sldMk cId="837269096" sldId="301"/>
            <ac:picMk id="5" creationId="{987232DC-53D5-4825-9DF0-46A0775CCBF2}"/>
          </ac:picMkLst>
        </pc:picChg>
        <pc:picChg chg="add del mod">
          <ac:chgData name="Jason Wootton" userId="526938c4-8ce3-4c07-bb74-9d82b87cdb66" providerId="ADAL" clId="{E4901ECD-9910-4FE0-ACD3-C38B438BAE38}" dt="2023-03-08T14:25:54.570" v="15" actId="478"/>
          <ac:picMkLst>
            <pc:docMk/>
            <pc:sldMk cId="837269096" sldId="301"/>
            <ac:picMk id="27" creationId="{D1D601EE-4F56-39C5-7CC3-A58C0EC73FDA}"/>
          </ac:picMkLst>
        </pc:picChg>
        <pc:picChg chg="mod">
          <ac:chgData name="Jason Wootton" userId="526938c4-8ce3-4c07-bb74-9d82b87cdb66" providerId="ADAL" clId="{E4901ECD-9910-4FE0-ACD3-C38B438BAE38}" dt="2023-03-08T14:26:55.547" v="19" actId="165"/>
          <ac:picMkLst>
            <pc:docMk/>
            <pc:sldMk cId="837269096" sldId="301"/>
            <ac:picMk id="71" creationId="{543EAAD6-B039-5B90-0D7D-B390086D6530}"/>
          </ac:picMkLst>
        </pc:picChg>
        <pc:picChg chg="mod">
          <ac:chgData name="Jason Wootton" userId="526938c4-8ce3-4c07-bb74-9d82b87cdb66" providerId="ADAL" clId="{E4901ECD-9910-4FE0-ACD3-C38B438BAE38}" dt="2023-03-08T14:26:55.547" v="19" actId="165"/>
          <ac:picMkLst>
            <pc:docMk/>
            <pc:sldMk cId="837269096" sldId="301"/>
            <ac:picMk id="72" creationId="{2209CCD1-0481-C93B-9F73-96AB5D979C68}"/>
          </ac:picMkLst>
        </pc:picChg>
        <pc:picChg chg="mod">
          <ac:chgData name="Jason Wootton" userId="526938c4-8ce3-4c07-bb74-9d82b87cdb66" providerId="ADAL" clId="{E4901ECD-9910-4FE0-ACD3-C38B438BAE38}" dt="2023-03-08T14:26:55.547" v="19" actId="165"/>
          <ac:picMkLst>
            <pc:docMk/>
            <pc:sldMk cId="837269096" sldId="301"/>
            <ac:picMk id="76" creationId="{0F90EC4D-524E-1F0D-E2F4-FAAD2B84BBA5}"/>
          </ac:picMkLst>
        </pc:picChg>
        <pc:picChg chg="mod">
          <ac:chgData name="Jason Wootton" userId="526938c4-8ce3-4c07-bb74-9d82b87cdb66" providerId="ADAL" clId="{E4901ECD-9910-4FE0-ACD3-C38B438BAE38}" dt="2023-03-08T14:27:50.422" v="29" actId="1076"/>
          <ac:picMkLst>
            <pc:docMk/>
            <pc:sldMk cId="837269096" sldId="301"/>
            <ac:picMk id="77" creationId="{09672E55-9D34-4D72-BC00-92D6A7E9D44F}"/>
          </ac:picMkLst>
        </pc:picChg>
        <pc:picChg chg="mod">
          <ac:chgData name="Jason Wootton" userId="526938c4-8ce3-4c07-bb74-9d82b87cdb66" providerId="ADAL" clId="{E4901ECD-9910-4FE0-ACD3-C38B438BAE38}" dt="2023-03-08T14:27:50.422" v="29" actId="1076"/>
          <ac:picMkLst>
            <pc:docMk/>
            <pc:sldMk cId="837269096" sldId="301"/>
            <ac:picMk id="78" creationId="{D41900DC-C516-4793-AC23-0BEE3EAF3DE5}"/>
          </ac:picMkLst>
        </pc:picChg>
        <pc:picChg chg="mod">
          <ac:chgData name="Jason Wootton" userId="526938c4-8ce3-4c07-bb74-9d82b87cdb66" providerId="ADAL" clId="{E4901ECD-9910-4FE0-ACD3-C38B438BAE38}" dt="2023-03-08T14:27:50.422" v="29" actId="1076"/>
          <ac:picMkLst>
            <pc:docMk/>
            <pc:sldMk cId="837269096" sldId="301"/>
            <ac:picMk id="79" creationId="{913563F5-75FF-4D34-B865-E5EBCDC0DE22}"/>
          </ac:picMkLst>
        </pc:picChg>
        <pc:picChg chg="mod">
          <ac:chgData name="Jason Wootton" userId="526938c4-8ce3-4c07-bb74-9d82b87cdb66" providerId="ADAL" clId="{E4901ECD-9910-4FE0-ACD3-C38B438BAE38}" dt="2023-03-08T14:27:50.422" v="29" actId="1076"/>
          <ac:picMkLst>
            <pc:docMk/>
            <pc:sldMk cId="837269096" sldId="301"/>
            <ac:picMk id="80" creationId="{094E0749-62E2-44C5-B345-2571722656BD}"/>
          </ac:picMkLst>
        </pc:picChg>
        <pc:picChg chg="mod">
          <ac:chgData name="Jason Wootton" userId="526938c4-8ce3-4c07-bb74-9d82b87cdb66" providerId="ADAL" clId="{E4901ECD-9910-4FE0-ACD3-C38B438BAE38}" dt="2023-03-08T14:27:50.422" v="29" actId="1076"/>
          <ac:picMkLst>
            <pc:docMk/>
            <pc:sldMk cId="837269096" sldId="301"/>
            <ac:picMk id="81" creationId="{AC0BBD32-78A2-44A0-9FEA-1BDCDFA0EDE2}"/>
          </ac:picMkLst>
        </pc:picChg>
        <pc:picChg chg="mod">
          <ac:chgData name="Jason Wootton" userId="526938c4-8ce3-4c07-bb74-9d82b87cdb66" providerId="ADAL" clId="{E4901ECD-9910-4FE0-ACD3-C38B438BAE38}" dt="2023-03-08T14:27:50.422" v="29" actId="1076"/>
          <ac:picMkLst>
            <pc:docMk/>
            <pc:sldMk cId="837269096" sldId="301"/>
            <ac:picMk id="82" creationId="{450DB9F5-A1F1-42DF-83EB-61C8C4755273}"/>
          </ac:picMkLst>
        </pc:picChg>
        <pc:picChg chg="mod">
          <ac:chgData name="Jason Wootton" userId="526938c4-8ce3-4c07-bb74-9d82b87cdb66" providerId="ADAL" clId="{E4901ECD-9910-4FE0-ACD3-C38B438BAE38}" dt="2023-03-08T14:27:50.422" v="29" actId="1076"/>
          <ac:picMkLst>
            <pc:docMk/>
            <pc:sldMk cId="837269096" sldId="301"/>
            <ac:picMk id="83" creationId="{21A1AFB8-A745-4435-8977-CB0E748944BD}"/>
          </ac:picMkLst>
        </pc:picChg>
        <pc:picChg chg="mod">
          <ac:chgData name="Jason Wootton" userId="526938c4-8ce3-4c07-bb74-9d82b87cdb66" providerId="ADAL" clId="{E4901ECD-9910-4FE0-ACD3-C38B438BAE38}" dt="2023-03-08T14:27:50.422" v="29" actId="1076"/>
          <ac:picMkLst>
            <pc:docMk/>
            <pc:sldMk cId="837269096" sldId="301"/>
            <ac:picMk id="84" creationId="{4D60A6B7-D356-4299-AC19-01EED998923E}"/>
          </ac:picMkLst>
        </pc:picChg>
        <pc:picChg chg="mod">
          <ac:chgData name="Jason Wootton" userId="526938c4-8ce3-4c07-bb74-9d82b87cdb66" providerId="ADAL" clId="{E4901ECD-9910-4FE0-ACD3-C38B438BAE38}" dt="2023-03-08T14:27:50.422" v="29" actId="1076"/>
          <ac:picMkLst>
            <pc:docMk/>
            <pc:sldMk cId="837269096" sldId="301"/>
            <ac:picMk id="85" creationId="{93E4A502-FCB3-48FA-93EE-A3C78D45069D}"/>
          </ac:picMkLst>
        </pc:picChg>
        <pc:picChg chg="mod">
          <ac:chgData name="Jason Wootton" userId="526938c4-8ce3-4c07-bb74-9d82b87cdb66" providerId="ADAL" clId="{E4901ECD-9910-4FE0-ACD3-C38B438BAE38}" dt="2023-03-08T14:27:50.422" v="29" actId="1076"/>
          <ac:picMkLst>
            <pc:docMk/>
            <pc:sldMk cId="837269096" sldId="301"/>
            <ac:picMk id="86" creationId="{C47AD135-54AA-4AB7-9B3B-3A61E62EF66C}"/>
          </ac:picMkLst>
        </pc:picChg>
        <pc:picChg chg="mod">
          <ac:chgData name="Jason Wootton" userId="526938c4-8ce3-4c07-bb74-9d82b87cdb66" providerId="ADAL" clId="{E4901ECD-9910-4FE0-ACD3-C38B438BAE38}" dt="2023-03-08T14:27:50.422" v="29" actId="1076"/>
          <ac:picMkLst>
            <pc:docMk/>
            <pc:sldMk cId="837269096" sldId="301"/>
            <ac:picMk id="87" creationId="{583F6491-49ED-48AF-AA84-41130EA7BA7E}"/>
          </ac:picMkLst>
        </pc:picChg>
        <pc:picChg chg="mod">
          <ac:chgData name="Jason Wootton" userId="526938c4-8ce3-4c07-bb74-9d82b87cdb66" providerId="ADAL" clId="{E4901ECD-9910-4FE0-ACD3-C38B438BAE38}" dt="2023-03-08T14:26:55.547" v="19" actId="165"/>
          <ac:picMkLst>
            <pc:docMk/>
            <pc:sldMk cId="837269096" sldId="301"/>
            <ac:picMk id="89" creationId="{06FAFE26-2414-9EE3-F3DF-5FD83CC2D6C5}"/>
          </ac:picMkLst>
        </pc:picChg>
        <pc:picChg chg="mod">
          <ac:chgData name="Jason Wootton" userId="526938c4-8ce3-4c07-bb74-9d82b87cdb66" providerId="ADAL" clId="{E4901ECD-9910-4FE0-ACD3-C38B438BAE38}" dt="2023-03-08T14:26:55.547" v="19" actId="165"/>
          <ac:picMkLst>
            <pc:docMk/>
            <pc:sldMk cId="837269096" sldId="301"/>
            <ac:picMk id="90" creationId="{8AA5D9BE-0A29-84E0-6BEC-00A0FDA7C1DA}"/>
          </ac:picMkLst>
        </pc:picChg>
        <pc:picChg chg="mod">
          <ac:chgData name="Jason Wootton" userId="526938c4-8ce3-4c07-bb74-9d82b87cdb66" providerId="ADAL" clId="{E4901ECD-9910-4FE0-ACD3-C38B438BAE38}" dt="2023-03-08T14:26:55.547" v="19" actId="165"/>
          <ac:picMkLst>
            <pc:docMk/>
            <pc:sldMk cId="837269096" sldId="301"/>
            <ac:picMk id="91" creationId="{1A87A25F-7C14-3F07-CD5C-40DB93778A14}"/>
          </ac:picMkLst>
        </pc:picChg>
        <pc:picChg chg="mod">
          <ac:chgData name="Jason Wootton" userId="526938c4-8ce3-4c07-bb74-9d82b87cdb66" providerId="ADAL" clId="{E4901ECD-9910-4FE0-ACD3-C38B438BAE38}" dt="2023-03-08T14:26:55.547" v="19" actId="165"/>
          <ac:picMkLst>
            <pc:docMk/>
            <pc:sldMk cId="837269096" sldId="301"/>
            <ac:picMk id="94" creationId="{B6FE7D38-52D3-7D91-1E9E-03DC6AC5CADD}"/>
          </ac:picMkLst>
        </pc:picChg>
        <pc:picChg chg="mod">
          <ac:chgData name="Jason Wootton" userId="526938c4-8ce3-4c07-bb74-9d82b87cdb66" providerId="ADAL" clId="{E4901ECD-9910-4FE0-ACD3-C38B438BAE38}" dt="2023-03-08T14:26:55.547" v="19" actId="165"/>
          <ac:picMkLst>
            <pc:docMk/>
            <pc:sldMk cId="837269096" sldId="301"/>
            <ac:picMk id="95" creationId="{C0046AF5-6552-95CF-2D2A-DD80369905FD}"/>
          </ac:picMkLst>
        </pc:picChg>
        <pc:picChg chg="mod">
          <ac:chgData name="Jason Wootton" userId="526938c4-8ce3-4c07-bb74-9d82b87cdb66" providerId="ADAL" clId="{E4901ECD-9910-4FE0-ACD3-C38B438BAE38}" dt="2023-03-08T14:26:55.547" v="19" actId="165"/>
          <ac:picMkLst>
            <pc:docMk/>
            <pc:sldMk cId="837269096" sldId="301"/>
            <ac:picMk id="105" creationId="{C0D8B0C3-87E6-1152-F857-2A42B15B1161}"/>
          </ac:picMkLst>
        </pc:picChg>
        <pc:picChg chg="mod">
          <ac:chgData name="Jason Wootton" userId="526938c4-8ce3-4c07-bb74-9d82b87cdb66" providerId="ADAL" clId="{E4901ECD-9910-4FE0-ACD3-C38B438BAE38}" dt="2023-03-08T14:26:55.547" v="19" actId="165"/>
          <ac:picMkLst>
            <pc:docMk/>
            <pc:sldMk cId="837269096" sldId="301"/>
            <ac:picMk id="106" creationId="{4C91C820-A69F-C4B5-1567-AFF5C7C84D2D}"/>
          </ac:picMkLst>
        </pc:picChg>
        <pc:picChg chg="mod">
          <ac:chgData name="Jason Wootton" userId="526938c4-8ce3-4c07-bb74-9d82b87cdb66" providerId="ADAL" clId="{E4901ECD-9910-4FE0-ACD3-C38B438BAE38}" dt="2023-03-08T14:26:55.547" v="19" actId="165"/>
          <ac:picMkLst>
            <pc:docMk/>
            <pc:sldMk cId="837269096" sldId="301"/>
            <ac:picMk id="107" creationId="{05DECD6E-26C9-D526-251E-D783834F3C93}"/>
          </ac:picMkLst>
        </pc:picChg>
        <pc:picChg chg="mod topLvl">
          <ac:chgData name="Jason Wootton" userId="526938c4-8ce3-4c07-bb74-9d82b87cdb66" providerId="ADAL" clId="{E4901ECD-9910-4FE0-ACD3-C38B438BAE38}" dt="2023-03-08T14:28:14.893" v="35" actId="165"/>
          <ac:picMkLst>
            <pc:docMk/>
            <pc:sldMk cId="837269096" sldId="301"/>
            <ac:picMk id="1026" creationId="{73C1606C-4F9E-49AE-8782-02B6AD9B5473}"/>
          </ac:picMkLst>
        </pc:picChg>
        <pc:picChg chg="mod topLvl">
          <ac:chgData name="Jason Wootton" userId="526938c4-8ce3-4c07-bb74-9d82b87cdb66" providerId="ADAL" clId="{E4901ECD-9910-4FE0-ACD3-C38B438BAE38}" dt="2023-03-08T14:28:14.893" v="35" actId="165"/>
          <ac:picMkLst>
            <pc:docMk/>
            <pc:sldMk cId="837269096" sldId="301"/>
            <ac:picMk id="1030" creationId="{F053145F-1C58-430E-9C82-B63F3A4E830A}"/>
          </ac:picMkLst>
        </pc:picChg>
        <pc:picChg chg="mod topLvl">
          <ac:chgData name="Jason Wootton" userId="526938c4-8ce3-4c07-bb74-9d82b87cdb66" providerId="ADAL" clId="{E4901ECD-9910-4FE0-ACD3-C38B438BAE38}" dt="2023-03-08T14:28:14.893" v="35" actId="165"/>
          <ac:picMkLst>
            <pc:docMk/>
            <pc:sldMk cId="837269096" sldId="301"/>
            <ac:picMk id="1032" creationId="{83638E5F-6936-4797-A713-382ED57A912D}"/>
          </ac:picMkLst>
        </pc:picChg>
        <pc:picChg chg="mod topLvl">
          <ac:chgData name="Jason Wootton" userId="526938c4-8ce3-4c07-bb74-9d82b87cdb66" providerId="ADAL" clId="{E4901ECD-9910-4FE0-ACD3-C38B438BAE38}" dt="2023-03-08T14:28:14.893" v="35" actId="165"/>
          <ac:picMkLst>
            <pc:docMk/>
            <pc:sldMk cId="837269096" sldId="301"/>
            <ac:picMk id="1034" creationId="{CF5C4E2B-FE04-456E-93A0-6FE75A28F660}"/>
          </ac:picMkLst>
        </pc:picChg>
        <pc:picChg chg="mod topLvl">
          <ac:chgData name="Jason Wootton" userId="526938c4-8ce3-4c07-bb74-9d82b87cdb66" providerId="ADAL" clId="{E4901ECD-9910-4FE0-ACD3-C38B438BAE38}" dt="2023-03-08T14:28:14.893" v="35" actId="165"/>
          <ac:picMkLst>
            <pc:docMk/>
            <pc:sldMk cId="837269096" sldId="301"/>
            <ac:picMk id="1036" creationId="{22B94850-F8ED-453B-8B90-950D644799A4}"/>
          </ac:picMkLst>
        </pc:picChg>
        <pc:picChg chg="mod topLvl">
          <ac:chgData name="Jason Wootton" userId="526938c4-8ce3-4c07-bb74-9d82b87cdb66" providerId="ADAL" clId="{E4901ECD-9910-4FE0-ACD3-C38B438BAE38}" dt="2023-03-08T14:28:14.893" v="35" actId="165"/>
          <ac:picMkLst>
            <pc:docMk/>
            <pc:sldMk cId="837269096" sldId="301"/>
            <ac:picMk id="1038" creationId="{7554EB84-1576-4233-9097-F980CEBC5990}"/>
          </ac:picMkLst>
        </pc:picChg>
        <pc:picChg chg="mod topLvl">
          <ac:chgData name="Jason Wootton" userId="526938c4-8ce3-4c07-bb74-9d82b87cdb66" providerId="ADAL" clId="{E4901ECD-9910-4FE0-ACD3-C38B438BAE38}" dt="2023-03-08T14:28:14.893" v="35" actId="165"/>
          <ac:picMkLst>
            <pc:docMk/>
            <pc:sldMk cId="837269096" sldId="301"/>
            <ac:picMk id="1040" creationId="{F59D08D2-7E3D-4989-B585-8AE304DB7F2E}"/>
          </ac:picMkLst>
        </pc:picChg>
        <pc:picChg chg="mod topLvl">
          <ac:chgData name="Jason Wootton" userId="526938c4-8ce3-4c07-bb74-9d82b87cdb66" providerId="ADAL" clId="{E4901ECD-9910-4FE0-ACD3-C38B438BAE38}" dt="2023-03-08T14:28:14.893" v="35" actId="165"/>
          <ac:picMkLst>
            <pc:docMk/>
            <pc:sldMk cId="837269096" sldId="301"/>
            <ac:picMk id="1042" creationId="{52449E7F-DFBF-4E80-AD79-96918284E6A2}"/>
          </ac:picMkLst>
        </pc:picChg>
        <pc:cxnChg chg="mod topLvl">
          <ac:chgData name="Jason Wootton" userId="526938c4-8ce3-4c07-bb74-9d82b87cdb66" providerId="ADAL" clId="{E4901ECD-9910-4FE0-ACD3-C38B438BAE38}" dt="2023-03-08T14:28:14.893" v="35" actId="165"/>
          <ac:cxnSpMkLst>
            <pc:docMk/>
            <pc:sldMk cId="837269096" sldId="301"/>
            <ac:cxnSpMk id="8" creationId="{38656DD9-475C-4C21-B3E8-71D063CFAEED}"/>
          </ac:cxnSpMkLst>
        </pc:cxnChg>
        <pc:cxnChg chg="mod topLvl">
          <ac:chgData name="Jason Wootton" userId="526938c4-8ce3-4c07-bb74-9d82b87cdb66" providerId="ADAL" clId="{E4901ECD-9910-4FE0-ACD3-C38B438BAE38}" dt="2023-03-08T14:28:14.893" v="35" actId="165"/>
          <ac:cxnSpMkLst>
            <pc:docMk/>
            <pc:sldMk cId="837269096" sldId="301"/>
            <ac:cxnSpMk id="15" creationId="{3DB3DD55-9F7B-4886-A730-2FE3FF0F16C9}"/>
          </ac:cxnSpMkLst>
        </pc:cxnChg>
        <pc:cxnChg chg="mod">
          <ac:chgData name="Jason Wootton" userId="526938c4-8ce3-4c07-bb74-9d82b87cdb66" providerId="ADAL" clId="{E4901ECD-9910-4FE0-ACD3-C38B438BAE38}" dt="2023-03-08T14:26:55.547" v="19" actId="165"/>
          <ac:cxnSpMkLst>
            <pc:docMk/>
            <pc:sldMk cId="837269096" sldId="301"/>
            <ac:cxnSpMk id="44" creationId="{F6195F29-D547-4C84-9129-4E47D1D9C00B}"/>
          </ac:cxnSpMkLst>
        </pc:cxnChg>
        <pc:cxnChg chg="mod">
          <ac:chgData name="Jason Wootton" userId="526938c4-8ce3-4c07-bb74-9d82b87cdb66" providerId="ADAL" clId="{E4901ECD-9910-4FE0-ACD3-C38B438BAE38}" dt="2023-03-08T14:27:50.422" v="29" actId="1076"/>
          <ac:cxnSpMkLst>
            <pc:docMk/>
            <pc:sldMk cId="837269096" sldId="301"/>
            <ac:cxnSpMk id="70" creationId="{9C9783E3-97C0-47DD-B378-617C8BA0D9DE}"/>
          </ac:cxnSpMkLst>
        </pc:cxnChg>
        <pc:cxnChg chg="mod">
          <ac:chgData name="Jason Wootton" userId="526938c4-8ce3-4c07-bb74-9d82b87cdb66" providerId="ADAL" clId="{E4901ECD-9910-4FE0-ACD3-C38B438BAE38}" dt="2023-03-08T14:27:50.422" v="29" actId="1076"/>
          <ac:cxnSpMkLst>
            <pc:docMk/>
            <pc:sldMk cId="837269096" sldId="301"/>
            <ac:cxnSpMk id="73" creationId="{855DD191-4DAF-4BAD-8E69-F78C4C4D1623}"/>
          </ac:cxnSpMkLst>
        </pc:cxnChg>
        <pc:cxnChg chg="mod">
          <ac:chgData name="Jason Wootton" userId="526938c4-8ce3-4c07-bb74-9d82b87cdb66" providerId="ADAL" clId="{E4901ECD-9910-4FE0-ACD3-C38B438BAE38}" dt="2023-03-08T14:26:55.547" v="19" actId="165"/>
          <ac:cxnSpMkLst>
            <pc:docMk/>
            <pc:sldMk cId="837269096" sldId="301"/>
            <ac:cxnSpMk id="111" creationId="{DB4726E0-DC44-7D2D-41BE-ED0AE9BA0530}"/>
          </ac:cxnSpMkLst>
        </pc:cxnChg>
        <pc:cxnChg chg="mod">
          <ac:chgData name="Jason Wootton" userId="526938c4-8ce3-4c07-bb74-9d82b87cdb66" providerId="ADAL" clId="{E4901ECD-9910-4FE0-ACD3-C38B438BAE38}" dt="2023-03-08T14:26:55.547" v="19" actId="165"/>
          <ac:cxnSpMkLst>
            <pc:docMk/>
            <pc:sldMk cId="837269096" sldId="301"/>
            <ac:cxnSpMk id="112" creationId="{5D6CD0D4-BB9F-9C05-9157-1AF6BB39537E}"/>
          </ac:cxnSpMkLst>
        </pc:cxnChg>
        <pc:cxnChg chg="mod">
          <ac:chgData name="Jason Wootton" userId="526938c4-8ce3-4c07-bb74-9d82b87cdb66" providerId="ADAL" clId="{E4901ECD-9910-4FE0-ACD3-C38B438BAE38}" dt="2023-03-08T14:26:55.547" v="19" actId="165"/>
          <ac:cxnSpMkLst>
            <pc:docMk/>
            <pc:sldMk cId="837269096" sldId="301"/>
            <ac:cxnSpMk id="113" creationId="{3DB510F7-082B-4801-8395-9342AFADEA04}"/>
          </ac:cxnSpMkLst>
        </pc:cxnChg>
      </pc:sldChg>
      <pc:sldChg chg="delSp modSp mod">
        <pc:chgData name="Jason Wootton" userId="526938c4-8ce3-4c07-bb74-9d82b87cdb66" providerId="ADAL" clId="{E4901ECD-9910-4FE0-ACD3-C38B438BAE38}" dt="2023-03-08T14:29:04.899" v="42" actId="207"/>
        <pc:sldMkLst>
          <pc:docMk/>
          <pc:sldMk cId="1864939096" sldId="302"/>
        </pc:sldMkLst>
        <pc:spChg chg="mod">
          <ac:chgData name="Jason Wootton" userId="526938c4-8ce3-4c07-bb74-9d82b87cdb66" providerId="ADAL" clId="{E4901ECD-9910-4FE0-ACD3-C38B438BAE38}" dt="2023-03-08T14:29:04.899" v="42" actId="207"/>
          <ac:spMkLst>
            <pc:docMk/>
            <pc:sldMk cId="1864939096" sldId="302"/>
            <ac:spMk id="2" creationId="{39AC8E5F-D33A-4990-897F-BEA13212B4AE}"/>
          </ac:spMkLst>
        </pc:spChg>
        <pc:picChg chg="del">
          <ac:chgData name="Jason Wootton" userId="526938c4-8ce3-4c07-bb74-9d82b87cdb66" providerId="ADAL" clId="{E4901ECD-9910-4FE0-ACD3-C38B438BAE38}" dt="2023-03-08T14:28:59.080" v="41" actId="478"/>
          <ac:picMkLst>
            <pc:docMk/>
            <pc:sldMk cId="1864939096" sldId="302"/>
            <ac:picMk id="6" creationId="{4D1CF6F4-EC4F-4B8D-9259-29F4C5321169}"/>
          </ac:picMkLst>
        </pc:picChg>
      </pc:sldChg>
      <pc:sldChg chg="delSp modSp mod">
        <pc:chgData name="Jason Wootton" userId="526938c4-8ce3-4c07-bb74-9d82b87cdb66" providerId="ADAL" clId="{E4901ECD-9910-4FE0-ACD3-C38B438BAE38}" dt="2023-03-08T14:29:15.906" v="44" actId="478"/>
        <pc:sldMkLst>
          <pc:docMk/>
          <pc:sldMk cId="3792866024" sldId="303"/>
        </pc:sldMkLst>
        <pc:spChg chg="mod">
          <ac:chgData name="Jason Wootton" userId="526938c4-8ce3-4c07-bb74-9d82b87cdb66" providerId="ADAL" clId="{E4901ECD-9910-4FE0-ACD3-C38B438BAE38}" dt="2023-03-08T14:29:13.946" v="43" actId="207"/>
          <ac:spMkLst>
            <pc:docMk/>
            <pc:sldMk cId="3792866024" sldId="303"/>
            <ac:spMk id="3" creationId="{21CEA7CF-4B77-42FD-9CD6-C9DDBCF6CC20}"/>
          </ac:spMkLst>
        </pc:spChg>
        <pc:picChg chg="del">
          <ac:chgData name="Jason Wootton" userId="526938c4-8ce3-4c07-bb74-9d82b87cdb66" providerId="ADAL" clId="{E4901ECD-9910-4FE0-ACD3-C38B438BAE38}" dt="2023-03-08T14:29:15.906" v="44" actId="478"/>
          <ac:picMkLst>
            <pc:docMk/>
            <pc:sldMk cId="3792866024" sldId="303"/>
            <ac:picMk id="4" creationId="{3CB9CDDC-E7F7-48EC-B421-1E6EC11AF79F}"/>
          </ac:picMkLst>
        </pc:picChg>
      </pc:sldChg>
      <pc:sldMasterChg chg="addSp modSp modSldLayout">
        <pc:chgData name="Jason Wootton" userId="526938c4-8ce3-4c07-bb74-9d82b87cdb66" providerId="ADAL" clId="{E4901ECD-9910-4FE0-ACD3-C38B438BAE38}" dt="2023-03-08T14:25:49.261" v="14"/>
        <pc:sldMasterMkLst>
          <pc:docMk/>
          <pc:sldMasterMk cId="0" sldId="2147483684"/>
        </pc:sldMasterMkLst>
        <pc:picChg chg="add mod">
          <ac:chgData name="Jason Wootton" userId="526938c4-8ce3-4c07-bb74-9d82b87cdb66" providerId="ADAL" clId="{E4901ECD-9910-4FE0-ACD3-C38B438BAE38}" dt="2023-03-08T14:25:49.261" v="14"/>
          <ac:picMkLst>
            <pc:docMk/>
            <pc:sldMasterMk cId="0" sldId="2147483684"/>
            <ac:picMk id="3" creationId="{8AB32EB3-C226-3D39-41A9-D0CAF2FA8F67}"/>
          </ac:picMkLst>
        </pc:picChg>
        <pc:sldLayoutChg chg="addSp delSp modSp mod">
          <pc:chgData name="Jason Wootton" userId="526938c4-8ce3-4c07-bb74-9d82b87cdb66" providerId="ADAL" clId="{E4901ECD-9910-4FE0-ACD3-C38B438BAE38}" dt="2023-03-08T14:25:47.097" v="13"/>
          <pc:sldLayoutMkLst>
            <pc:docMk/>
            <pc:sldMasterMk cId="0" sldId="2147483684"/>
            <pc:sldLayoutMk cId="0" sldId="2147483653"/>
          </pc:sldLayoutMkLst>
          <pc:spChg chg="del mod">
            <ac:chgData name="Jason Wootton" userId="526938c4-8ce3-4c07-bb74-9d82b87cdb66" providerId="ADAL" clId="{E4901ECD-9910-4FE0-ACD3-C38B438BAE38}" dt="2023-03-08T14:24:41.320" v="4" actId="478"/>
            <ac:spMkLst>
              <pc:docMk/>
              <pc:sldMasterMk cId="0" sldId="2147483684"/>
              <pc:sldLayoutMk cId="0" sldId="2147483653"/>
              <ac:spMk id="10" creationId="{EDDD645E-9894-BC4F-80D2-B12A1CA825C1}"/>
            </ac:spMkLst>
          </pc:spChg>
          <pc:picChg chg="add mod">
            <ac:chgData name="Jason Wootton" userId="526938c4-8ce3-4c07-bb74-9d82b87cdb66" providerId="ADAL" clId="{E4901ECD-9910-4FE0-ACD3-C38B438BAE38}" dt="2023-03-08T14:25:47.097" v="13"/>
            <ac:picMkLst>
              <pc:docMk/>
              <pc:sldMasterMk cId="0" sldId="2147483684"/>
              <pc:sldLayoutMk cId="0" sldId="2147483653"/>
              <ac:picMk id="2" creationId="{41EDDA40-86B4-8E55-3095-B97D776323F9}"/>
            </ac:picMkLst>
          </pc:picChg>
          <pc:picChg chg="del">
            <ac:chgData name="Jason Wootton" userId="526938c4-8ce3-4c07-bb74-9d82b87cdb66" providerId="ADAL" clId="{E4901ECD-9910-4FE0-ACD3-C38B438BAE38}" dt="2023-03-08T14:25:19.398" v="9" actId="478"/>
            <ac:picMkLst>
              <pc:docMk/>
              <pc:sldMasterMk cId="0" sldId="2147483684"/>
              <pc:sldLayoutMk cId="0" sldId="2147483653"/>
              <ac:picMk id="11" creationId="{2080875C-94F1-45A6-A59D-7E7B0B1465DF}"/>
            </ac:picMkLst>
          </pc:picChg>
        </pc:sldLayoutChg>
        <pc:sldLayoutChg chg="addSp delSp modSp mod">
          <pc:chgData name="Jason Wootton" userId="526938c4-8ce3-4c07-bb74-9d82b87cdb66" providerId="ADAL" clId="{E4901ECD-9910-4FE0-ACD3-C38B438BAE38}" dt="2023-03-08T14:25:44.712" v="12"/>
          <pc:sldLayoutMkLst>
            <pc:docMk/>
            <pc:sldMasterMk cId="0" sldId="2147483684"/>
            <pc:sldLayoutMk cId="0" sldId="2147483655"/>
          </pc:sldLayoutMkLst>
          <pc:spChg chg="del">
            <ac:chgData name="Jason Wootton" userId="526938c4-8ce3-4c07-bb74-9d82b87cdb66" providerId="ADAL" clId="{E4901ECD-9910-4FE0-ACD3-C38B438BAE38}" dt="2023-03-08T14:24:35.177" v="2" actId="478"/>
            <ac:spMkLst>
              <pc:docMk/>
              <pc:sldMasterMk cId="0" sldId="2147483684"/>
              <pc:sldLayoutMk cId="0" sldId="2147483655"/>
              <ac:spMk id="8" creationId="{BF01717E-9683-784E-B9CB-1F88F8A43803}"/>
            </ac:spMkLst>
          </pc:spChg>
          <pc:picChg chg="add mod">
            <ac:chgData name="Jason Wootton" userId="526938c4-8ce3-4c07-bb74-9d82b87cdb66" providerId="ADAL" clId="{E4901ECD-9910-4FE0-ACD3-C38B438BAE38}" dt="2023-03-08T14:25:44.712" v="12"/>
            <ac:picMkLst>
              <pc:docMk/>
              <pc:sldMasterMk cId="0" sldId="2147483684"/>
              <pc:sldLayoutMk cId="0" sldId="2147483655"/>
              <ac:picMk id="2" creationId="{3840670E-8C2E-E305-8BA9-86A94368CC79}"/>
            </ac:picMkLst>
          </pc:picChg>
          <pc:picChg chg="del mod">
            <ac:chgData name="Jason Wootton" userId="526938c4-8ce3-4c07-bb74-9d82b87cdb66" providerId="ADAL" clId="{E4901ECD-9910-4FE0-ACD3-C38B438BAE38}" dt="2023-03-08T14:25:14.527" v="8" actId="478"/>
            <ac:picMkLst>
              <pc:docMk/>
              <pc:sldMasterMk cId="0" sldId="2147483684"/>
              <pc:sldLayoutMk cId="0" sldId="2147483655"/>
              <ac:picMk id="11" creationId="{51A55F99-CCBE-45A1-A3A0-C5F0204B4829}"/>
            </ac:picMkLst>
          </pc:picChg>
        </pc:sldLayoutChg>
      </pc:sldMasterChg>
    </pc:docChg>
  </pc:docChgLst>
  <pc:docChgLst>
    <pc:chgData name="Jason Wootton" userId="526938c4-8ce3-4c07-bb74-9d82b87cdb66" providerId="ADAL" clId="{0D597941-5C8E-4A5F-80D3-82827863DC15}"/>
    <pc:docChg chg="undo custSel modSld">
      <pc:chgData name="Jason Wootton" userId="526938c4-8ce3-4c07-bb74-9d82b87cdb66" providerId="ADAL" clId="{0D597941-5C8E-4A5F-80D3-82827863DC15}" dt="2023-07-25T11:21:33.797" v="220" actId="20577"/>
      <pc:docMkLst>
        <pc:docMk/>
      </pc:docMkLst>
      <pc:sldChg chg="modSp mod">
        <pc:chgData name="Jason Wootton" userId="526938c4-8ce3-4c07-bb74-9d82b87cdb66" providerId="ADAL" clId="{0D597941-5C8E-4A5F-80D3-82827863DC15}" dt="2023-07-24T09:49:11.781" v="97" actId="20577"/>
        <pc:sldMkLst>
          <pc:docMk/>
          <pc:sldMk cId="908167305" sldId="300"/>
        </pc:sldMkLst>
        <pc:spChg chg="mod">
          <ac:chgData name="Jason Wootton" userId="526938c4-8ce3-4c07-bb74-9d82b87cdb66" providerId="ADAL" clId="{0D597941-5C8E-4A5F-80D3-82827863DC15}" dt="2023-07-24T09:49:11.781" v="97" actId="20577"/>
          <ac:spMkLst>
            <pc:docMk/>
            <pc:sldMk cId="908167305" sldId="300"/>
            <ac:spMk id="18" creationId="{E20E325F-54D0-44F3-B1FF-CC506BDB9147}"/>
          </ac:spMkLst>
        </pc:spChg>
      </pc:sldChg>
      <pc:sldChg chg="modSp mod">
        <pc:chgData name="Jason Wootton" userId="526938c4-8ce3-4c07-bb74-9d82b87cdb66" providerId="ADAL" clId="{0D597941-5C8E-4A5F-80D3-82827863DC15}" dt="2023-07-24T10:29:09.761" v="218" actId="13926"/>
        <pc:sldMkLst>
          <pc:docMk/>
          <pc:sldMk cId="837269096" sldId="301"/>
        </pc:sldMkLst>
        <pc:spChg chg="mod">
          <ac:chgData name="Jason Wootton" userId="526938c4-8ce3-4c07-bb74-9d82b87cdb66" providerId="ADAL" clId="{0D597941-5C8E-4A5F-80D3-82827863DC15}" dt="2023-07-24T10:12:26.879" v="200" actId="20577"/>
          <ac:spMkLst>
            <pc:docMk/>
            <pc:sldMk cId="837269096" sldId="301"/>
            <ac:spMk id="16" creationId="{838176FD-6BDD-4E99-A54D-87B48B61008E}"/>
          </ac:spMkLst>
        </pc:spChg>
        <pc:spChg chg="mod">
          <ac:chgData name="Jason Wootton" userId="526938c4-8ce3-4c07-bb74-9d82b87cdb66" providerId="ADAL" clId="{0D597941-5C8E-4A5F-80D3-82827863DC15}" dt="2023-07-24T10:12:39.935" v="203" actId="122"/>
          <ac:spMkLst>
            <pc:docMk/>
            <pc:sldMk cId="837269096" sldId="301"/>
            <ac:spMk id="58" creationId="{5FC3BB42-A4AA-65CB-8AAD-75D81FDA7EFB}"/>
          </ac:spMkLst>
        </pc:spChg>
        <pc:spChg chg="mod">
          <ac:chgData name="Jason Wootton" userId="526938c4-8ce3-4c07-bb74-9d82b87cdb66" providerId="ADAL" clId="{0D597941-5C8E-4A5F-80D3-82827863DC15}" dt="2023-07-24T10:29:09.761" v="218" actId="13926"/>
          <ac:spMkLst>
            <pc:docMk/>
            <pc:sldMk cId="837269096" sldId="301"/>
            <ac:spMk id="74" creationId="{9635573D-2ED8-4709-A3D6-D10C33913289}"/>
          </ac:spMkLst>
        </pc:spChg>
        <pc:graphicFrameChg chg="mod modGraphic">
          <ac:chgData name="Jason Wootton" userId="526938c4-8ce3-4c07-bb74-9d82b87cdb66" providerId="ADAL" clId="{0D597941-5C8E-4A5F-80D3-82827863DC15}" dt="2023-07-24T10:28:48.774" v="211" actId="207"/>
          <ac:graphicFrameMkLst>
            <pc:docMk/>
            <pc:sldMk cId="837269096" sldId="301"/>
            <ac:graphicFrameMk id="7" creationId="{D51B7C71-A369-482C-ACF1-B6D28E3948A4}"/>
          </ac:graphicFrameMkLst>
        </pc:graphicFrameChg>
        <pc:graphicFrameChg chg="mod">
          <ac:chgData name="Jason Wootton" userId="526938c4-8ce3-4c07-bb74-9d82b87cdb66" providerId="ADAL" clId="{0D597941-5C8E-4A5F-80D3-82827863DC15}" dt="2023-07-20T09:14:28.872" v="26"/>
          <ac:graphicFrameMkLst>
            <pc:docMk/>
            <pc:sldMk cId="837269096" sldId="301"/>
            <ac:graphicFrameMk id="13" creationId="{3DD3EFD0-C043-49B1-A71A-318C4B424A5E}"/>
          </ac:graphicFrameMkLst>
        </pc:graphicFrameChg>
        <pc:graphicFrameChg chg="mod">
          <ac:chgData name="Jason Wootton" userId="526938c4-8ce3-4c07-bb74-9d82b87cdb66" providerId="ADAL" clId="{0D597941-5C8E-4A5F-80D3-82827863DC15}" dt="2023-07-24T10:12:16.175" v="196"/>
          <ac:graphicFrameMkLst>
            <pc:docMk/>
            <pc:sldMk cId="837269096" sldId="301"/>
            <ac:graphicFrameMk id="17" creationId="{03481FA4-30B1-49D6-A058-EA5E8616D1F1}"/>
          </ac:graphicFrameMkLst>
        </pc:graphicFrameChg>
      </pc:sldChg>
      <pc:sldChg chg="modSp mod">
        <pc:chgData name="Jason Wootton" userId="526938c4-8ce3-4c07-bb74-9d82b87cdb66" providerId="ADAL" clId="{0D597941-5C8E-4A5F-80D3-82827863DC15}" dt="2023-07-24T09:50:53.710" v="139" actId="1076"/>
        <pc:sldMkLst>
          <pc:docMk/>
          <pc:sldMk cId="1864939096" sldId="302"/>
        </pc:sldMkLst>
        <pc:spChg chg="mod">
          <ac:chgData name="Jason Wootton" userId="526938c4-8ce3-4c07-bb74-9d82b87cdb66" providerId="ADAL" clId="{0D597941-5C8E-4A5F-80D3-82827863DC15}" dt="2023-07-24T09:50:46.888" v="137" actId="20577"/>
          <ac:spMkLst>
            <pc:docMk/>
            <pc:sldMk cId="1864939096" sldId="302"/>
            <ac:spMk id="18" creationId="{E20E325F-54D0-44F3-B1FF-CC506BDB9147}"/>
          </ac:spMkLst>
        </pc:spChg>
        <pc:picChg chg="mod">
          <ac:chgData name="Jason Wootton" userId="526938c4-8ce3-4c07-bb74-9d82b87cdb66" providerId="ADAL" clId="{0D597941-5C8E-4A5F-80D3-82827863DC15}" dt="2023-07-24T09:50:50.585" v="138" actId="1076"/>
          <ac:picMkLst>
            <pc:docMk/>
            <pc:sldMk cId="1864939096" sldId="302"/>
            <ac:picMk id="13" creationId="{996A267D-933E-4614-ACD3-2C11E9A0F517}"/>
          </ac:picMkLst>
        </pc:picChg>
        <pc:picChg chg="mod">
          <ac:chgData name="Jason Wootton" userId="526938c4-8ce3-4c07-bb74-9d82b87cdb66" providerId="ADAL" clId="{0D597941-5C8E-4A5F-80D3-82827863DC15}" dt="2023-07-24T09:50:53.710" v="139" actId="1076"/>
          <ac:picMkLst>
            <pc:docMk/>
            <pc:sldMk cId="1864939096" sldId="302"/>
            <ac:picMk id="15" creationId="{FF0297AD-6ADA-4C9F-8B49-4907297F2E2F}"/>
          </ac:picMkLst>
        </pc:picChg>
      </pc:sldChg>
      <pc:sldChg chg="modSp mod">
        <pc:chgData name="Jason Wootton" userId="526938c4-8ce3-4c07-bb74-9d82b87cdb66" providerId="ADAL" clId="{0D597941-5C8E-4A5F-80D3-82827863DC15}" dt="2023-07-25T11:21:33.797" v="220" actId="20577"/>
        <pc:sldMkLst>
          <pc:docMk/>
          <pc:sldMk cId="3792866024" sldId="303"/>
        </pc:sldMkLst>
        <pc:spChg chg="mod">
          <ac:chgData name="Jason Wootton" userId="526938c4-8ce3-4c07-bb74-9d82b87cdb66" providerId="ADAL" clId="{0D597941-5C8E-4A5F-80D3-82827863DC15}" dt="2023-07-25T11:21:33.797" v="220" actId="20577"/>
          <ac:spMkLst>
            <pc:docMk/>
            <pc:sldMk cId="3792866024" sldId="303"/>
            <ac:spMk id="8" creationId="{CF1C8D28-9A25-45DC-BEBB-E99EAF3CB2F7}"/>
          </ac:spMkLst>
        </pc:spChg>
        <pc:picChg chg="mod">
          <ac:chgData name="Jason Wootton" userId="526938c4-8ce3-4c07-bb74-9d82b87cdb66" providerId="ADAL" clId="{0D597941-5C8E-4A5F-80D3-82827863DC15}" dt="2023-07-24T09:52:48.865" v="182" actId="1076"/>
          <ac:picMkLst>
            <pc:docMk/>
            <pc:sldMk cId="3792866024" sldId="303"/>
            <ac:picMk id="5" creationId="{35B01E58-80F8-488D-B5CD-0AD4F5EF79E8}"/>
          </ac:picMkLst>
        </pc:picChg>
        <pc:picChg chg="mod">
          <ac:chgData name="Jason Wootton" userId="526938c4-8ce3-4c07-bb74-9d82b87cdb66" providerId="ADAL" clId="{0D597941-5C8E-4A5F-80D3-82827863DC15}" dt="2023-07-24T09:52:50.745" v="183" actId="1076"/>
          <ac:picMkLst>
            <pc:docMk/>
            <pc:sldMk cId="3792866024" sldId="303"/>
            <ac:picMk id="6" creationId="{40B880C8-9ED6-404E-A514-FF1BE9A2FE7B}"/>
          </ac:picMkLst>
        </pc:picChg>
      </pc:sldChg>
    </pc:docChg>
  </pc:docChgLst>
  <pc:docChgLst>
    <pc:chgData name="Jason Wootton" userId="526938c4-8ce3-4c07-bb74-9d82b87cdb66" providerId="ADAL" clId="{00F8B4F2-4459-42FE-BC0D-530F001ABAA1}"/>
    <pc:docChg chg="modSld">
      <pc:chgData name="Jason Wootton" userId="526938c4-8ce3-4c07-bb74-9d82b87cdb66" providerId="ADAL" clId="{00F8B4F2-4459-42FE-BC0D-530F001ABAA1}" dt="2022-12-07T11:40:27.336" v="13" actId="20577"/>
      <pc:docMkLst>
        <pc:docMk/>
      </pc:docMkLst>
      <pc:sldChg chg="modSp mod">
        <pc:chgData name="Jason Wootton" userId="526938c4-8ce3-4c07-bb74-9d82b87cdb66" providerId="ADAL" clId="{00F8B4F2-4459-42FE-BC0D-530F001ABAA1}" dt="2022-12-07T11:40:07.538" v="5" actId="20577"/>
        <pc:sldMkLst>
          <pc:docMk/>
          <pc:sldMk cId="908167305" sldId="300"/>
        </pc:sldMkLst>
        <pc:spChg chg="mod">
          <ac:chgData name="Jason Wootton" userId="526938c4-8ce3-4c07-bb74-9d82b87cdb66" providerId="ADAL" clId="{00F8B4F2-4459-42FE-BC0D-530F001ABAA1}" dt="2022-12-07T11:40:07.538" v="5" actId="20577"/>
          <ac:spMkLst>
            <pc:docMk/>
            <pc:sldMk cId="908167305" sldId="300"/>
            <ac:spMk id="18" creationId="{E20E325F-54D0-44F3-B1FF-CC506BDB9147}"/>
          </ac:spMkLst>
        </pc:spChg>
      </pc:sldChg>
      <pc:sldChg chg="modSp mod">
        <pc:chgData name="Jason Wootton" userId="526938c4-8ce3-4c07-bb74-9d82b87cdb66" providerId="ADAL" clId="{00F8B4F2-4459-42FE-BC0D-530F001ABAA1}" dt="2022-12-07T11:40:27.336" v="13" actId="20577"/>
        <pc:sldMkLst>
          <pc:docMk/>
          <pc:sldMk cId="1864939096" sldId="302"/>
        </pc:sldMkLst>
        <pc:spChg chg="mod">
          <ac:chgData name="Jason Wootton" userId="526938c4-8ce3-4c07-bb74-9d82b87cdb66" providerId="ADAL" clId="{00F8B4F2-4459-42FE-BC0D-530F001ABAA1}" dt="2022-12-07T11:40:27.336" v="13" actId="20577"/>
          <ac:spMkLst>
            <pc:docMk/>
            <pc:sldMk cId="1864939096" sldId="302"/>
            <ac:spMk id="18" creationId="{E20E325F-54D0-44F3-B1FF-CC506BDB9147}"/>
          </ac:spMkLst>
        </pc:spChg>
      </pc:sldChg>
      <pc:sldChg chg="modSp mod">
        <pc:chgData name="Jason Wootton" userId="526938c4-8ce3-4c07-bb74-9d82b87cdb66" providerId="ADAL" clId="{00F8B4F2-4459-42FE-BC0D-530F001ABAA1}" dt="2022-12-07T11:40:17.004" v="8" actId="20577"/>
        <pc:sldMkLst>
          <pc:docMk/>
          <pc:sldMk cId="3792866024" sldId="303"/>
        </pc:sldMkLst>
        <pc:spChg chg="mod">
          <ac:chgData name="Jason Wootton" userId="526938c4-8ce3-4c07-bb74-9d82b87cdb66" providerId="ADAL" clId="{00F8B4F2-4459-42FE-BC0D-530F001ABAA1}" dt="2022-12-07T11:40:17.004" v="8" actId="20577"/>
          <ac:spMkLst>
            <pc:docMk/>
            <pc:sldMk cId="3792866024" sldId="303"/>
            <ac:spMk id="8" creationId="{CF1C8D28-9A25-45DC-BEBB-E99EAF3CB2F7}"/>
          </ac:spMkLst>
        </pc:spChg>
      </pc:sldChg>
    </pc:docChg>
  </pc:docChgLst>
  <pc:docChgLst>
    <pc:chgData name="Jason Wootton" userId="526938c4-8ce3-4c07-bb74-9d82b87cdb66" providerId="ADAL" clId="{8C8D9708-2951-4074-8FE1-739C2CC88D33}"/>
    <pc:docChg chg="undo custSel modSld">
      <pc:chgData name="Jason Wootton" userId="526938c4-8ce3-4c07-bb74-9d82b87cdb66" providerId="ADAL" clId="{8C8D9708-2951-4074-8FE1-739C2CC88D33}" dt="2023-06-01T09:31:48.125" v="233" actId="1036"/>
      <pc:docMkLst>
        <pc:docMk/>
      </pc:docMkLst>
      <pc:sldChg chg="modSp mod">
        <pc:chgData name="Jason Wootton" userId="526938c4-8ce3-4c07-bb74-9d82b87cdb66" providerId="ADAL" clId="{8C8D9708-2951-4074-8FE1-739C2CC88D33}" dt="2023-05-31T13:29:52.055" v="163" actId="1076"/>
        <pc:sldMkLst>
          <pc:docMk/>
          <pc:sldMk cId="908167305" sldId="300"/>
        </pc:sldMkLst>
        <pc:spChg chg="mod">
          <ac:chgData name="Jason Wootton" userId="526938c4-8ce3-4c07-bb74-9d82b87cdb66" providerId="ADAL" clId="{8C8D9708-2951-4074-8FE1-739C2CC88D33}" dt="2023-05-31T13:29:47.252" v="162" actId="20577"/>
          <ac:spMkLst>
            <pc:docMk/>
            <pc:sldMk cId="908167305" sldId="300"/>
            <ac:spMk id="18" creationId="{E20E325F-54D0-44F3-B1FF-CC506BDB9147}"/>
          </ac:spMkLst>
        </pc:spChg>
        <pc:picChg chg="mod">
          <ac:chgData name="Jason Wootton" userId="526938c4-8ce3-4c07-bb74-9d82b87cdb66" providerId="ADAL" clId="{8C8D9708-2951-4074-8FE1-739C2CC88D33}" dt="2023-05-31T13:29:52.055" v="163" actId="1076"/>
          <ac:picMkLst>
            <pc:docMk/>
            <pc:sldMk cId="908167305" sldId="300"/>
            <ac:picMk id="9" creationId="{C449DF34-0F38-4F3C-AC37-903A19D7DE09}"/>
          </ac:picMkLst>
        </pc:picChg>
        <pc:picChg chg="mod">
          <ac:chgData name="Jason Wootton" userId="526938c4-8ce3-4c07-bb74-9d82b87cdb66" providerId="ADAL" clId="{8C8D9708-2951-4074-8FE1-739C2CC88D33}" dt="2023-05-31T13:29:37.791" v="160" actId="1076"/>
          <ac:picMkLst>
            <pc:docMk/>
            <pc:sldMk cId="908167305" sldId="300"/>
            <ac:picMk id="10" creationId="{9379DE11-BAC4-4826-A669-DC3D65F23969}"/>
          </ac:picMkLst>
        </pc:picChg>
        <pc:picChg chg="mod">
          <ac:chgData name="Jason Wootton" userId="526938c4-8ce3-4c07-bb74-9d82b87cdb66" providerId="ADAL" clId="{8C8D9708-2951-4074-8FE1-739C2CC88D33}" dt="2023-05-31T13:29:45.277" v="161" actId="1076"/>
          <ac:picMkLst>
            <pc:docMk/>
            <pc:sldMk cId="908167305" sldId="300"/>
            <ac:picMk id="13" creationId="{6C543F8B-E40B-4975-BA7D-906739FD110D}"/>
          </ac:picMkLst>
        </pc:picChg>
      </pc:sldChg>
      <pc:sldChg chg="modSp mod">
        <pc:chgData name="Jason Wootton" userId="526938c4-8ce3-4c07-bb74-9d82b87cdb66" providerId="ADAL" clId="{8C8D9708-2951-4074-8FE1-739C2CC88D33}" dt="2023-05-30T14:23:57.811" v="22" actId="20577"/>
        <pc:sldMkLst>
          <pc:docMk/>
          <pc:sldMk cId="837269096" sldId="301"/>
        </pc:sldMkLst>
        <pc:spChg chg="mod">
          <ac:chgData name="Jason Wootton" userId="526938c4-8ce3-4c07-bb74-9d82b87cdb66" providerId="ADAL" clId="{8C8D9708-2951-4074-8FE1-739C2CC88D33}" dt="2023-05-30T13:36:11.755" v="6" actId="20577"/>
          <ac:spMkLst>
            <pc:docMk/>
            <pc:sldMk cId="837269096" sldId="301"/>
            <ac:spMk id="16" creationId="{838176FD-6BDD-4E99-A54D-87B48B61008E}"/>
          </ac:spMkLst>
        </pc:spChg>
        <pc:spChg chg="mod">
          <ac:chgData name="Jason Wootton" userId="526938c4-8ce3-4c07-bb74-9d82b87cdb66" providerId="ADAL" clId="{8C8D9708-2951-4074-8FE1-739C2CC88D33}" dt="2023-05-30T13:46:58.181" v="16" actId="13926"/>
          <ac:spMkLst>
            <pc:docMk/>
            <pc:sldMk cId="837269096" sldId="301"/>
            <ac:spMk id="58" creationId="{5FC3BB42-A4AA-65CB-8AAD-75D81FDA7EFB}"/>
          </ac:spMkLst>
        </pc:spChg>
        <pc:spChg chg="mod">
          <ac:chgData name="Jason Wootton" userId="526938c4-8ce3-4c07-bb74-9d82b87cdb66" providerId="ADAL" clId="{8C8D9708-2951-4074-8FE1-739C2CC88D33}" dt="2023-05-30T14:23:57.811" v="22" actId="20577"/>
          <ac:spMkLst>
            <pc:docMk/>
            <pc:sldMk cId="837269096" sldId="301"/>
            <ac:spMk id="74" creationId="{9635573D-2ED8-4709-A3D6-D10C33913289}"/>
          </ac:spMkLst>
        </pc:spChg>
        <pc:graphicFrameChg chg="mod">
          <ac:chgData name="Jason Wootton" userId="526938c4-8ce3-4c07-bb74-9d82b87cdb66" providerId="ADAL" clId="{8C8D9708-2951-4074-8FE1-739C2CC88D33}" dt="2023-05-30T14:23:32.932" v="17"/>
          <ac:graphicFrameMkLst>
            <pc:docMk/>
            <pc:sldMk cId="837269096" sldId="301"/>
            <ac:graphicFrameMk id="7" creationId="{D51B7C71-A369-482C-ACF1-B6D28E3948A4}"/>
          </ac:graphicFrameMkLst>
        </pc:graphicFrameChg>
        <pc:graphicFrameChg chg="mod modGraphic">
          <ac:chgData name="Jason Wootton" userId="526938c4-8ce3-4c07-bb74-9d82b87cdb66" providerId="ADAL" clId="{8C8D9708-2951-4074-8FE1-739C2CC88D33}" dt="2023-05-30T13:35:43.976" v="2" actId="2711"/>
          <ac:graphicFrameMkLst>
            <pc:docMk/>
            <pc:sldMk cId="837269096" sldId="301"/>
            <ac:graphicFrameMk id="13" creationId="{3DD3EFD0-C043-49B1-A71A-318C4B424A5E}"/>
          </ac:graphicFrameMkLst>
        </pc:graphicFrameChg>
        <pc:graphicFrameChg chg="mod">
          <ac:chgData name="Jason Wootton" userId="526938c4-8ce3-4c07-bb74-9d82b87cdb66" providerId="ADAL" clId="{8C8D9708-2951-4074-8FE1-739C2CC88D33}" dt="2023-05-30T13:46:20.911" v="11"/>
          <ac:graphicFrameMkLst>
            <pc:docMk/>
            <pc:sldMk cId="837269096" sldId="301"/>
            <ac:graphicFrameMk id="17" creationId="{03481FA4-30B1-49D6-A058-EA5E8616D1F1}"/>
          </ac:graphicFrameMkLst>
        </pc:graphicFrameChg>
      </pc:sldChg>
      <pc:sldChg chg="modSp mod">
        <pc:chgData name="Jason Wootton" userId="526938c4-8ce3-4c07-bb74-9d82b87cdb66" providerId="ADAL" clId="{8C8D9708-2951-4074-8FE1-739C2CC88D33}" dt="2023-05-31T13:31:06.316" v="164" actId="1076"/>
        <pc:sldMkLst>
          <pc:docMk/>
          <pc:sldMk cId="1864939096" sldId="302"/>
        </pc:sldMkLst>
        <pc:spChg chg="mod">
          <ac:chgData name="Jason Wootton" userId="526938c4-8ce3-4c07-bb74-9d82b87cdb66" providerId="ADAL" clId="{8C8D9708-2951-4074-8FE1-739C2CC88D33}" dt="2023-05-31T13:20:48.552" v="119" actId="20577"/>
          <ac:spMkLst>
            <pc:docMk/>
            <pc:sldMk cId="1864939096" sldId="302"/>
            <ac:spMk id="18" creationId="{E20E325F-54D0-44F3-B1FF-CC506BDB9147}"/>
          </ac:spMkLst>
        </pc:spChg>
        <pc:picChg chg="mod">
          <ac:chgData name="Jason Wootton" userId="526938c4-8ce3-4c07-bb74-9d82b87cdb66" providerId="ADAL" clId="{8C8D9708-2951-4074-8FE1-739C2CC88D33}" dt="2023-05-31T13:31:06.316" v="164" actId="1076"/>
          <ac:picMkLst>
            <pc:docMk/>
            <pc:sldMk cId="1864939096" sldId="302"/>
            <ac:picMk id="15" creationId="{FF0297AD-6ADA-4C9F-8B49-4907297F2E2F}"/>
          </ac:picMkLst>
        </pc:picChg>
      </pc:sldChg>
      <pc:sldChg chg="modSp mod">
        <pc:chgData name="Jason Wootton" userId="526938c4-8ce3-4c07-bb74-9d82b87cdb66" providerId="ADAL" clId="{8C8D9708-2951-4074-8FE1-739C2CC88D33}" dt="2023-06-01T09:31:48.125" v="233" actId="1036"/>
        <pc:sldMkLst>
          <pc:docMk/>
          <pc:sldMk cId="3792866024" sldId="303"/>
        </pc:sldMkLst>
        <pc:spChg chg="mod">
          <ac:chgData name="Jason Wootton" userId="526938c4-8ce3-4c07-bb74-9d82b87cdb66" providerId="ADAL" clId="{8C8D9708-2951-4074-8FE1-739C2CC88D33}" dt="2023-06-01T09:31:37.230" v="223" actId="2711"/>
          <ac:spMkLst>
            <pc:docMk/>
            <pc:sldMk cId="3792866024" sldId="303"/>
            <ac:spMk id="8" creationId="{CF1C8D28-9A25-45DC-BEBB-E99EAF3CB2F7}"/>
          </ac:spMkLst>
        </pc:spChg>
        <pc:picChg chg="mod">
          <ac:chgData name="Jason Wootton" userId="526938c4-8ce3-4c07-bb74-9d82b87cdb66" providerId="ADAL" clId="{8C8D9708-2951-4074-8FE1-739C2CC88D33}" dt="2023-06-01T09:31:48.125" v="233" actId="1036"/>
          <ac:picMkLst>
            <pc:docMk/>
            <pc:sldMk cId="3792866024" sldId="303"/>
            <ac:picMk id="6" creationId="{40B880C8-9ED6-404E-A514-FF1BE9A2FE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25/07/2023</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873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a:t>
            </a:r>
            <a:r>
              <a:rPr lang="en" sz="500" i="1" dirty="0">
                <a:solidFill>
                  <a:srgbClr val="888888"/>
                </a:solidFill>
                <a:latin typeface="Montserrat" panose="00000500000000000000" pitchFamily="2" charset="0"/>
                <a:ea typeface="Montserrat Light"/>
                <a:cs typeface="Montserrat Light"/>
                <a:sym typeface="Montserrat Light"/>
              </a:rPr>
              <a:t>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 name="Picture 2">
            <a:extLst>
              <a:ext uri="{FF2B5EF4-FFF2-40B4-BE49-F238E27FC236}">
                <a16:creationId xmlns:a16="http://schemas.microsoft.com/office/drawing/2014/main" id="{41EDDA40-86B4-8E55-3095-B97D776323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userDrawn="1">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pic>
        <p:nvPicPr>
          <p:cNvPr id="2" name="Picture 2">
            <a:extLst>
              <a:ext uri="{FF2B5EF4-FFF2-40B4-BE49-F238E27FC236}">
                <a16:creationId xmlns:a16="http://schemas.microsoft.com/office/drawing/2014/main" id="{3840670E-8C2E-E305-8BA9-86A94368C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pic>
        <p:nvPicPr>
          <p:cNvPr id="3" name="Picture 2">
            <a:extLst>
              <a:ext uri="{FF2B5EF4-FFF2-40B4-BE49-F238E27FC236}">
                <a16:creationId xmlns:a16="http://schemas.microsoft.com/office/drawing/2014/main" id="{8AB32EB3-C226-3D39-41A9-D0CAF2FA8F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0334" y="55632"/>
            <a:ext cx="659068" cy="2797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1767181175"/>
              </p:ext>
            </p:extLst>
          </p:nvPr>
        </p:nvGraphicFramePr>
        <p:xfrm>
          <a:off x="5581686" y="594208"/>
          <a:ext cx="3028572" cy="2225267"/>
        </p:xfrm>
        <a:graphic>
          <a:graphicData uri="http://schemas.openxmlformats.org/drawingml/2006/table">
            <a:tbl>
              <a:tblPr/>
              <a:tblGrid>
                <a:gridCol w="336508">
                  <a:extLst>
                    <a:ext uri="{9D8B030D-6E8A-4147-A177-3AD203B41FA5}">
                      <a16:colId xmlns:a16="http://schemas.microsoft.com/office/drawing/2014/main" val="1645329249"/>
                    </a:ext>
                  </a:extLst>
                </a:gridCol>
                <a:gridCol w="336508">
                  <a:extLst>
                    <a:ext uri="{9D8B030D-6E8A-4147-A177-3AD203B41FA5}">
                      <a16:colId xmlns:a16="http://schemas.microsoft.com/office/drawing/2014/main" val="779485546"/>
                    </a:ext>
                  </a:extLst>
                </a:gridCol>
                <a:gridCol w="273449">
                  <a:extLst>
                    <a:ext uri="{9D8B030D-6E8A-4147-A177-3AD203B41FA5}">
                      <a16:colId xmlns:a16="http://schemas.microsoft.com/office/drawing/2014/main" val="450404359"/>
                    </a:ext>
                  </a:extLst>
                </a:gridCol>
                <a:gridCol w="399567">
                  <a:extLst>
                    <a:ext uri="{9D8B030D-6E8A-4147-A177-3AD203B41FA5}">
                      <a16:colId xmlns:a16="http://schemas.microsoft.com/office/drawing/2014/main" val="1671978406"/>
                    </a:ext>
                  </a:extLst>
                </a:gridCol>
                <a:gridCol w="336508">
                  <a:extLst>
                    <a:ext uri="{9D8B030D-6E8A-4147-A177-3AD203B41FA5}">
                      <a16:colId xmlns:a16="http://schemas.microsoft.com/office/drawing/2014/main" val="2529564477"/>
                    </a:ext>
                  </a:extLst>
                </a:gridCol>
                <a:gridCol w="280465">
                  <a:extLst>
                    <a:ext uri="{9D8B030D-6E8A-4147-A177-3AD203B41FA5}">
                      <a16:colId xmlns:a16="http://schemas.microsoft.com/office/drawing/2014/main" val="2572564277"/>
                    </a:ext>
                  </a:extLst>
                </a:gridCol>
                <a:gridCol w="442609">
                  <a:extLst>
                    <a:ext uri="{9D8B030D-6E8A-4147-A177-3AD203B41FA5}">
                      <a16:colId xmlns:a16="http://schemas.microsoft.com/office/drawing/2014/main" val="4007379223"/>
                    </a:ext>
                  </a:extLst>
                </a:gridCol>
                <a:gridCol w="286450">
                  <a:extLst>
                    <a:ext uri="{9D8B030D-6E8A-4147-A177-3AD203B41FA5}">
                      <a16:colId xmlns:a16="http://schemas.microsoft.com/office/drawing/2014/main" val="277025218"/>
                    </a:ext>
                  </a:extLst>
                </a:gridCol>
                <a:gridCol w="336508">
                  <a:extLst>
                    <a:ext uri="{9D8B030D-6E8A-4147-A177-3AD203B41FA5}">
                      <a16:colId xmlns:a16="http://schemas.microsoft.com/office/drawing/2014/main" val="4265691319"/>
                    </a:ext>
                  </a:extLst>
                </a:gridCol>
              </a:tblGrid>
              <a:tr h="202297">
                <a:tc>
                  <a:txBody>
                    <a:bodyPr/>
                    <a:lstStyle/>
                    <a:p>
                      <a:pPr algn="r" fontAlgn="b"/>
                      <a:r>
                        <a:rPr lang="en-GB" sz="700" b="0" i="0" u="none" strike="noStrike">
                          <a:solidFill>
                            <a:srgbClr val="000000"/>
                          </a:solidFill>
                          <a:effectLst/>
                          <a:latin typeface="Arial" panose="020B0604020202020204" pitchFamily="34"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3.0%</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2297">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3.1%</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2297">
                <a:tc>
                  <a:txBody>
                    <a:bodyPr/>
                    <a:lstStyle/>
                    <a:p>
                      <a:pPr algn="r" fontAlgn="b"/>
                      <a:r>
                        <a:rPr lang="en-GB" sz="700" b="0" i="0" u="none" strike="noStrike">
                          <a:solidFill>
                            <a:srgbClr val="000000"/>
                          </a:solidFill>
                          <a:effectLst/>
                          <a:latin typeface="Arial" panose="020B0604020202020204" pitchFamily="34" charset="0"/>
                        </a:rPr>
                        <a:t>11.9%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28.4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2297">
                <a:tc>
                  <a:txBody>
                    <a:bodyPr/>
                    <a:lstStyle/>
                    <a:p>
                      <a:pPr algn="r" fontAlgn="b"/>
                      <a:r>
                        <a:rPr lang="en-GB" sz="700" b="0" i="0" u="none" strike="noStrike">
                          <a:solidFill>
                            <a:srgbClr val="000000"/>
                          </a:solidFill>
                          <a:effectLst/>
                          <a:latin typeface="Arial" panose="020B0604020202020204" pitchFamily="34" charset="0"/>
                        </a:rPr>
                        <a:t>11.1%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12.1%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19.1%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67.3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2.8%</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2297">
                <a:tc>
                  <a:txBody>
                    <a:bodyPr/>
                    <a:lstStyle/>
                    <a:p>
                      <a:pPr algn="r" fontAlgn="b"/>
                      <a:r>
                        <a:rPr lang="en-GB" sz="700" b="0" i="0" u="none" strike="noStrike">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63.0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62.4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23.8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2297">
                <a:tc>
                  <a:txBody>
                    <a:bodyPr/>
                    <a:lstStyle/>
                    <a:p>
                      <a:pPr algn="r" fontAlgn="b"/>
                      <a:r>
                        <a:rPr lang="en-GB" sz="700" b="0" i="0" u="none" strike="noStrike">
                          <a:solidFill>
                            <a:srgbClr val="000000"/>
                          </a:solidFill>
                          <a:effectLst/>
                          <a:latin typeface="Arial" panose="020B0604020202020204" pitchFamily="34" charset="0"/>
                        </a:rPr>
                        <a:t>8.1%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2297">
                <a:tc>
                  <a:txBody>
                    <a:bodyPr/>
                    <a:lstStyle/>
                    <a:p>
                      <a:pPr algn="r" fontAlgn="b"/>
                      <a:r>
                        <a:rPr lang="en-GB" sz="700" b="0" i="0" u="none" strike="noStrike">
                          <a:solidFill>
                            <a:srgbClr val="000000"/>
                          </a:solidFill>
                          <a:effectLst/>
                          <a:latin typeface="Arial" panose="020B0604020202020204" pitchFamily="34"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2297">
                <a:tc>
                  <a:txBody>
                    <a:bodyPr/>
                    <a:lstStyle/>
                    <a:p>
                      <a:pPr algn="r" fontAlgn="b"/>
                      <a:r>
                        <a:rPr lang="en-GB" sz="700" b="0" i="0" u="none" strike="noStrike">
                          <a:solidFill>
                            <a:srgbClr val="000000"/>
                          </a:solidFill>
                          <a:effectLst/>
                          <a:latin typeface="Arial" panose="020B0604020202020204" pitchFamily="34" charset="0"/>
                        </a:rPr>
                        <a:t>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0.9%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23.2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3.0%</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2297">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15.6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-8.3%</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2297">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20.2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2297">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19.5%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Arial" panose="020B0604020202020204" pitchFamily="34" charset="0"/>
                        </a:rPr>
                        <a:t>72.5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Arial" panose="020B0604020202020204" pitchFamily="34" charset="0"/>
                        </a:rPr>
                        <a:t>2.1%</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pSp>
        <p:nvGrpSpPr>
          <p:cNvPr id="35" name="Group 34">
            <a:extLst>
              <a:ext uri="{FF2B5EF4-FFF2-40B4-BE49-F238E27FC236}">
                <a16:creationId xmlns:a16="http://schemas.microsoft.com/office/drawing/2014/main" id="{A7A4CFF3-0028-1448-8B04-CA0467537888}"/>
              </a:ext>
            </a:extLst>
          </p:cNvPr>
          <p:cNvGrpSpPr/>
          <p:nvPr/>
        </p:nvGrpSpPr>
        <p:grpSpPr>
          <a:xfrm>
            <a:off x="6247812" y="49886"/>
            <a:ext cx="1526769" cy="304877"/>
            <a:chOff x="1835018" y="1489278"/>
            <a:chExt cx="1582911" cy="312948"/>
          </a:xfrm>
          <a:solidFill>
            <a:srgbClr val="2D6FF9"/>
          </a:solidFill>
        </p:grpSpPr>
        <p:sp>
          <p:nvSpPr>
            <p:cNvPr id="126" name="Rectangle 125">
              <a:extLst>
                <a:ext uri="{FF2B5EF4-FFF2-40B4-BE49-F238E27FC236}">
                  <a16:creationId xmlns:a16="http://schemas.microsoft.com/office/drawing/2014/main" id="{8476FE81-50D9-BFF3-A863-8060DB492496}"/>
                </a:ext>
              </a:extLst>
            </p:cNvPr>
            <p:cNvSpPr/>
            <p:nvPr/>
          </p:nvSpPr>
          <p:spPr>
            <a:xfrm>
              <a:off x="1835018" y="1489278"/>
              <a:ext cx="1582911" cy="31294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27" name="TextBox 126">
              <a:extLst>
                <a:ext uri="{FF2B5EF4-FFF2-40B4-BE49-F238E27FC236}">
                  <a16:creationId xmlns:a16="http://schemas.microsoft.com/office/drawing/2014/main" id="{DFB96657-1423-CE0A-75D4-D1DC82BCDBF8}"/>
                </a:ext>
              </a:extLst>
            </p:cNvPr>
            <p:cNvSpPr txBox="1"/>
            <p:nvPr/>
          </p:nvSpPr>
          <p:spPr>
            <a:xfrm>
              <a:off x="1911862" y="1504293"/>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Share of Trade</a:t>
              </a:r>
            </a:p>
          </p:txBody>
        </p:sp>
      </p:grpSp>
      <p:sp>
        <p:nvSpPr>
          <p:cNvPr id="43" name="Rectangle 42">
            <a:extLst>
              <a:ext uri="{FF2B5EF4-FFF2-40B4-BE49-F238E27FC236}">
                <a16:creationId xmlns:a16="http://schemas.microsoft.com/office/drawing/2014/main" id="{F5A72801-ED01-55B7-B7D6-D14581034104}"/>
              </a:ext>
            </a:extLst>
          </p:cNvPr>
          <p:cNvSpPr/>
          <p:nvPr/>
        </p:nvSpPr>
        <p:spPr>
          <a:xfrm>
            <a:off x="4525392" y="332982"/>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44" name="Straight Connector 43">
            <a:extLst>
              <a:ext uri="{FF2B5EF4-FFF2-40B4-BE49-F238E27FC236}">
                <a16:creationId xmlns:a16="http://schemas.microsoft.com/office/drawing/2014/main" id="{F6195F29-D547-4C84-9129-4E47D1D9C00B}"/>
              </a:ext>
            </a:extLst>
          </p:cNvPr>
          <p:cNvCxnSpPr/>
          <p:nvPr/>
        </p:nvCxnSpPr>
        <p:spPr>
          <a:xfrm>
            <a:off x="4536022" y="624580"/>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FC3BB42-A4AA-65CB-8AAD-75D81FDA7EFB}"/>
              </a:ext>
            </a:extLst>
          </p:cNvPr>
          <p:cNvSpPr txBox="1"/>
          <p:nvPr/>
        </p:nvSpPr>
        <p:spPr>
          <a:xfrm>
            <a:off x="4476332" y="306341"/>
            <a:ext cx="917354" cy="6463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a:t>
            </a:r>
            <a:r>
              <a:rPr lang="en-GB" sz="900" b="1" dirty="0">
                <a:latin typeface="Montserrat" pitchFamily="2" charset="77"/>
              </a:rPr>
              <a:t>15.07.23</a:t>
            </a:r>
          </a:p>
          <a:p>
            <a:pPr algn="ctr"/>
            <a:r>
              <a:rPr lang="en-GB" sz="900" b="1" dirty="0">
                <a:latin typeface="Montserrat" pitchFamily="2" charset="77"/>
              </a:rPr>
              <a:t> </a:t>
            </a:r>
          </a:p>
          <a:p>
            <a:pPr algn="ctr"/>
            <a:endParaRPr lang="en-GB" sz="900" b="1" dirty="0">
              <a:latin typeface="Montserrat" pitchFamily="2" charset="77"/>
            </a:endParaRPr>
          </a:p>
        </p:txBody>
      </p:sp>
      <p:pic>
        <p:nvPicPr>
          <p:cNvPr id="71" name="Picture 2" descr="Tesco logo | Logok">
            <a:extLst>
              <a:ext uri="{FF2B5EF4-FFF2-40B4-BE49-F238E27FC236}">
                <a16:creationId xmlns:a16="http://schemas.microsoft.com/office/drawing/2014/main" id="{543EAAD6-B039-5B90-0D7D-B390086D6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723814" y="654623"/>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ASDA logo and symbol, meaning, history, PNG">
            <a:extLst>
              <a:ext uri="{FF2B5EF4-FFF2-40B4-BE49-F238E27FC236}">
                <a16:creationId xmlns:a16="http://schemas.microsoft.com/office/drawing/2014/main" id="{2209CCD1-0481-C93B-9F73-96AB5D979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769441" y="1011659"/>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Morrisons logo and symbol, meaning, history, PNG">
            <a:extLst>
              <a:ext uri="{FF2B5EF4-FFF2-40B4-BE49-F238E27FC236}">
                <a16:creationId xmlns:a16="http://schemas.microsoft.com/office/drawing/2014/main" id="{0F90EC4D-524E-1F0D-E2F4-FAAD2B84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696" y="1603570"/>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The Co-operative brand - Wikipedia">
            <a:extLst>
              <a:ext uri="{FF2B5EF4-FFF2-40B4-BE49-F238E27FC236}">
                <a16:creationId xmlns:a16="http://schemas.microsoft.com/office/drawing/2014/main" id="{06FAFE26-2414-9EE3-F3DF-5FD83CC2D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227" y="1915510"/>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Waitrose logo and symbol, meaning, history, PNG">
            <a:extLst>
              <a:ext uri="{FF2B5EF4-FFF2-40B4-BE49-F238E27FC236}">
                <a16:creationId xmlns:a16="http://schemas.microsoft.com/office/drawing/2014/main" id="{8AA5D9BE-0A29-84E0-6BEC-00A0FDA7C1D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593216" y="2153757"/>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6" descr="Marks &amp;amp; Spencer - Wikipedia">
            <a:extLst>
              <a:ext uri="{FF2B5EF4-FFF2-40B4-BE49-F238E27FC236}">
                <a16:creationId xmlns:a16="http://schemas.microsoft.com/office/drawing/2014/main" id="{1A87A25F-7C14-3F07-CD5C-40DB93778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239" y="2347045"/>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8">
            <a:extLst>
              <a:ext uri="{FF2B5EF4-FFF2-40B4-BE49-F238E27FC236}">
                <a16:creationId xmlns:a16="http://schemas.microsoft.com/office/drawing/2014/main" id="{B6FE7D38-52D3-7D91-1E9E-03DC6AC5CA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8796" y="2537786"/>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Ocado: Online Groceries, Supermarket Savings, M&amp;amp;S and more">
            <a:extLst>
              <a:ext uri="{FF2B5EF4-FFF2-40B4-BE49-F238E27FC236}">
                <a16:creationId xmlns:a16="http://schemas.microsoft.com/office/drawing/2014/main" id="{C0046AF5-6552-95CF-2D2A-DD80369905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79" y="2688519"/>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a:extLst>
              <a:ext uri="{FF2B5EF4-FFF2-40B4-BE49-F238E27FC236}">
                <a16:creationId xmlns:a16="http://schemas.microsoft.com/office/drawing/2014/main" id="{C0D8B0C3-87E6-1152-F857-2A42B15B11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657" y="1459417"/>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Aldi logo and symbol, meaning, history, PNG">
            <a:extLst>
              <a:ext uri="{FF2B5EF4-FFF2-40B4-BE49-F238E27FC236}">
                <a16:creationId xmlns:a16="http://schemas.microsoft.com/office/drawing/2014/main" id="{4C91C820-A69F-C4B5-1567-AFF5C7C84D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884913" y="1248295"/>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sainsburys-logo - Future of Heat Conference 2021">
            <a:extLst>
              <a:ext uri="{FF2B5EF4-FFF2-40B4-BE49-F238E27FC236}">
                <a16:creationId xmlns:a16="http://schemas.microsoft.com/office/drawing/2014/main" id="{05DECD6E-26C9-D526-251E-D783834F3C9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664274" y="863027"/>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E7DFDDCE-D6F6-4460-C23C-BD0B2D96C678}"/>
              </a:ext>
            </a:extLst>
          </p:cNvPr>
          <p:cNvSpPr/>
          <p:nvPr/>
        </p:nvSpPr>
        <p:spPr>
          <a:xfrm>
            <a:off x="5623317" y="342011"/>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9" name="Rectangle 108">
            <a:extLst>
              <a:ext uri="{FF2B5EF4-FFF2-40B4-BE49-F238E27FC236}">
                <a16:creationId xmlns:a16="http://schemas.microsoft.com/office/drawing/2014/main" id="{5326022C-BEE5-B25D-CFBE-56D8F3462AD7}"/>
              </a:ext>
            </a:extLst>
          </p:cNvPr>
          <p:cNvSpPr/>
          <p:nvPr/>
        </p:nvSpPr>
        <p:spPr>
          <a:xfrm>
            <a:off x="6651766"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0" name="Rectangle 109">
            <a:extLst>
              <a:ext uri="{FF2B5EF4-FFF2-40B4-BE49-F238E27FC236}">
                <a16:creationId xmlns:a16="http://schemas.microsoft.com/office/drawing/2014/main" id="{EC734209-216D-DB15-5C34-F1928947EC15}"/>
              </a:ext>
            </a:extLst>
          </p:cNvPr>
          <p:cNvSpPr/>
          <p:nvPr/>
        </p:nvSpPr>
        <p:spPr>
          <a:xfrm>
            <a:off x="7688229" y="352042"/>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11" name="Straight Connector 110">
            <a:extLst>
              <a:ext uri="{FF2B5EF4-FFF2-40B4-BE49-F238E27FC236}">
                <a16:creationId xmlns:a16="http://schemas.microsoft.com/office/drawing/2014/main" id="{DB4726E0-DC44-7D2D-41BE-ED0AE9BA0530}"/>
              </a:ext>
            </a:extLst>
          </p:cNvPr>
          <p:cNvCxnSpPr/>
          <p:nvPr/>
        </p:nvCxnSpPr>
        <p:spPr>
          <a:xfrm>
            <a:off x="5623317" y="62458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D6CD0D4-BB9F-9C05-9157-1AF6BB39537E}"/>
              </a:ext>
            </a:extLst>
          </p:cNvPr>
          <p:cNvCxnSpPr/>
          <p:nvPr/>
        </p:nvCxnSpPr>
        <p:spPr>
          <a:xfrm>
            <a:off x="6636325" y="62330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DB510F7-082B-4801-8395-9342AFADEA04}"/>
              </a:ext>
            </a:extLst>
          </p:cNvPr>
          <p:cNvCxnSpPr/>
          <p:nvPr/>
        </p:nvCxnSpPr>
        <p:spPr>
          <a:xfrm>
            <a:off x="7680069" y="622020"/>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A576433-C64E-4BA0-370A-555576BD43D1}"/>
              </a:ext>
            </a:extLst>
          </p:cNvPr>
          <p:cNvSpPr txBox="1"/>
          <p:nvPr/>
        </p:nvSpPr>
        <p:spPr>
          <a:xfrm>
            <a:off x="5546477" y="478582"/>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5" name="TextBox 114">
            <a:extLst>
              <a:ext uri="{FF2B5EF4-FFF2-40B4-BE49-F238E27FC236}">
                <a16:creationId xmlns:a16="http://schemas.microsoft.com/office/drawing/2014/main" id="{41FFE181-A848-7F4F-AA0C-112E9C39D7E2}"/>
              </a:ext>
            </a:extLst>
          </p:cNvPr>
          <p:cNvSpPr txBox="1"/>
          <p:nvPr/>
        </p:nvSpPr>
        <p:spPr>
          <a:xfrm>
            <a:off x="5844873" y="477302"/>
            <a:ext cx="422626"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16" name="TextBox 115">
            <a:extLst>
              <a:ext uri="{FF2B5EF4-FFF2-40B4-BE49-F238E27FC236}">
                <a16:creationId xmlns:a16="http://schemas.microsoft.com/office/drawing/2014/main" id="{628A2CAB-A7F1-BA66-7257-6D9BD67982CE}"/>
              </a:ext>
            </a:extLst>
          </p:cNvPr>
          <p:cNvSpPr txBox="1"/>
          <p:nvPr/>
        </p:nvSpPr>
        <p:spPr>
          <a:xfrm>
            <a:off x="6206850" y="313140"/>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117" name="TextBox 116">
            <a:extLst>
              <a:ext uri="{FF2B5EF4-FFF2-40B4-BE49-F238E27FC236}">
                <a16:creationId xmlns:a16="http://schemas.microsoft.com/office/drawing/2014/main" id="{34FA7286-0B5C-E1F1-2848-7FAB4A8C961D}"/>
              </a:ext>
            </a:extLst>
          </p:cNvPr>
          <p:cNvSpPr txBox="1"/>
          <p:nvPr/>
        </p:nvSpPr>
        <p:spPr>
          <a:xfrm>
            <a:off x="5567896" y="313003"/>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118" name="TextBox 117">
            <a:extLst>
              <a:ext uri="{FF2B5EF4-FFF2-40B4-BE49-F238E27FC236}">
                <a16:creationId xmlns:a16="http://schemas.microsoft.com/office/drawing/2014/main" id="{E5A44DFD-3EDB-3E67-B995-430782B8F4C2}"/>
              </a:ext>
            </a:extLst>
          </p:cNvPr>
          <p:cNvSpPr txBox="1"/>
          <p:nvPr/>
        </p:nvSpPr>
        <p:spPr>
          <a:xfrm>
            <a:off x="6605966" y="475596"/>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19" name="TextBox 118">
            <a:extLst>
              <a:ext uri="{FF2B5EF4-FFF2-40B4-BE49-F238E27FC236}">
                <a16:creationId xmlns:a16="http://schemas.microsoft.com/office/drawing/2014/main" id="{5BC8776F-B761-7EF0-4550-3B46B0F732E8}"/>
              </a:ext>
            </a:extLst>
          </p:cNvPr>
          <p:cNvSpPr txBox="1"/>
          <p:nvPr/>
        </p:nvSpPr>
        <p:spPr>
          <a:xfrm>
            <a:off x="6902642" y="475596"/>
            <a:ext cx="327414"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0" name="TextBox 119">
            <a:extLst>
              <a:ext uri="{FF2B5EF4-FFF2-40B4-BE49-F238E27FC236}">
                <a16:creationId xmlns:a16="http://schemas.microsoft.com/office/drawing/2014/main" id="{4073E2B4-D126-3CB0-9F9F-D20427517282}"/>
              </a:ext>
            </a:extLst>
          </p:cNvPr>
          <p:cNvSpPr txBox="1"/>
          <p:nvPr/>
        </p:nvSpPr>
        <p:spPr>
          <a:xfrm>
            <a:off x="7238129" y="398146"/>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1" name="TextBox 120">
            <a:extLst>
              <a:ext uri="{FF2B5EF4-FFF2-40B4-BE49-F238E27FC236}">
                <a16:creationId xmlns:a16="http://schemas.microsoft.com/office/drawing/2014/main" id="{86276F05-4D1B-9860-65B7-DFE19BC38C4E}"/>
              </a:ext>
            </a:extLst>
          </p:cNvPr>
          <p:cNvSpPr txBox="1"/>
          <p:nvPr/>
        </p:nvSpPr>
        <p:spPr>
          <a:xfrm>
            <a:off x="6750257" y="348438"/>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122" name="TextBox 121">
            <a:extLst>
              <a:ext uri="{FF2B5EF4-FFF2-40B4-BE49-F238E27FC236}">
                <a16:creationId xmlns:a16="http://schemas.microsoft.com/office/drawing/2014/main" id="{E311A226-6F37-857F-3E59-C97DE8386BAA}"/>
              </a:ext>
            </a:extLst>
          </p:cNvPr>
          <p:cNvSpPr txBox="1"/>
          <p:nvPr/>
        </p:nvSpPr>
        <p:spPr>
          <a:xfrm>
            <a:off x="7656083" y="475596"/>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123" name="TextBox 122">
            <a:extLst>
              <a:ext uri="{FF2B5EF4-FFF2-40B4-BE49-F238E27FC236}">
                <a16:creationId xmlns:a16="http://schemas.microsoft.com/office/drawing/2014/main" id="{136410A6-E3C0-D6AC-A5E5-964000B3792E}"/>
              </a:ext>
            </a:extLst>
          </p:cNvPr>
          <p:cNvSpPr txBox="1"/>
          <p:nvPr/>
        </p:nvSpPr>
        <p:spPr>
          <a:xfrm>
            <a:off x="7967066" y="482417"/>
            <a:ext cx="323343" cy="200055"/>
          </a:xfrm>
          <a:prstGeom prst="rect">
            <a:avLst/>
          </a:prstGeom>
          <a:noFill/>
        </p:spPr>
        <p:txBody>
          <a:bodyPr wrap="square" lIns="0" rIns="0" rtlCol="0">
            <a:spAutoFit/>
          </a:bodyPr>
          <a:lstStyle/>
          <a:p>
            <a:pPr algn="ctr"/>
            <a:r>
              <a:rPr lang="en-GB" sz="700" dirty="0">
                <a:latin typeface="Montserrat" pitchFamily="2" charset="77"/>
              </a:rPr>
              <a:t>2023</a:t>
            </a:r>
          </a:p>
        </p:txBody>
      </p:sp>
      <p:sp>
        <p:nvSpPr>
          <p:cNvPr id="124" name="TextBox 123">
            <a:extLst>
              <a:ext uri="{FF2B5EF4-FFF2-40B4-BE49-F238E27FC236}">
                <a16:creationId xmlns:a16="http://schemas.microsoft.com/office/drawing/2014/main" id="{A8A72438-6BEE-DD5A-3508-33825A146D04}"/>
              </a:ext>
            </a:extLst>
          </p:cNvPr>
          <p:cNvSpPr txBox="1"/>
          <p:nvPr/>
        </p:nvSpPr>
        <p:spPr>
          <a:xfrm>
            <a:off x="8281315" y="397693"/>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125" name="TextBox 124">
            <a:extLst>
              <a:ext uri="{FF2B5EF4-FFF2-40B4-BE49-F238E27FC236}">
                <a16:creationId xmlns:a16="http://schemas.microsoft.com/office/drawing/2014/main" id="{693193C0-E685-96E8-289E-594E4373D88F}"/>
              </a:ext>
            </a:extLst>
          </p:cNvPr>
          <p:cNvSpPr txBox="1"/>
          <p:nvPr/>
        </p:nvSpPr>
        <p:spPr>
          <a:xfrm>
            <a:off x="7553825" y="325381"/>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sp>
        <p:nvSpPr>
          <p:cNvPr id="2" name="Subtitle 1">
            <a:extLst>
              <a:ext uri="{FF2B5EF4-FFF2-40B4-BE49-F238E27FC236}">
                <a16:creationId xmlns:a16="http://schemas.microsoft.com/office/drawing/2014/main" id="{30E55D93-D27F-49DA-AAFA-E01D46D63A82}"/>
              </a:ext>
            </a:extLst>
          </p:cNvPr>
          <p:cNvSpPr>
            <a:spLocks noGrp="1"/>
          </p:cNvSpPr>
          <p:nvPr>
            <p:ph type="subTitle" idx="4294967295"/>
          </p:nvPr>
        </p:nvSpPr>
        <p:spPr>
          <a:xfrm>
            <a:off x="147148" y="4751762"/>
            <a:ext cx="3976565" cy="298754"/>
          </a:xfrm>
        </p:spPr>
        <p:txBody>
          <a:bodyPr>
            <a:normAutofit fontScale="32500" lnSpcReduction="20000"/>
          </a:bodyPr>
          <a:lstStyle/>
          <a:p>
            <a:pPr>
              <a:spcBef>
                <a:spcPct val="50000"/>
              </a:spcBef>
            </a:pPr>
            <a:r>
              <a:rPr lang="en-GB" altLang="en-US" sz="1200" b="0" i="1" dirty="0">
                <a:cs typeface="Calibri" panose="020F0502020204030204" pitchFamily="34" charset="0"/>
              </a:rPr>
              <a:t>Source: Nielsen </a:t>
            </a:r>
            <a:r>
              <a:rPr lang="en-GB" altLang="en-US" sz="1200" b="0" i="1" dirty="0" err="1">
                <a:cs typeface="Calibri" panose="020F0502020204030204" pitchFamily="34" charset="0"/>
              </a:rPr>
              <a:t>Homescan</a:t>
            </a:r>
            <a:r>
              <a:rPr lang="en-GB" altLang="en-US" sz="1200" b="0" i="1" dirty="0">
                <a:cs typeface="Calibri" panose="020F0502020204030204" pitchFamily="34" charset="0"/>
              </a:rPr>
              <a:t> SOT based on FMCG [New Base], Benchmark Total Grocers% Change Penetration = % Change in actual buyers</a:t>
            </a:r>
          </a:p>
          <a:p>
            <a:pPr>
              <a:spcBef>
                <a:spcPct val="50000"/>
              </a:spcBef>
            </a:pPr>
            <a:r>
              <a:rPr lang="en-GB" altLang="en-US" sz="12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90821"/>
            <a:ext cx="8434800" cy="393600"/>
          </a:xfrm>
        </p:spPr>
        <p:txBody>
          <a:bodyPr/>
          <a:lstStyle/>
          <a:p>
            <a:r>
              <a:rPr lang="en-GB" sz="1800" dirty="0">
                <a:solidFill>
                  <a:srgbClr val="2D6FF9"/>
                </a:solidFill>
                <a:latin typeface="+mj-lt"/>
              </a:rPr>
              <a:t>FMCG Essential Retail </a:t>
            </a:r>
            <a:r>
              <a:rPr lang="en-GB" sz="1800" dirty="0">
                <a:latin typeface="+mj-lt"/>
              </a:rPr>
              <a:t>– What you need to know!</a:t>
            </a:r>
          </a:p>
        </p:txBody>
      </p:sp>
      <p:sp>
        <p:nvSpPr>
          <p:cNvPr id="6" name="Rectangle 5">
            <a:extLst>
              <a:ext uri="{FF2B5EF4-FFF2-40B4-BE49-F238E27FC236}">
                <a16:creationId xmlns:a16="http://schemas.microsoft.com/office/drawing/2014/main" id="{54D9CC6F-4947-405F-9074-B79DC108ECF8}"/>
              </a:ext>
            </a:extLst>
          </p:cNvPr>
          <p:cNvSpPr/>
          <p:nvPr/>
        </p:nvSpPr>
        <p:spPr>
          <a:xfrm>
            <a:off x="152460" y="2148334"/>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302791" y="2568623"/>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52460" y="2550001"/>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217478" y="2179126"/>
            <a:ext cx="10164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15.07.23</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340809" y="2991396"/>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27" y="3240205"/>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88" y="3536000"/>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21288" y="3871224"/>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79" y="4054008"/>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552" y="4301357"/>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227039" y="2148334"/>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222928" y="2541934"/>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303881" y="2399304"/>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588190" y="2399303"/>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279752" y="2394269"/>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644741" y="2396122"/>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3025101" y="2394269"/>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501512" y="2394269"/>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225390" y="2285646"/>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845599" y="2009207"/>
            <a:ext cx="1582911" cy="312947"/>
            <a:chOff x="1732742" y="1718311"/>
            <a:chExt cx="1582911" cy="312947"/>
          </a:xfrm>
          <a:solidFill>
            <a:srgbClr val="2D6FF9"/>
          </a:solidFill>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grp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228708" y="2829956"/>
            <a:ext cx="829876" cy="151877"/>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7418" cy="461665"/>
            </a:xfrm>
            <a:prstGeom prst="rect">
              <a:avLst/>
            </a:prstGeom>
            <a:noFill/>
          </p:spPr>
          <p:txBody>
            <a:bodyPr wrap="square" lIns="0" rIns="0" rtlCol="0">
              <a:spAutoFit/>
            </a:bodyPr>
            <a:lstStyle/>
            <a:p>
              <a:pPr algn="ctr"/>
              <a:r>
                <a:rPr lang="en-GB" sz="800" b="1" dirty="0">
                  <a:latin typeface="Montserrat" pitchFamily="2" charset="77"/>
                </a:rPr>
                <a:t>Value Index </a:t>
              </a:r>
            </a:p>
            <a:p>
              <a:pPr algn="ctr"/>
              <a:r>
                <a:rPr lang="en-GB" sz="800" b="1" dirty="0">
                  <a:latin typeface="Montserrat" pitchFamily="2" charset="77"/>
                </a:rPr>
                <a:t>52 we 15.07.23</a:t>
              </a:r>
            </a:p>
            <a:p>
              <a:pPr algn="ctr"/>
              <a:endParaRPr lang="en-GB" sz="800" b="1" dirty="0">
                <a:latin typeface="Montserrat" pitchFamily="2" charset="77"/>
              </a:endParaRP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sp>
        <p:nvSpPr>
          <p:cNvPr id="104" name="TextBox 103">
            <a:extLst>
              <a:ext uri="{FF2B5EF4-FFF2-40B4-BE49-F238E27FC236}">
                <a16:creationId xmlns:a16="http://schemas.microsoft.com/office/drawing/2014/main" id="{45C83AE0-E11D-4BA2-9B0B-CDEDFD38A55A}"/>
              </a:ext>
            </a:extLst>
          </p:cNvPr>
          <p:cNvSpPr txBox="1"/>
          <p:nvPr/>
        </p:nvSpPr>
        <p:spPr>
          <a:xfrm>
            <a:off x="6595093" y="2821329"/>
            <a:ext cx="925865" cy="246221"/>
          </a:xfrm>
          <a:prstGeom prst="rect">
            <a:avLst/>
          </a:prstGeom>
          <a:solidFill>
            <a:srgbClr val="2D6FF9"/>
          </a:solidFill>
          <a:ln>
            <a:noFill/>
          </a:ln>
        </p:spPr>
        <p:txBody>
          <a:bodyPr wrap="square" lIns="0" rIns="0" rtlCol="0">
            <a:spAutoFit/>
          </a:bodyPr>
          <a:lstStyle/>
          <a:p>
            <a:pPr algn="ctr"/>
            <a:r>
              <a:rPr lang="en-GB" sz="1000" b="1" dirty="0">
                <a:solidFill>
                  <a:schemeClr val="bg1"/>
                </a:solidFill>
                <a:latin typeface="Montserrat" pitchFamily="2" charset="77"/>
              </a:rPr>
              <a:t>Life stage</a:t>
            </a:r>
          </a:p>
        </p:txBody>
      </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788518" y="313935"/>
            <a:ext cx="2906862" cy="168648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77" y="449980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200825461"/>
              </p:ext>
            </p:extLst>
          </p:nvPr>
        </p:nvGraphicFramePr>
        <p:xfrm>
          <a:off x="1195710" y="2534091"/>
          <a:ext cx="2657845" cy="2085714"/>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31746">
                <a:tc>
                  <a:txBody>
                    <a:bodyPr/>
                    <a:lstStyle/>
                    <a:p>
                      <a:pPr algn="ctr" fontAlgn="b"/>
                      <a:r>
                        <a:rPr lang="en-GB" sz="700" b="0" i="0" u="none" strike="noStrike">
                          <a:solidFill>
                            <a:srgbClr val="000000"/>
                          </a:solidFill>
                          <a:effectLst/>
                          <a:latin typeface="Arial" panose="020B0604020202020204" pitchFamily="34" charset="0"/>
                        </a:rPr>
                        <a:t>2753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1898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283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195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31746">
                <a:tc>
                  <a:txBody>
                    <a:bodyPr/>
                    <a:lstStyle/>
                    <a:p>
                      <a:pPr algn="ctr" fontAlgn="b"/>
                      <a:r>
                        <a:rPr lang="en-GB" sz="700" b="0" i="0" u="none" strike="noStrike">
                          <a:solidFill>
                            <a:srgbClr val="000000"/>
                          </a:solidFill>
                          <a:effectLst/>
                          <a:latin typeface="Arial" panose="020B0604020202020204" pitchFamily="34" charset="0"/>
                        </a:rPr>
                        <a:t>1401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814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230</a:t>
                      </a:r>
                    </a:p>
                  </a:txBody>
                  <a:tcPr marL="0" marR="0" marT="0" marB="0" anchor="b">
                    <a:lnL>
                      <a:noFill/>
                    </a:lnL>
                    <a:lnR>
                      <a:noFill/>
                    </a:lnR>
                    <a:lnT>
                      <a:noFill/>
                    </a:lnT>
                    <a:lnB>
                      <a:noFill/>
                    </a:lnB>
                  </a:tcPr>
                </a:tc>
                <a:extLst>
                  <a:ext uri="{0D108BD9-81ED-4DB2-BD59-A6C34878D82A}">
                    <a16:rowId xmlns:a16="http://schemas.microsoft.com/office/drawing/2014/main" val="2930578231"/>
                  </a:ext>
                </a:extLst>
              </a:tr>
              <a:tr h="231746">
                <a:tc>
                  <a:txBody>
                    <a:bodyPr/>
                    <a:lstStyle/>
                    <a:p>
                      <a:pPr algn="ctr" fontAlgn="b"/>
                      <a:r>
                        <a:rPr lang="en-GB" sz="700" b="0" i="0" u="none" strike="noStrike">
                          <a:solidFill>
                            <a:srgbClr val="000000"/>
                          </a:solidFill>
                          <a:effectLst/>
                          <a:latin typeface="Arial" panose="020B0604020202020204" pitchFamily="34" charset="0"/>
                        </a:rPr>
                        <a:t>589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134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113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254</a:t>
                      </a:r>
                    </a:p>
                  </a:txBody>
                  <a:tcPr marL="0" marR="0" marT="0" marB="0" anchor="b">
                    <a:lnL>
                      <a:noFill/>
                    </a:lnL>
                    <a:lnR>
                      <a:noFill/>
                    </a:lnR>
                    <a:lnT>
                      <a:noFill/>
                    </a:lnT>
                    <a:lnB>
                      <a:noFill/>
                    </a:lnB>
                  </a:tcPr>
                </a:tc>
                <a:extLst>
                  <a:ext uri="{0D108BD9-81ED-4DB2-BD59-A6C34878D82A}">
                    <a16:rowId xmlns:a16="http://schemas.microsoft.com/office/drawing/2014/main" val="3259175167"/>
                  </a:ext>
                </a:extLst>
              </a:tr>
              <a:tr h="231746">
                <a:tc>
                  <a:txBody>
                    <a:bodyPr/>
                    <a:lstStyle/>
                    <a:p>
                      <a:pPr algn="ctr" fontAlgn="b"/>
                      <a:r>
                        <a:rPr lang="en-GB" sz="700" b="0" i="0" u="none" strike="noStrike">
                          <a:solidFill>
                            <a:srgbClr val="000000"/>
                          </a:solidFill>
                          <a:effectLst/>
                          <a:latin typeface="Arial" panose="020B0604020202020204" pitchFamily="34" charset="0"/>
                        </a:rPr>
                        <a:t>499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185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245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tcPr>
                </a:tc>
                <a:extLst>
                  <a:ext uri="{0D108BD9-81ED-4DB2-BD59-A6C34878D82A}">
                    <a16:rowId xmlns:a16="http://schemas.microsoft.com/office/drawing/2014/main" val="3056516010"/>
                  </a:ext>
                </a:extLst>
              </a:tr>
              <a:tr h="231746">
                <a:tc>
                  <a:txBody>
                    <a:bodyPr/>
                    <a:lstStyle/>
                    <a:p>
                      <a:pPr algn="ctr" fontAlgn="b"/>
                      <a:r>
                        <a:rPr lang="en-GB" sz="700" b="0" i="0" u="none" strike="noStrike">
                          <a:solidFill>
                            <a:srgbClr val="000000"/>
                          </a:solidFill>
                          <a:effectLst/>
                          <a:latin typeface="Arial" panose="020B0604020202020204" pitchFamily="34" charset="0"/>
                        </a:rPr>
                        <a:t>3656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2663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819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174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463484052"/>
                  </a:ext>
                </a:extLst>
              </a:tr>
              <a:tr h="231746">
                <a:tc>
                  <a:txBody>
                    <a:bodyPr/>
                    <a:lstStyle/>
                    <a:p>
                      <a:pPr algn="ctr" fontAlgn="b"/>
                      <a:r>
                        <a:rPr lang="en-GB" sz="700" b="0" i="0" u="none" strike="noStrike">
                          <a:solidFill>
                            <a:srgbClr val="000000"/>
                          </a:solidFill>
                          <a:effectLst/>
                          <a:latin typeface="Arial" panose="020B0604020202020204" pitchFamily="34" charset="0"/>
                        </a:rPr>
                        <a:t>331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207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a:t>
                      </a:r>
                    </a:p>
                  </a:txBody>
                  <a:tcPr marL="0" marR="0" marT="0" marB="0" anchor="b">
                    <a:lnL>
                      <a:noFill/>
                    </a:lnL>
                    <a:lnR>
                      <a:noFill/>
                    </a:lnR>
                    <a:lnT>
                      <a:noFill/>
                    </a:lnT>
                    <a:lnB>
                      <a:noFill/>
                    </a:lnB>
                  </a:tcPr>
                </a:tc>
                <a:extLst>
                  <a:ext uri="{0D108BD9-81ED-4DB2-BD59-A6C34878D82A}">
                    <a16:rowId xmlns:a16="http://schemas.microsoft.com/office/drawing/2014/main" val="1223038441"/>
                  </a:ext>
                </a:extLst>
              </a:tr>
              <a:tr h="231746">
                <a:tc>
                  <a:txBody>
                    <a:bodyPr/>
                    <a:lstStyle/>
                    <a:p>
                      <a:pPr algn="ctr" fontAlgn="b"/>
                      <a:r>
                        <a:rPr lang="en-GB" sz="700" b="0" i="0" u="none" strike="noStrike">
                          <a:solidFill>
                            <a:srgbClr val="000000"/>
                          </a:solidFill>
                          <a:effectLst/>
                          <a:latin typeface="Arial" panose="020B0604020202020204" pitchFamily="34" charset="0"/>
                        </a:rPr>
                        <a:t>1005</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539</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293</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151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14</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a:t>
                      </a:r>
                    </a:p>
                  </a:txBody>
                  <a:tcPr marL="0" marR="0" marT="0" marB="0" anchor="b">
                    <a:lnL>
                      <a:noFill/>
                    </a:lnL>
                    <a:lnR>
                      <a:noFill/>
                    </a:lnR>
                    <a:lnT>
                      <a:noFill/>
                    </a:lnT>
                    <a:lnB>
                      <a:noFill/>
                    </a:lnB>
                  </a:tcPr>
                </a:tc>
                <a:extLst>
                  <a:ext uri="{0D108BD9-81ED-4DB2-BD59-A6C34878D82A}">
                    <a16:rowId xmlns:a16="http://schemas.microsoft.com/office/drawing/2014/main" val="1789905054"/>
                  </a:ext>
                </a:extLst>
              </a:tr>
              <a:tr h="231746">
                <a:tc>
                  <a:txBody>
                    <a:bodyPr/>
                    <a:lstStyle/>
                    <a:p>
                      <a:pPr algn="ctr" fontAlgn="b"/>
                      <a:r>
                        <a:rPr lang="en-GB" sz="700" b="0" i="0" u="none" strike="noStrike">
                          <a:solidFill>
                            <a:srgbClr val="000000"/>
                          </a:solidFill>
                          <a:effectLst/>
                          <a:latin typeface="Arial" panose="020B0604020202020204" pitchFamily="34" charset="0"/>
                        </a:rPr>
                        <a:t>951</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77</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826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48</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397810038"/>
                  </a:ext>
                </a:extLst>
              </a:tr>
              <a:tr h="231746">
                <a:tc>
                  <a:txBody>
                    <a:bodyPr/>
                    <a:lstStyle/>
                    <a:p>
                      <a:pPr algn="ctr" fontAlgn="b"/>
                      <a:r>
                        <a:rPr lang="en-GB" sz="700" b="0" i="0" u="none" strike="noStrike">
                          <a:solidFill>
                            <a:srgbClr val="000000"/>
                          </a:solidFill>
                          <a:effectLst/>
                          <a:latin typeface="Arial" panose="020B0604020202020204" pitchFamily="34" charset="0"/>
                        </a:rPr>
                        <a:t>26</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a:solidFill>
                            <a:srgbClr val="000000"/>
                          </a:solidFill>
                          <a:effectLst/>
                          <a:latin typeface="Arial" panose="020B0604020202020204" pitchFamily="34" charset="0"/>
                        </a:rPr>
                        <a:t>0</a:t>
                      </a:r>
                    </a:p>
                  </a:txBody>
                  <a:tcPr marL="0" marR="0" marT="0" marB="0" anchor="b">
                    <a:lnL>
                      <a:noFill/>
                    </a:lnL>
                    <a:lnR>
                      <a:noFill/>
                    </a:lnR>
                    <a:lnT>
                      <a:noFill/>
                    </a:lnT>
                    <a:lnB>
                      <a:noFill/>
                    </a:lnB>
                  </a:tcPr>
                </a:tc>
                <a:tc>
                  <a:txBody>
                    <a:bodyPr/>
                    <a:lstStyle/>
                    <a:p>
                      <a:pPr algn="ctr" fontAlgn="b"/>
                      <a:r>
                        <a:rPr lang="en-GB" sz="700" b="0" i="0" u="none" strike="noStrike" dirty="0">
                          <a:solidFill>
                            <a:srgbClr val="000000"/>
                          </a:solidFill>
                          <a:effectLst/>
                          <a:latin typeface="Arial" panose="020B060402020202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821863687"/>
              </p:ext>
            </p:extLst>
          </p:nvPr>
        </p:nvGraphicFramePr>
        <p:xfrm>
          <a:off x="5080250" y="3170281"/>
          <a:ext cx="4002254" cy="1957483"/>
        </p:xfrm>
        <a:graphic>
          <a:graphicData uri="http://schemas.openxmlformats.org/drawingml/2006/table">
            <a:tbl>
              <a:tblPr/>
              <a:tblGrid>
                <a:gridCol w="437320">
                  <a:extLst>
                    <a:ext uri="{9D8B030D-6E8A-4147-A177-3AD203B41FA5}">
                      <a16:colId xmlns:a16="http://schemas.microsoft.com/office/drawing/2014/main" val="3004602203"/>
                    </a:ext>
                  </a:extLst>
                </a:gridCol>
                <a:gridCol w="468556">
                  <a:extLst>
                    <a:ext uri="{9D8B030D-6E8A-4147-A177-3AD203B41FA5}">
                      <a16:colId xmlns:a16="http://schemas.microsoft.com/office/drawing/2014/main" val="2573771491"/>
                    </a:ext>
                  </a:extLst>
                </a:gridCol>
                <a:gridCol w="696977">
                  <a:extLst>
                    <a:ext uri="{9D8B030D-6E8A-4147-A177-3AD203B41FA5}">
                      <a16:colId xmlns:a16="http://schemas.microsoft.com/office/drawing/2014/main" val="392774381"/>
                    </a:ext>
                  </a:extLst>
                </a:gridCol>
                <a:gridCol w="790689">
                  <a:extLst>
                    <a:ext uri="{9D8B030D-6E8A-4147-A177-3AD203B41FA5}">
                      <a16:colId xmlns:a16="http://schemas.microsoft.com/office/drawing/2014/main" val="100065998"/>
                    </a:ext>
                  </a:extLst>
                </a:gridCol>
                <a:gridCol w="523222">
                  <a:extLst>
                    <a:ext uri="{9D8B030D-6E8A-4147-A177-3AD203B41FA5}">
                      <a16:colId xmlns:a16="http://schemas.microsoft.com/office/drawing/2014/main" val="3103774814"/>
                    </a:ext>
                  </a:extLst>
                </a:gridCol>
                <a:gridCol w="562268">
                  <a:extLst>
                    <a:ext uri="{9D8B030D-6E8A-4147-A177-3AD203B41FA5}">
                      <a16:colId xmlns:a16="http://schemas.microsoft.com/office/drawing/2014/main" val="3801949081"/>
                    </a:ext>
                  </a:extLst>
                </a:gridCol>
                <a:gridCol w="523222">
                  <a:extLst>
                    <a:ext uri="{9D8B030D-6E8A-4147-A177-3AD203B41FA5}">
                      <a16:colId xmlns:a16="http://schemas.microsoft.com/office/drawing/2014/main" val="3236543447"/>
                    </a:ext>
                  </a:extLst>
                </a:gridCol>
              </a:tblGrid>
              <a:tr h="177953">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134</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153</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164</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dirty="0">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32</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dirty="0">
                          <a:solidFill>
                            <a:srgbClr val="000000"/>
                          </a:solidFill>
                          <a:effectLst/>
                          <a:latin typeface="Arial" panose="020B0604020202020204" pitchFamily="34" charset="0"/>
                        </a:rPr>
                        <a:t>120</a:t>
                      </a:r>
                    </a:p>
                  </a:txBody>
                  <a:tcPr marL="0" marR="0" marT="0" marB="0" anchor="ctr">
                    <a:lnL>
                      <a:noFill/>
                    </a:lnL>
                    <a:lnR>
                      <a:noFill/>
                    </a:lnR>
                    <a:lnT>
                      <a:noFill/>
                    </a:lnT>
                    <a:lnB>
                      <a:noFill/>
                    </a:lnB>
                    <a:no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2D6FF9"/>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152</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65</a:t>
                      </a:r>
                    </a:p>
                  </a:txBody>
                  <a:tcPr marL="0" marR="0" marT="0" marB="0" anchor="ctr">
                    <a:lnL>
                      <a:noFill/>
                    </a:lnL>
                    <a:lnR>
                      <a:noFill/>
                    </a:lnR>
                    <a:lnT>
                      <a:noFill/>
                    </a:lnT>
                    <a:lnB>
                      <a:noFill/>
                    </a:lnB>
                    <a:noFill/>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2D6FF9"/>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66230" y="470382"/>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23" y="3297424"/>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03" b="32261"/>
          <a:stretch/>
        </p:blipFill>
        <p:spPr bwMode="auto">
          <a:xfrm>
            <a:off x="76621" y="1267252"/>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37" t="27339" r="16337" b="27693"/>
          <a:stretch/>
        </p:blipFill>
        <p:spPr bwMode="auto">
          <a:xfrm>
            <a:off x="138150" y="2252988"/>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69156" y="401466"/>
            <a:ext cx="7456560" cy="4162806"/>
          </a:xfrm>
          <a:prstGeom prst="rect">
            <a:avLst/>
          </a:prstGeom>
          <a:noFill/>
        </p:spPr>
        <p:txBody>
          <a:bodyPr wrap="square" lIns="0" rIns="0" rtlCol="0">
            <a:spAutoFit/>
          </a:bodyPr>
          <a:lstStyle/>
          <a:p>
            <a:pPr>
              <a:lnSpc>
                <a:spcPct val="107000"/>
              </a:lnSpc>
              <a:spcAft>
                <a:spcPts val="800"/>
              </a:spcAft>
            </a:pPr>
            <a:r>
              <a:rPr lang="en-GB" sz="900" b="1" dirty="0">
                <a:solidFill>
                  <a:srgbClr val="FF0000"/>
                </a:solidFill>
                <a:latin typeface="Georgia" panose="02040502050405020303" pitchFamily="18" charset="0"/>
              </a:rPr>
              <a:t>Tesco </a:t>
            </a:r>
            <a:r>
              <a:rPr lang="en-GB" sz="900" dirty="0">
                <a:effectLst/>
                <a:latin typeface="Georgia" panose="02040502050405020303" pitchFamily="18" charset="0"/>
                <a:ea typeface="Times New Roman" panose="02020603050405020304" pitchFamily="18" charset="0"/>
              </a:rPr>
              <a:t>is to offer all of its 310,000 UK staff virtual appointments with a private doctor, as the NHS gets put under further pressure. The new scheme aims to give staff and their families access to unlimited GP appointments seven days a week, according to Reuters. It comes at a time where ongoing pressure on the NHS has left people unable to get appointments with their local GPs, due to ever-growing waiting lists.</a:t>
            </a:r>
            <a:endParaRPr lang="en-GB" sz="900" b="1" dirty="0">
              <a:solidFill>
                <a:srgbClr val="FF0000"/>
              </a:solidFill>
              <a:latin typeface="Georgia" panose="02040502050405020303" pitchFamily="18" charset="0"/>
            </a:endParaRPr>
          </a:p>
          <a:p>
            <a:pPr>
              <a:lnSpc>
                <a:spcPct val="107000"/>
              </a:lnSpc>
              <a:spcAft>
                <a:spcPts val="800"/>
              </a:spcAft>
            </a:pPr>
            <a:br>
              <a:rPr lang="en-GB" sz="900" b="1" dirty="0">
                <a:solidFill>
                  <a:srgbClr val="FF0000"/>
                </a:solidFill>
                <a:latin typeface="Georgia" panose="02040502050405020303" pitchFamily="18" charset="0"/>
              </a:rPr>
            </a:br>
            <a:r>
              <a:rPr lang="en-GB" sz="900" b="1" dirty="0">
                <a:solidFill>
                  <a:srgbClr val="FFC000"/>
                </a:solidFill>
                <a:latin typeface="Georgia" panose="02040502050405020303" pitchFamily="18" charset="0"/>
              </a:rPr>
              <a:t>Sainsbury’s</a:t>
            </a:r>
            <a:r>
              <a:rPr lang="en-GB" sz="900" b="1" dirty="0">
                <a:solidFill>
                  <a:srgbClr val="FFC000"/>
                </a:solidFill>
                <a:latin typeface="Georgia" panose="02040502050405020303" pitchFamily="18"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is removing plastic trays from its ‘By Sainsbury’s’ own-brand steak range to save 249 tonnes of plastic per year. The trays will be replaced with a cardboard alternative which uses 70% less plastic. The new packaging, which has previously rolled out across the supermarket’s Taste the Difference and So Organic streaks, will now launch across 10 products in the By Sainsbury’s range and will be available in all stores and online from today. They can be recycled at home by rinsing the cardboard before placing it in a kerbside recycling bin.</a:t>
            </a:r>
          </a:p>
          <a:p>
            <a:pPr>
              <a:lnSpc>
                <a:spcPct val="107000"/>
              </a:lnSpc>
              <a:spcAft>
                <a:spcPts val="800"/>
              </a:spcAft>
            </a:pPr>
            <a:endParaRPr lang="en-GB" sz="900" b="1" dirty="0">
              <a:solidFill>
                <a:srgbClr val="FFC000"/>
              </a:solidFill>
              <a:latin typeface="Georgia" panose="02040502050405020303" pitchFamily="18" charset="0"/>
            </a:endParaRPr>
          </a:p>
          <a:p>
            <a:pPr>
              <a:lnSpc>
                <a:spcPct val="107000"/>
              </a:lnSpc>
              <a:spcAft>
                <a:spcPts val="800"/>
              </a:spcAft>
            </a:pPr>
            <a:endParaRPr lang="en-GB" sz="900" b="1" dirty="0">
              <a:solidFill>
                <a:srgbClr val="FFC000"/>
              </a:solidFill>
              <a:latin typeface="Georgia" panose="02040502050405020303" pitchFamily="18" charset="0"/>
            </a:endParaRPr>
          </a:p>
          <a:p>
            <a:pPr>
              <a:lnSpc>
                <a:spcPct val="107000"/>
              </a:lnSpc>
              <a:spcAft>
                <a:spcPts val="800"/>
              </a:spcAft>
            </a:pPr>
            <a:r>
              <a:rPr lang="en-GB" sz="900" b="1" dirty="0">
                <a:solidFill>
                  <a:schemeClr val="accent2"/>
                </a:solidFill>
                <a:latin typeface="Georgia" panose="02040502050405020303" pitchFamily="18" charset="0"/>
              </a:rPr>
              <a:t>ASDA</a:t>
            </a:r>
            <a:r>
              <a:rPr lang="en-GB" sz="900" dirty="0">
                <a:effectLst/>
                <a:latin typeface="Georgia" panose="02040502050405020303" pitchFamily="18" charset="0"/>
                <a:ea typeface="Calibri" panose="020F0502020204030204" pitchFamily="34" charset="0"/>
                <a:cs typeface="Times New Roman" panose="02020603050405020304" pitchFamily="18" charset="0"/>
              </a:rPr>
              <a:t> is cutting the price of 226 own-label products to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futher</a:t>
            </a:r>
            <a:r>
              <a:rPr lang="en-GB" sz="900" dirty="0">
                <a:effectLst/>
                <a:latin typeface="Georgia" panose="02040502050405020303" pitchFamily="18" charset="0"/>
                <a:ea typeface="Calibri" panose="020F0502020204030204" pitchFamily="34" charset="0"/>
                <a:cs typeface="Times New Roman" panose="02020603050405020304" pitchFamily="18" charset="0"/>
              </a:rPr>
              <a:t> support families during the cost-of-living crisis. This comes as the latest Asda Income Tracker shows that 40% of UK households had negative disposable income last month. The price reductions, which are effective from 21 July in stores and online, run alongside the Big 4 grocers summer price lock campaign to freeze prices of 500 branded and own-label products until the end of August. </a:t>
            </a:r>
          </a:p>
          <a:p>
            <a:pPr>
              <a:lnSpc>
                <a:spcPct val="107000"/>
              </a:lnSpc>
              <a:spcAft>
                <a:spcPts val="800"/>
              </a:spcAft>
            </a:pPr>
            <a:endParaRPr lang="en-GB" sz="900" b="1" dirty="0">
              <a:solidFill>
                <a:schemeClr val="accent2"/>
              </a:solidFill>
              <a:latin typeface="Georgia" panose="02040502050405020303" pitchFamily="18" charset="0"/>
            </a:endParaRPr>
          </a:p>
          <a:p>
            <a:pPr>
              <a:lnSpc>
                <a:spcPct val="107000"/>
              </a:lnSpc>
              <a:spcAft>
                <a:spcPts val="800"/>
              </a:spcAft>
            </a:pPr>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r>
              <a:rPr lang="en-GB" sz="900" b="1" dirty="0">
                <a:solidFill>
                  <a:srgbClr val="92D050"/>
                </a:solidFill>
                <a:latin typeface="Georgia" panose="02040502050405020303" pitchFamily="18" charset="0"/>
              </a:rPr>
              <a:t>Morrisons</a:t>
            </a:r>
            <a:r>
              <a:rPr lang="en-GB" sz="900" dirty="0">
                <a:effectLst/>
                <a:latin typeface="Georgia" panose="02040502050405020303" pitchFamily="18" charset="0"/>
                <a:ea typeface="Calibri" panose="020F0502020204030204" pitchFamily="34" charset="0"/>
                <a:cs typeface="Times New Roman" panose="02020603050405020304" pitchFamily="18" charset="0"/>
              </a:rPr>
              <a:t> has unveiled its seventh round of price cuts for the year as it looks to support customers through the cost-of-living crisis. From today, shoppers will be able to save up to 15% on over 170 branded and own-branded food essentials and summer favourites. The cuts are locked in price for at least eight weeks and include products such as Warburtons plain bagels, Morrisons’ Cumberland sausages, as well as Peroni </a:t>
            </a:r>
            <a:r>
              <a:rPr lang="en-GB" sz="900" dirty="0" err="1">
                <a:effectLst/>
                <a:latin typeface="Georgia" panose="02040502050405020303" pitchFamily="18" charset="0"/>
                <a:ea typeface="Calibri" panose="020F0502020204030204" pitchFamily="34" charset="0"/>
                <a:cs typeface="Times New Roman" panose="02020603050405020304" pitchFamily="18" charset="0"/>
              </a:rPr>
              <a:t>Nastro</a:t>
            </a:r>
            <a:r>
              <a:rPr lang="en-GB" sz="900" dirty="0">
                <a:effectLst/>
                <a:latin typeface="Georgia" panose="02040502050405020303" pitchFamily="18" charset="0"/>
                <a:ea typeface="Calibri" panose="020F0502020204030204" pitchFamily="34" charset="0"/>
                <a:cs typeface="Times New Roman" panose="02020603050405020304" pitchFamily="18" charset="0"/>
              </a:rPr>
              <a:t> Azzurro and Aperol. Morrisons chief customer and marketing officer Rachel Eyre said: “We’re committed to providing our customers with great quality products at affordable prices and this week we have announced our seventh wave of price cuts during 2023.</a:t>
            </a:r>
          </a:p>
          <a:p>
            <a:pPr>
              <a:lnSpc>
                <a:spcPct val="107000"/>
              </a:lnSpc>
              <a:spcAft>
                <a:spcPts val="800"/>
              </a:spcAft>
            </a:pPr>
            <a:endParaRPr lang="en-GB" sz="900" dirty="0">
              <a:solidFill>
                <a:schemeClr val="tx1">
                  <a:lumMod val="75000"/>
                  <a:lumOff val="25000"/>
                </a:schemeClr>
              </a:solidFill>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p>
        </p:txBody>
      </p:sp>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68" b="30277"/>
          <a:stretch/>
        </p:blipFill>
        <p:spPr bwMode="auto">
          <a:xfrm>
            <a:off x="3331" y="559163"/>
            <a:ext cx="1296843" cy="31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72" y="2800972"/>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96844" y="393598"/>
            <a:ext cx="7195403" cy="3400803"/>
          </a:xfrm>
          <a:prstGeom prst="rect">
            <a:avLst/>
          </a:prstGeom>
          <a:noFill/>
        </p:spPr>
        <p:txBody>
          <a:bodyPr wrap="square" lIns="0" rIns="0" rtlCol="0">
            <a:spAutoFit/>
          </a:bodyPr>
          <a:lstStyle/>
          <a:p>
            <a:pPr algn="l"/>
            <a:endParaRPr lang="en-GB" sz="900" b="1" dirty="0">
              <a:solidFill>
                <a:srgbClr val="002060"/>
              </a:solidFill>
              <a:latin typeface="Georgia" panose="02040502050405020303" pitchFamily="18" charset="0"/>
            </a:endParaRPr>
          </a:p>
          <a:p>
            <a:pPr>
              <a:lnSpc>
                <a:spcPct val="107000"/>
              </a:lnSpc>
              <a:spcAft>
                <a:spcPts val="800"/>
              </a:spcAft>
              <a:tabLst>
                <a:tab pos="929640" algn="l"/>
              </a:tabLst>
            </a:pPr>
            <a:r>
              <a:rPr lang="en-GB" sz="900" b="1" dirty="0">
                <a:solidFill>
                  <a:schemeClr val="accent1">
                    <a:lumMod val="75000"/>
                  </a:schemeClr>
                </a:solidFill>
                <a:latin typeface="Georgia" panose="02040502050405020303" pitchFamily="18" charset="0"/>
              </a:rPr>
              <a:t>Waitrose </a:t>
            </a:r>
            <a:r>
              <a:rPr lang="en-GB" sz="900" dirty="0">
                <a:effectLst/>
                <a:latin typeface="Georgia" panose="02040502050405020303" pitchFamily="18" charset="0"/>
                <a:ea typeface="Calibri" panose="020F0502020204030204" pitchFamily="34" charset="0"/>
                <a:cs typeface="Times New Roman" panose="02020603050405020304" pitchFamily="18" charset="0"/>
              </a:rPr>
              <a:t>has teamed up with Uber Eats for a multi-year partnership aiming to deliver groceries in as little as 20 minutes. The partnership has initially launched on the delivery service’s platform in five London stores, including Finchley Road, West Hampstead, Clerkenwell, St Katharine Docks, and Greenwich. It will then roll out to more than 200 shops across the UK by the end of August.</a:t>
            </a:r>
          </a:p>
          <a:p>
            <a:pPr>
              <a:lnSpc>
                <a:spcPct val="107000"/>
              </a:lnSpc>
              <a:spcAft>
                <a:spcPts val="800"/>
              </a:spcAft>
              <a:tabLst>
                <a:tab pos="929640" algn="l"/>
              </a:tabLst>
            </a:pPr>
            <a:endParaRPr lang="en-GB" sz="9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002060"/>
                </a:solidFill>
                <a:latin typeface="Georgia" panose="02040502050405020303" pitchFamily="18" charset="0"/>
              </a:rPr>
              <a:t>Aldi </a:t>
            </a:r>
            <a:r>
              <a:rPr lang="en-GB" sz="900" dirty="0">
                <a:effectLst/>
                <a:latin typeface="Georgia" panose="02040502050405020303" pitchFamily="18" charset="0"/>
                <a:ea typeface="Times New Roman" panose="02020603050405020304" pitchFamily="18" charset="0"/>
              </a:rPr>
              <a:t>is set to launch its biggest ever meal donation over the school holidays, which is expected to provide around 1.5 million meals to those in need this summer. All of the German discounter’s 990 UK stores will support local charities and foodbanks during a period of increased demand, by redistributing surplus food via community giving platform Neighbourly. The supermarket has already donated over seven million meals so far this year, and has contributed over 30 million meals in total to local communities since the initiative was introduced in 2019. Aldi shoppers also have the option to donate food to local charities, food banks and community groups via the community donation points in its stores nationwide. </a:t>
            </a:r>
            <a:r>
              <a:rPr lang="en-GB" sz="900" dirty="0">
                <a:solidFill>
                  <a:srgbClr val="000000"/>
                </a:solidFill>
                <a:effectLst/>
                <a:latin typeface="Georgia" panose="02040502050405020303" pitchFamily="18" charset="0"/>
                <a:ea typeface="Times New Roman" panose="02020603050405020304" pitchFamily="18" charset="0"/>
              </a:rPr>
              <a:t>Corporate responsibility director at Aldi UK, Liz Fox said: “The school holidays are always an incredibly hard time for households across the country, made even worse by the ongoing cost-of-living crisis.”</a:t>
            </a:r>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endParaRPr lang="en-GB" sz="900" b="1" dirty="0">
              <a:solidFill>
                <a:srgbClr val="002060"/>
              </a:solidFill>
              <a:latin typeface="Georgia" panose="02040502050405020303" pitchFamily="18" charset="0"/>
            </a:endParaRPr>
          </a:p>
          <a:p>
            <a:pPr>
              <a:lnSpc>
                <a:spcPct val="107000"/>
              </a:lnSpc>
              <a:spcAft>
                <a:spcPts val="800"/>
              </a:spcAft>
            </a:pPr>
            <a:r>
              <a:rPr lang="en-GB" sz="900" b="1" dirty="0">
                <a:solidFill>
                  <a:srgbClr val="0070C0"/>
                </a:solidFill>
                <a:latin typeface="Georgia" panose="02040502050405020303" pitchFamily="18" charset="0"/>
              </a:rPr>
              <a:t>Lidl’s </a:t>
            </a:r>
            <a:r>
              <a:rPr lang="en-GB" sz="900" dirty="0">
                <a:solidFill>
                  <a:srgbClr val="434955"/>
                </a:solidFill>
                <a:effectLst/>
                <a:latin typeface="Georgia" panose="02040502050405020303" pitchFamily="18" charset="0"/>
                <a:ea typeface="Times New Roman" panose="02020603050405020304" pitchFamily="18" charset="0"/>
              </a:rPr>
              <a:t>has revealed that it will donate 1.8m meals to low-income families across the school summer holidays, to support the fight against holiday hunger in the UK. The food will be distributed through Lidl’s charity network partner Neighbourly and other local organisations and comes against the backdrop of 31% of UK children living in poverty. It will include donations from its stores, as well as customer donations through its ‘Good to Give’ scheme – the supermarket’s ongoing campaign to increase the nutritional variety of meals provided for families in need.</a:t>
            </a:r>
            <a:endParaRPr lang="en-GB" sz="900" dirty="0">
              <a:effectLst/>
              <a:latin typeface="Georgia" panose="02040502050405020303" pitchFamily="18" charset="0"/>
              <a:ea typeface="Times New Roman" panose="02020603050405020304" pitchFamily="18" charset="0"/>
            </a:endParaRPr>
          </a:p>
          <a:p>
            <a:pPr>
              <a:lnSpc>
                <a:spcPct val="107000"/>
              </a:lnSpc>
              <a:spcAft>
                <a:spcPts val="800"/>
              </a:spcAft>
            </a:pPr>
            <a:endParaRPr lang="en-GB" sz="900" b="1" dirty="0">
              <a:solidFill>
                <a:srgbClr val="0070C0"/>
              </a:solidFill>
              <a:latin typeface="Georgia" panose="02040502050405020303" pitchFamily="18"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67" t="2987" r="27899" b="3010"/>
          <a:stretch/>
        </p:blipFill>
        <p:spPr bwMode="auto">
          <a:xfrm>
            <a:off x="339034" y="1315848"/>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88444" y="-36336"/>
            <a:ext cx="8434800" cy="393600"/>
          </a:xfrm>
        </p:spPr>
        <p:txBody>
          <a:bodyPr/>
          <a:lstStyle/>
          <a:p>
            <a:r>
              <a:rPr lang="en-GB" sz="2000" dirty="0">
                <a:solidFill>
                  <a:srgbClr val="2D6FF9"/>
                </a:solidFill>
                <a:latin typeface="+mj-lt"/>
              </a:rPr>
              <a:t>FMCG</a:t>
            </a:r>
            <a:r>
              <a:rPr lang="en-GB" sz="2000" dirty="0">
                <a:solidFill>
                  <a:schemeClr val="accent1"/>
                </a:solidFill>
                <a:latin typeface="+mj-lt"/>
              </a:rPr>
              <a:t> </a:t>
            </a:r>
            <a:r>
              <a:rPr lang="en-GB" sz="2000" dirty="0">
                <a:solidFill>
                  <a:schemeClr val="tx1"/>
                </a:solidFill>
                <a:latin typeface="+mj-lt"/>
              </a:rPr>
              <a:t>Essential Retail</a:t>
            </a:r>
            <a:endParaRPr lang="en-GB" sz="2000" dirty="0">
              <a:latin typeface="+mj-lt"/>
            </a:endParaRPr>
          </a:p>
        </p:txBody>
      </p:sp>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5" y="1773632"/>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2" y="3345471"/>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181754" y="588997"/>
            <a:ext cx="7505108" cy="3887474"/>
          </a:xfrm>
          <a:prstGeom prst="rect">
            <a:avLst/>
          </a:prstGeom>
          <a:noFill/>
        </p:spPr>
        <p:txBody>
          <a:bodyPr wrap="square">
            <a:spAutoFit/>
          </a:bodyPr>
          <a:lstStyle/>
          <a:p>
            <a:pPr>
              <a:lnSpc>
                <a:spcPct val="107000"/>
              </a:lnSpc>
              <a:spcAft>
                <a:spcPts val="800"/>
              </a:spcAft>
            </a:pPr>
            <a:r>
              <a:rPr lang="en-GB" sz="900" b="1" dirty="0">
                <a:solidFill>
                  <a:srgbClr val="D20043"/>
                </a:solidFill>
                <a:latin typeface="Georgia" panose="02040502050405020303" pitchFamily="18" charset="0"/>
              </a:rPr>
              <a:t>Iceland </a:t>
            </a:r>
            <a:r>
              <a:rPr lang="en-GB" sz="900" b="1" dirty="0">
                <a:solidFill>
                  <a:srgbClr val="D20043"/>
                </a:solidFill>
                <a:latin typeface="Georgia" panose="02040502050405020303" pitchFamily="18" charset="0"/>
                <a:cs typeface="Times New Roman" panose="02020603050405020304" pitchFamily="18" charset="0"/>
              </a:rPr>
              <a:t> </a:t>
            </a:r>
            <a:r>
              <a:rPr lang="en-GB" sz="900" dirty="0">
                <a:effectLst/>
                <a:latin typeface="Georgia" panose="02040502050405020303" pitchFamily="18" charset="0"/>
                <a:ea typeface="Calibri" panose="020F0502020204030204" pitchFamily="34" charset="0"/>
                <a:cs typeface="Times New Roman" panose="02020603050405020304" pitchFamily="18" charset="0"/>
              </a:rPr>
              <a:t>has revealed that it is cutting the price of 500 grocery essentials in the latest competitive move to support shoppers during the cost-of-living crisis. The price cuts from the frozen food retailer include a 15 pack of Youngs Fish Fingers dropping from £3.50 to £2, Nescafe Coffee 200g from £6.50 to £4.50 and four cans of Heinz spaghetti in tomato sauce from £4 to £3.50, among many other items. It follows a number of supermarkets that have announced wide-ranging price cuts as they pass on falling commodity costs to customers, such as a £26m investment from Morrisons.</a:t>
            </a:r>
          </a:p>
          <a:p>
            <a:pPr>
              <a:lnSpc>
                <a:spcPct val="107000"/>
              </a:lnSpc>
              <a:spcAft>
                <a:spcPts val="800"/>
              </a:spcAft>
            </a:pPr>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r>
              <a:rPr lang="en-GB" sz="900" b="1" dirty="0">
                <a:solidFill>
                  <a:srgbClr val="00B0F0"/>
                </a:solidFill>
                <a:latin typeface="Georgia" panose="02040502050405020303" pitchFamily="18" charset="0"/>
              </a:rPr>
              <a:t>Coop </a:t>
            </a:r>
            <a:r>
              <a:rPr lang="en-GB" sz="900" dirty="0">
                <a:effectLst/>
                <a:latin typeface="Georgia" panose="02040502050405020303" pitchFamily="18" charset="0"/>
                <a:ea typeface="Times New Roman" panose="02020603050405020304" pitchFamily="18" charset="0"/>
              </a:rPr>
              <a:t>and Starship Technologies autonomous grocery delivery service is expanding across more neighbourhoods in Leeds, in collaboration with Leeds City Council. The rollout will see 12,000 households in the Kippax and </a:t>
            </a:r>
            <a:r>
              <a:rPr lang="en-GB" sz="900" dirty="0" err="1">
                <a:effectLst/>
                <a:latin typeface="Georgia" panose="02040502050405020303" pitchFamily="18" charset="0"/>
                <a:ea typeface="Times New Roman" panose="02020603050405020304" pitchFamily="18" charset="0"/>
              </a:rPr>
              <a:t>Swarcliffe</a:t>
            </a:r>
            <a:r>
              <a:rPr lang="en-GB" sz="900" dirty="0">
                <a:effectLst/>
                <a:latin typeface="Georgia" panose="02040502050405020303" pitchFamily="18" charset="0"/>
                <a:ea typeface="Times New Roman" panose="02020603050405020304" pitchFamily="18" charset="0"/>
              </a:rPr>
              <a:t> areas able to access the convenience retailers groceries, delivered by robots. This follows a successful pilot launched last November, which saw 20,000 residents within the Adel and </a:t>
            </a:r>
            <a:r>
              <a:rPr lang="en-GB" sz="900" dirty="0" err="1">
                <a:effectLst/>
                <a:latin typeface="Georgia" panose="02040502050405020303" pitchFamily="18" charset="0"/>
                <a:ea typeface="Times New Roman" panose="02020603050405020304" pitchFamily="18" charset="0"/>
              </a:rPr>
              <a:t>Tinshill</a:t>
            </a:r>
            <a:r>
              <a:rPr lang="en-GB" sz="900" dirty="0">
                <a:effectLst/>
                <a:latin typeface="Georgia" panose="02040502050405020303" pitchFamily="18" charset="0"/>
                <a:ea typeface="Times New Roman" panose="02020603050405020304" pitchFamily="18" charset="0"/>
              </a:rPr>
              <a:t> area of Leeds accessing the service. Orders are placed through the Starship food delivery app and can arrive in under an hour, with customers able to watch the robot travel in real-time via an interactive map. Co-op ecommerce director, Chris Conway said: “Co-op stores are well placed in the heart of local communities to provide quick, easy and convenient grocery home deliveries for time-pressed shoppers – whether that is a full shop or, for last-minute top-ups and forgotten items. “We are committed to exploring new and innovative ways to increase access to our products and services, and delighted to be able to roll-out robot deliveries to provide further online flexibility and choice for consumers across Leeds.”</a:t>
            </a:r>
          </a:p>
          <a:p>
            <a:pPr>
              <a:lnSpc>
                <a:spcPct val="107000"/>
              </a:lnSpc>
              <a:spcAft>
                <a:spcPts val="800"/>
              </a:spcAft>
            </a:pPr>
            <a:endParaRPr lang="en-GB" sz="1200" dirty="0">
              <a:latin typeface="+mj-lt"/>
            </a:endParaRPr>
          </a:p>
          <a:p>
            <a:pPr algn="l"/>
            <a:endParaRPr lang="en-GB" sz="1200" dirty="0">
              <a:latin typeface="+mj-lt"/>
            </a:endParaRPr>
          </a:p>
          <a:p>
            <a:r>
              <a:rPr lang="en-GB" sz="900" b="1" dirty="0">
                <a:solidFill>
                  <a:srgbClr val="7030A0"/>
                </a:solidFill>
                <a:latin typeface="Georgia" panose="02040502050405020303" pitchFamily="18" charset="0"/>
              </a:rPr>
              <a:t>Ocado </a:t>
            </a:r>
            <a:r>
              <a:rPr lang="en-GB" sz="900" dirty="0">
                <a:effectLst/>
                <a:latin typeface="Georgia" panose="02040502050405020303" pitchFamily="18" charset="0"/>
                <a:ea typeface="Times New Roman" panose="02020603050405020304" pitchFamily="18" charset="0"/>
              </a:rPr>
              <a:t>has launched a world-first trial of a nationwide digital deposit return scheme using financial rewards. Rolling out in partnership with technology company, </a:t>
            </a:r>
            <a:r>
              <a:rPr lang="en-GB" sz="900" dirty="0" err="1">
                <a:effectLst/>
                <a:latin typeface="Georgia" panose="02040502050405020303" pitchFamily="18" charset="0"/>
                <a:ea typeface="Times New Roman" panose="02020603050405020304" pitchFamily="18" charset="0"/>
              </a:rPr>
              <a:t>Polytag</a:t>
            </a:r>
            <a:r>
              <a:rPr lang="en-GB" sz="900" dirty="0">
                <a:effectLst/>
                <a:latin typeface="Georgia" panose="02040502050405020303" pitchFamily="18" charset="0"/>
                <a:ea typeface="Times New Roman" panose="02020603050405020304" pitchFamily="18" charset="0"/>
              </a:rPr>
              <a:t>, and recycling app Bower today, the system looks to improve the recycling rate of single-use plastic packaging in the UK. The online-grocer has applied QR codes to its own-brand two and four-pint milk bottles  with consumers receiving a 20p reward for the first 20,000 that are scanned. The incentive will appear in the Bower app digital wallet, with the app’s GPS technology able to confirm if a consumer claiming the reward is standing within close range of a registered home recycling bin. The printed QR codes also allow brands to see real-time data on the packaging lifecycle of products, including if, when and where packaging is recycled.</a:t>
            </a:r>
          </a:p>
          <a:p>
            <a:pPr algn="l"/>
            <a:endParaRPr lang="en-GB" sz="900" i="0" dirty="0">
              <a:solidFill>
                <a:schemeClr val="tx1"/>
              </a:solidFill>
              <a:effectLst/>
              <a:latin typeface="Georgia" panose="02040502050405020303" pitchFamily="18"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34" y="653119"/>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2023-08-16T23:00:00+00:00</PublicationDate>
    <DocumentAdded xmlns="cebd32e3-9ab6-41ee-b1af-b8405a8d4e68">2023-08-16T23:00:00+00:00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July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3C5078D0-F28E-4DA4-A468-4E3FFA2D2443}"/>
</file>

<file path=customXml/itemProps2.xml><?xml version="1.0" encoding="utf-8"?>
<ds:datastoreItem xmlns:ds="http://schemas.openxmlformats.org/officeDocument/2006/customXml" ds:itemID="{F1045A74-E13E-45C8-9267-94BEE5EF4246}"/>
</file>

<file path=customXml/itemProps3.xml><?xml version="1.0" encoding="utf-8"?>
<ds:datastoreItem xmlns:ds="http://schemas.openxmlformats.org/officeDocument/2006/customXml" ds:itemID="{CCDED8BA-04A2-498F-BB3E-9AE572326EF1}"/>
</file>

<file path=docProps/app.xml><?xml version="1.0" encoding="utf-8"?>
<Properties xmlns="http://schemas.openxmlformats.org/officeDocument/2006/extended-properties" xmlns:vt="http://schemas.openxmlformats.org/officeDocument/2006/docPropsVTypes">
  <TotalTime>3294</TotalTime>
  <Words>1589</Words>
  <Application>Microsoft Office PowerPoint</Application>
  <PresentationFormat>On-screen Show (16:9)</PresentationFormat>
  <Paragraphs>293</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Georgia</vt:lpstr>
      <vt:lpstr>Wingdings</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July NIQ Essential Retail</dc:title>
  <dc:creator>KD-NBK-32</dc:creator>
  <cp:lastModifiedBy>Jason Wootton</cp:lastModifiedBy>
  <cp:revision>19</cp:revision>
  <dcterms:modified xsi:type="dcterms:W3CDTF">2023-07-25T11:21:43Z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