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7548" autoAdjust="0"/>
  </p:normalViewPr>
  <p:slideViewPr>
    <p:cSldViewPr>
      <p:cViewPr varScale="1">
        <p:scale>
          <a:sx n="69" d="100"/>
          <a:sy n="69" d="100"/>
        </p:scale>
        <p:origin x="5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27/10/2022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</a:t>
            </a:r>
            <a:r>
              <a:rPr lang="en-GB"/>
              <a:t>to 08.10.22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9566257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DFC2DB-BACF-4B88-9C8F-CF50DFF67F96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691778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15353"/>
              </p:ext>
            </p:extLst>
          </p:nvPr>
        </p:nvGraphicFramePr>
        <p:xfrm>
          <a:off x="-26988" y="1090613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0" name="Worksheet" r:id="rId3" imgW="8470875" imgH="5480094" progId="Excel.Sheet.8">
                  <p:embed/>
                </p:oleObj>
              </mc:Choice>
              <mc:Fallback>
                <p:oleObj name="Worksheet" r:id="rId3" imgW="8470875" imgH="548009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984661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25840"/>
              </p:ext>
            </p:extLst>
          </p:nvPr>
        </p:nvGraphicFramePr>
        <p:xfrm>
          <a:off x="-1" y="1124744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31" name="Worksheet" r:id="rId6" imgW="8470875" imgH="5480094" progId="Excel.Sheet.8">
                  <p:embed/>
                </p:oleObj>
              </mc:Choice>
              <mc:Fallback>
                <p:oleObj name="Worksheet" r:id="rId6" imgW="8470875" imgH="5480094" progId="Excel.Sheet.8">
                  <p:embed/>
                  <p:pic>
                    <p:nvPicPr>
                      <p:cNvPr id="21509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1124744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3656247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341713-2FDD-4278-9A29-21505A6B6007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01"/>
          <a:stretch/>
        </p:blipFill>
        <p:spPr>
          <a:xfrm>
            <a:off x="-279400" y="620688"/>
            <a:ext cx="9702800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6981282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361A00-9D50-420D-B4BD-EC292B0B149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691778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6896134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292225"/>
            <a:ext cx="8963025" cy="52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860841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3427250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4425"/>
            <a:ext cx="8890000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4114202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3620436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3625"/>
            <a:ext cx="9142412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566133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841496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58E42F-7873-4A5F-BE20-00F6F608BDF4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279400" y="691778"/>
            <a:ext cx="97028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303849"/>
              </p:ext>
            </p:extLst>
          </p:nvPr>
        </p:nvGraphicFramePr>
        <p:xfrm>
          <a:off x="6350" y="1268413"/>
          <a:ext cx="8996363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15" name="Worksheet" r:id="rId3" imgW="8483501" imgH="4273638" progId="Excel.Sheet.8">
                  <p:embed/>
                </p:oleObj>
              </mc:Choice>
              <mc:Fallback>
                <p:oleObj name="Worksheet" r:id="rId3" imgW="8483501" imgH="427363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268413"/>
                        <a:ext cx="8996363" cy="471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9599095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6301968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2824C3-9C76-4C60-A056-6479FE88364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279400" y="836712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6342738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45159305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0291" y="1024119"/>
            <a:ext cx="9138342" cy="51161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333553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EED582-6670-48EE-8556-31EB9DF9A2E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279400" y="633320"/>
            <a:ext cx="97028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9709443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36675"/>
            <a:ext cx="8816975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359201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364590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4163"/>
            <a:ext cx="8890000" cy="4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6682534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6535829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604963"/>
            <a:ext cx="8963025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9301380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4230276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6853322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8574021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5062697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071879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8829947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913" y="1338263"/>
            <a:ext cx="9193212" cy="45513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370555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6063" y="1163638"/>
            <a:ext cx="8575675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9062238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3806732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625" y="1274763"/>
            <a:ext cx="8829675" cy="49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178318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5184706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700" y="1149350"/>
            <a:ext cx="8829675" cy="5049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8595926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2397440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C571C4-4978-43EC-A933-0E5BCFF1DBA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0"/>
          <a:stretch/>
        </p:blipFill>
        <p:spPr>
          <a:xfrm>
            <a:off x="-255650" y="698031"/>
            <a:ext cx="9702800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315568"/>
              </p:ext>
            </p:extLst>
          </p:nvPr>
        </p:nvGraphicFramePr>
        <p:xfrm>
          <a:off x="201613" y="1376363"/>
          <a:ext cx="8666162" cy="456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71" name="Worksheet" r:id="rId3" imgW="8464562" imgH="4457700" progId="Excel.Sheet.8">
                  <p:embed/>
                </p:oleObj>
              </mc:Choice>
              <mc:Fallback>
                <p:oleObj name="Worksheet" r:id="rId3" imgW="8464562" imgH="44577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376363"/>
                        <a:ext cx="8666162" cy="456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8533412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8689756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5" y="1125538"/>
            <a:ext cx="87328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502617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Factsheet/Datasheet</Value>
      <Value>Corporate Document</Value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 xsi:nil="true"/>
    <DocumentAdded xmlns="cebd32e3-9ab6-41ee-b1af-b8405a8d4e68">2022-10-27T23:00:00+00:00</DocumentAdded>
    <TaxCatchAll xmlns="cebd32e3-9ab6-41ee-b1af-b8405a8d4e68">
      <Value>1593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10 October 2022</TermName>
          <TermId xmlns="http://schemas.microsoft.com/office/infopath/2007/PartnerControls">9c88f806-2aa6-441f-bbee-f7eaf21af8ff</TermId>
        </TermInfo>
      </Terms>
    </j7c1b49d505545c2a69692ae734740bd>
    <DocumentSummary xmlns="cebd32e3-9ab6-41ee-b1af-b8405a8d4e68">October 2022 Nielsen retail reports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D88DFCAF-941A-4E72-B596-B535EFA783CB}"/>
</file>

<file path=customXml/itemProps2.xml><?xml version="1.0" encoding="utf-8"?>
<ds:datastoreItem xmlns:ds="http://schemas.openxmlformats.org/officeDocument/2006/customXml" ds:itemID="{D08E9D3B-0228-459E-926D-7EF6384E83C6}"/>
</file>

<file path=customXml/itemProps3.xml><?xml version="1.0" encoding="utf-8"?>
<ds:datastoreItem xmlns:ds="http://schemas.openxmlformats.org/officeDocument/2006/customXml" ds:itemID="{EB23DB18-8358-449C-83FA-4D60598979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Worksheet</vt:lpstr>
      <vt:lpstr>UK Prawn Report Data to 08.10.22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October NielsenIQ Prawn Report</dc:title>
  <dc:creator/>
  <cp:lastModifiedBy/>
  <cp:revision>18</cp:revision>
  <dcterms:created xsi:type="dcterms:W3CDTF">2012-10-25T12:49:19Z</dcterms:created>
  <dcterms:modified xsi:type="dcterms:W3CDTF">2022-10-27T09:30:59Z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1593;#10 October 2022|9c88f806-2aa6-441f-bbee-f7eaf21af8ff</vt:lpwstr>
  </property>
</Properties>
</file>