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8" r:id="rId1"/>
  </p:sldMasterIdLst>
  <p:notesMasterIdLst>
    <p:notesMasterId r:id="rId23"/>
  </p:notesMasterIdLst>
  <p:handoutMasterIdLst>
    <p:handoutMasterId r:id="rId24"/>
  </p:handoutMasterIdLst>
  <p:sldIdLst>
    <p:sldId id="551" r:id="rId2"/>
    <p:sldId id="477" r:id="rId3"/>
    <p:sldId id="448" r:id="rId4"/>
    <p:sldId id="449" r:id="rId5"/>
    <p:sldId id="545" r:id="rId6"/>
    <p:sldId id="470" r:id="rId7"/>
    <p:sldId id="450" r:id="rId8"/>
    <p:sldId id="546" r:id="rId9"/>
    <p:sldId id="455" r:id="rId10"/>
    <p:sldId id="547" r:id="rId11"/>
    <p:sldId id="453" r:id="rId12"/>
    <p:sldId id="538" r:id="rId13"/>
    <p:sldId id="451" r:id="rId14"/>
    <p:sldId id="539" r:id="rId15"/>
    <p:sldId id="454" r:id="rId16"/>
    <p:sldId id="540" r:id="rId17"/>
    <p:sldId id="452" r:id="rId18"/>
    <p:sldId id="496" r:id="rId19"/>
    <p:sldId id="497" r:id="rId20"/>
    <p:sldId id="548" r:id="rId21"/>
    <p:sldId id="553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97680" autoAdjust="0"/>
  </p:normalViewPr>
  <p:slideViewPr>
    <p:cSldViewPr snapToGrid="0">
      <p:cViewPr>
        <p:scale>
          <a:sx n="80" d="100"/>
          <a:sy n="80" d="100"/>
        </p:scale>
        <p:origin x="120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6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1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9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44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36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86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2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5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0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740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00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44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34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914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33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33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570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42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3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396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202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5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02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883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3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583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55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0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2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2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51" r:id="rId16"/>
    <p:sldLayoutId id="2147485452" r:id="rId17"/>
    <p:sldLayoutId id="2147485453" r:id="rId18"/>
    <p:sldLayoutId id="2147485454" r:id="rId19"/>
    <p:sldLayoutId id="2147485455" r:id="rId20"/>
    <p:sldLayoutId id="2147485456" r:id="rId21"/>
    <p:sldLayoutId id="2147485457" r:id="rId22"/>
    <p:sldLayoutId id="2147485458" r:id="rId23"/>
    <p:sldLayoutId id="2147485459" r:id="rId24"/>
    <p:sldLayoutId id="2147485460" r:id="rId25"/>
    <p:sldLayoutId id="2147485461" r:id="rId26"/>
    <p:sldLayoutId id="2147485462" r:id="rId27"/>
    <p:sldLayoutId id="2147485463" r:id="rId28"/>
    <p:sldLayoutId id="2147485464" r:id="rId29"/>
    <p:sldLayoutId id="2147485465" r:id="rId30"/>
    <p:sldLayoutId id="2147485466" r:id="rId31"/>
    <p:sldLayoutId id="2147485467" r:id="rId32"/>
    <p:sldLayoutId id="2147485468" r:id="rId33"/>
    <p:sldLayoutId id="2147485469" r:id="rId34"/>
    <p:sldLayoutId id="2147485470" r:id="rId35"/>
    <p:sldLayoutId id="2147485471" r:id="rId36"/>
    <p:sldLayoutId id="2147485472" r:id="rId3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Ambient </a:t>
            </a:r>
            <a:r>
              <a:rPr lang="en-GB" dirty="0" smtClean="0"/>
              <a:t>Report Data </a:t>
            </a:r>
            <a:r>
              <a:rPr lang="en-GB" dirty="0"/>
              <a:t>to </a:t>
            </a:r>
            <a:r>
              <a:rPr lang="en-GB" dirty="0" smtClean="0"/>
              <a:t>29.01.22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22744" y="1892595"/>
            <a:ext cx="8387999" cy="365760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4730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3991319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9"/>
          <a:stretch/>
        </p:blipFill>
        <p:spPr>
          <a:xfrm>
            <a:off x="-211223" y="902355"/>
            <a:ext cx="9702800" cy="5245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887467650"/>
              </p:ext>
            </p:extLst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687388" y="1690688"/>
            <a:ext cx="7656512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25913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8154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9"/>
          <a:stretch/>
        </p:blipFill>
        <p:spPr>
          <a:xfrm>
            <a:off x="-235282" y="733929"/>
            <a:ext cx="9702800" cy="5245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90849154"/>
              </p:ext>
            </p:extLst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723900" y="1533525"/>
            <a:ext cx="7688263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046806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790093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8"/>
          <a:stretch/>
        </p:blipFill>
        <p:spPr>
          <a:xfrm>
            <a:off x="-235294" y="854239"/>
            <a:ext cx="9702800" cy="52698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8084168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0088" y="1620838"/>
            <a:ext cx="7670800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307678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65990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32"/>
          <a:stretch/>
        </p:blipFill>
        <p:spPr>
          <a:xfrm>
            <a:off x="-223256" y="757983"/>
            <a:ext cx="9702800" cy="53059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5511880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2463" y="1366838"/>
            <a:ext cx="768667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0755458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50331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317452"/>
            <a:ext cx="90725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095982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637953"/>
            <a:ext cx="9145588" cy="6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5223954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37736"/>
            <a:ext cx="90725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083456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Executive Overview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55243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419007"/>
            <a:ext cx="89852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067312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Moving Annual Trends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63334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6" y="1575089"/>
            <a:ext cx="8972550" cy="429202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1655089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Long Term Trends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71213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74203"/>
            <a:ext cx="88582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4247331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33381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46850"/>
            <a:ext cx="1000125" cy="2476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9"/>
          <a:stretch/>
        </p:blipFill>
        <p:spPr>
          <a:xfrm>
            <a:off x="-280988" y="803631"/>
            <a:ext cx="9702800" cy="52217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657647"/>
              </p:ext>
            </p:extLst>
          </p:nvPr>
        </p:nvGraphicFramePr>
        <p:xfrm>
          <a:off x="325438" y="1606550"/>
          <a:ext cx="8367712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0" name="Worksheet" r:id="rId4" imgW="7953223" imgH="4333727" progId="Excel.Sheet.8">
                  <p:embed/>
                </p:oleObj>
              </mc:Choice>
              <mc:Fallback>
                <p:oleObj name="Worksheet" r:id="rId4" imgW="7953223" imgH="433372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1606550"/>
                        <a:ext cx="8367712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5192499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5006248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1200" y="1660525"/>
            <a:ext cx="76517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848461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822505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7"/>
          <a:stretch/>
        </p:blipFill>
        <p:spPr>
          <a:xfrm>
            <a:off x="-259349" y="721881"/>
            <a:ext cx="9702800" cy="52938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390666342"/>
              </p:ext>
            </p:extLst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850900" y="1643063"/>
            <a:ext cx="73834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576198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2022-02-26T00:00:00+00:00</PublicationDate>
    <DocumentAdded xmlns="cebd32e3-9ab6-41ee-b1af-b8405a8d4e68" xsi:nil="true"/>
    <TaxCatchAll xmlns="cebd32e3-9ab6-41ee-b1af-b8405a8d4e68">
      <Value>1499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61a02389-8c0e-4b26-ab76-c23088ff913d</TermId>
        </TermInfo>
      </Terms>
    </j7c1b49d505545c2a69692ae734740bd>
    <DocumentSummary xmlns="cebd32e3-9ab6-41ee-b1af-b8405a8d4e68">2022 February NielsenIQ Monthly Species Report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B50FCE0-3144-4A7C-B4F4-975B09B35508}"/>
</file>

<file path=customXml/itemProps2.xml><?xml version="1.0" encoding="utf-8"?>
<ds:datastoreItem xmlns:ds="http://schemas.openxmlformats.org/officeDocument/2006/customXml" ds:itemID="{638BE0BC-91E0-4BA7-B95D-937A7F58C88D}"/>
</file>

<file path=customXml/itemProps3.xml><?xml version="1.0" encoding="utf-8"?>
<ds:datastoreItem xmlns:ds="http://schemas.openxmlformats.org/officeDocument/2006/customXml" ds:itemID="{BF108656-C489-44ED-8BD5-34AD325BDC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6372</TotalTime>
  <Words>632</Words>
  <Application>Microsoft Office PowerPoint</Application>
  <PresentationFormat>On-screen Show (4:3)</PresentationFormat>
  <Paragraphs>76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Geneva</vt:lpstr>
      <vt:lpstr>Lucida Grande</vt:lpstr>
      <vt:lpstr>Mangal</vt:lpstr>
      <vt:lpstr>Seafish - Light</vt:lpstr>
      <vt:lpstr>Microsoft Excel 97-2003 Worksheet</vt:lpstr>
      <vt:lpstr>UK Ambient Report Data to 29.01.22 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February NielsenIQ Ambient Report</dc:title>
  <dc:creator>anderi01</dc:creator>
  <cp:lastModifiedBy>Puri, Sandeep Rakeshpal</cp:lastModifiedBy>
  <cp:revision>849</cp:revision>
  <dcterms:created xsi:type="dcterms:W3CDTF">2009-04-16T08:15:59Z</dcterms:created>
  <dcterms:modified xsi:type="dcterms:W3CDTF">2022-03-16T11:13:32Z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1499;#2022|61a02389-8c0e-4b26-ab76-c23088ff913d</vt:lpwstr>
  </property>
</Properties>
</file>