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7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4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11.09.21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04043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45074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654552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D8B369-F2FF-4E6E-BB35-81038A6BBA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386"/>
            <a:ext cx="9144000" cy="5031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153435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6A3C25-23D3-43D8-B955-C00F6FDDA8B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779"/>
            <a:ext cx="9144000" cy="5081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122201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335F8A-9F24-4AB0-9D6B-EAD23BB3039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710"/>
            <a:ext cx="9144000" cy="49319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902016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A5B52F-8B45-413B-9CB0-A20ED9EC523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171"/>
            <a:ext cx="9144000" cy="49812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282594"/>
              </p:ext>
            </p:extLst>
          </p:nvPr>
        </p:nvGraphicFramePr>
        <p:xfrm>
          <a:off x="371475" y="1711325"/>
          <a:ext cx="83788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2" name="Worksheet" r:id="rId3" imgW="8744065" imgH="4171950" progId="Excel.Sheet.8">
                  <p:embed/>
                </p:oleObj>
              </mc:Choice>
              <mc:Fallback>
                <p:oleObj name="Worksheet" r:id="rId3" imgW="8744065" imgH="4171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711325"/>
                        <a:ext cx="83788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7516110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41978"/>
              </p:ext>
            </p:extLst>
          </p:nvPr>
        </p:nvGraphicFramePr>
        <p:xfrm>
          <a:off x="187325" y="1489075"/>
          <a:ext cx="8777288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6" name="Worksheet" r:id="rId3" imgW="8534457" imgH="4191095" progId="Excel.Sheet.8">
                  <p:embed/>
                </p:oleObj>
              </mc:Choice>
              <mc:Fallback>
                <p:oleObj name="Worksheet" r:id="rId3" imgW="8534457" imgH="419109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77288" cy="456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3863396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99215"/>
              </p:ext>
            </p:extLst>
          </p:nvPr>
        </p:nvGraphicFramePr>
        <p:xfrm>
          <a:off x="107950" y="1438275"/>
          <a:ext cx="886618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8" name="Worksheet" r:id="rId3" imgW="8534457" imgH="3914775" progId="Excel.Sheet.8">
                  <p:embed/>
                </p:oleObj>
              </mc:Choice>
              <mc:Fallback>
                <p:oleObj name="Worksheet" r:id="rId3" imgW="8534457" imgH="39147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38275"/>
                        <a:ext cx="886618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7389354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63171"/>
              </p:ext>
            </p:extLst>
          </p:nvPr>
        </p:nvGraphicFramePr>
        <p:xfrm>
          <a:off x="33338" y="1844675"/>
          <a:ext cx="8869362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4" name="Worksheet" r:id="rId3" imgW="8534457" imgH="3914775" progId="Excel.Sheet.8">
                  <p:embed/>
                </p:oleObj>
              </mc:Choice>
              <mc:Fallback>
                <p:oleObj name="Worksheet" r:id="rId3" imgW="8534457" imgH="39147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69362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2154093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81677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0313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766117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85242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9563647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4994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825"/>
            <a:ext cx="8201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252856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91699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7338"/>
            <a:ext cx="81819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17244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91968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213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633064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551912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538B6C-5F6A-4056-92B7-1CCC8D79CFE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432"/>
            <a:ext cx="9144000" cy="5287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77885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465E2E-EBB4-495E-8F66-7DBAE2F0F3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960"/>
            <a:ext cx="9144000" cy="55023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159550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28C8D4-85B3-4128-BF6F-7ED78157DA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448"/>
            <a:ext cx="9144000" cy="55574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454777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F2BE3-2FA4-45A2-A140-B1EB75D4D12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611"/>
            <a:ext cx="9144000" cy="53939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738019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08D09F-E282-473E-A461-BF081ED0DCF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432"/>
            <a:ext cx="9144000" cy="5287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607635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5BACA1-364B-49A1-9C06-EE68988EF74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873"/>
            <a:ext cx="9144000" cy="53405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717177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8B66DC-4AB0-40CB-A0C6-DE5316AFA23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190"/>
            <a:ext cx="9144000" cy="5287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765979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A95C62-BE35-4C9F-AD28-5E78D1C32F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91"/>
            <a:ext cx="9144000" cy="53939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835061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62FD24-ACCB-4307-92C9-D20686D9899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553"/>
            <a:ext cx="9144000" cy="5287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18351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302077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54892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232555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39945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635388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99721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3513447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67962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322003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55938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434957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468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9168255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362619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8911309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>2021-10-03T23:00:00+00:00</PublicationDate>
    <DocumentAdded xmlns="cebd32e3-9ab6-41ee-b1af-b8405a8d4e68">2021-10-03T23:00:00+00:00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3510529-A440-48DE-9BB3-8D061783595C}"/>
</file>

<file path=customXml/itemProps2.xml><?xml version="1.0" encoding="utf-8"?>
<ds:datastoreItem xmlns:ds="http://schemas.openxmlformats.org/officeDocument/2006/customXml" ds:itemID="{0A0B4AFC-7DBA-48E3-AF9F-BCF2B016CA30}"/>
</file>

<file path=customXml/itemProps3.xml><?xml version="1.0" encoding="utf-8"?>
<ds:datastoreItem xmlns:ds="http://schemas.openxmlformats.org/officeDocument/2006/customXml" ds:itemID="{840B6A57-B60D-47A0-A413-4D12243EC159}"/>
</file>

<file path=docProps/app.xml><?xml version="1.0" encoding="utf-8"?>
<Properties xmlns="http://schemas.openxmlformats.org/officeDocument/2006/extended-properties" xmlns:vt="http://schemas.openxmlformats.org/officeDocument/2006/docPropsVTypes">
  <TotalTime>12345</TotalTime>
  <Words>814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Geneva</vt:lpstr>
      <vt:lpstr>Lucida Grande</vt:lpstr>
      <vt:lpstr>Mangal</vt:lpstr>
      <vt:lpstr>Seafish - Light</vt:lpstr>
      <vt:lpstr>Microsoft Excel 97-2003 Worksheet</vt:lpstr>
      <vt:lpstr>UK Shellfish Report Data to 11.09.21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September NielsenIQ Shellfish Report</dc:title>
  <dc:creator>Shrimali, Ruchita Jayanti</dc:creator>
  <cp:lastModifiedBy>Bhatt, Ashutosh Rashmikant</cp:lastModifiedBy>
  <cp:revision>628</cp:revision>
  <dcterms:created xsi:type="dcterms:W3CDTF">2014-08-19T10:17:11Z</dcterms:created>
  <dcterms:modified xsi:type="dcterms:W3CDTF">2021-09-29T09:39:38Z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