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7548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09/06/2021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22.05.21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518685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EB84EF4-F367-4B7F-95D1-331B1F4A544C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620688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smtClean="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34786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4" name="Worksheet" r:id="rId3" imgW="8467774" imgH="5486400" progId="Excel.Sheet.8">
                  <p:embed/>
                </p:oleObj>
              </mc:Choice>
              <mc:Fallback>
                <p:oleObj name="Worksheet" r:id="rId3" imgW="8467774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8207926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9447389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10EEFE8-D747-4E15-A780-93549F27D403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620688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1128725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AF5DB16-8107-476E-80B6-03457B7F8B64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0090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8744276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297353"/>
            <a:ext cx="8961438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8844269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6379361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876"/>
            <a:ext cx="8888413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7799143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2093213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573"/>
            <a:ext cx="9142412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1491468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756698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B89B66-176E-42E4-81FA-D65878BBE264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628898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82410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42" name="Worksheet" r:id="rId3" imgW="8496407" imgH="4276644" progId="Excel.Sheet.8">
                  <p:embed/>
                </p:oleObj>
              </mc:Choice>
              <mc:Fallback>
                <p:oleObj name="Worksheet" r:id="rId3" imgW="8496407" imgH="427664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6134195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6206733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EF5EB2-9F09-4BFD-B430-0EF402CE8C23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620688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5322829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70507212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017428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58252BB-8CF1-4D7E-98DF-1E43015E3A3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628898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9848998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6761816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7237226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3910439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150836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604963"/>
            <a:ext cx="8961438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4279629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544429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0360575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964700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847524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318973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3018805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1417049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5676285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4689453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861536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0267144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8717496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8478895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3055DB1-CD23-4C22-9861-1018E5CF0DF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0090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485016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98" name="Worksheet" r:id="rId3" imgW="8467774" imgH="4457621" progId="Excel.Sheet.8">
                  <p:embed/>
                </p:oleObj>
              </mc:Choice>
              <mc:Fallback>
                <p:oleObj name="Worksheet" r:id="rId3" imgW="8467774" imgH="445762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4000619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1420238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4150" y="1133475"/>
            <a:ext cx="8726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5992580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Other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 xsi:nil="true"/>
    <DocumentAdded xmlns="cebd32e3-9ab6-41ee-b1af-b8405a8d4e68">2021-06-09T23:00:00+00:00</DocumentAdded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EF82585F-F840-4628-A7EB-EA5ECBE8C723}"/>
</file>

<file path=customXml/itemProps2.xml><?xml version="1.0" encoding="utf-8"?>
<ds:datastoreItem xmlns:ds="http://schemas.openxmlformats.org/officeDocument/2006/customXml" ds:itemID="{4D7556BF-808A-4A83-81FD-A62DF6A8E7F7}"/>
</file>

<file path=customXml/itemProps3.xml><?xml version="1.0" encoding="utf-8"?>
<ds:datastoreItem xmlns:ds="http://schemas.openxmlformats.org/officeDocument/2006/customXml" ds:itemID="{BB468C3C-6E75-4F42-A6D8-4255BCA7DD8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Geneva</vt:lpstr>
      <vt:lpstr>Lucida Grande</vt:lpstr>
      <vt:lpstr>Mangal</vt:lpstr>
      <vt:lpstr>Seafish - Light</vt:lpstr>
      <vt:lpstr>Seafish – Dark</vt:lpstr>
      <vt:lpstr>Microsoft Excel 97-2003 Worksheet</vt:lpstr>
      <vt:lpstr>UK Prawn Report Data to 22.05.21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May NielsenIQ Prawn Report</dc:title>
  <dc:creator/>
  <cp:lastModifiedBy/>
  <cp:revision>18</cp:revision>
  <dcterms:created xsi:type="dcterms:W3CDTF">2012-10-25T12:49:19Z</dcterms:created>
  <dcterms:modified xsi:type="dcterms:W3CDTF">2021-06-09T15:28:39Z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1498;#2021|2f5cdc6c-21ca-4298-b615-999752473790</vt:lpwstr>
  </property>
</Properties>
</file>