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27 October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27 October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10/27/2021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27 October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27 October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27 October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10/27/2021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27 October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09</a:t>
            </a:r>
            <a:r>
              <a:rPr lang="en-GB" dirty="0" smtClean="0">
                <a:solidFill>
                  <a:srgbClr val="FFC000"/>
                </a:solidFill>
              </a:rPr>
              <a:t>.10.21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1208650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0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689742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9251029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4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892875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3932905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3120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8376852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80517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697209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24638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06576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40899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64975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6235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07964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70371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62544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36364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95030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5052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24473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64635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73045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9FE5BA-361E-4F21-BB16-CEB6F49ADD4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994"/>
            <a:ext cx="9144000" cy="5340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74065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E496F5-5095-45B5-ABDC-9BC26D3998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311"/>
            <a:ext cx="9144000" cy="5287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13463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346DBF-6006-4E5E-B7E4-F2B25086B7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081"/>
            <a:ext cx="9144000" cy="5502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7063273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7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906398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91F4AAA-B40C-4A7D-A6D0-7632D6DE57FA}"/>
</file>

<file path=customXml/itemProps2.xml><?xml version="1.0" encoding="utf-8"?>
<ds:datastoreItem xmlns:ds="http://schemas.openxmlformats.org/officeDocument/2006/customXml" ds:itemID="{0DC6E90A-D711-470A-82F4-CAA27242A742}"/>
</file>

<file path=customXml/itemProps3.xml><?xml version="1.0" encoding="utf-8"?>
<ds:datastoreItem xmlns:ds="http://schemas.openxmlformats.org/officeDocument/2006/customXml" ds:itemID="{AB5B9C3E-0238-4A8D-858A-E33CFB9569BF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4903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09.10.21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October NielsenIQ Cod Report</dc:title>
  <dc:creator>anderi01</dc:creator>
  <cp:lastModifiedBy>Bhatt, Ashutosh Rashmikant</cp:lastModifiedBy>
  <cp:revision>784</cp:revision>
  <dcterms:created xsi:type="dcterms:W3CDTF">2009-04-16T08:15:59Z</dcterms:created>
  <dcterms:modified xsi:type="dcterms:W3CDTF">2021-10-27T11:28:56Z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