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13" r:id="rId9"/>
    <p:sldId id="352" r:id="rId10"/>
    <p:sldId id="320" r:id="rId11"/>
    <p:sldId id="353" r:id="rId12"/>
    <p:sldId id="319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 varScale="1">
        <p:scale>
          <a:sx n="82" d="100"/>
          <a:sy n="82" d="100"/>
        </p:scale>
        <p:origin x="157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17/05/2021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Geneva"/>
              </a:rPr>
              <a:t>The data is not including meals</a:t>
            </a:r>
            <a:endParaRPr lang="en-GB" altLang="en-US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Report Data to 27.03.21</a:t>
            </a: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/>
          </a:p>
          <a:p>
            <a:pPr fontAlgn="auto">
              <a:spcAft>
                <a:spcPts val="0"/>
              </a:spcAft>
            </a:pPr>
            <a:r>
              <a:rPr lang="en-GB" sz="1500" b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/>
          </a:p>
          <a:p>
            <a:pPr fontAlgn="auto">
              <a:spcAft>
                <a:spcPts val="0"/>
              </a:spcAft>
            </a:pPr>
            <a:r>
              <a:rPr lang="en-GB" sz="1500" b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/>
          </a:p>
          <a:p>
            <a:pPr fontAlgn="auto">
              <a:spcAft>
                <a:spcPts val="0"/>
              </a:spcAft>
            </a:pPr>
            <a:r>
              <a:rPr lang="en-GB" sz="1500" b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38404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" name="Worksheet" r:id="rId3" imgW="7258032" imgH="4276644" progId="Excel.Sheet.8">
                  <p:embed/>
                </p:oleObj>
              </mc:Choice>
              <mc:Fallback>
                <p:oleObj name="Worksheet" r:id="rId3" imgW="7258032" imgH="42766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96C82-C8A2-4DF0-BB1E-FD210F4D91D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>
          <a:xfrm>
            <a:off x="0" y="692696"/>
            <a:ext cx="9144000" cy="54768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35757"/>
              </p:ext>
            </p:extLst>
          </p:nvPr>
        </p:nvGraphicFramePr>
        <p:xfrm>
          <a:off x="388938" y="1289050"/>
          <a:ext cx="8361362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" name="Worksheet" r:id="rId3" imgW="8505671" imgH="4867356" progId="Excel.Sheet.8">
                  <p:embed/>
                </p:oleObj>
              </mc:Choice>
              <mc:Fallback>
                <p:oleObj name="Worksheet" r:id="rId3" imgW="8505671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289050"/>
                        <a:ext cx="8361362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-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b="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-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– Haddock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Total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Chilled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Frozen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52068-D539-44AD-A1C5-D662595E2BC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4"/>
          <a:stretch/>
        </p:blipFill>
        <p:spPr>
          <a:xfrm>
            <a:off x="0" y="764704"/>
            <a:ext cx="9144000" cy="54614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78095"/>
              </p:ext>
            </p:extLst>
          </p:nvPr>
        </p:nvGraphicFramePr>
        <p:xfrm>
          <a:off x="674688" y="1279525"/>
          <a:ext cx="772001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7" name="Worksheet" r:id="rId4" imgW="8753683" imgH="5276669" progId="Excel.Sheet.8">
                  <p:embed/>
                </p:oleObj>
              </mc:Choice>
              <mc:Fallback>
                <p:oleObj name="Worksheet" r:id="rId4" imgW="8753683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279525"/>
                        <a:ext cx="7720012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D6B90A-440D-4F82-BD73-4A0FD801DC4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/>
        </p:blipFill>
        <p:spPr>
          <a:xfrm>
            <a:off x="0" y="716408"/>
            <a:ext cx="9144000" cy="55209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2021-05-18T23:00:00+00:00</PublicationDate>
    <DocumentAdded xmlns="cebd32e3-9ab6-41ee-b1af-b8405a8d4e68">2021-05-18T23:00:00+00:00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B77E4BA-C1BC-4015-9469-4FD8B99CDF93}"/>
</file>

<file path=customXml/itemProps2.xml><?xml version="1.0" encoding="utf-8"?>
<ds:datastoreItem xmlns:ds="http://schemas.openxmlformats.org/officeDocument/2006/customXml" ds:itemID="{0970345D-029B-492D-B7BE-86F7BAF55403}"/>
</file>

<file path=customXml/itemProps3.xml><?xml version="1.0" encoding="utf-8"?>
<ds:datastoreItem xmlns:ds="http://schemas.openxmlformats.org/officeDocument/2006/customXml" ds:itemID="{B23E68E9-2074-4250-BC79-AD9C5039AA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Unicode MS</vt:lpstr>
      <vt:lpstr>Lucida Grande</vt:lpstr>
      <vt:lpstr>Seafish - Light</vt:lpstr>
      <vt:lpstr>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Rolling Purchase KPI’s – Total Haddock</vt:lpstr>
      <vt:lpstr>PowerPoint Presentation</vt:lpstr>
      <vt:lpstr>Rolling Purchase KPI’s – Frozen Haddock</vt:lpstr>
      <vt:lpstr>PowerPoint Presentation</vt:lpstr>
      <vt:lpstr>Rolling Purchase KPI’s – Chilled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April NielsenIQ Haddock Report</dc:title>
  <dc:creator/>
  <cp:lastModifiedBy/>
  <cp:revision>18</cp:revision>
  <dcterms:created xsi:type="dcterms:W3CDTF">2012-10-25T12:49:19Z</dcterms:created>
  <dcterms:modified xsi:type="dcterms:W3CDTF">2021-05-17T15:48:30Z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