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7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4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05.09.20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13565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76298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767174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56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239061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4643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62731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272945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1845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04850"/>
              </p:ext>
            </p:extLst>
          </p:nvPr>
        </p:nvGraphicFramePr>
        <p:xfrm>
          <a:off x="366713" y="1404938"/>
          <a:ext cx="838835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43" name="Worksheet" r:id="rId3" imgW="8763090" imgH="4819723" progId="Excel.Sheet.8">
                  <p:embed/>
                </p:oleObj>
              </mc:Choice>
              <mc:Fallback>
                <p:oleObj name="Worksheet" r:id="rId3" imgW="8763090" imgH="481972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404938"/>
                        <a:ext cx="8388350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693274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12130"/>
              </p:ext>
            </p:extLst>
          </p:nvPr>
        </p:nvGraphicFramePr>
        <p:xfrm>
          <a:off x="187200" y="1488335"/>
          <a:ext cx="8777288" cy="489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67" name="Worksheet" r:id="rId3" imgW="8534400" imgH="4495687" progId="Excel.Sheet.8">
                  <p:embed/>
                </p:oleObj>
              </mc:Choice>
              <mc:Fallback>
                <p:oleObj name="Worksheet" r:id="rId3" imgW="8534400" imgH="449568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00" y="1488335"/>
                        <a:ext cx="8777288" cy="489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4990460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2542"/>
              </p:ext>
            </p:extLst>
          </p:nvPr>
        </p:nvGraphicFramePr>
        <p:xfrm>
          <a:off x="107504" y="1437561"/>
          <a:ext cx="8856662" cy="490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9" name="Worksheet" r:id="rId3" imgW="8525022" imgH="4505441" progId="Excel.Sheet.8">
                  <p:embed/>
                </p:oleObj>
              </mc:Choice>
              <mc:Fallback>
                <p:oleObj name="Worksheet" r:id="rId3" imgW="8525022" imgH="450544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37561"/>
                        <a:ext cx="8856662" cy="4905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8786357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24290"/>
              </p:ext>
            </p:extLst>
          </p:nvPr>
        </p:nvGraphicFramePr>
        <p:xfrm>
          <a:off x="32642" y="1844824"/>
          <a:ext cx="8859838" cy="47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5" name="Worksheet" r:id="rId3" imgW="8525022" imgH="4505441" progId="Excel.Sheet.8">
                  <p:embed/>
                </p:oleObj>
              </mc:Choice>
              <mc:Fallback>
                <p:oleObj name="Worksheet" r:id="rId3" imgW="8525022" imgH="450544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2" y="1844824"/>
                        <a:ext cx="8859838" cy="476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2531876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583424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534584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48433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134853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940538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126023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19440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0557106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9234020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9200727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774902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228"/>
            <a:ext cx="9144000" cy="52300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4645873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544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567107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1804634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50338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409375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938558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13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804560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451789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4726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93119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370134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4298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284100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21045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02485672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32040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564690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69658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30943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07320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724770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39585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902088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14147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314717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2020</TermName>
          <TermId xmlns="http://schemas.microsoft.com/office/infopath/2007/PartnerControls">3cd04854-e90f-450c-acd6-b9d10a48fc10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D214953-D1FC-489D-85E6-68E9A7DB389A}"/>
</file>

<file path=customXml/itemProps2.xml><?xml version="1.0" encoding="utf-8"?>
<ds:datastoreItem xmlns:ds="http://schemas.openxmlformats.org/officeDocument/2006/customXml" ds:itemID="{057C15C1-527F-44AB-B490-516B77BE3E8B}"/>
</file>

<file path=customXml/itemProps3.xml><?xml version="1.0" encoding="utf-8"?>
<ds:datastoreItem xmlns:ds="http://schemas.openxmlformats.org/officeDocument/2006/customXml" ds:itemID="{FA11C425-7422-4E53-A7FA-0204D56BCE10}"/>
</file>

<file path=docProps/app.xml><?xml version="1.0" encoding="utf-8"?>
<Properties xmlns="http://schemas.openxmlformats.org/officeDocument/2006/extended-properties" xmlns:vt="http://schemas.openxmlformats.org/officeDocument/2006/docPropsVTypes">
  <TotalTime>12154</TotalTime>
  <Words>814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Geneva</vt:lpstr>
      <vt:lpstr>Lucida Grande</vt:lpstr>
      <vt:lpstr>Mangal</vt:lpstr>
      <vt:lpstr>Seafish - Light</vt:lpstr>
      <vt:lpstr>Microsoft Excel 97-2003 Worksheet</vt:lpstr>
      <vt:lpstr>UK Shellfish Report Data to 05.09.20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September Nielsen Shellfish Report.pptx</dc:title>
  <dc:creator>Shrimali, Ruchita Jayanti</dc:creator>
  <cp:lastModifiedBy>Bhatt, Ashutosh Rashmikant</cp:lastModifiedBy>
  <cp:revision>592</cp:revision>
  <dcterms:created xsi:type="dcterms:W3CDTF">2014-08-19T10:17:11Z</dcterms:created>
  <dcterms:modified xsi:type="dcterms:W3CDTF">2020-09-23T11:23:29Z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1616;#09 - September 2020|3cd04854-e90f-450c-acd6-b9d10a48fc10</vt:lpwstr>
  </property>
</Properties>
</file>