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4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269" r:id="rId13"/>
    <p:sldId id="396" r:id="rId14"/>
    <p:sldId id="397" r:id="rId15"/>
    <p:sldId id="398" r:id="rId16"/>
    <p:sldId id="273" r:id="rId17"/>
    <p:sldId id="274" r:id="rId18"/>
    <p:sldId id="275" r:id="rId19"/>
    <p:sldId id="276" r:id="rId20"/>
    <p:sldId id="399" r:id="rId21"/>
    <p:sldId id="400" r:id="rId22"/>
    <p:sldId id="401" r:id="rId23"/>
    <p:sldId id="402" r:id="rId24"/>
    <p:sldId id="403" r:id="rId25"/>
    <p:sldId id="404" r:id="rId26"/>
    <p:sldId id="406" r:id="rId27"/>
    <p:sldId id="405" r:id="rId28"/>
    <p:sldId id="407" r:id="rId29"/>
    <p:sldId id="286" r:id="rId30"/>
    <p:sldId id="314" r:id="rId31"/>
    <p:sldId id="409" r:id="rId32"/>
    <p:sldId id="41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27.02.21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60634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194132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65095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56881"/>
              </p:ext>
            </p:extLst>
          </p:nvPr>
        </p:nvGraphicFramePr>
        <p:xfrm>
          <a:off x="99289" y="832446"/>
          <a:ext cx="8937207" cy="534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89" y="832446"/>
                        <a:ext cx="8937207" cy="5347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142724"/>
              </p:ext>
            </p:extLst>
          </p:nvPr>
        </p:nvGraphicFramePr>
        <p:xfrm>
          <a:off x="371475" y="1404938"/>
          <a:ext cx="8378825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2" name="Worksheet" r:id="rId4" imgW="8753501" imgH="4819745" progId="Excel.Sheet.8">
                  <p:embed/>
                </p:oleObj>
              </mc:Choice>
              <mc:Fallback>
                <p:oleObj name="Worksheet" r:id="rId4" imgW="8753501" imgH="48197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404938"/>
                        <a:ext cx="8378825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1769843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790217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98908"/>
              </p:ext>
            </p:extLst>
          </p:nvPr>
        </p:nvGraphicFramePr>
        <p:xfrm>
          <a:off x="68837" y="975478"/>
          <a:ext cx="8823643" cy="519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37" y="975478"/>
                        <a:ext cx="8823643" cy="5190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3428873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69626"/>
              </p:ext>
            </p:extLst>
          </p:nvPr>
        </p:nvGraphicFramePr>
        <p:xfrm>
          <a:off x="-19382" y="936647"/>
          <a:ext cx="8983869" cy="524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9382" y="936647"/>
                        <a:ext cx="8983869" cy="524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297888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50653"/>
              </p:ext>
            </p:extLst>
          </p:nvPr>
        </p:nvGraphicFramePr>
        <p:xfrm>
          <a:off x="73750" y="1013165"/>
          <a:ext cx="8746721" cy="503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50" y="1013165"/>
                        <a:ext cx="8746721" cy="503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11809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867140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10153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2680959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24377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9590636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88597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141429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13616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482679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701086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26770"/>
              </p:ext>
            </p:extLst>
          </p:nvPr>
        </p:nvGraphicFramePr>
        <p:xfrm>
          <a:off x="87233" y="728434"/>
          <a:ext cx="8805247" cy="540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5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233" y="728434"/>
                        <a:ext cx="8805247" cy="540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855016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50514"/>
              </p:ext>
            </p:extLst>
          </p:nvPr>
        </p:nvGraphicFramePr>
        <p:xfrm>
          <a:off x="74796" y="946123"/>
          <a:ext cx="8889692" cy="545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796" y="946123"/>
                        <a:ext cx="8889692" cy="545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7340494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71277"/>
              </p:ext>
            </p:extLst>
          </p:nvPr>
        </p:nvGraphicFramePr>
        <p:xfrm>
          <a:off x="125047" y="755172"/>
          <a:ext cx="8767433" cy="534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9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47" y="755172"/>
                        <a:ext cx="8767433" cy="5347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821954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97778"/>
              </p:ext>
            </p:extLst>
          </p:nvPr>
        </p:nvGraphicFramePr>
        <p:xfrm>
          <a:off x="49097" y="674153"/>
          <a:ext cx="8843383" cy="550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3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97" y="674153"/>
                        <a:ext cx="8843383" cy="550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586577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973581"/>
              </p:ext>
            </p:extLst>
          </p:nvPr>
        </p:nvGraphicFramePr>
        <p:xfrm>
          <a:off x="139187" y="701428"/>
          <a:ext cx="8681285" cy="545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187" y="701428"/>
                        <a:ext cx="8681285" cy="545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8380093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81738"/>
              </p:ext>
            </p:extLst>
          </p:nvPr>
        </p:nvGraphicFramePr>
        <p:xfrm>
          <a:off x="137099" y="655073"/>
          <a:ext cx="8611365" cy="567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0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099" y="655073"/>
                        <a:ext cx="8611365" cy="567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364922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76656"/>
              </p:ext>
            </p:extLst>
          </p:nvPr>
        </p:nvGraphicFramePr>
        <p:xfrm>
          <a:off x="243335" y="674153"/>
          <a:ext cx="8721153" cy="550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335" y="674153"/>
                        <a:ext cx="8721153" cy="550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7905788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75089"/>
              </p:ext>
            </p:extLst>
          </p:nvPr>
        </p:nvGraphicFramePr>
        <p:xfrm>
          <a:off x="36221" y="674153"/>
          <a:ext cx="8928267" cy="5509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3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1" y="674153"/>
                        <a:ext cx="8928267" cy="5509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3466697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89590"/>
              </p:ext>
            </p:extLst>
          </p:nvPr>
        </p:nvGraphicFramePr>
        <p:xfrm>
          <a:off x="125863" y="767071"/>
          <a:ext cx="8766617" cy="540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" name="Nielsen Report" r:id="rId4" imgW="10692000" imgH="7560000" progId="WSPReport.Document">
                  <p:embed/>
                </p:oleObj>
              </mc:Choice>
              <mc:Fallback>
                <p:oleObj name="Nielsen Report" r:id="rId4" imgW="10692000" imgH="7560000" progId="WSPRepor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63" y="767071"/>
                        <a:ext cx="8766617" cy="540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34101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0294087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93351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2817524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36337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790833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00029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640164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044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6394301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35785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355821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76568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93887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17477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721489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85C46BD-5D5A-4980-B528-31E32516AF50}"/>
</file>

<file path=customXml/itemProps2.xml><?xml version="1.0" encoding="utf-8"?>
<ds:datastoreItem xmlns:ds="http://schemas.openxmlformats.org/officeDocument/2006/customXml" ds:itemID="{E361C037-B66E-4A11-9D27-083DBF8F18C5}"/>
</file>

<file path=customXml/itemProps3.xml><?xml version="1.0" encoding="utf-8"?>
<ds:datastoreItem xmlns:ds="http://schemas.openxmlformats.org/officeDocument/2006/customXml" ds:itemID="{6E07622A-B5B0-47DF-A445-B6623304F035}"/>
</file>

<file path=docProps/app.xml><?xml version="1.0" encoding="utf-8"?>
<Properties xmlns="http://schemas.openxmlformats.org/officeDocument/2006/extended-properties" xmlns:vt="http://schemas.openxmlformats.org/officeDocument/2006/docPropsVTypes">
  <TotalTime>12281</TotalTime>
  <Words>781</Words>
  <Application>Microsoft Office PowerPoint</Application>
  <PresentationFormat>On-screen Show (4:3)</PresentationFormat>
  <Paragraphs>94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Seafish - Light</vt:lpstr>
      <vt:lpstr>Nielsen Report</vt:lpstr>
      <vt:lpstr>Worksheet</vt:lpstr>
      <vt:lpstr>UK Shellfish Report Data to 27.02.21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Rolling Purchase KPI’s – Total Shellfish</vt:lpstr>
      <vt:lpstr>PowerPoint Presentation</vt:lpstr>
      <vt:lpstr>PowerPoint Presentation</vt:lpstr>
      <vt:lpstr>PowerPoint Presentation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Shellfish Report</dc:title>
  <dc:creator>Shrimali, Ruchita Jayanti</dc:creator>
  <cp:lastModifiedBy>Julia Brooks</cp:lastModifiedBy>
  <cp:revision>617</cp:revision>
  <dcterms:created xsi:type="dcterms:W3CDTF">2014-08-19T10:17:11Z</dcterms:created>
  <dcterms:modified xsi:type="dcterms:W3CDTF">2021-03-22T13:07:18Z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