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8" r:id="rId1"/>
  </p:sldMasterIdLst>
  <p:notesMasterIdLst>
    <p:notesMasterId r:id="rId23"/>
  </p:notesMasterIdLst>
  <p:handoutMasterIdLst>
    <p:handoutMasterId r:id="rId24"/>
  </p:handoutMasterIdLst>
  <p:sldIdLst>
    <p:sldId id="551" r:id="rId2"/>
    <p:sldId id="477" r:id="rId3"/>
    <p:sldId id="448" r:id="rId4"/>
    <p:sldId id="449" r:id="rId5"/>
    <p:sldId id="545" r:id="rId6"/>
    <p:sldId id="470" r:id="rId7"/>
    <p:sldId id="450" r:id="rId8"/>
    <p:sldId id="546" r:id="rId9"/>
    <p:sldId id="455" r:id="rId10"/>
    <p:sldId id="547" r:id="rId11"/>
    <p:sldId id="453" r:id="rId12"/>
    <p:sldId id="538" r:id="rId13"/>
    <p:sldId id="451" r:id="rId14"/>
    <p:sldId id="539" r:id="rId15"/>
    <p:sldId id="454" r:id="rId16"/>
    <p:sldId id="540" r:id="rId17"/>
    <p:sldId id="452" r:id="rId18"/>
    <p:sldId id="496" r:id="rId19"/>
    <p:sldId id="497" r:id="rId20"/>
    <p:sldId id="548" r:id="rId21"/>
    <p:sldId id="553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 autoAdjust="0"/>
    <p:restoredTop sz="97680" autoAdjust="0"/>
  </p:normalViewPr>
  <p:slideViewPr>
    <p:cSldViewPr snapToGrid="0">
      <p:cViewPr>
        <p:scale>
          <a:sx n="80" d="100"/>
          <a:sy n="80" d="100"/>
        </p:scale>
        <p:origin x="-117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0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5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6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1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9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344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36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86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2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5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8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0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740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00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446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34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914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330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33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570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42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3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396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202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5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02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883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3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583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55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0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2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2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  <p:sldLayoutId id="2147485493" r:id="rId15"/>
    <p:sldLayoutId id="2147485451" r:id="rId16"/>
    <p:sldLayoutId id="2147485452" r:id="rId17"/>
    <p:sldLayoutId id="2147485453" r:id="rId18"/>
    <p:sldLayoutId id="2147485454" r:id="rId19"/>
    <p:sldLayoutId id="2147485455" r:id="rId20"/>
    <p:sldLayoutId id="2147485456" r:id="rId21"/>
    <p:sldLayoutId id="2147485457" r:id="rId22"/>
    <p:sldLayoutId id="2147485458" r:id="rId23"/>
    <p:sldLayoutId id="2147485459" r:id="rId24"/>
    <p:sldLayoutId id="2147485460" r:id="rId25"/>
    <p:sldLayoutId id="2147485461" r:id="rId26"/>
    <p:sldLayoutId id="2147485462" r:id="rId27"/>
    <p:sldLayoutId id="2147485463" r:id="rId28"/>
    <p:sldLayoutId id="2147485464" r:id="rId29"/>
    <p:sldLayoutId id="2147485465" r:id="rId30"/>
    <p:sldLayoutId id="2147485466" r:id="rId31"/>
    <p:sldLayoutId id="2147485467" r:id="rId32"/>
    <p:sldLayoutId id="2147485468" r:id="rId33"/>
    <p:sldLayoutId id="2147485469" r:id="rId34"/>
    <p:sldLayoutId id="2147485470" r:id="rId35"/>
    <p:sldLayoutId id="2147485471" r:id="rId36"/>
    <p:sldLayoutId id="2147485472" r:id="rId3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 Ambient </a:t>
            </a:r>
            <a:r>
              <a:rPr lang="en-GB" dirty="0" smtClean="0"/>
              <a:t>Report Data </a:t>
            </a:r>
            <a:r>
              <a:rPr lang="en-GB" dirty="0"/>
              <a:t>to </a:t>
            </a:r>
            <a:r>
              <a:rPr lang="en-GB" dirty="0" smtClean="0"/>
              <a:t>30.01.21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22744" y="1892595"/>
            <a:ext cx="8387999" cy="365760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4730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8816559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19"/>
          <a:stretch/>
        </p:blipFill>
        <p:spPr>
          <a:xfrm>
            <a:off x="45912" y="924172"/>
            <a:ext cx="8820727" cy="54507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159623759"/>
              </p:ext>
            </p:extLst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193675" y="1389063"/>
            <a:ext cx="8645525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058378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51576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2"/>
          <a:stretch/>
        </p:blipFill>
        <p:spPr>
          <a:xfrm>
            <a:off x="132291" y="949999"/>
            <a:ext cx="8820727" cy="54032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800515926"/>
              </p:ext>
            </p:extLst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228600" y="1230313"/>
            <a:ext cx="8682038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0564900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854110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9"/>
          <a:stretch/>
        </p:blipFill>
        <p:spPr>
          <a:xfrm>
            <a:off x="141887" y="973750"/>
            <a:ext cx="8820727" cy="53795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4798456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6375" y="1319213"/>
            <a:ext cx="8661400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3862535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95311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7"/>
          <a:stretch/>
        </p:blipFill>
        <p:spPr>
          <a:xfrm>
            <a:off x="94387" y="985625"/>
            <a:ext cx="8820727" cy="53082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5875156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063625"/>
            <a:ext cx="868045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4894581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89641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317452"/>
            <a:ext cx="90725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740886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637953"/>
            <a:ext cx="9145588" cy="6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012E7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578478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37736"/>
            <a:ext cx="90725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2638847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Executive Overview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05637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419007"/>
            <a:ext cx="89852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517853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5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Moving Annual Trends -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105392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6" y="1575089"/>
            <a:ext cx="8972550" cy="429202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352068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Long Term Trends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994262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288" y="1374203"/>
            <a:ext cx="88582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476895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27900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46850"/>
            <a:ext cx="1000125" cy="2476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2"/>
          <a:stretch/>
        </p:blipFill>
        <p:spPr>
          <a:xfrm>
            <a:off x="82468" y="797913"/>
            <a:ext cx="8820727" cy="53772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021991"/>
              </p:ext>
            </p:extLst>
          </p:nvPr>
        </p:nvGraphicFramePr>
        <p:xfrm>
          <a:off x="164944" y="1605954"/>
          <a:ext cx="8689957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" name="Worksheet" r:id="rId4" imgW="7981856" imgH="4314699" progId="Excel.Sheet.8">
                  <p:embed/>
                </p:oleObj>
              </mc:Choice>
              <mc:Fallback>
                <p:oleObj name="Worksheet" r:id="rId4" imgW="7981856" imgH="431469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4" y="1605954"/>
                        <a:ext cx="8689957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6471277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4820392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0188" y="1365250"/>
            <a:ext cx="8615362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5125822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7" y="494994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365106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7"/>
          <a:stretch/>
        </p:blipFill>
        <p:spPr>
          <a:xfrm>
            <a:off x="84112" y="950000"/>
            <a:ext cx="8820727" cy="53082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886451538"/>
              </p:ext>
            </p:extLst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376238" y="1352550"/>
            <a:ext cx="8334375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277861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>Nielsen monthly reports January 2021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668EED42-8E02-470A-B369-F26420E52E2B}"/>
</file>

<file path=customXml/itemProps2.xml><?xml version="1.0" encoding="utf-8"?>
<ds:datastoreItem xmlns:ds="http://schemas.openxmlformats.org/officeDocument/2006/customXml" ds:itemID="{B4186EF6-8551-429B-B0E8-D520F04A32A4}"/>
</file>

<file path=customXml/itemProps3.xml><?xml version="1.0" encoding="utf-8"?>
<ds:datastoreItem xmlns:ds="http://schemas.openxmlformats.org/officeDocument/2006/customXml" ds:itemID="{6A18C2C2-D9D2-4917-9154-2351E4F553C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6228</TotalTime>
  <Words>632</Words>
  <Application>Microsoft Office PowerPoint</Application>
  <PresentationFormat>On-screen Show (4:3)</PresentationFormat>
  <Paragraphs>76</Paragraphs>
  <Slides>21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Seafish - Light</vt:lpstr>
      <vt:lpstr>Microsoft Excel 97-2003 Worksheet</vt:lpstr>
      <vt:lpstr>UK Ambient Report Data to 30.01.21 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January NielsenIQ Ambient Report</dc:title>
  <dc:creator>anderi01</dc:creator>
  <cp:lastModifiedBy>Puri, Sandeep Rakeshpal</cp:lastModifiedBy>
  <cp:revision>765</cp:revision>
  <dcterms:created xsi:type="dcterms:W3CDTF">2009-04-16T08:15:59Z</dcterms:created>
  <dcterms:modified xsi:type="dcterms:W3CDTF">2021-02-17T18:56:07Z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