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09.09.23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1352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90675"/>
            <a:ext cx="8158163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06753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48038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A95944-F87E-D287-B798-AD18987C173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3"/>
          <a:stretch/>
        </p:blipFill>
        <p:spPr>
          <a:xfrm>
            <a:off x="-276629" y="631767"/>
            <a:ext cx="9702800" cy="5328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790215"/>
              </p:ext>
            </p:extLst>
          </p:nvPr>
        </p:nvGraphicFramePr>
        <p:xfrm>
          <a:off x="312738" y="1636713"/>
          <a:ext cx="8475662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636713"/>
                        <a:ext cx="8475662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82586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67413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938" y="1649413"/>
            <a:ext cx="8367712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25736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74003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176338"/>
            <a:ext cx="899636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990244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98059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41826-F315-7F9E-5963-E969DBD6A2C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>
          <a:xfrm>
            <a:off x="-268316" y="826469"/>
            <a:ext cx="9702800" cy="5237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295634"/>
              </p:ext>
            </p:extLst>
          </p:nvPr>
        </p:nvGraphicFramePr>
        <p:xfrm>
          <a:off x="647700" y="2124075"/>
          <a:ext cx="8101013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Worksheet" r:id="rId3" imgW="7315200" imgH="3209822" progId="Excel.Sheet.8">
                  <p:embed/>
                </p:oleObj>
              </mc:Choice>
              <mc:Fallback>
                <p:oleObj name="Worksheet" r:id="rId3" imgW="7315200" imgH="320982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124075"/>
                        <a:ext cx="8101013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625361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61856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0525" y="1639888"/>
            <a:ext cx="8323263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862047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9215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125" y="1390650"/>
            <a:ext cx="895508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5109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42726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B08ED-5826-AD1D-A9F0-0573632F2F9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0"/>
          <a:stretch/>
        </p:blipFill>
        <p:spPr>
          <a:xfrm>
            <a:off x="-251691" y="706581"/>
            <a:ext cx="9702800" cy="5419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36185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57203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653041"/>
              </p:ext>
            </p:extLst>
          </p:nvPr>
        </p:nvGraphicFramePr>
        <p:xfrm>
          <a:off x="215900" y="1608513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8513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61900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92908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382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65669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90638"/>
            <a:ext cx="8843962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10645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84764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DF22C-158D-7A46-BE0F-A01B9C476BD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7"/>
          <a:stretch/>
        </p:blipFill>
        <p:spPr>
          <a:xfrm>
            <a:off x="-243378" y="676685"/>
            <a:ext cx="9702800" cy="5436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153135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811223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23869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275" y="1643063"/>
            <a:ext cx="8172450" cy="4414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91455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4377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33146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23899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429556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16481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243013"/>
            <a:ext cx="8594726" cy="541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25400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2026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938" y="1652588"/>
            <a:ext cx="8216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80104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320571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88" y="1752600"/>
            <a:ext cx="807243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51331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826823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C939D-27A2-B57F-59F0-6218BF93F92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7"/>
          <a:stretch/>
        </p:blipFill>
        <p:spPr>
          <a:xfrm>
            <a:off x="-285750" y="656705"/>
            <a:ext cx="9702800" cy="5370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143257"/>
              </p:ext>
            </p:extLst>
          </p:nvPr>
        </p:nvGraphicFramePr>
        <p:xfrm>
          <a:off x="195263" y="1549400"/>
          <a:ext cx="8874125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549400"/>
                        <a:ext cx="8874125" cy="464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83879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46078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636713"/>
            <a:ext cx="8602663" cy="41417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147141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85338"/>
              </p:ext>
            </p:extLst>
          </p:nvPr>
        </p:nvGraphicFramePr>
        <p:xfrm>
          <a:off x="266700" y="1957388"/>
          <a:ext cx="8132763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Worksheet" r:id="rId3" imgW="8753602" imgH="4771986" progId="Excel.Sheet.8">
                  <p:embed/>
                </p:oleObj>
              </mc:Choice>
              <mc:Fallback>
                <p:oleObj name="Worksheet" r:id="rId3" imgW="8753602" imgH="477198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957388"/>
                        <a:ext cx="8132763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547914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2023-09-27T23:00:00+00:00</PublicationDate>
    <DocumentAdded xmlns="cebd32e3-9ab6-41ee-b1af-b8405a8d4e68">2023-09-27T23:00:00+00:00</DocumentAdded>
    <TaxCatchAll xmlns="cebd32e3-9ab6-41ee-b1af-b8405a8d4e68">
      <Value>1581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September 2023</TermName>
          <TermId xmlns="http://schemas.microsoft.com/office/infopath/2007/PartnerControls">b30939d8-94a2-422b-aa8f-3d9bf393e5ce</TermId>
        </TermInfo>
      </Terms>
    </j7c1b49d505545c2a69692ae734740bd>
    <DocumentSummary xmlns="cebd32e3-9ab6-41ee-b1af-b8405a8d4e68">September 2023 Nielsen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4330811-056E-412D-995E-6E477029721D}"/>
</file>

<file path=customXml/itemProps2.xml><?xml version="1.0" encoding="utf-8"?>
<ds:datastoreItem xmlns:ds="http://schemas.openxmlformats.org/officeDocument/2006/customXml" ds:itemID="{8857CE4B-C823-4576-8847-966C25A50B78}"/>
</file>

<file path=customXml/itemProps3.xml><?xml version="1.0" encoding="utf-8"?>
<ds:datastoreItem xmlns:ds="http://schemas.openxmlformats.org/officeDocument/2006/customXml" ds:itemID="{C53E3DFF-97DC-4D71-9445-C48A10C193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10530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Scampi and Langoustine Report Data to 09.09.23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September NIQ Scampi and Langoustine Report</dc:title>
  <dc:creator>anderi01</dc:creator>
  <cp:lastModifiedBy>Mehera, Harjyot Kaur P</cp:lastModifiedBy>
  <cp:revision>1379</cp:revision>
  <dcterms:created xsi:type="dcterms:W3CDTF">2009-04-16T08:15:59Z</dcterms:created>
  <dcterms:modified xsi:type="dcterms:W3CDTF">2023-09-27T09:44:21Z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1581;#09 September 2023|b30939d8-94a2-422b-aa8f-3d9bf393e5ce</vt:lpwstr>
  </property>
</Properties>
</file>