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69" d="100"/>
          <a:sy n="69" d="100"/>
        </p:scale>
        <p:origin x="8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23.04.22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20312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4578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05910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B5950-CE82-4212-B662-FBAA90BF3E6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767220"/>
            <a:ext cx="8811490" cy="5310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056103"/>
              </p:ext>
            </p:extLst>
          </p:nvPr>
        </p:nvGraphicFramePr>
        <p:xfrm>
          <a:off x="306388" y="1636713"/>
          <a:ext cx="8488362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" name="Worksheet" r:id="rId3" imgW="7931113" imgH="4000500" progId="Excel.Sheet.8">
                  <p:embed/>
                </p:oleObj>
              </mc:Choice>
              <mc:Fallback>
                <p:oleObj name="Worksheet" r:id="rId3" imgW="7931113" imgH="40005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636713"/>
                        <a:ext cx="8488362" cy="428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006109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68070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20221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65426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02412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45605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D4B71-AD0F-446B-A449-35496C0AEAF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" y="826469"/>
            <a:ext cx="8911024" cy="5352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538182"/>
              </p:ext>
            </p:extLst>
          </p:nvPr>
        </p:nvGraphicFramePr>
        <p:xfrm>
          <a:off x="914400" y="1736436"/>
          <a:ext cx="7315200" cy="3875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23" name="Worksheet" r:id="rId3" imgW="7315200" imgH="3219319" progId="Excel.Sheet.8">
                  <p:embed/>
                </p:oleObj>
              </mc:Choice>
              <mc:Fallback>
                <p:oleObj name="Worksheet" r:id="rId3" imgW="7315200" imgH="32193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36436"/>
                        <a:ext cx="7315200" cy="3875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392873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47851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033315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51560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26918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54195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1F100-2389-4F20-95C6-A06122B2D1E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52" y="788752"/>
            <a:ext cx="9248152" cy="545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96767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48192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89042"/>
              </p:ext>
            </p:extLst>
          </p:nvPr>
        </p:nvGraphicFramePr>
        <p:xfrm>
          <a:off x="211138" y="1600200"/>
          <a:ext cx="865505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5" name="Worksheet" r:id="rId3" imgW="8540713" imgH="4476619" progId="Excel.Sheet.8">
                  <p:embed/>
                </p:oleObj>
              </mc:Choice>
              <mc:Fallback>
                <p:oleObj name="Worksheet" r:id="rId3" imgW="8540713" imgH="44766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600200"/>
                        <a:ext cx="865505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59365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83710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989581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98108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6311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33396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CC309-488B-40F4-A9F5-79D58A6A88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" y="758290"/>
            <a:ext cx="8712177" cy="5676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762674"/>
              </p:ext>
            </p:extLst>
          </p:nvPr>
        </p:nvGraphicFramePr>
        <p:xfrm>
          <a:off x="279400" y="1423988"/>
          <a:ext cx="8480425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7" name="Worksheet" r:id="rId3" imgW="6743873" imgH="3778206" progId="Excel.Sheet.8">
                  <p:embed/>
                </p:oleObj>
              </mc:Choice>
              <mc:Fallback>
                <p:oleObj name="Worksheet" r:id="rId3" imgW="6743873" imgH="377820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423988"/>
                        <a:ext cx="8480425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67267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54377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97100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76128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76620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834097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53137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9087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45370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1636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60942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16621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26021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7518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26279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CE2FA-E01C-4BFE-B95D-68CC221DB63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83" y="697023"/>
            <a:ext cx="9036219" cy="5509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618297"/>
              </p:ext>
            </p:extLst>
          </p:nvPr>
        </p:nvGraphicFramePr>
        <p:xfrm>
          <a:off x="82550" y="1508125"/>
          <a:ext cx="88788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5" name="Worksheet" r:id="rId3" imgW="8515461" imgH="4457700" progId="Excel.Sheet.8">
                  <p:embed/>
                </p:oleObj>
              </mc:Choice>
              <mc:Fallback>
                <p:oleObj name="Worksheet" r:id="rId3" imgW="8515461" imgH="44577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508125"/>
                        <a:ext cx="887888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842584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67633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33526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89553"/>
              </p:ext>
            </p:extLst>
          </p:nvPr>
        </p:nvGraphicFramePr>
        <p:xfrm>
          <a:off x="96838" y="1865744"/>
          <a:ext cx="8959850" cy="445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4" name="Worksheet" r:id="rId3" imgW="8620203" imgH="4095666" progId="Excel.Sheet.8">
                  <p:embed/>
                </p:oleObj>
              </mc:Choice>
              <mc:Fallback>
                <p:oleObj name="Worksheet" r:id="rId3" imgW="8620203" imgH="409566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865744"/>
                        <a:ext cx="8959850" cy="445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924769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2022-05-12T23:00:00+00:00</PublicationDate>
    <DocumentAdded xmlns="cebd32e3-9ab6-41ee-b1af-b8405a8d4e68">2022-05-12T23:00:00+00:00</DocumentAdded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Nielsen Monthly Retail Reports
</DocumentSummary>
    <ContentStartDate xmlns="cebd32e3-9ab6-41ee-b1af-b8405a8d4e68">2022-04-22T23:00:00+00:00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13DB192B-7611-4D87-B722-0098A41706F6}"/>
</file>

<file path=customXml/itemProps2.xml><?xml version="1.0" encoding="utf-8"?>
<ds:datastoreItem xmlns:ds="http://schemas.openxmlformats.org/officeDocument/2006/customXml" ds:itemID="{42CB7ECC-D9F5-481D-AFBF-C02E4F5B8361}"/>
</file>

<file path=customXml/itemProps3.xml><?xml version="1.0" encoding="utf-8"?>
<ds:datastoreItem xmlns:ds="http://schemas.openxmlformats.org/officeDocument/2006/customXml" ds:itemID="{20E96B4C-DDAD-4C34-942B-E5CC09EEEB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10122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Scampi and Langoustine Report Data to 23.04.22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April NielsenIQ Scampi and Langoustine Report</dc:title>
  <dc:creator>anderi01</dc:creator>
  <cp:lastModifiedBy>Mehera, Harjyot Kaur P</cp:lastModifiedBy>
  <cp:revision>1312</cp:revision>
  <dcterms:created xsi:type="dcterms:W3CDTF">2009-04-16T08:15:59Z</dcterms:created>
  <dcterms:modified xsi:type="dcterms:W3CDTF">2022-05-11T06:00:14Z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