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6"/>
  </p:notesMasterIdLst>
  <p:handoutMasterIdLst>
    <p:handoutMasterId r:id="rId7"/>
  </p:handoutMasterIdLst>
  <p:sldIdLst>
    <p:sldId id="301" r:id="rId2"/>
    <p:sldId id="300" r:id="rId3"/>
    <p:sldId id="302" r:id="rId4"/>
    <p:sldId id="303" r:id="rId5"/>
  </p:sldIdLst>
  <p:sldSz cx="9144000" cy="5143500" type="screen16x9"/>
  <p:notesSz cx="6858000" cy="9144000"/>
  <p:embeddedFontLst>
    <p:embeddedFont>
      <p:font typeface="Georgia" panose="02040502050405020303" pitchFamily="18" charset="0"/>
      <p:regular r:id="rId8"/>
      <p:bold r:id="rId9"/>
      <p:italic r:id="rId10"/>
      <p:boldItalic r:id="rId11"/>
    </p:embeddedFont>
    <p:embeddedFont>
      <p:font typeface="Montserrat" panose="000005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FF9"/>
    <a:srgbClr val="2D6DF6"/>
    <a:srgbClr val="65F010"/>
    <a:srgbClr val="000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D492D3-0E5B-43B0-BB1D-506FFB09AE62}" v="158" dt="2023-05-04T16:09:18.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111" autoAdjust="0"/>
    <p:restoredTop sz="86373" autoAdjust="0"/>
  </p:normalViewPr>
  <p:slideViewPr>
    <p:cSldViewPr snapToGrid="0">
      <p:cViewPr>
        <p:scale>
          <a:sx n="136" d="100"/>
          <a:sy n="136" d="100"/>
        </p:scale>
        <p:origin x="-112" y="1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customXml" Target="../customXml/item2.xml"/><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Norris" userId="b66afaaf-acac-40a8-acc5-7b25a2d0fd44" providerId="ADAL" clId="{78F3A283-231F-4428-854E-1C42442E097D}"/>
    <pc:docChg chg="undo custSel modSld">
      <pc:chgData name="Jack Norris" userId="b66afaaf-acac-40a8-acc5-7b25a2d0fd44" providerId="ADAL" clId="{78F3A283-231F-4428-854E-1C42442E097D}" dt="2022-05-04T10:24:06.625" v="186" actId="1076"/>
      <pc:docMkLst>
        <pc:docMk/>
      </pc:docMkLst>
      <pc:sldChg chg="modSp mod">
        <pc:chgData name="Jack Norris" userId="b66afaaf-acac-40a8-acc5-7b25a2d0fd44" providerId="ADAL" clId="{78F3A283-231F-4428-854E-1C42442E097D}" dt="2022-04-29T17:00:37.080" v="84" actId="1076"/>
        <pc:sldMkLst>
          <pc:docMk/>
          <pc:sldMk cId="908167305" sldId="300"/>
        </pc:sldMkLst>
        <pc:spChg chg="mod">
          <ac:chgData name="Jack Norris" userId="b66afaaf-acac-40a8-acc5-7b25a2d0fd44" providerId="ADAL" clId="{78F3A283-231F-4428-854E-1C42442E097D}" dt="2022-04-29T17:00:26.552" v="79" actId="255"/>
          <ac:spMkLst>
            <pc:docMk/>
            <pc:sldMk cId="908167305" sldId="300"/>
            <ac:spMk id="18" creationId="{E20E325F-54D0-44F3-B1FF-CC506BDB9147}"/>
          </ac:spMkLst>
        </pc:spChg>
        <pc:picChg chg="mod">
          <ac:chgData name="Jack Norris" userId="b66afaaf-acac-40a8-acc5-7b25a2d0fd44" providerId="ADAL" clId="{78F3A283-231F-4428-854E-1C42442E097D}" dt="2022-04-29T17:00:37.080" v="84" actId="1076"/>
          <ac:picMkLst>
            <pc:docMk/>
            <pc:sldMk cId="908167305" sldId="300"/>
            <ac:picMk id="8" creationId="{B8DB51F6-D0AB-4398-B4A5-E110DB0C4F87}"/>
          </ac:picMkLst>
        </pc:picChg>
        <pc:picChg chg="mod">
          <ac:chgData name="Jack Norris" userId="b66afaaf-acac-40a8-acc5-7b25a2d0fd44" providerId="ADAL" clId="{78F3A283-231F-4428-854E-1C42442E097D}" dt="2022-04-29T17:00:32.461" v="81" actId="1076"/>
          <ac:picMkLst>
            <pc:docMk/>
            <pc:sldMk cId="908167305" sldId="300"/>
            <ac:picMk id="9" creationId="{C449DF34-0F38-4F3C-AC37-903A19D7DE09}"/>
          </ac:picMkLst>
        </pc:picChg>
        <pc:picChg chg="mod">
          <ac:chgData name="Jack Norris" userId="b66afaaf-acac-40a8-acc5-7b25a2d0fd44" providerId="ADAL" clId="{78F3A283-231F-4428-854E-1C42442E097D}" dt="2022-04-29T17:00:35.812" v="83" actId="1076"/>
          <ac:picMkLst>
            <pc:docMk/>
            <pc:sldMk cId="908167305" sldId="300"/>
            <ac:picMk id="10" creationId="{9379DE11-BAC4-4826-A669-DC3D65F23969}"/>
          </ac:picMkLst>
        </pc:picChg>
        <pc:picChg chg="mod">
          <ac:chgData name="Jack Norris" userId="b66afaaf-acac-40a8-acc5-7b25a2d0fd44" providerId="ADAL" clId="{78F3A283-231F-4428-854E-1C42442E097D}" dt="2022-04-29T17:00:34.080" v="82" actId="1076"/>
          <ac:picMkLst>
            <pc:docMk/>
            <pc:sldMk cId="908167305" sldId="300"/>
            <ac:picMk id="13" creationId="{6C543F8B-E40B-4975-BA7D-906739FD110D}"/>
          </ac:picMkLst>
        </pc:picChg>
      </pc:sldChg>
      <pc:sldChg chg="addSp delSp modSp mod">
        <pc:chgData name="Jack Norris" userId="b66afaaf-acac-40a8-acc5-7b25a2d0fd44" providerId="ADAL" clId="{78F3A283-231F-4428-854E-1C42442E097D}" dt="2022-05-04T09:48:21.861" v="162" actId="20577"/>
        <pc:sldMkLst>
          <pc:docMk/>
          <pc:sldMk cId="837269096" sldId="301"/>
        </pc:sldMkLst>
        <pc:spChg chg="mod">
          <ac:chgData name="Jack Norris" userId="b66afaaf-acac-40a8-acc5-7b25a2d0fd44" providerId="ADAL" clId="{78F3A283-231F-4428-854E-1C42442E097D}" dt="2022-04-29T15:29:40.248" v="16" actId="20577"/>
          <ac:spMkLst>
            <pc:docMk/>
            <pc:sldMk cId="837269096" sldId="301"/>
            <ac:spMk id="16" creationId="{838176FD-6BDD-4E99-A54D-87B48B61008E}"/>
          </ac:spMkLst>
        </pc:spChg>
        <pc:spChg chg="mod">
          <ac:chgData name="Jack Norris" userId="b66afaaf-acac-40a8-acc5-7b25a2d0fd44" providerId="ADAL" clId="{78F3A283-231F-4428-854E-1C42442E097D}" dt="2022-04-29T15:29:04.040" v="10" actId="20577"/>
          <ac:spMkLst>
            <pc:docMk/>
            <pc:sldMk cId="837269096" sldId="301"/>
            <ac:spMk id="33" creationId="{BA31C262-66CB-45AE-A2EC-34CCD01799FA}"/>
          </ac:spMkLst>
        </pc:spChg>
        <pc:spChg chg="mod">
          <ac:chgData name="Jack Norris" userId="b66afaaf-acac-40a8-acc5-7b25a2d0fd44" providerId="ADAL" clId="{78F3A283-231F-4428-854E-1C42442E097D}" dt="2022-05-04T09:48:21.861" v="162" actId="20577"/>
          <ac:spMkLst>
            <pc:docMk/>
            <pc:sldMk cId="837269096" sldId="301"/>
            <ac:spMk id="74" creationId="{9635573D-2ED8-4709-A3D6-D10C33913289}"/>
          </ac:spMkLst>
        </pc:spChg>
        <pc:graphicFrameChg chg="del">
          <ac:chgData name="Jack Norris" userId="b66afaaf-acac-40a8-acc5-7b25a2d0fd44" providerId="ADAL" clId="{78F3A283-231F-4428-854E-1C42442E097D}" dt="2022-05-04T09:47:38.750" v="152" actId="478"/>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8F3A283-231F-4428-854E-1C42442E097D}" dt="2022-04-29T15:29:31.998" v="12"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78F3A283-231F-4428-854E-1C42442E097D}" dt="2022-04-29T15:28:50.980" v="4" actId="404"/>
          <ac:graphicFrameMkLst>
            <pc:docMk/>
            <pc:sldMk cId="837269096" sldId="301"/>
            <ac:graphicFrameMk id="17" creationId="{03481FA4-30B1-49D6-A058-EA5E8616D1F1}"/>
          </ac:graphicFrameMkLst>
        </pc:graphicFrameChg>
        <pc:graphicFrameChg chg="add mod modGraphic">
          <ac:chgData name="Jack Norris" userId="b66afaaf-acac-40a8-acc5-7b25a2d0fd44" providerId="ADAL" clId="{78F3A283-231F-4428-854E-1C42442E097D}" dt="2022-05-04T09:48:01.612" v="158" actId="14100"/>
          <ac:graphicFrameMkLst>
            <pc:docMk/>
            <pc:sldMk cId="837269096" sldId="301"/>
            <ac:graphicFrameMk id="27" creationId="{45C9EB0C-4CDB-4748-BBDE-CFD9FCC42DCD}"/>
          </ac:graphicFrameMkLst>
        </pc:graphicFrameChg>
      </pc:sldChg>
      <pc:sldChg chg="modSp mod">
        <pc:chgData name="Jack Norris" userId="b66afaaf-acac-40a8-acc5-7b25a2d0fd44" providerId="ADAL" clId="{78F3A283-231F-4428-854E-1C42442E097D}" dt="2022-05-04T10:24:06.625" v="186" actId="1076"/>
        <pc:sldMkLst>
          <pc:docMk/>
          <pc:sldMk cId="1864939096" sldId="302"/>
        </pc:sldMkLst>
        <pc:spChg chg="mod">
          <ac:chgData name="Jack Norris" userId="b66afaaf-acac-40a8-acc5-7b25a2d0fd44" providerId="ADAL" clId="{78F3A283-231F-4428-854E-1C42442E097D}" dt="2022-05-04T10:24:01.589" v="184" actId="404"/>
          <ac:spMkLst>
            <pc:docMk/>
            <pc:sldMk cId="1864939096" sldId="302"/>
            <ac:spMk id="18" creationId="{E20E325F-54D0-44F3-B1FF-CC506BDB9147}"/>
          </ac:spMkLst>
        </pc:spChg>
        <pc:picChg chg="mod">
          <ac:chgData name="Jack Norris" userId="b66afaaf-acac-40a8-acc5-7b25a2d0fd44" providerId="ADAL" clId="{78F3A283-231F-4428-854E-1C42442E097D}" dt="2022-04-29T17:03:55.843" v="129" actId="1076"/>
          <ac:picMkLst>
            <pc:docMk/>
            <pc:sldMk cId="1864939096" sldId="302"/>
            <ac:picMk id="12" creationId="{0FC765D7-DEEB-4F57-99F5-C05163A1BD10}"/>
          </ac:picMkLst>
        </pc:picChg>
        <pc:picChg chg="mod">
          <ac:chgData name="Jack Norris" userId="b66afaaf-acac-40a8-acc5-7b25a2d0fd44" providerId="ADAL" clId="{78F3A283-231F-4428-854E-1C42442E097D}" dt="2022-05-04T10:24:05.289" v="185" actId="1076"/>
          <ac:picMkLst>
            <pc:docMk/>
            <pc:sldMk cId="1864939096" sldId="302"/>
            <ac:picMk id="13" creationId="{996A267D-933E-4614-ACD3-2C11E9A0F517}"/>
          </ac:picMkLst>
        </pc:picChg>
        <pc:picChg chg="mod">
          <ac:chgData name="Jack Norris" userId="b66afaaf-acac-40a8-acc5-7b25a2d0fd44" providerId="ADAL" clId="{78F3A283-231F-4428-854E-1C42442E097D}" dt="2022-05-04T10:24:06.625" v="186" actId="1076"/>
          <ac:picMkLst>
            <pc:docMk/>
            <pc:sldMk cId="1864939096" sldId="302"/>
            <ac:picMk id="15" creationId="{FF0297AD-6ADA-4C9F-8B49-4907297F2E2F}"/>
          </ac:picMkLst>
        </pc:picChg>
      </pc:sldChg>
      <pc:sldChg chg="modSp mod">
        <pc:chgData name="Jack Norris" userId="b66afaaf-acac-40a8-acc5-7b25a2d0fd44" providerId="ADAL" clId="{78F3A283-231F-4428-854E-1C42442E097D}" dt="2022-05-04T10:23:44.049" v="182" actId="1076"/>
        <pc:sldMkLst>
          <pc:docMk/>
          <pc:sldMk cId="3792866024" sldId="303"/>
        </pc:sldMkLst>
        <pc:spChg chg="mod">
          <ac:chgData name="Jack Norris" userId="b66afaaf-acac-40a8-acc5-7b25a2d0fd44" providerId="ADAL" clId="{78F3A283-231F-4428-854E-1C42442E097D}" dt="2022-05-04T10:23:36.925" v="178" actId="1076"/>
          <ac:spMkLst>
            <pc:docMk/>
            <pc:sldMk cId="3792866024" sldId="303"/>
            <ac:spMk id="8" creationId="{CF1C8D28-9A25-45DC-BEBB-E99EAF3CB2F7}"/>
          </ac:spMkLst>
        </pc:spChg>
        <pc:picChg chg="mod">
          <ac:chgData name="Jack Norris" userId="b66afaaf-acac-40a8-acc5-7b25a2d0fd44" providerId="ADAL" clId="{78F3A283-231F-4428-854E-1C42442E097D}" dt="2022-05-04T10:23:41.699" v="181" actId="1076"/>
          <ac:picMkLst>
            <pc:docMk/>
            <pc:sldMk cId="3792866024" sldId="303"/>
            <ac:picMk id="5" creationId="{35B01E58-80F8-488D-B5CD-0AD4F5EF79E8}"/>
          </ac:picMkLst>
        </pc:picChg>
        <pc:picChg chg="mod">
          <ac:chgData name="Jack Norris" userId="b66afaaf-acac-40a8-acc5-7b25a2d0fd44" providerId="ADAL" clId="{78F3A283-231F-4428-854E-1C42442E097D}" dt="2022-05-04T10:23:44.049" v="182" actId="1076"/>
          <ac:picMkLst>
            <pc:docMk/>
            <pc:sldMk cId="3792866024" sldId="303"/>
            <ac:picMk id="6" creationId="{40B880C8-9ED6-404E-A514-FF1BE9A2FE7B}"/>
          </ac:picMkLst>
        </pc:picChg>
        <pc:picChg chg="mod">
          <ac:chgData name="Jack Norris" userId="b66afaaf-acac-40a8-acc5-7b25a2d0fd44" providerId="ADAL" clId="{78F3A283-231F-4428-854E-1C42442E097D}" dt="2022-05-04T10:23:39.936" v="180" actId="1076"/>
          <ac:picMkLst>
            <pc:docMk/>
            <pc:sldMk cId="3792866024" sldId="303"/>
            <ac:picMk id="11" creationId="{1177DC11-BB3B-4154-AE35-5212F50D51E4}"/>
          </ac:picMkLst>
        </pc:picChg>
      </pc:sldChg>
    </pc:docChg>
  </pc:docChgLst>
  <pc:docChgLst>
    <pc:chgData name="Jack Norris" userId="b66afaaf-acac-40a8-acc5-7b25a2d0fd44" providerId="ADAL" clId="{DAD664A3-A6E3-4133-8EB1-CA2DBE930AAC}"/>
    <pc:docChg chg="undo custSel modSld">
      <pc:chgData name="Jack Norris" userId="b66afaaf-acac-40a8-acc5-7b25a2d0fd44" providerId="ADAL" clId="{DAD664A3-A6E3-4133-8EB1-CA2DBE930AAC}" dt="2022-09-22T13:47:26.559" v="641" actId="20577"/>
      <pc:docMkLst>
        <pc:docMk/>
      </pc:docMkLst>
      <pc:sldChg chg="modSp mod">
        <pc:chgData name="Jack Norris" userId="b66afaaf-acac-40a8-acc5-7b25a2d0fd44" providerId="ADAL" clId="{DAD664A3-A6E3-4133-8EB1-CA2DBE930AAC}" dt="2022-09-16T10:24:09.160" v="574" actId="1076"/>
        <pc:sldMkLst>
          <pc:docMk/>
          <pc:sldMk cId="908167305" sldId="300"/>
        </pc:sldMkLst>
        <pc:spChg chg="mod">
          <ac:chgData name="Jack Norris" userId="b66afaaf-acac-40a8-acc5-7b25a2d0fd44" providerId="ADAL" clId="{DAD664A3-A6E3-4133-8EB1-CA2DBE930AAC}" dt="2022-09-16T10:23:52.761" v="571" actId="20578"/>
          <ac:spMkLst>
            <pc:docMk/>
            <pc:sldMk cId="908167305" sldId="300"/>
            <ac:spMk id="18" creationId="{E20E325F-54D0-44F3-B1FF-CC506BDB9147}"/>
          </ac:spMkLst>
        </pc:spChg>
        <pc:picChg chg="mod">
          <ac:chgData name="Jack Norris" userId="b66afaaf-acac-40a8-acc5-7b25a2d0fd44" providerId="ADAL" clId="{DAD664A3-A6E3-4133-8EB1-CA2DBE930AAC}" dt="2022-09-16T10:24:05.718" v="573" actId="1076"/>
          <ac:picMkLst>
            <pc:docMk/>
            <pc:sldMk cId="908167305" sldId="300"/>
            <ac:picMk id="9" creationId="{C449DF34-0F38-4F3C-AC37-903A19D7DE09}"/>
          </ac:picMkLst>
        </pc:picChg>
        <pc:picChg chg="mod">
          <ac:chgData name="Jack Norris" userId="b66afaaf-acac-40a8-acc5-7b25a2d0fd44" providerId="ADAL" clId="{DAD664A3-A6E3-4133-8EB1-CA2DBE930AAC}" dt="2022-09-16T10:24:09.160" v="574" actId="1076"/>
          <ac:picMkLst>
            <pc:docMk/>
            <pc:sldMk cId="908167305" sldId="300"/>
            <ac:picMk id="13" creationId="{6C543F8B-E40B-4975-BA7D-906739FD110D}"/>
          </ac:picMkLst>
        </pc:picChg>
      </pc:sldChg>
      <pc:sldChg chg="modSp mod">
        <pc:chgData name="Jack Norris" userId="b66afaaf-acac-40a8-acc5-7b25a2d0fd44" providerId="ADAL" clId="{DAD664A3-A6E3-4133-8EB1-CA2DBE930AAC}" dt="2022-09-22T13:47:26.559" v="641" actId="20577"/>
        <pc:sldMkLst>
          <pc:docMk/>
          <pc:sldMk cId="837269096" sldId="301"/>
        </pc:sldMkLst>
        <pc:spChg chg="mod">
          <ac:chgData name="Jack Norris" userId="b66afaaf-acac-40a8-acc5-7b25a2d0fd44" providerId="ADAL" clId="{DAD664A3-A6E3-4133-8EB1-CA2DBE930AAC}" dt="2022-09-16T10:41:45.880" v="609" actId="20577"/>
          <ac:spMkLst>
            <pc:docMk/>
            <pc:sldMk cId="837269096" sldId="301"/>
            <ac:spMk id="16" creationId="{838176FD-6BDD-4E99-A54D-87B48B61008E}"/>
          </ac:spMkLst>
        </pc:spChg>
        <pc:spChg chg="mod">
          <ac:chgData name="Jack Norris" userId="b66afaaf-acac-40a8-acc5-7b25a2d0fd44" providerId="ADAL" clId="{DAD664A3-A6E3-4133-8EB1-CA2DBE930AAC}" dt="2022-09-16T10:44:39.009" v="621" actId="20577"/>
          <ac:spMkLst>
            <pc:docMk/>
            <pc:sldMk cId="837269096" sldId="301"/>
            <ac:spMk id="33" creationId="{BA31C262-66CB-45AE-A2EC-34CCD01799FA}"/>
          </ac:spMkLst>
        </pc:spChg>
        <pc:spChg chg="mod">
          <ac:chgData name="Jack Norris" userId="b66afaaf-acac-40a8-acc5-7b25a2d0fd44" providerId="ADAL" clId="{DAD664A3-A6E3-4133-8EB1-CA2DBE930AAC}" dt="2022-09-22T13:47:26.559" v="641" actId="20577"/>
          <ac:spMkLst>
            <pc:docMk/>
            <pc:sldMk cId="837269096" sldId="301"/>
            <ac:spMk id="74" creationId="{9635573D-2ED8-4709-A3D6-D10C33913289}"/>
          </ac:spMkLst>
        </pc:spChg>
        <pc:graphicFrameChg chg="mod">
          <ac:chgData name="Jack Norris" userId="b66afaaf-acac-40a8-acc5-7b25a2d0fd44" providerId="ADAL" clId="{DAD664A3-A6E3-4133-8EB1-CA2DBE930AAC}" dt="2022-09-22T13:47:20.518" v="637"/>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DAD664A3-A6E3-4133-8EB1-CA2DBE930AAC}" dt="2022-09-16T10:41:34.180" v="605"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DAD664A3-A6E3-4133-8EB1-CA2DBE930AAC}" dt="2022-09-16T10:44:30.908" v="617" actId="1076"/>
          <ac:graphicFrameMkLst>
            <pc:docMk/>
            <pc:sldMk cId="837269096" sldId="301"/>
            <ac:graphicFrameMk id="17" creationId="{03481FA4-30B1-49D6-A058-EA5E8616D1F1}"/>
          </ac:graphicFrameMkLst>
        </pc:graphicFrameChg>
      </pc:sldChg>
      <pc:sldChg chg="modSp mod">
        <pc:chgData name="Jack Norris" userId="b66afaaf-acac-40a8-acc5-7b25a2d0fd44" providerId="ADAL" clId="{DAD664A3-A6E3-4133-8EB1-CA2DBE930AAC}" dt="2022-09-22T07:52:02.630" v="636" actId="14100"/>
        <pc:sldMkLst>
          <pc:docMk/>
          <pc:sldMk cId="1864939096" sldId="302"/>
        </pc:sldMkLst>
        <pc:spChg chg="mod">
          <ac:chgData name="Jack Norris" userId="b66afaaf-acac-40a8-acc5-7b25a2d0fd44" providerId="ADAL" clId="{DAD664A3-A6E3-4133-8EB1-CA2DBE930AAC}" dt="2022-09-22T07:51:52.950" v="632" actId="403"/>
          <ac:spMkLst>
            <pc:docMk/>
            <pc:sldMk cId="1864939096" sldId="302"/>
            <ac:spMk id="18" creationId="{E20E325F-54D0-44F3-B1FF-CC506BDB9147}"/>
          </ac:spMkLst>
        </pc:spChg>
        <pc:picChg chg="mod">
          <ac:chgData name="Jack Norris" userId="b66afaaf-acac-40a8-acc5-7b25a2d0fd44" providerId="ADAL" clId="{DAD664A3-A6E3-4133-8EB1-CA2DBE930AAC}" dt="2022-09-22T07:51:57.930" v="634" actId="1076"/>
          <ac:picMkLst>
            <pc:docMk/>
            <pc:sldMk cId="1864939096" sldId="302"/>
            <ac:picMk id="12" creationId="{0FC765D7-DEEB-4F57-99F5-C05163A1BD10}"/>
          </ac:picMkLst>
        </pc:picChg>
        <pc:picChg chg="mod">
          <ac:chgData name="Jack Norris" userId="b66afaaf-acac-40a8-acc5-7b25a2d0fd44" providerId="ADAL" clId="{DAD664A3-A6E3-4133-8EB1-CA2DBE930AAC}" dt="2022-09-22T07:52:02.630" v="636" actId="14100"/>
          <ac:picMkLst>
            <pc:docMk/>
            <pc:sldMk cId="1864939096" sldId="302"/>
            <ac:picMk id="13" creationId="{996A267D-933E-4614-ACD3-2C11E9A0F517}"/>
          </ac:picMkLst>
        </pc:picChg>
      </pc:sldChg>
      <pc:sldChg chg="modSp mod">
        <pc:chgData name="Jack Norris" userId="b66afaaf-acac-40a8-acc5-7b25a2d0fd44" providerId="ADAL" clId="{DAD664A3-A6E3-4133-8EB1-CA2DBE930AAC}" dt="2022-09-16T10:31:05.136" v="602" actId="1076"/>
        <pc:sldMkLst>
          <pc:docMk/>
          <pc:sldMk cId="3792866024" sldId="303"/>
        </pc:sldMkLst>
        <pc:spChg chg="mod">
          <ac:chgData name="Jack Norris" userId="b66afaaf-acac-40a8-acc5-7b25a2d0fd44" providerId="ADAL" clId="{DAD664A3-A6E3-4133-8EB1-CA2DBE930AAC}" dt="2022-09-16T10:31:00.736" v="600" actId="255"/>
          <ac:spMkLst>
            <pc:docMk/>
            <pc:sldMk cId="3792866024" sldId="303"/>
            <ac:spMk id="8" creationId="{CF1C8D28-9A25-45DC-BEBB-E99EAF3CB2F7}"/>
          </ac:spMkLst>
        </pc:spChg>
        <pc:picChg chg="mod">
          <ac:chgData name="Jack Norris" userId="b66afaaf-acac-40a8-acc5-7b25a2d0fd44" providerId="ADAL" clId="{DAD664A3-A6E3-4133-8EB1-CA2DBE930AAC}" dt="2022-09-16T10:31:03.204" v="601" actId="1076"/>
          <ac:picMkLst>
            <pc:docMk/>
            <pc:sldMk cId="3792866024" sldId="303"/>
            <ac:picMk id="5" creationId="{35B01E58-80F8-488D-B5CD-0AD4F5EF79E8}"/>
          </ac:picMkLst>
        </pc:picChg>
        <pc:picChg chg="mod">
          <ac:chgData name="Jack Norris" userId="b66afaaf-acac-40a8-acc5-7b25a2d0fd44" providerId="ADAL" clId="{DAD664A3-A6E3-4133-8EB1-CA2DBE930AAC}" dt="2022-09-16T10:31:05.136" v="602" actId="1076"/>
          <ac:picMkLst>
            <pc:docMk/>
            <pc:sldMk cId="3792866024" sldId="303"/>
            <ac:picMk id="6" creationId="{40B880C8-9ED6-404E-A514-FF1BE9A2FE7B}"/>
          </ac:picMkLst>
        </pc:picChg>
      </pc:sldChg>
    </pc:docChg>
  </pc:docChgLst>
  <pc:docChgLst>
    <pc:chgData name="Jack Norris" userId="b66afaaf-acac-40a8-acc5-7b25a2d0fd44" providerId="ADAL" clId="{C8C4812D-D316-4379-8A91-2F5ADBCE8998}"/>
    <pc:docChg chg="undo custSel modSld">
      <pc:chgData name="Jack Norris" userId="b66afaaf-acac-40a8-acc5-7b25a2d0fd44" providerId="ADAL" clId="{C8C4812D-D316-4379-8A91-2F5ADBCE8998}" dt="2022-06-01T10:30:49.996" v="113" actId="20577"/>
      <pc:docMkLst>
        <pc:docMk/>
      </pc:docMkLst>
      <pc:sldChg chg="modSp mod">
        <pc:chgData name="Jack Norris" userId="b66afaaf-acac-40a8-acc5-7b25a2d0fd44" providerId="ADAL" clId="{C8C4812D-D316-4379-8A91-2F5ADBCE8998}" dt="2022-05-26T15:01:10.763" v="27" actId="1076"/>
        <pc:sldMkLst>
          <pc:docMk/>
          <pc:sldMk cId="908167305" sldId="300"/>
        </pc:sldMkLst>
        <pc:spChg chg="mod">
          <ac:chgData name="Jack Norris" userId="b66afaaf-acac-40a8-acc5-7b25a2d0fd44" providerId="ADAL" clId="{C8C4812D-D316-4379-8A91-2F5ADBCE8998}" dt="2022-05-26T15:01:02.345" v="23" actId="20577"/>
          <ac:spMkLst>
            <pc:docMk/>
            <pc:sldMk cId="908167305" sldId="300"/>
            <ac:spMk id="18" creationId="{E20E325F-54D0-44F3-B1FF-CC506BDB9147}"/>
          </ac:spMkLst>
        </pc:spChg>
        <pc:picChg chg="mod">
          <ac:chgData name="Jack Norris" userId="b66afaaf-acac-40a8-acc5-7b25a2d0fd44" providerId="ADAL" clId="{C8C4812D-D316-4379-8A91-2F5ADBCE8998}" dt="2022-05-26T15:01:10.763" v="27" actId="1076"/>
          <ac:picMkLst>
            <pc:docMk/>
            <pc:sldMk cId="908167305" sldId="300"/>
            <ac:picMk id="8" creationId="{B8DB51F6-D0AB-4398-B4A5-E110DB0C4F87}"/>
          </ac:picMkLst>
        </pc:picChg>
        <pc:picChg chg="mod">
          <ac:chgData name="Jack Norris" userId="b66afaaf-acac-40a8-acc5-7b25a2d0fd44" providerId="ADAL" clId="{C8C4812D-D316-4379-8A91-2F5ADBCE8998}" dt="2022-05-26T15:01:05.057" v="24" actId="1076"/>
          <ac:picMkLst>
            <pc:docMk/>
            <pc:sldMk cId="908167305" sldId="300"/>
            <ac:picMk id="9" creationId="{C449DF34-0F38-4F3C-AC37-903A19D7DE09}"/>
          </ac:picMkLst>
        </pc:picChg>
        <pc:picChg chg="mod">
          <ac:chgData name="Jack Norris" userId="b66afaaf-acac-40a8-acc5-7b25a2d0fd44" providerId="ADAL" clId="{C8C4812D-D316-4379-8A91-2F5ADBCE8998}" dt="2022-05-26T15:01:08.802" v="26" actId="1076"/>
          <ac:picMkLst>
            <pc:docMk/>
            <pc:sldMk cId="908167305" sldId="300"/>
            <ac:picMk id="10" creationId="{9379DE11-BAC4-4826-A669-DC3D65F23969}"/>
          </ac:picMkLst>
        </pc:picChg>
        <pc:picChg chg="mod">
          <ac:chgData name="Jack Norris" userId="b66afaaf-acac-40a8-acc5-7b25a2d0fd44" providerId="ADAL" clId="{C8C4812D-D316-4379-8A91-2F5ADBCE8998}" dt="2022-05-26T15:01:06.413" v="25" actId="1076"/>
          <ac:picMkLst>
            <pc:docMk/>
            <pc:sldMk cId="908167305" sldId="300"/>
            <ac:picMk id="13" creationId="{6C543F8B-E40B-4975-BA7D-906739FD110D}"/>
          </ac:picMkLst>
        </pc:picChg>
      </pc:sldChg>
      <pc:sldChg chg="modSp mod">
        <pc:chgData name="Jack Norris" userId="b66afaaf-acac-40a8-acc5-7b25a2d0fd44" providerId="ADAL" clId="{C8C4812D-D316-4379-8A91-2F5ADBCE8998}" dt="2022-06-01T10:30:49.996" v="113" actId="20577"/>
        <pc:sldMkLst>
          <pc:docMk/>
          <pc:sldMk cId="837269096" sldId="301"/>
        </pc:sldMkLst>
        <pc:spChg chg="mod">
          <ac:chgData name="Jack Norris" userId="b66afaaf-acac-40a8-acc5-7b25a2d0fd44" providerId="ADAL" clId="{C8C4812D-D316-4379-8A91-2F5ADBCE8998}" dt="2022-05-30T10:11:10.482" v="96" actId="20577"/>
          <ac:spMkLst>
            <pc:docMk/>
            <pc:sldMk cId="837269096" sldId="301"/>
            <ac:spMk id="16" creationId="{838176FD-6BDD-4E99-A54D-87B48B61008E}"/>
          </ac:spMkLst>
        </pc:spChg>
        <pc:spChg chg="mod">
          <ac:chgData name="Jack Norris" userId="b66afaaf-acac-40a8-acc5-7b25a2d0fd44" providerId="ADAL" clId="{C8C4812D-D316-4379-8A91-2F5ADBCE8998}" dt="2022-05-30T10:17:03.657" v="106" actId="20577"/>
          <ac:spMkLst>
            <pc:docMk/>
            <pc:sldMk cId="837269096" sldId="301"/>
            <ac:spMk id="33" creationId="{BA31C262-66CB-45AE-A2EC-34CCD01799FA}"/>
          </ac:spMkLst>
        </pc:spChg>
        <pc:spChg chg="mod">
          <ac:chgData name="Jack Norris" userId="b66afaaf-acac-40a8-acc5-7b25a2d0fd44" providerId="ADAL" clId="{C8C4812D-D316-4379-8A91-2F5ADBCE8998}" dt="2022-06-01T10:30:49.996" v="113" actId="20577"/>
          <ac:spMkLst>
            <pc:docMk/>
            <pc:sldMk cId="837269096" sldId="301"/>
            <ac:spMk id="74" creationId="{9635573D-2ED8-4709-A3D6-D10C33913289}"/>
          </ac:spMkLst>
        </pc:spChg>
        <pc:graphicFrameChg chg="mod modGraphic">
          <ac:chgData name="Jack Norris" userId="b66afaaf-acac-40a8-acc5-7b25a2d0fd44" providerId="ADAL" clId="{C8C4812D-D316-4379-8A91-2F5ADBCE8998}" dt="2022-05-30T10:10:55.129" v="90"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C8C4812D-D316-4379-8A91-2F5ADBCE8998}" dt="2022-05-30T10:16:51.582" v="102"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C8C4812D-D316-4379-8A91-2F5ADBCE8998}" dt="2022-06-01T10:30:29.229" v="107"/>
          <ac:graphicFrameMkLst>
            <pc:docMk/>
            <pc:sldMk cId="837269096" sldId="301"/>
            <ac:graphicFrameMk id="27" creationId="{45C9EB0C-4CDB-4748-BBDE-CFD9FCC42DCD}"/>
          </ac:graphicFrameMkLst>
        </pc:graphicFrameChg>
      </pc:sldChg>
      <pc:sldChg chg="modSp mod">
        <pc:chgData name="Jack Norris" userId="b66afaaf-acac-40a8-acc5-7b25a2d0fd44" providerId="ADAL" clId="{C8C4812D-D316-4379-8A91-2F5ADBCE8998}" dt="2022-05-26T15:02:45.785" v="52" actId="5793"/>
        <pc:sldMkLst>
          <pc:docMk/>
          <pc:sldMk cId="1864939096" sldId="302"/>
        </pc:sldMkLst>
        <pc:spChg chg="mod">
          <ac:chgData name="Jack Norris" userId="b66afaaf-acac-40a8-acc5-7b25a2d0fd44" providerId="ADAL" clId="{C8C4812D-D316-4379-8A91-2F5ADBCE8998}" dt="2022-05-26T15:02:45.785" v="52" actId="5793"/>
          <ac:spMkLst>
            <pc:docMk/>
            <pc:sldMk cId="1864939096" sldId="302"/>
            <ac:spMk id="18" creationId="{E20E325F-54D0-44F3-B1FF-CC506BDB9147}"/>
          </ac:spMkLst>
        </pc:spChg>
        <pc:picChg chg="mod">
          <ac:chgData name="Jack Norris" userId="b66afaaf-acac-40a8-acc5-7b25a2d0fd44" providerId="ADAL" clId="{C8C4812D-D316-4379-8A91-2F5ADBCE8998}" dt="2022-05-26T15:02:39.773" v="48" actId="14100"/>
          <ac:picMkLst>
            <pc:docMk/>
            <pc:sldMk cId="1864939096" sldId="302"/>
            <ac:picMk id="12" creationId="{0FC765D7-DEEB-4F57-99F5-C05163A1BD10}"/>
          </ac:picMkLst>
        </pc:picChg>
        <pc:picChg chg="mod">
          <ac:chgData name="Jack Norris" userId="b66afaaf-acac-40a8-acc5-7b25a2d0fd44" providerId="ADAL" clId="{C8C4812D-D316-4379-8A91-2F5ADBCE8998}" dt="2022-05-26T15:02:41.055" v="49" actId="1076"/>
          <ac:picMkLst>
            <pc:docMk/>
            <pc:sldMk cId="1864939096" sldId="302"/>
            <ac:picMk id="13" creationId="{996A267D-933E-4614-ACD3-2C11E9A0F517}"/>
          </ac:picMkLst>
        </pc:picChg>
        <pc:picChg chg="mod">
          <ac:chgData name="Jack Norris" userId="b66afaaf-acac-40a8-acc5-7b25a2d0fd44" providerId="ADAL" clId="{C8C4812D-D316-4379-8A91-2F5ADBCE8998}" dt="2022-05-26T15:02:44.138" v="50" actId="1076"/>
          <ac:picMkLst>
            <pc:docMk/>
            <pc:sldMk cId="1864939096" sldId="302"/>
            <ac:picMk id="15" creationId="{FF0297AD-6ADA-4C9F-8B49-4907297F2E2F}"/>
          </ac:picMkLst>
        </pc:picChg>
      </pc:sldChg>
      <pc:sldChg chg="modSp mod">
        <pc:chgData name="Jack Norris" userId="b66afaaf-acac-40a8-acc5-7b25a2d0fd44" providerId="ADAL" clId="{C8C4812D-D316-4379-8A91-2F5ADBCE8998}" dt="2022-05-26T15:05:04.892" v="79" actId="1076"/>
        <pc:sldMkLst>
          <pc:docMk/>
          <pc:sldMk cId="3792866024" sldId="303"/>
        </pc:sldMkLst>
        <pc:spChg chg="mod">
          <ac:chgData name="Jack Norris" userId="b66afaaf-acac-40a8-acc5-7b25a2d0fd44" providerId="ADAL" clId="{C8C4812D-D316-4379-8A91-2F5ADBCE8998}" dt="2022-05-26T15:04:53.423" v="73" actId="1076"/>
          <ac:spMkLst>
            <pc:docMk/>
            <pc:sldMk cId="3792866024" sldId="303"/>
            <ac:spMk id="8" creationId="{CF1C8D28-9A25-45DC-BEBB-E99EAF3CB2F7}"/>
          </ac:spMkLst>
        </pc:spChg>
        <pc:picChg chg="mod">
          <ac:chgData name="Jack Norris" userId="b66afaaf-acac-40a8-acc5-7b25a2d0fd44" providerId="ADAL" clId="{C8C4812D-D316-4379-8A91-2F5ADBCE8998}" dt="2022-05-26T15:05:00.304" v="76" actId="1076"/>
          <ac:picMkLst>
            <pc:docMk/>
            <pc:sldMk cId="3792866024" sldId="303"/>
            <ac:picMk id="5" creationId="{35B01E58-80F8-488D-B5CD-0AD4F5EF79E8}"/>
          </ac:picMkLst>
        </pc:picChg>
        <pc:picChg chg="mod">
          <ac:chgData name="Jack Norris" userId="b66afaaf-acac-40a8-acc5-7b25a2d0fd44" providerId="ADAL" clId="{C8C4812D-D316-4379-8A91-2F5ADBCE8998}" dt="2022-05-26T15:05:04.892" v="79" actId="1076"/>
          <ac:picMkLst>
            <pc:docMk/>
            <pc:sldMk cId="3792866024" sldId="303"/>
            <ac:picMk id="6" creationId="{40B880C8-9ED6-404E-A514-FF1BE9A2FE7B}"/>
          </ac:picMkLst>
        </pc:picChg>
      </pc:sldChg>
    </pc:docChg>
  </pc:docChgLst>
  <pc:docChgLst>
    <pc:chgData name="Jason Wootton" userId="526938c4-8ce3-4c07-bb74-9d82b87cdb66" providerId="ADAL" clId="{978D921B-AF5D-4736-A4E4-B5E73CFF4C2F}"/>
    <pc:docChg chg="undo custSel modSld">
      <pc:chgData name="Jason Wootton" userId="526938c4-8ce3-4c07-bb74-9d82b87cdb66" providerId="ADAL" clId="{978D921B-AF5D-4736-A4E4-B5E73CFF4C2F}" dt="2023-04-05T10:37:43.516" v="524" actId="207"/>
      <pc:docMkLst>
        <pc:docMk/>
      </pc:docMkLst>
      <pc:sldChg chg="modSp mod">
        <pc:chgData name="Jason Wootton" userId="526938c4-8ce3-4c07-bb74-9d82b87cdb66" providerId="ADAL" clId="{978D921B-AF5D-4736-A4E4-B5E73CFF4C2F}" dt="2023-04-05T10:19:28.523" v="404" actId="2711"/>
        <pc:sldMkLst>
          <pc:docMk/>
          <pc:sldMk cId="908167305" sldId="300"/>
        </pc:sldMkLst>
        <pc:spChg chg="mod">
          <ac:chgData name="Jason Wootton" userId="526938c4-8ce3-4c07-bb74-9d82b87cdb66" providerId="ADAL" clId="{978D921B-AF5D-4736-A4E4-B5E73CFF4C2F}" dt="2023-04-05T10:19:28.523" v="404" actId="2711"/>
          <ac:spMkLst>
            <pc:docMk/>
            <pc:sldMk cId="908167305" sldId="300"/>
            <ac:spMk id="2" creationId="{39AC8E5F-D33A-4990-897F-BEA13212B4AE}"/>
          </ac:spMkLst>
        </pc:spChg>
        <pc:spChg chg="mod">
          <ac:chgData name="Jason Wootton" userId="526938c4-8ce3-4c07-bb74-9d82b87cdb66" providerId="ADAL" clId="{978D921B-AF5D-4736-A4E4-B5E73CFF4C2F}" dt="2023-04-05T10:18:51.622" v="402" actId="207"/>
          <ac:spMkLst>
            <pc:docMk/>
            <pc:sldMk cId="908167305" sldId="300"/>
            <ac:spMk id="18" creationId="{E20E325F-54D0-44F3-B1FF-CC506BDB9147}"/>
          </ac:spMkLst>
        </pc:spChg>
        <pc:picChg chg="mod">
          <ac:chgData name="Jason Wootton" userId="526938c4-8ce3-4c07-bb74-9d82b87cdb66" providerId="ADAL" clId="{978D921B-AF5D-4736-A4E4-B5E73CFF4C2F}" dt="2023-04-04T15:53:16.291" v="72" actId="1076"/>
          <ac:picMkLst>
            <pc:docMk/>
            <pc:sldMk cId="908167305" sldId="300"/>
            <ac:picMk id="8" creationId="{B8DB51F6-D0AB-4398-B4A5-E110DB0C4F87}"/>
          </ac:picMkLst>
        </pc:picChg>
        <pc:picChg chg="mod">
          <ac:chgData name="Jason Wootton" userId="526938c4-8ce3-4c07-bb74-9d82b87cdb66" providerId="ADAL" clId="{978D921B-AF5D-4736-A4E4-B5E73CFF4C2F}" dt="2023-04-04T15:53:10.708" v="71" actId="1076"/>
          <ac:picMkLst>
            <pc:docMk/>
            <pc:sldMk cId="908167305" sldId="300"/>
            <ac:picMk id="9" creationId="{C449DF34-0F38-4F3C-AC37-903A19D7DE09}"/>
          </ac:picMkLst>
        </pc:picChg>
        <pc:picChg chg="mod">
          <ac:chgData name="Jason Wootton" userId="526938c4-8ce3-4c07-bb74-9d82b87cdb66" providerId="ADAL" clId="{978D921B-AF5D-4736-A4E4-B5E73CFF4C2F}" dt="2023-04-04T15:53:05.301" v="69" actId="1076"/>
          <ac:picMkLst>
            <pc:docMk/>
            <pc:sldMk cId="908167305" sldId="300"/>
            <ac:picMk id="10" creationId="{9379DE11-BAC4-4826-A669-DC3D65F23969}"/>
          </ac:picMkLst>
        </pc:picChg>
        <pc:picChg chg="mod">
          <ac:chgData name="Jason Wootton" userId="526938c4-8ce3-4c07-bb74-9d82b87cdb66" providerId="ADAL" clId="{978D921B-AF5D-4736-A4E4-B5E73CFF4C2F}" dt="2023-04-04T15:53:07.996" v="70" actId="1076"/>
          <ac:picMkLst>
            <pc:docMk/>
            <pc:sldMk cId="908167305" sldId="300"/>
            <ac:picMk id="13" creationId="{6C543F8B-E40B-4975-BA7D-906739FD110D}"/>
          </ac:picMkLst>
        </pc:picChg>
      </pc:sldChg>
      <pc:sldChg chg="modSp mod">
        <pc:chgData name="Jason Wootton" userId="526938c4-8ce3-4c07-bb74-9d82b87cdb66" providerId="ADAL" clId="{978D921B-AF5D-4736-A4E4-B5E73CFF4C2F}" dt="2023-04-05T10:19:15.500" v="403" actId="2711"/>
        <pc:sldMkLst>
          <pc:docMk/>
          <pc:sldMk cId="837269096" sldId="301"/>
        </pc:sldMkLst>
        <pc:spChg chg="mod">
          <ac:chgData name="Jason Wootton" userId="526938c4-8ce3-4c07-bb74-9d82b87cdb66" providerId="ADAL" clId="{978D921B-AF5D-4736-A4E4-B5E73CFF4C2F}" dt="2023-04-05T10:19:15.500" v="403" actId="2711"/>
          <ac:spMkLst>
            <pc:docMk/>
            <pc:sldMk cId="837269096" sldId="301"/>
            <ac:spMk id="3" creationId="{1BA4BC58-1D78-4D32-B479-D264EDA1A4A9}"/>
          </ac:spMkLst>
        </pc:spChg>
        <pc:spChg chg="mod">
          <ac:chgData name="Jason Wootton" userId="526938c4-8ce3-4c07-bb74-9d82b87cdb66" providerId="ADAL" clId="{978D921B-AF5D-4736-A4E4-B5E73CFF4C2F}" dt="2023-04-03T17:19:41.176" v="21" actId="20577"/>
          <ac:spMkLst>
            <pc:docMk/>
            <pc:sldMk cId="837269096" sldId="301"/>
            <ac:spMk id="16" creationId="{838176FD-6BDD-4E99-A54D-87B48B61008E}"/>
          </ac:spMkLst>
        </pc:spChg>
        <pc:spChg chg="mod">
          <ac:chgData name="Jason Wootton" userId="526938c4-8ce3-4c07-bb74-9d82b87cdb66" providerId="ADAL" clId="{978D921B-AF5D-4736-A4E4-B5E73CFF4C2F}" dt="2023-04-03T17:10:35.994" v="5" actId="20577"/>
          <ac:spMkLst>
            <pc:docMk/>
            <pc:sldMk cId="837269096" sldId="301"/>
            <ac:spMk id="58" creationId="{5FC3BB42-A4AA-65CB-8AAD-75D81FDA7EFB}"/>
          </ac:spMkLst>
        </pc:spChg>
        <pc:spChg chg="mod">
          <ac:chgData name="Jason Wootton" userId="526938c4-8ce3-4c07-bb74-9d82b87cdb66" providerId="ADAL" clId="{978D921B-AF5D-4736-A4E4-B5E73CFF4C2F}" dt="2023-04-04T14:53:16.016" v="26" actId="13926"/>
          <ac:spMkLst>
            <pc:docMk/>
            <pc:sldMk cId="837269096" sldId="301"/>
            <ac:spMk id="74" creationId="{9635573D-2ED8-4709-A3D6-D10C33913289}"/>
          </ac:spMkLst>
        </pc:spChg>
        <pc:graphicFrameChg chg="mod modGraphic">
          <ac:chgData name="Jason Wootton" userId="526938c4-8ce3-4c07-bb74-9d82b87cdb66" providerId="ADAL" clId="{978D921B-AF5D-4736-A4E4-B5E73CFF4C2F}" dt="2023-04-04T14:54:09.515" v="29"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978D921B-AF5D-4736-A4E4-B5E73CFF4C2F}" dt="2023-04-03T17:15:49.346" v="19" actId="1036"/>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978D921B-AF5D-4736-A4E4-B5E73CFF4C2F}" dt="2023-04-03T17:10:21.034" v="3" actId="2711"/>
          <ac:graphicFrameMkLst>
            <pc:docMk/>
            <pc:sldMk cId="837269096" sldId="301"/>
            <ac:graphicFrameMk id="17" creationId="{03481FA4-30B1-49D6-A058-EA5E8616D1F1}"/>
          </ac:graphicFrameMkLst>
        </pc:graphicFrameChg>
      </pc:sldChg>
      <pc:sldChg chg="modSp mod">
        <pc:chgData name="Jason Wootton" userId="526938c4-8ce3-4c07-bb74-9d82b87cdb66" providerId="ADAL" clId="{978D921B-AF5D-4736-A4E4-B5E73CFF4C2F}" dt="2023-04-05T10:19:34.500" v="405" actId="2711"/>
        <pc:sldMkLst>
          <pc:docMk/>
          <pc:sldMk cId="1864939096" sldId="302"/>
        </pc:sldMkLst>
        <pc:spChg chg="mod">
          <ac:chgData name="Jason Wootton" userId="526938c4-8ce3-4c07-bb74-9d82b87cdb66" providerId="ADAL" clId="{978D921B-AF5D-4736-A4E4-B5E73CFF4C2F}" dt="2023-04-05T10:19:34.500" v="405" actId="2711"/>
          <ac:spMkLst>
            <pc:docMk/>
            <pc:sldMk cId="1864939096" sldId="302"/>
            <ac:spMk id="2" creationId="{39AC8E5F-D33A-4990-897F-BEA13212B4AE}"/>
          </ac:spMkLst>
        </pc:spChg>
        <pc:spChg chg="mod">
          <ac:chgData name="Jason Wootton" userId="526938c4-8ce3-4c07-bb74-9d82b87cdb66" providerId="ADAL" clId="{978D921B-AF5D-4736-A4E4-B5E73CFF4C2F}" dt="2023-04-05T10:18:31.543" v="398" actId="207"/>
          <ac:spMkLst>
            <pc:docMk/>
            <pc:sldMk cId="1864939096" sldId="302"/>
            <ac:spMk id="18" creationId="{E20E325F-54D0-44F3-B1FF-CC506BDB9147}"/>
          </ac:spMkLst>
        </pc:spChg>
        <pc:picChg chg="mod">
          <ac:chgData name="Jason Wootton" userId="526938c4-8ce3-4c07-bb74-9d82b87cdb66" providerId="ADAL" clId="{978D921B-AF5D-4736-A4E4-B5E73CFF4C2F}" dt="2023-04-04T16:01:23.826" v="285" actId="1076"/>
          <ac:picMkLst>
            <pc:docMk/>
            <pc:sldMk cId="1864939096" sldId="302"/>
            <ac:picMk id="13" creationId="{996A267D-933E-4614-ACD3-2C11E9A0F517}"/>
          </ac:picMkLst>
        </pc:picChg>
      </pc:sldChg>
      <pc:sldChg chg="modSp mod">
        <pc:chgData name="Jason Wootton" userId="526938c4-8ce3-4c07-bb74-9d82b87cdb66" providerId="ADAL" clId="{978D921B-AF5D-4736-A4E4-B5E73CFF4C2F}" dt="2023-04-05T10:37:43.516" v="524" actId="207"/>
        <pc:sldMkLst>
          <pc:docMk/>
          <pc:sldMk cId="3792866024" sldId="303"/>
        </pc:sldMkLst>
        <pc:spChg chg="mod">
          <ac:chgData name="Jason Wootton" userId="526938c4-8ce3-4c07-bb74-9d82b87cdb66" providerId="ADAL" clId="{978D921B-AF5D-4736-A4E4-B5E73CFF4C2F}" dt="2023-04-05T10:20:01.300" v="414" actId="1035"/>
          <ac:spMkLst>
            <pc:docMk/>
            <pc:sldMk cId="3792866024" sldId="303"/>
            <ac:spMk id="3" creationId="{21CEA7CF-4B77-42FD-9CD6-C9DDBCF6CC20}"/>
          </ac:spMkLst>
        </pc:spChg>
        <pc:spChg chg="mod">
          <ac:chgData name="Jason Wootton" userId="526938c4-8ce3-4c07-bb74-9d82b87cdb66" providerId="ADAL" clId="{978D921B-AF5D-4736-A4E4-B5E73CFF4C2F}" dt="2023-04-05T10:37:43.516" v="524" actId="207"/>
          <ac:spMkLst>
            <pc:docMk/>
            <pc:sldMk cId="3792866024" sldId="303"/>
            <ac:spMk id="8" creationId="{CF1C8D28-9A25-45DC-BEBB-E99EAF3CB2F7}"/>
          </ac:spMkLst>
        </pc:spChg>
        <pc:picChg chg="mod">
          <ac:chgData name="Jason Wootton" userId="526938c4-8ce3-4c07-bb74-9d82b87cdb66" providerId="ADAL" clId="{978D921B-AF5D-4736-A4E4-B5E73CFF4C2F}" dt="2023-04-05T10:36:12.385" v="516" actId="1076"/>
          <ac:picMkLst>
            <pc:docMk/>
            <pc:sldMk cId="3792866024" sldId="303"/>
            <ac:picMk id="5" creationId="{35B01E58-80F8-488D-B5CD-0AD4F5EF79E8}"/>
          </ac:picMkLst>
        </pc:picChg>
        <pc:picChg chg="mod">
          <ac:chgData name="Jason Wootton" userId="526938c4-8ce3-4c07-bb74-9d82b87cdb66" providerId="ADAL" clId="{978D921B-AF5D-4736-A4E4-B5E73CFF4C2F}" dt="2023-04-05T10:36:09.260" v="515" actId="1076"/>
          <ac:picMkLst>
            <pc:docMk/>
            <pc:sldMk cId="3792866024" sldId="303"/>
            <ac:picMk id="6" creationId="{40B880C8-9ED6-404E-A514-FF1BE9A2FE7B}"/>
          </ac:picMkLst>
        </pc:picChg>
      </pc:sldChg>
    </pc:docChg>
  </pc:docChgLst>
  <pc:docChgLst>
    <pc:chgData name="Jack Norris" userId="b66afaaf-acac-40a8-acc5-7b25a2d0fd44" providerId="ADAL" clId="{7B41B174-2911-4C01-8AFC-10E21113A71C}"/>
    <pc:docChg chg="custSel modSld">
      <pc:chgData name="Jack Norris" userId="b66afaaf-acac-40a8-acc5-7b25a2d0fd44" providerId="ADAL" clId="{7B41B174-2911-4C01-8AFC-10E21113A71C}" dt="2022-04-06T09:10:43.901" v="851" actId="20577"/>
      <pc:docMkLst>
        <pc:docMk/>
      </pc:docMkLst>
      <pc:sldChg chg="addSp delSp modSp mod">
        <pc:chgData name="Jack Norris" userId="b66afaaf-acac-40a8-acc5-7b25a2d0fd44" providerId="ADAL" clId="{7B41B174-2911-4C01-8AFC-10E21113A71C}" dt="2022-03-30T13:01:37.447" v="730" actId="1076"/>
        <pc:sldMkLst>
          <pc:docMk/>
          <pc:sldMk cId="908167305" sldId="300"/>
        </pc:sldMkLst>
        <pc:spChg chg="add del">
          <ac:chgData name="Jack Norris" userId="b66afaaf-acac-40a8-acc5-7b25a2d0fd44" providerId="ADAL" clId="{7B41B174-2911-4C01-8AFC-10E21113A71C}" dt="2022-03-30T12:55:03.317" v="15"/>
          <ac:spMkLst>
            <pc:docMk/>
            <pc:sldMk cId="908167305" sldId="300"/>
            <ac:spMk id="3" creationId="{C78AEA48-D284-4A4F-A8F2-B187459A5931}"/>
          </ac:spMkLst>
        </pc:spChg>
        <pc:spChg chg="add del">
          <ac:chgData name="Jack Norris" userId="b66afaaf-acac-40a8-acc5-7b25a2d0fd44" providerId="ADAL" clId="{7B41B174-2911-4C01-8AFC-10E21113A71C}" dt="2022-03-30T12:55:08.237" v="17"/>
          <ac:spMkLst>
            <pc:docMk/>
            <pc:sldMk cId="908167305" sldId="300"/>
            <ac:spMk id="4" creationId="{B0CF1619-A0D4-4F98-A7FF-B970D6B34035}"/>
          </ac:spMkLst>
        </pc:spChg>
        <pc:spChg chg="add del">
          <ac:chgData name="Jack Norris" userId="b66afaaf-acac-40a8-acc5-7b25a2d0fd44" providerId="ADAL" clId="{7B41B174-2911-4C01-8AFC-10E21113A71C}" dt="2022-03-30T12:55:23.959" v="19"/>
          <ac:spMkLst>
            <pc:docMk/>
            <pc:sldMk cId="908167305" sldId="300"/>
            <ac:spMk id="5" creationId="{442AE0FA-9AFC-495F-9532-E9D12A02493A}"/>
          </ac:spMkLst>
        </pc:spChg>
        <pc:spChg chg="add del mod">
          <ac:chgData name="Jack Norris" userId="b66afaaf-acac-40a8-acc5-7b25a2d0fd44" providerId="ADAL" clId="{7B41B174-2911-4C01-8AFC-10E21113A71C}" dt="2022-03-30T12:55:39.716" v="29"/>
          <ac:spMkLst>
            <pc:docMk/>
            <pc:sldMk cId="908167305" sldId="300"/>
            <ac:spMk id="11" creationId="{9E018867-004E-4EEA-994A-1D59554F7455}"/>
          </ac:spMkLst>
        </pc:spChg>
        <pc:spChg chg="add del mod">
          <ac:chgData name="Jack Norris" userId="b66afaaf-acac-40a8-acc5-7b25a2d0fd44" providerId="ADAL" clId="{7B41B174-2911-4C01-8AFC-10E21113A71C}" dt="2022-03-30T12:55:55.533" v="33"/>
          <ac:spMkLst>
            <pc:docMk/>
            <pc:sldMk cId="908167305" sldId="300"/>
            <ac:spMk id="12" creationId="{5D66EC4E-39E3-4041-97F4-8C7D45C9D0D1}"/>
          </ac:spMkLst>
        </pc:spChg>
        <pc:spChg chg="mod">
          <ac:chgData name="Jack Norris" userId="b66afaaf-acac-40a8-acc5-7b25a2d0fd44" providerId="ADAL" clId="{7B41B174-2911-4C01-8AFC-10E21113A71C}" dt="2022-03-30T13:01:21.581" v="725" actId="5793"/>
          <ac:spMkLst>
            <pc:docMk/>
            <pc:sldMk cId="908167305" sldId="300"/>
            <ac:spMk id="18" creationId="{E20E325F-54D0-44F3-B1FF-CC506BDB9147}"/>
          </ac:spMkLst>
        </pc:spChg>
        <pc:picChg chg="mod">
          <ac:chgData name="Jack Norris" userId="b66afaaf-acac-40a8-acc5-7b25a2d0fd44" providerId="ADAL" clId="{7B41B174-2911-4C01-8AFC-10E21113A71C}" dt="2022-03-30T13:01:34.117" v="728" actId="1076"/>
          <ac:picMkLst>
            <pc:docMk/>
            <pc:sldMk cId="908167305" sldId="300"/>
            <ac:picMk id="9" creationId="{C449DF34-0F38-4F3C-AC37-903A19D7DE09}"/>
          </ac:picMkLst>
        </pc:picChg>
        <pc:picChg chg="mod">
          <ac:chgData name="Jack Norris" userId="b66afaaf-acac-40a8-acc5-7b25a2d0fd44" providerId="ADAL" clId="{7B41B174-2911-4C01-8AFC-10E21113A71C}" dt="2022-03-30T13:01:37.447" v="730" actId="1076"/>
          <ac:picMkLst>
            <pc:docMk/>
            <pc:sldMk cId="908167305" sldId="300"/>
            <ac:picMk id="10" creationId="{9379DE11-BAC4-4826-A669-DC3D65F23969}"/>
          </ac:picMkLst>
        </pc:picChg>
        <pc:picChg chg="mod">
          <ac:chgData name="Jack Norris" userId="b66afaaf-acac-40a8-acc5-7b25a2d0fd44" providerId="ADAL" clId="{7B41B174-2911-4C01-8AFC-10E21113A71C}" dt="2022-03-30T13:01:35.939" v="729" actId="1076"/>
          <ac:picMkLst>
            <pc:docMk/>
            <pc:sldMk cId="908167305" sldId="300"/>
            <ac:picMk id="13" creationId="{6C543F8B-E40B-4975-BA7D-906739FD110D}"/>
          </ac:picMkLst>
        </pc:picChg>
      </pc:sldChg>
      <pc:sldChg chg="addSp delSp modSp mod">
        <pc:chgData name="Jack Norris" userId="b66afaaf-acac-40a8-acc5-7b25a2d0fd44" providerId="ADAL" clId="{7B41B174-2911-4C01-8AFC-10E21113A71C}" dt="2022-04-06T09:10:43.901" v="851" actId="20577"/>
        <pc:sldMkLst>
          <pc:docMk/>
          <pc:sldMk cId="837269096" sldId="301"/>
        </pc:sldMkLst>
        <pc:spChg chg="mod">
          <ac:chgData name="Jack Norris" userId="b66afaaf-acac-40a8-acc5-7b25a2d0fd44" providerId="ADAL" clId="{7B41B174-2911-4C01-8AFC-10E21113A71C}" dt="2022-03-30T13:34:06.287" v="821" actId="20577"/>
          <ac:spMkLst>
            <pc:docMk/>
            <pc:sldMk cId="837269096" sldId="301"/>
            <ac:spMk id="16" creationId="{838176FD-6BDD-4E99-A54D-87B48B61008E}"/>
          </ac:spMkLst>
        </pc:spChg>
        <pc:spChg chg="mod">
          <ac:chgData name="Jack Norris" userId="b66afaaf-acac-40a8-acc5-7b25a2d0fd44" providerId="ADAL" clId="{7B41B174-2911-4C01-8AFC-10E21113A71C}" dt="2022-04-04T13:45:44.551" v="848" actId="20577"/>
          <ac:spMkLst>
            <pc:docMk/>
            <pc:sldMk cId="837269096" sldId="301"/>
            <ac:spMk id="33" creationId="{BA31C262-66CB-45AE-A2EC-34CCD01799FA}"/>
          </ac:spMkLst>
        </pc:spChg>
        <pc:spChg chg="mod">
          <ac:chgData name="Jack Norris" userId="b66afaaf-acac-40a8-acc5-7b25a2d0fd44" providerId="ADAL" clId="{7B41B174-2911-4C01-8AFC-10E21113A71C}" dt="2022-04-06T09:10:43.901" v="851" actId="20577"/>
          <ac:spMkLst>
            <pc:docMk/>
            <pc:sldMk cId="837269096" sldId="301"/>
            <ac:spMk id="74" creationId="{9635573D-2ED8-4709-A3D6-D10C33913289}"/>
          </ac:spMkLst>
        </pc:spChg>
        <pc:graphicFrameChg chg="mod">
          <ac:chgData name="Jack Norris" userId="b66afaaf-acac-40a8-acc5-7b25a2d0fd44" providerId="ADAL" clId="{7B41B174-2911-4C01-8AFC-10E21113A71C}" dt="2022-04-06T09:08:30.286" v="849"/>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B41B174-2911-4C01-8AFC-10E21113A71C}" dt="2022-03-30T13:33:48.543" v="819" actId="207"/>
          <ac:graphicFrameMkLst>
            <pc:docMk/>
            <pc:sldMk cId="837269096" sldId="301"/>
            <ac:graphicFrameMk id="13" creationId="{3DD3EFD0-C043-49B1-A71A-318C4B424A5E}"/>
          </ac:graphicFrameMkLst>
        </pc:graphicFrameChg>
        <pc:graphicFrameChg chg="add mod modGraphic">
          <ac:chgData name="Jack Norris" userId="b66afaaf-acac-40a8-acc5-7b25a2d0fd44" providerId="ADAL" clId="{7B41B174-2911-4C01-8AFC-10E21113A71C}" dt="2022-04-04T13:45:40.072" v="846" actId="14100"/>
          <ac:graphicFrameMkLst>
            <pc:docMk/>
            <pc:sldMk cId="837269096" sldId="301"/>
            <ac:graphicFrameMk id="17" creationId="{03481FA4-30B1-49D6-A058-EA5E8616D1F1}"/>
          </ac:graphicFrameMkLst>
        </pc:graphicFrameChg>
        <pc:graphicFrameChg chg="del mod">
          <ac:chgData name="Jack Norris" userId="b66afaaf-acac-40a8-acc5-7b25a2d0fd44" providerId="ADAL" clId="{7B41B174-2911-4C01-8AFC-10E21113A71C}" dt="2022-04-04T13:45:13.587" v="824" actId="478"/>
          <ac:graphicFrameMkLst>
            <pc:docMk/>
            <pc:sldMk cId="837269096" sldId="301"/>
            <ac:graphicFrameMk id="35" creationId="{B29D059F-34E1-406A-AF9C-4E38FB5AC6D1}"/>
          </ac:graphicFrameMkLst>
        </pc:graphicFrameChg>
      </pc:sldChg>
      <pc:sldChg chg="modSp mod">
        <pc:chgData name="Jack Norris" userId="b66afaaf-acac-40a8-acc5-7b25a2d0fd44" providerId="ADAL" clId="{7B41B174-2911-4C01-8AFC-10E21113A71C}" dt="2022-04-04T10:16:19.957" v="822" actId="255"/>
        <pc:sldMkLst>
          <pc:docMk/>
          <pc:sldMk cId="1864939096" sldId="302"/>
        </pc:sldMkLst>
        <pc:spChg chg="mod">
          <ac:chgData name="Jack Norris" userId="b66afaaf-acac-40a8-acc5-7b25a2d0fd44" providerId="ADAL" clId="{7B41B174-2911-4C01-8AFC-10E21113A71C}" dt="2022-04-04T10:16:19.957" v="822" actId="255"/>
          <ac:spMkLst>
            <pc:docMk/>
            <pc:sldMk cId="1864939096" sldId="302"/>
            <ac:spMk id="18" creationId="{E20E325F-54D0-44F3-B1FF-CC506BDB9147}"/>
          </ac:spMkLst>
        </pc:spChg>
        <pc:picChg chg="mod">
          <ac:chgData name="Jack Norris" userId="b66afaaf-acac-40a8-acc5-7b25a2d0fd44" providerId="ADAL" clId="{7B41B174-2911-4C01-8AFC-10E21113A71C}" dt="2022-03-30T13:06:54.185" v="791" actId="1076"/>
          <ac:picMkLst>
            <pc:docMk/>
            <pc:sldMk cId="1864939096" sldId="302"/>
            <ac:picMk id="12" creationId="{0FC765D7-DEEB-4F57-99F5-C05163A1BD10}"/>
          </ac:picMkLst>
        </pc:picChg>
        <pc:picChg chg="mod">
          <ac:chgData name="Jack Norris" userId="b66afaaf-acac-40a8-acc5-7b25a2d0fd44" providerId="ADAL" clId="{7B41B174-2911-4C01-8AFC-10E21113A71C}" dt="2022-03-30T13:06:37.717" v="782" actId="14100"/>
          <ac:picMkLst>
            <pc:docMk/>
            <pc:sldMk cId="1864939096" sldId="302"/>
            <ac:picMk id="13" creationId="{996A267D-933E-4614-ACD3-2C11E9A0F517}"/>
          </ac:picMkLst>
        </pc:picChg>
        <pc:picChg chg="mod">
          <ac:chgData name="Jack Norris" userId="b66afaaf-acac-40a8-acc5-7b25a2d0fd44" providerId="ADAL" clId="{7B41B174-2911-4C01-8AFC-10E21113A71C}" dt="2022-03-30T13:06:35.081" v="780" actId="1076"/>
          <ac:picMkLst>
            <pc:docMk/>
            <pc:sldMk cId="1864939096" sldId="302"/>
            <ac:picMk id="15" creationId="{FF0297AD-6ADA-4C9F-8B49-4907297F2E2F}"/>
          </ac:picMkLst>
        </pc:picChg>
      </pc:sldChg>
      <pc:sldChg chg="modSp mod">
        <pc:chgData name="Jack Norris" userId="b66afaaf-acac-40a8-acc5-7b25a2d0fd44" providerId="ADAL" clId="{7B41B174-2911-4C01-8AFC-10E21113A71C}" dt="2022-03-30T13:19:10.754" v="817" actId="1076"/>
        <pc:sldMkLst>
          <pc:docMk/>
          <pc:sldMk cId="3792866024" sldId="303"/>
        </pc:sldMkLst>
        <pc:spChg chg="mod">
          <ac:chgData name="Jack Norris" userId="b66afaaf-acac-40a8-acc5-7b25a2d0fd44" providerId="ADAL" clId="{7B41B174-2911-4C01-8AFC-10E21113A71C}" dt="2022-03-30T13:19:03.327" v="815" actId="207"/>
          <ac:spMkLst>
            <pc:docMk/>
            <pc:sldMk cId="3792866024" sldId="303"/>
            <ac:spMk id="8" creationId="{CF1C8D28-9A25-45DC-BEBB-E99EAF3CB2F7}"/>
          </ac:spMkLst>
        </pc:spChg>
        <pc:picChg chg="mod">
          <ac:chgData name="Jack Norris" userId="b66afaaf-acac-40a8-acc5-7b25a2d0fd44" providerId="ADAL" clId="{7B41B174-2911-4C01-8AFC-10E21113A71C}" dt="2022-03-30T13:19:10.754" v="817" actId="1076"/>
          <ac:picMkLst>
            <pc:docMk/>
            <pc:sldMk cId="3792866024" sldId="303"/>
            <ac:picMk id="5" creationId="{35B01E58-80F8-488D-B5CD-0AD4F5EF79E8}"/>
          </ac:picMkLst>
        </pc:picChg>
        <pc:picChg chg="mod">
          <ac:chgData name="Jack Norris" userId="b66afaaf-acac-40a8-acc5-7b25a2d0fd44" providerId="ADAL" clId="{7B41B174-2911-4C01-8AFC-10E21113A71C}" dt="2022-03-30T13:19:09.081" v="816" actId="1076"/>
          <ac:picMkLst>
            <pc:docMk/>
            <pc:sldMk cId="3792866024" sldId="303"/>
            <ac:picMk id="6" creationId="{40B880C8-9ED6-404E-A514-FF1BE9A2FE7B}"/>
          </ac:picMkLst>
        </pc:picChg>
        <pc:picChg chg="mod">
          <ac:chgData name="Jack Norris" userId="b66afaaf-acac-40a8-acc5-7b25a2d0fd44" providerId="ADAL" clId="{7B41B174-2911-4C01-8AFC-10E21113A71C}" dt="2022-03-30T13:06:28.491" v="777" actId="1076"/>
          <ac:picMkLst>
            <pc:docMk/>
            <pc:sldMk cId="3792866024" sldId="303"/>
            <ac:picMk id="11" creationId="{1177DC11-BB3B-4154-AE35-5212F50D51E4}"/>
          </ac:picMkLst>
        </pc:picChg>
      </pc:sldChg>
    </pc:docChg>
  </pc:docChgLst>
  <pc:docChgLst>
    <pc:chgData name="Jason Wootton" userId="526938c4-8ce3-4c07-bb74-9d82b87cdb66" providerId="ADAL" clId="{F1C6F58A-C47D-4B70-BB26-1A38D684A1D7}"/>
    <pc:docChg chg="undo custSel modSld modMainMaster">
      <pc:chgData name="Jason Wootton" userId="526938c4-8ce3-4c07-bb74-9d82b87cdb66" providerId="ADAL" clId="{F1C6F58A-C47D-4B70-BB26-1A38D684A1D7}" dt="2023-03-08T11:22:06.158" v="368" actId="2711"/>
      <pc:docMkLst>
        <pc:docMk/>
      </pc:docMkLst>
      <pc:sldChg chg="modSp mod">
        <pc:chgData name="Jason Wootton" userId="526938c4-8ce3-4c07-bb74-9d82b87cdb66" providerId="ADAL" clId="{F1C6F58A-C47D-4B70-BB26-1A38D684A1D7}" dt="2023-03-07T12:05:03.245" v="258" actId="1035"/>
        <pc:sldMkLst>
          <pc:docMk/>
          <pc:sldMk cId="908167305" sldId="300"/>
        </pc:sldMkLst>
        <pc:spChg chg="mod">
          <ac:chgData name="Jason Wootton" userId="526938c4-8ce3-4c07-bb74-9d82b87cdb66" providerId="ADAL" clId="{F1C6F58A-C47D-4B70-BB26-1A38D684A1D7}" dt="2023-03-07T12:04:31.240" v="196" actId="948"/>
          <ac:spMkLst>
            <pc:docMk/>
            <pc:sldMk cId="908167305" sldId="300"/>
            <ac:spMk id="18" creationId="{E20E325F-54D0-44F3-B1FF-CC506BDB9147}"/>
          </ac:spMkLst>
        </pc:spChg>
        <pc:picChg chg="mod">
          <ac:chgData name="Jason Wootton" userId="526938c4-8ce3-4c07-bb74-9d82b87cdb66" providerId="ADAL" clId="{F1C6F58A-C47D-4B70-BB26-1A38D684A1D7}" dt="2023-03-07T12:05:03.245" v="258" actId="1035"/>
          <ac:picMkLst>
            <pc:docMk/>
            <pc:sldMk cId="908167305" sldId="300"/>
            <ac:picMk id="8" creationId="{B8DB51F6-D0AB-4398-B4A5-E110DB0C4F87}"/>
          </ac:picMkLst>
        </pc:picChg>
        <pc:picChg chg="mod">
          <ac:chgData name="Jason Wootton" userId="526938c4-8ce3-4c07-bb74-9d82b87cdb66" providerId="ADAL" clId="{F1C6F58A-C47D-4B70-BB26-1A38D684A1D7}" dt="2023-03-07T12:04:49.368" v="244" actId="1035"/>
          <ac:picMkLst>
            <pc:docMk/>
            <pc:sldMk cId="908167305" sldId="300"/>
            <ac:picMk id="9" creationId="{C449DF34-0F38-4F3C-AC37-903A19D7DE09}"/>
          </ac:picMkLst>
        </pc:picChg>
        <pc:picChg chg="mod">
          <ac:chgData name="Jason Wootton" userId="526938c4-8ce3-4c07-bb74-9d82b87cdb66" providerId="ADAL" clId="{F1C6F58A-C47D-4B70-BB26-1A38D684A1D7}" dt="2023-03-07T12:05:00.508" v="254" actId="1036"/>
          <ac:picMkLst>
            <pc:docMk/>
            <pc:sldMk cId="908167305" sldId="300"/>
            <ac:picMk id="10" creationId="{9379DE11-BAC4-4826-A669-DC3D65F23969}"/>
          </ac:picMkLst>
        </pc:picChg>
        <pc:picChg chg="mod">
          <ac:chgData name="Jason Wootton" userId="526938c4-8ce3-4c07-bb74-9d82b87cdb66" providerId="ADAL" clId="{F1C6F58A-C47D-4B70-BB26-1A38D684A1D7}" dt="2023-03-07T12:04:57.385" v="248" actId="1036"/>
          <ac:picMkLst>
            <pc:docMk/>
            <pc:sldMk cId="908167305" sldId="300"/>
            <ac:picMk id="13" creationId="{6C543F8B-E40B-4975-BA7D-906739FD110D}"/>
          </ac:picMkLst>
        </pc:picChg>
      </pc:sldChg>
      <pc:sldChg chg="modSp mod">
        <pc:chgData name="Jason Wootton" userId="526938c4-8ce3-4c07-bb74-9d82b87cdb66" providerId="ADAL" clId="{F1C6F58A-C47D-4B70-BB26-1A38D684A1D7}" dt="2023-03-08T11:22:06.158" v="368" actId="2711"/>
        <pc:sldMkLst>
          <pc:docMk/>
          <pc:sldMk cId="837269096" sldId="301"/>
        </pc:sldMkLst>
        <pc:spChg chg="mod">
          <ac:chgData name="Jason Wootton" userId="526938c4-8ce3-4c07-bb74-9d82b87cdb66" providerId="ADAL" clId="{F1C6F58A-C47D-4B70-BB26-1A38D684A1D7}" dt="2023-03-07T12:24:42.583" v="363" actId="1076"/>
          <ac:spMkLst>
            <pc:docMk/>
            <pc:sldMk cId="837269096" sldId="301"/>
            <ac:spMk id="2" creationId="{30E55D93-D27F-49DA-AAFA-E01D46D63A82}"/>
          </ac:spMkLst>
        </pc:spChg>
        <pc:spChg chg="mod">
          <ac:chgData name="Jason Wootton" userId="526938c4-8ce3-4c07-bb74-9d82b87cdb66" providerId="ADAL" clId="{F1C6F58A-C47D-4B70-BB26-1A38D684A1D7}" dt="2023-03-07T12:24:24.707" v="362" actId="1076"/>
          <ac:spMkLst>
            <pc:docMk/>
            <pc:sldMk cId="837269096" sldId="301"/>
            <ac:spMk id="4" creationId="{677A7626-A3CB-4D02-97C2-608E8E6777C4}"/>
          </ac:spMkLst>
        </pc:spChg>
        <pc:spChg chg="mod">
          <ac:chgData name="Jason Wootton" userId="526938c4-8ce3-4c07-bb74-9d82b87cdb66" providerId="ADAL" clId="{F1C6F58A-C47D-4B70-BB26-1A38D684A1D7}" dt="2023-03-07T12:24:24.707" v="362" actId="1076"/>
          <ac:spMkLst>
            <pc:docMk/>
            <pc:sldMk cId="837269096" sldId="301"/>
            <ac:spMk id="6" creationId="{54D9CC6F-4947-405F-9074-B79DC108ECF8}"/>
          </ac:spMkLst>
        </pc:spChg>
        <pc:spChg chg="mod">
          <ac:chgData name="Jason Wootton" userId="526938c4-8ce3-4c07-bb74-9d82b87cdb66" providerId="ADAL" clId="{F1C6F58A-C47D-4B70-BB26-1A38D684A1D7}" dt="2023-03-07T12:24:24.707" v="362" actId="1076"/>
          <ac:spMkLst>
            <pc:docMk/>
            <pc:sldMk cId="837269096" sldId="301"/>
            <ac:spMk id="9" creationId="{ACE095F6-8BE9-4282-92C2-6AC0ABE3713F}"/>
          </ac:spMkLst>
        </pc:spChg>
        <pc:spChg chg="mod">
          <ac:chgData name="Jason Wootton" userId="526938c4-8ce3-4c07-bb74-9d82b87cdb66" providerId="ADAL" clId="{F1C6F58A-C47D-4B70-BB26-1A38D684A1D7}" dt="2023-03-07T12:24:24.707" v="362" actId="1076"/>
          <ac:spMkLst>
            <pc:docMk/>
            <pc:sldMk cId="837269096" sldId="301"/>
            <ac:spMk id="10" creationId="{1FEBE621-E026-438D-8D17-361DB5BA5D17}"/>
          </ac:spMkLst>
        </pc:spChg>
        <pc:spChg chg="mod">
          <ac:chgData name="Jason Wootton" userId="526938c4-8ce3-4c07-bb74-9d82b87cdb66" providerId="ADAL" clId="{F1C6F58A-C47D-4B70-BB26-1A38D684A1D7}" dt="2023-03-07T12:24:24.707" v="362" actId="1076"/>
          <ac:spMkLst>
            <pc:docMk/>
            <pc:sldMk cId="837269096" sldId="301"/>
            <ac:spMk id="11" creationId="{C22830AF-3429-49C2-9C37-56CB75FFB9D9}"/>
          </ac:spMkLst>
        </pc:spChg>
        <pc:spChg chg="mod">
          <ac:chgData name="Jason Wootton" userId="526938c4-8ce3-4c07-bb74-9d82b87cdb66" providerId="ADAL" clId="{F1C6F58A-C47D-4B70-BB26-1A38D684A1D7}" dt="2023-03-06T16:41:32.897" v="1" actId="1076"/>
          <ac:spMkLst>
            <pc:docMk/>
            <pc:sldMk cId="837269096" sldId="301"/>
            <ac:spMk id="14" creationId="{B86FC3CA-C57B-4964-9C53-342A8DDB8431}"/>
          </ac:spMkLst>
        </pc:spChg>
        <pc:spChg chg="mod">
          <ac:chgData name="Jason Wootton" userId="526938c4-8ce3-4c07-bb74-9d82b87cdb66" providerId="ADAL" clId="{F1C6F58A-C47D-4B70-BB26-1A38D684A1D7}" dt="2023-03-07T12:24:24.707" v="362" actId="1076"/>
          <ac:spMkLst>
            <pc:docMk/>
            <pc:sldMk cId="837269096" sldId="301"/>
            <ac:spMk id="16" creationId="{838176FD-6BDD-4E99-A54D-87B48B61008E}"/>
          </ac:spMkLst>
        </pc:spChg>
        <pc:spChg chg="mod">
          <ac:chgData name="Jason Wootton" userId="526938c4-8ce3-4c07-bb74-9d82b87cdb66" providerId="ADAL" clId="{F1C6F58A-C47D-4B70-BB26-1A38D684A1D7}" dt="2023-03-07T12:24:24.707" v="362" actId="1076"/>
          <ac:spMkLst>
            <pc:docMk/>
            <pc:sldMk cId="837269096" sldId="301"/>
            <ac:spMk id="20" creationId="{CCC698A5-FCB6-4B88-9B67-AE8C3D5C0C6A}"/>
          </ac:spMkLst>
        </pc:spChg>
        <pc:spChg chg="mod">
          <ac:chgData name="Jason Wootton" userId="526938c4-8ce3-4c07-bb74-9d82b87cdb66" providerId="ADAL" clId="{F1C6F58A-C47D-4B70-BB26-1A38D684A1D7}" dt="2023-03-07T12:24:24.707" v="362" actId="1076"/>
          <ac:spMkLst>
            <pc:docMk/>
            <pc:sldMk cId="837269096" sldId="301"/>
            <ac:spMk id="21" creationId="{0B28F0F7-AD69-48E1-8AE6-0495438805E9}"/>
          </ac:spMkLst>
        </pc:spChg>
        <pc:spChg chg="mod">
          <ac:chgData name="Jason Wootton" userId="526938c4-8ce3-4c07-bb74-9d82b87cdb66" providerId="ADAL" clId="{F1C6F58A-C47D-4B70-BB26-1A38D684A1D7}" dt="2023-03-07T12:24:24.707" v="362" actId="1076"/>
          <ac:spMkLst>
            <pc:docMk/>
            <pc:sldMk cId="837269096" sldId="301"/>
            <ac:spMk id="22" creationId="{5BF0852F-2C67-4CB7-88CE-85EC45C43723}"/>
          </ac:spMkLst>
        </pc:spChg>
        <pc:spChg chg="mod">
          <ac:chgData name="Jason Wootton" userId="526938c4-8ce3-4c07-bb74-9d82b87cdb66" providerId="ADAL" clId="{F1C6F58A-C47D-4B70-BB26-1A38D684A1D7}" dt="2023-03-07T12:24:24.707" v="362" actId="1076"/>
          <ac:spMkLst>
            <pc:docMk/>
            <pc:sldMk cId="837269096" sldId="301"/>
            <ac:spMk id="23" creationId="{A7AA7266-058E-4474-B414-18F5049CECAD}"/>
          </ac:spMkLst>
        </pc:spChg>
        <pc:spChg chg="mod">
          <ac:chgData name="Jason Wootton" userId="526938c4-8ce3-4c07-bb74-9d82b87cdb66" providerId="ADAL" clId="{F1C6F58A-C47D-4B70-BB26-1A38D684A1D7}" dt="2023-03-07T12:24:24.707" v="362" actId="1076"/>
          <ac:spMkLst>
            <pc:docMk/>
            <pc:sldMk cId="837269096" sldId="301"/>
            <ac:spMk id="24" creationId="{8E2D7E0A-C4CD-42F4-A790-747256CC29CC}"/>
          </ac:spMkLst>
        </pc:spChg>
        <pc:spChg chg="mod">
          <ac:chgData name="Jason Wootton" userId="526938c4-8ce3-4c07-bb74-9d82b87cdb66" providerId="ADAL" clId="{F1C6F58A-C47D-4B70-BB26-1A38D684A1D7}" dt="2023-03-07T12:24:24.707" v="362" actId="1076"/>
          <ac:spMkLst>
            <pc:docMk/>
            <pc:sldMk cId="837269096" sldId="301"/>
            <ac:spMk id="25" creationId="{FC873453-7771-4BD5-9B45-C63575899FB3}"/>
          </ac:spMkLst>
        </pc:spChg>
        <pc:spChg chg="mod">
          <ac:chgData name="Jason Wootton" userId="526938c4-8ce3-4c07-bb74-9d82b87cdb66" providerId="ADAL" clId="{F1C6F58A-C47D-4B70-BB26-1A38D684A1D7}" dt="2023-03-06T16:41:32.897" v="1" actId="1076"/>
          <ac:spMkLst>
            <pc:docMk/>
            <pc:sldMk cId="837269096" sldId="301"/>
            <ac:spMk id="29" creationId="{4BE1D56F-6270-477C-A2A0-944AD23356B7}"/>
          </ac:spMkLst>
        </pc:spChg>
        <pc:spChg chg="mod">
          <ac:chgData name="Jason Wootton" userId="526938c4-8ce3-4c07-bb74-9d82b87cdb66" providerId="ADAL" clId="{F1C6F58A-C47D-4B70-BB26-1A38D684A1D7}" dt="2023-03-06T17:28:24.121" v="42" actId="20577"/>
          <ac:spMkLst>
            <pc:docMk/>
            <pc:sldMk cId="837269096" sldId="301"/>
            <ac:spMk id="32" creationId="{007793B8-C6F1-4962-AABD-436609B84983}"/>
          </ac:spMkLst>
        </pc:spChg>
        <pc:spChg chg="mod">
          <ac:chgData name="Jason Wootton" userId="526938c4-8ce3-4c07-bb74-9d82b87cdb66" providerId="ADAL" clId="{F1C6F58A-C47D-4B70-BB26-1A38D684A1D7}" dt="2023-03-06T17:31:26.664" v="69" actId="20577"/>
          <ac:spMkLst>
            <pc:docMk/>
            <pc:sldMk cId="837269096" sldId="301"/>
            <ac:spMk id="33" creationId="{BA31C262-66CB-45AE-A2EC-34CCD01799FA}"/>
          </ac:spMkLst>
        </pc:spChg>
        <pc:spChg chg="mod">
          <ac:chgData name="Jason Wootton" userId="526938c4-8ce3-4c07-bb74-9d82b87cdb66" providerId="ADAL" clId="{F1C6F58A-C47D-4B70-BB26-1A38D684A1D7}" dt="2023-03-06T16:41:32.897" v="1" actId="1076"/>
          <ac:spMkLst>
            <pc:docMk/>
            <pc:sldMk cId="837269096" sldId="301"/>
            <ac:spMk id="49" creationId="{724868E0-9057-4212-90F9-EBCD63863BA6}"/>
          </ac:spMkLst>
        </pc:spChg>
        <pc:spChg chg="mod">
          <ac:chgData name="Jason Wootton" userId="526938c4-8ce3-4c07-bb74-9d82b87cdb66" providerId="ADAL" clId="{F1C6F58A-C47D-4B70-BB26-1A38D684A1D7}" dt="2023-03-06T16:41:32.897" v="1" actId="1076"/>
          <ac:spMkLst>
            <pc:docMk/>
            <pc:sldMk cId="837269096" sldId="301"/>
            <ac:spMk id="50" creationId="{0F01E6EF-884E-44B5-BC84-0C06CB1F7F53}"/>
          </ac:spMkLst>
        </pc:spChg>
        <pc:spChg chg="mod">
          <ac:chgData name="Jason Wootton" userId="526938c4-8ce3-4c07-bb74-9d82b87cdb66" providerId="ADAL" clId="{F1C6F58A-C47D-4B70-BB26-1A38D684A1D7}" dt="2023-03-06T16:41:32.897" v="1" actId="1076"/>
          <ac:spMkLst>
            <pc:docMk/>
            <pc:sldMk cId="837269096" sldId="301"/>
            <ac:spMk id="52" creationId="{3EC3801D-3750-4597-9D37-BD9EEDB14084}"/>
          </ac:spMkLst>
        </pc:spChg>
        <pc:spChg chg="mod">
          <ac:chgData name="Jason Wootton" userId="526938c4-8ce3-4c07-bb74-9d82b87cdb66" providerId="ADAL" clId="{F1C6F58A-C47D-4B70-BB26-1A38D684A1D7}" dt="2023-03-06T16:41:32.897" v="1" actId="1076"/>
          <ac:spMkLst>
            <pc:docMk/>
            <pc:sldMk cId="837269096" sldId="301"/>
            <ac:spMk id="53" creationId="{16F8FF2C-D73E-4B91-905B-03470023C480}"/>
          </ac:spMkLst>
        </pc:spChg>
        <pc:spChg chg="mod">
          <ac:chgData name="Jason Wootton" userId="526938c4-8ce3-4c07-bb74-9d82b87cdb66" providerId="ADAL" clId="{F1C6F58A-C47D-4B70-BB26-1A38D684A1D7}" dt="2023-03-06T17:28:26.368" v="44" actId="20577"/>
          <ac:spMkLst>
            <pc:docMk/>
            <pc:sldMk cId="837269096" sldId="301"/>
            <ac:spMk id="59" creationId="{1440B617-0F10-4154-A65E-B28DD238F269}"/>
          </ac:spMkLst>
        </pc:spChg>
        <pc:spChg chg="mod">
          <ac:chgData name="Jason Wootton" userId="526938c4-8ce3-4c07-bb74-9d82b87cdb66" providerId="ADAL" clId="{F1C6F58A-C47D-4B70-BB26-1A38D684A1D7}" dt="2023-03-06T16:41:32.897" v="1" actId="1076"/>
          <ac:spMkLst>
            <pc:docMk/>
            <pc:sldMk cId="837269096" sldId="301"/>
            <ac:spMk id="60" creationId="{E97E2BEA-E030-434F-A140-36A3A7B72500}"/>
          </ac:spMkLst>
        </pc:spChg>
        <pc:spChg chg="mod">
          <ac:chgData name="Jason Wootton" userId="526938c4-8ce3-4c07-bb74-9d82b87cdb66" providerId="ADAL" clId="{F1C6F58A-C47D-4B70-BB26-1A38D684A1D7}" dt="2023-03-06T17:29:00.154" v="55" actId="1076"/>
          <ac:spMkLst>
            <pc:docMk/>
            <pc:sldMk cId="837269096" sldId="301"/>
            <ac:spMk id="61" creationId="{4C1974DC-265A-41A9-996D-7B0762747479}"/>
          </ac:spMkLst>
        </pc:spChg>
        <pc:spChg chg="mod">
          <ac:chgData name="Jason Wootton" userId="526938c4-8ce3-4c07-bb74-9d82b87cdb66" providerId="ADAL" clId="{F1C6F58A-C47D-4B70-BB26-1A38D684A1D7}" dt="2023-03-06T17:28:29.072" v="46" actId="20577"/>
          <ac:spMkLst>
            <pc:docMk/>
            <pc:sldMk cId="837269096" sldId="301"/>
            <ac:spMk id="62" creationId="{CB359C38-822B-44B3-B090-1D4E0CC3E841}"/>
          </ac:spMkLst>
        </pc:spChg>
        <pc:spChg chg="mod">
          <ac:chgData name="Jason Wootton" userId="526938c4-8ce3-4c07-bb74-9d82b87cdb66" providerId="ADAL" clId="{F1C6F58A-C47D-4B70-BB26-1A38D684A1D7}" dt="2023-03-06T17:28:34.562" v="50" actId="20577"/>
          <ac:spMkLst>
            <pc:docMk/>
            <pc:sldMk cId="837269096" sldId="301"/>
            <ac:spMk id="63" creationId="{CA98C0C5-246C-4082-B93C-20166E56275C}"/>
          </ac:spMkLst>
        </pc:spChg>
        <pc:spChg chg="mod">
          <ac:chgData name="Jason Wootton" userId="526938c4-8ce3-4c07-bb74-9d82b87cdb66" providerId="ADAL" clId="{F1C6F58A-C47D-4B70-BB26-1A38D684A1D7}" dt="2023-03-06T16:41:32.897" v="1" actId="1076"/>
          <ac:spMkLst>
            <pc:docMk/>
            <pc:sldMk cId="837269096" sldId="301"/>
            <ac:spMk id="64" creationId="{DBFED242-DC15-417C-B1C8-8A7DEDCAA870}"/>
          </ac:spMkLst>
        </pc:spChg>
        <pc:spChg chg="mod">
          <ac:chgData name="Jason Wootton" userId="526938c4-8ce3-4c07-bb74-9d82b87cdb66" providerId="ADAL" clId="{F1C6F58A-C47D-4B70-BB26-1A38D684A1D7}" dt="2023-03-06T16:41:32.897" v="1" actId="1076"/>
          <ac:spMkLst>
            <pc:docMk/>
            <pc:sldMk cId="837269096" sldId="301"/>
            <ac:spMk id="65" creationId="{00052E03-04CD-47E4-8CE1-6B8C9D9AE5C8}"/>
          </ac:spMkLst>
        </pc:spChg>
        <pc:spChg chg="mod">
          <ac:chgData name="Jason Wootton" userId="526938c4-8ce3-4c07-bb74-9d82b87cdb66" providerId="ADAL" clId="{F1C6F58A-C47D-4B70-BB26-1A38D684A1D7}" dt="2023-03-06T17:28:37.859" v="52" actId="20577"/>
          <ac:spMkLst>
            <pc:docMk/>
            <pc:sldMk cId="837269096" sldId="301"/>
            <ac:spMk id="66" creationId="{EEE50EF3-E7D9-4E8B-8E22-E4E64A69A4B6}"/>
          </ac:spMkLst>
        </pc:spChg>
        <pc:spChg chg="mod">
          <ac:chgData name="Jason Wootton" userId="526938c4-8ce3-4c07-bb74-9d82b87cdb66" providerId="ADAL" clId="{F1C6F58A-C47D-4B70-BB26-1A38D684A1D7}" dt="2023-03-06T17:28:43.269" v="54" actId="20577"/>
          <ac:spMkLst>
            <pc:docMk/>
            <pc:sldMk cId="837269096" sldId="301"/>
            <ac:spMk id="67" creationId="{CBA99F03-158B-435D-AF1F-4B09F008530F}"/>
          </ac:spMkLst>
        </pc:spChg>
        <pc:spChg chg="mod">
          <ac:chgData name="Jason Wootton" userId="526938c4-8ce3-4c07-bb74-9d82b87cdb66" providerId="ADAL" clId="{F1C6F58A-C47D-4B70-BB26-1A38D684A1D7}" dt="2023-03-06T16:41:32.897" v="1" actId="1076"/>
          <ac:spMkLst>
            <pc:docMk/>
            <pc:sldMk cId="837269096" sldId="301"/>
            <ac:spMk id="68" creationId="{D782A6D0-9C0C-4DF1-AC6D-CD799BD5A6C9}"/>
          </ac:spMkLst>
        </pc:spChg>
        <pc:spChg chg="mod">
          <ac:chgData name="Jason Wootton" userId="526938c4-8ce3-4c07-bb74-9d82b87cdb66" providerId="ADAL" clId="{F1C6F58A-C47D-4B70-BB26-1A38D684A1D7}" dt="2023-03-06T16:41:32.897" v="1" actId="1076"/>
          <ac:spMkLst>
            <pc:docMk/>
            <pc:sldMk cId="837269096" sldId="301"/>
            <ac:spMk id="69" creationId="{C0C46863-5DD8-4588-83B1-7C81130330D4}"/>
          </ac:spMkLst>
        </pc:spChg>
        <pc:spChg chg="mod">
          <ac:chgData name="Jason Wootton" userId="526938c4-8ce3-4c07-bb74-9d82b87cdb66" providerId="ADAL" clId="{F1C6F58A-C47D-4B70-BB26-1A38D684A1D7}" dt="2023-03-07T11:38:49.983" v="91" actId="20577"/>
          <ac:spMkLst>
            <pc:docMk/>
            <pc:sldMk cId="837269096" sldId="301"/>
            <ac:spMk id="74" creationId="{9635573D-2ED8-4709-A3D6-D10C33913289}"/>
          </ac:spMkLst>
        </pc:spChg>
        <pc:grpChg chg="mod">
          <ac:chgData name="Jason Wootton" userId="526938c4-8ce3-4c07-bb74-9d82b87cdb66" providerId="ADAL" clId="{F1C6F58A-C47D-4B70-BB26-1A38D684A1D7}" dt="2023-03-07T12:24:24.707" v="362" actId="1076"/>
          <ac:grpSpMkLst>
            <pc:docMk/>
            <pc:sldMk cId="837269096" sldId="301"/>
            <ac:grpSpMk id="12" creationId="{2267E484-30E6-44D5-9810-9C10ABBC2BB4}"/>
          </ac:grpSpMkLst>
        </pc:grpChg>
        <pc:grpChg chg="mod">
          <ac:chgData name="Jason Wootton" userId="526938c4-8ce3-4c07-bb74-9d82b87cdb66" providerId="ADAL" clId="{F1C6F58A-C47D-4B70-BB26-1A38D684A1D7}" dt="2023-03-06T16:41:32.897" v="1" actId="1076"/>
          <ac:grpSpMkLst>
            <pc:docMk/>
            <pc:sldMk cId="837269096" sldId="301"/>
            <ac:grpSpMk id="45" creationId="{BA89D904-C679-4FF9-A8FE-92844495E84B}"/>
          </ac:grpSpMkLst>
        </pc:grpChg>
        <pc:grpChg chg="mod">
          <ac:chgData name="Jason Wootton" userId="526938c4-8ce3-4c07-bb74-9d82b87cdb66" providerId="ADAL" clId="{F1C6F58A-C47D-4B70-BB26-1A38D684A1D7}" dt="2023-03-07T12:24:24.707" v="362" actId="1076"/>
          <ac:grpSpMkLst>
            <pc:docMk/>
            <pc:sldMk cId="837269096" sldId="301"/>
            <ac:grpSpMk id="46" creationId="{D7607244-2EDA-422B-86B2-110E674369E7}"/>
          </ac:grpSpMkLst>
        </pc:grpChg>
        <pc:grpChg chg="mod">
          <ac:chgData name="Jason Wootton" userId="526938c4-8ce3-4c07-bb74-9d82b87cdb66" providerId="ADAL" clId="{F1C6F58A-C47D-4B70-BB26-1A38D684A1D7}" dt="2023-03-06T16:41:32.897" v="1" actId="1076"/>
          <ac:grpSpMkLst>
            <pc:docMk/>
            <pc:sldMk cId="837269096" sldId="301"/>
            <ac:grpSpMk id="48" creationId="{5D7D9463-C9F0-4F5A-BAAA-BC5955335054}"/>
          </ac:grpSpMkLst>
        </pc:grpChg>
        <pc:grpChg chg="mod">
          <ac:chgData name="Jason Wootton" userId="526938c4-8ce3-4c07-bb74-9d82b87cdb66" providerId="ADAL" clId="{F1C6F58A-C47D-4B70-BB26-1A38D684A1D7}" dt="2023-03-06T16:41:32.897" v="1" actId="1076"/>
          <ac:grpSpMkLst>
            <pc:docMk/>
            <pc:sldMk cId="837269096" sldId="301"/>
            <ac:grpSpMk id="51" creationId="{91A838CC-BA87-4B8C-9D8B-42C7D1259561}"/>
          </ac:grpSpMkLst>
        </pc:grpChg>
        <pc:graphicFrameChg chg="mod modGraphic">
          <ac:chgData name="Jason Wootton" userId="526938c4-8ce3-4c07-bb74-9d82b87cdb66" providerId="ADAL" clId="{F1C6F58A-C47D-4B70-BB26-1A38D684A1D7}" dt="2023-03-07T11:38:25.491" v="83"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F1C6F58A-C47D-4B70-BB26-1A38D684A1D7}" dt="2023-03-08T11:22:06.158" v="368" actId="2711"/>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F1C6F58A-C47D-4B70-BB26-1A38D684A1D7}" dt="2023-03-08T11:21:48.041" v="365" actId="2711"/>
          <ac:graphicFrameMkLst>
            <pc:docMk/>
            <pc:sldMk cId="837269096" sldId="301"/>
            <ac:graphicFrameMk id="17" creationId="{03481FA4-30B1-49D6-A058-EA5E8616D1F1}"/>
          </ac:graphicFrameMkLst>
        </pc:graphicFrameChg>
        <pc:picChg chg="mod">
          <ac:chgData name="Jason Wootton" userId="526938c4-8ce3-4c07-bb74-9d82b87cdb66" providerId="ADAL" clId="{F1C6F58A-C47D-4B70-BB26-1A38D684A1D7}" dt="2023-03-07T12:24:56.678" v="364" actId="1076"/>
          <ac:picMkLst>
            <pc:docMk/>
            <pc:sldMk cId="837269096" sldId="301"/>
            <ac:picMk id="5" creationId="{987232DC-53D5-4825-9DF0-46A0775CCBF2}"/>
          </ac:picMkLst>
        </pc:picChg>
        <pc:picChg chg="mod">
          <ac:chgData name="Jason Wootton" userId="526938c4-8ce3-4c07-bb74-9d82b87cdb66" providerId="ADAL" clId="{F1C6F58A-C47D-4B70-BB26-1A38D684A1D7}" dt="2023-03-06T16:41:32.897" v="1" actId="1076"/>
          <ac:picMkLst>
            <pc:docMk/>
            <pc:sldMk cId="837269096" sldId="301"/>
            <ac:picMk id="19" creationId="{EE8D80EA-6015-40B7-BA08-85742F0810B9}"/>
          </ac:picMkLst>
        </pc:picChg>
        <pc:picChg chg="mod">
          <ac:chgData name="Jason Wootton" userId="526938c4-8ce3-4c07-bb74-9d82b87cdb66" providerId="ADAL" clId="{F1C6F58A-C47D-4B70-BB26-1A38D684A1D7}" dt="2023-03-06T16:41:32.897" v="1" actId="1076"/>
          <ac:picMkLst>
            <pc:docMk/>
            <pc:sldMk cId="837269096" sldId="301"/>
            <ac:picMk id="26" creationId="{514A57F4-EFF4-4CEE-9E2C-281453F1D6D6}"/>
          </ac:picMkLst>
        </pc:picChg>
        <pc:picChg chg="mod">
          <ac:chgData name="Jason Wootton" userId="526938c4-8ce3-4c07-bb74-9d82b87cdb66" providerId="ADAL" clId="{F1C6F58A-C47D-4B70-BB26-1A38D684A1D7}" dt="2023-03-06T16:41:32.897" v="1" actId="1076"/>
          <ac:picMkLst>
            <pc:docMk/>
            <pc:sldMk cId="837269096" sldId="301"/>
            <ac:picMk id="28" creationId="{0B7484E7-48C2-4122-9B97-576A8F9FD436}"/>
          </ac:picMkLst>
        </pc:picChg>
        <pc:picChg chg="mod">
          <ac:chgData name="Jason Wootton" userId="526938c4-8ce3-4c07-bb74-9d82b87cdb66" providerId="ADAL" clId="{F1C6F58A-C47D-4B70-BB26-1A38D684A1D7}" dt="2023-03-06T16:41:32.897" v="1" actId="1076"/>
          <ac:picMkLst>
            <pc:docMk/>
            <pc:sldMk cId="837269096" sldId="301"/>
            <ac:picMk id="34" creationId="{4F5290EB-516B-441E-B80C-781EE1C8C1BA}"/>
          </ac:picMkLst>
        </pc:picChg>
        <pc:picChg chg="mod">
          <ac:chgData name="Jason Wootton" userId="526938c4-8ce3-4c07-bb74-9d82b87cdb66" providerId="ADAL" clId="{F1C6F58A-C47D-4B70-BB26-1A38D684A1D7}" dt="2023-03-06T16:41:32.897" v="1" actId="1076"/>
          <ac:picMkLst>
            <pc:docMk/>
            <pc:sldMk cId="837269096" sldId="301"/>
            <ac:picMk id="36" creationId="{B4D6AFDA-6C30-4EDD-8400-EB1206EC30AC}"/>
          </ac:picMkLst>
        </pc:picChg>
        <pc:picChg chg="mod">
          <ac:chgData name="Jason Wootton" userId="526938c4-8ce3-4c07-bb74-9d82b87cdb66" providerId="ADAL" clId="{F1C6F58A-C47D-4B70-BB26-1A38D684A1D7}" dt="2023-03-06T16:41:32.897" v="1" actId="1076"/>
          <ac:picMkLst>
            <pc:docMk/>
            <pc:sldMk cId="837269096" sldId="301"/>
            <ac:picMk id="37" creationId="{AC37A069-668B-43FE-BA00-402AA62678D7}"/>
          </ac:picMkLst>
        </pc:picChg>
        <pc:picChg chg="mod">
          <ac:chgData name="Jason Wootton" userId="526938c4-8ce3-4c07-bb74-9d82b87cdb66" providerId="ADAL" clId="{F1C6F58A-C47D-4B70-BB26-1A38D684A1D7}" dt="2023-03-06T16:41:32.897" v="1" actId="1076"/>
          <ac:picMkLst>
            <pc:docMk/>
            <pc:sldMk cId="837269096" sldId="301"/>
            <ac:picMk id="38" creationId="{2AC58B30-8ABD-40ED-8606-CB1C771A2BBE}"/>
          </ac:picMkLst>
        </pc:picChg>
        <pc:picChg chg="mod">
          <ac:chgData name="Jason Wootton" userId="526938c4-8ce3-4c07-bb74-9d82b87cdb66" providerId="ADAL" clId="{F1C6F58A-C47D-4B70-BB26-1A38D684A1D7}" dt="2023-03-06T16:41:32.897" v="1" actId="1076"/>
          <ac:picMkLst>
            <pc:docMk/>
            <pc:sldMk cId="837269096" sldId="301"/>
            <ac:picMk id="39" creationId="{0248EDCE-930E-490E-8DAA-A3D6566442CF}"/>
          </ac:picMkLst>
        </pc:picChg>
        <pc:picChg chg="mod">
          <ac:chgData name="Jason Wootton" userId="526938c4-8ce3-4c07-bb74-9d82b87cdb66" providerId="ADAL" clId="{F1C6F58A-C47D-4B70-BB26-1A38D684A1D7}" dt="2023-03-06T16:41:32.897" v="1" actId="1076"/>
          <ac:picMkLst>
            <pc:docMk/>
            <pc:sldMk cId="837269096" sldId="301"/>
            <ac:picMk id="40" creationId="{F7CF3C1C-F2F1-4664-978B-72AF5349C6A2}"/>
          </ac:picMkLst>
        </pc:picChg>
        <pc:picChg chg="mod">
          <ac:chgData name="Jason Wootton" userId="526938c4-8ce3-4c07-bb74-9d82b87cdb66" providerId="ADAL" clId="{F1C6F58A-C47D-4B70-BB26-1A38D684A1D7}" dt="2023-03-06T16:41:32.897" v="1" actId="1076"/>
          <ac:picMkLst>
            <pc:docMk/>
            <pc:sldMk cId="837269096" sldId="301"/>
            <ac:picMk id="41" creationId="{8E5EDE34-2737-4ED9-AD55-50014B13841E}"/>
          </ac:picMkLst>
        </pc:picChg>
        <pc:picChg chg="mod">
          <ac:chgData name="Jason Wootton" userId="526938c4-8ce3-4c07-bb74-9d82b87cdb66" providerId="ADAL" clId="{F1C6F58A-C47D-4B70-BB26-1A38D684A1D7}" dt="2023-03-06T16:41:32.897" v="1" actId="1076"/>
          <ac:picMkLst>
            <pc:docMk/>
            <pc:sldMk cId="837269096" sldId="301"/>
            <ac:picMk id="47" creationId="{F6F9CFB7-14D0-4E56-9D7E-2D24876A97F3}"/>
          </ac:picMkLst>
        </pc:picChg>
        <pc:picChg chg="mod">
          <ac:chgData name="Jason Wootton" userId="526938c4-8ce3-4c07-bb74-9d82b87cdb66" providerId="ADAL" clId="{F1C6F58A-C47D-4B70-BB26-1A38D684A1D7}" dt="2023-03-07T12:23:52.254" v="344" actId="1076"/>
          <ac:picMkLst>
            <pc:docMk/>
            <pc:sldMk cId="837269096" sldId="301"/>
            <ac:picMk id="92" creationId="{09524E13-5008-4AC4-A0DE-034AB4814304}"/>
          </ac:picMkLst>
        </pc:picChg>
        <pc:picChg chg="mod">
          <ac:chgData name="Jason Wootton" userId="526938c4-8ce3-4c07-bb74-9d82b87cdb66" providerId="ADAL" clId="{F1C6F58A-C47D-4B70-BB26-1A38D684A1D7}" dt="2023-03-07T12:24:24.707" v="362" actId="1076"/>
          <ac:picMkLst>
            <pc:docMk/>
            <pc:sldMk cId="837269096" sldId="301"/>
            <ac:picMk id="102" creationId="{645D4BAB-A9FA-433B-B8FC-5CC6E32D1919}"/>
          </ac:picMkLst>
        </pc:picChg>
        <pc:picChg chg="mod">
          <ac:chgData name="Jason Wootton" userId="526938c4-8ce3-4c07-bb74-9d82b87cdb66" providerId="ADAL" clId="{F1C6F58A-C47D-4B70-BB26-1A38D684A1D7}" dt="2023-03-07T12:24:24.707" v="362" actId="1076"/>
          <ac:picMkLst>
            <pc:docMk/>
            <pc:sldMk cId="837269096" sldId="301"/>
            <ac:picMk id="1026" creationId="{73C1606C-4F9E-49AE-8782-02B6AD9B5473}"/>
          </ac:picMkLst>
        </pc:picChg>
        <pc:picChg chg="mod">
          <ac:chgData name="Jason Wootton" userId="526938c4-8ce3-4c07-bb74-9d82b87cdb66" providerId="ADAL" clId="{F1C6F58A-C47D-4B70-BB26-1A38D684A1D7}" dt="2023-03-07T12:24:24.707" v="362" actId="1076"/>
          <ac:picMkLst>
            <pc:docMk/>
            <pc:sldMk cId="837269096" sldId="301"/>
            <ac:picMk id="1030" creationId="{F053145F-1C58-430E-9C82-B63F3A4E830A}"/>
          </ac:picMkLst>
        </pc:picChg>
        <pc:picChg chg="mod">
          <ac:chgData name="Jason Wootton" userId="526938c4-8ce3-4c07-bb74-9d82b87cdb66" providerId="ADAL" clId="{F1C6F58A-C47D-4B70-BB26-1A38D684A1D7}" dt="2023-03-07T12:24:24.707" v="362" actId="1076"/>
          <ac:picMkLst>
            <pc:docMk/>
            <pc:sldMk cId="837269096" sldId="301"/>
            <ac:picMk id="1032" creationId="{83638E5F-6936-4797-A713-382ED57A912D}"/>
          </ac:picMkLst>
        </pc:picChg>
        <pc:picChg chg="mod">
          <ac:chgData name="Jason Wootton" userId="526938c4-8ce3-4c07-bb74-9d82b87cdb66" providerId="ADAL" clId="{F1C6F58A-C47D-4B70-BB26-1A38D684A1D7}" dt="2023-03-07T12:24:24.707" v="362" actId="1076"/>
          <ac:picMkLst>
            <pc:docMk/>
            <pc:sldMk cId="837269096" sldId="301"/>
            <ac:picMk id="1034" creationId="{CF5C4E2B-FE04-456E-93A0-6FE75A28F660}"/>
          </ac:picMkLst>
        </pc:picChg>
        <pc:picChg chg="mod">
          <ac:chgData name="Jason Wootton" userId="526938c4-8ce3-4c07-bb74-9d82b87cdb66" providerId="ADAL" clId="{F1C6F58A-C47D-4B70-BB26-1A38D684A1D7}" dt="2023-03-07T12:24:24.707" v="362" actId="1076"/>
          <ac:picMkLst>
            <pc:docMk/>
            <pc:sldMk cId="837269096" sldId="301"/>
            <ac:picMk id="1036" creationId="{22B94850-F8ED-453B-8B90-950D644799A4}"/>
          </ac:picMkLst>
        </pc:picChg>
        <pc:picChg chg="mod">
          <ac:chgData name="Jason Wootton" userId="526938c4-8ce3-4c07-bb74-9d82b87cdb66" providerId="ADAL" clId="{F1C6F58A-C47D-4B70-BB26-1A38D684A1D7}" dt="2023-03-07T12:24:24.707" v="362" actId="1076"/>
          <ac:picMkLst>
            <pc:docMk/>
            <pc:sldMk cId="837269096" sldId="301"/>
            <ac:picMk id="1038" creationId="{7554EB84-1576-4233-9097-F980CEBC5990}"/>
          </ac:picMkLst>
        </pc:picChg>
        <pc:picChg chg="mod">
          <ac:chgData name="Jason Wootton" userId="526938c4-8ce3-4c07-bb74-9d82b87cdb66" providerId="ADAL" clId="{F1C6F58A-C47D-4B70-BB26-1A38D684A1D7}" dt="2023-03-07T12:24:24.707" v="362" actId="1076"/>
          <ac:picMkLst>
            <pc:docMk/>
            <pc:sldMk cId="837269096" sldId="301"/>
            <ac:picMk id="1040" creationId="{F59D08D2-7E3D-4989-B585-8AE304DB7F2E}"/>
          </ac:picMkLst>
        </pc:picChg>
        <pc:picChg chg="mod">
          <ac:chgData name="Jason Wootton" userId="526938c4-8ce3-4c07-bb74-9d82b87cdb66" providerId="ADAL" clId="{F1C6F58A-C47D-4B70-BB26-1A38D684A1D7}" dt="2023-03-07T12:24:24.707" v="362" actId="1076"/>
          <ac:picMkLst>
            <pc:docMk/>
            <pc:sldMk cId="837269096" sldId="301"/>
            <ac:picMk id="1042" creationId="{52449E7F-DFBF-4E80-AD79-96918284E6A2}"/>
          </ac:picMkLst>
        </pc:picChg>
        <pc:cxnChg chg="mod">
          <ac:chgData name="Jason Wootton" userId="526938c4-8ce3-4c07-bb74-9d82b87cdb66" providerId="ADAL" clId="{F1C6F58A-C47D-4B70-BB26-1A38D684A1D7}" dt="2023-03-07T12:24:24.707" v="362" actId="1076"/>
          <ac:cxnSpMkLst>
            <pc:docMk/>
            <pc:sldMk cId="837269096" sldId="301"/>
            <ac:cxnSpMk id="8" creationId="{38656DD9-475C-4C21-B3E8-71D063CFAEED}"/>
          </ac:cxnSpMkLst>
        </pc:cxnChg>
        <pc:cxnChg chg="mod">
          <ac:chgData name="Jason Wootton" userId="526938c4-8ce3-4c07-bb74-9d82b87cdb66" providerId="ADAL" clId="{F1C6F58A-C47D-4B70-BB26-1A38D684A1D7}" dt="2023-03-07T12:24:24.707" v="362" actId="1076"/>
          <ac:cxnSpMkLst>
            <pc:docMk/>
            <pc:sldMk cId="837269096" sldId="301"/>
            <ac:cxnSpMk id="15" creationId="{3DB3DD55-9F7B-4886-A730-2FE3FF0F16C9}"/>
          </ac:cxnSpMkLst>
        </pc:cxnChg>
        <pc:cxnChg chg="mod">
          <ac:chgData name="Jason Wootton" userId="526938c4-8ce3-4c07-bb74-9d82b87cdb66" providerId="ADAL" clId="{F1C6F58A-C47D-4B70-BB26-1A38D684A1D7}" dt="2023-03-06T16:41:32.897" v="1" actId="1076"/>
          <ac:cxnSpMkLst>
            <pc:docMk/>
            <pc:sldMk cId="837269096" sldId="301"/>
            <ac:cxnSpMk id="18" creationId="{17BF9FFB-0F50-43E4-BA11-0FEBD10BFB96}"/>
          </ac:cxnSpMkLst>
        </pc:cxnChg>
        <pc:cxnChg chg="mod">
          <ac:chgData name="Jason Wootton" userId="526938c4-8ce3-4c07-bb74-9d82b87cdb66" providerId="ADAL" clId="{F1C6F58A-C47D-4B70-BB26-1A38D684A1D7}" dt="2023-03-06T16:41:32.897" v="1" actId="1076"/>
          <ac:cxnSpMkLst>
            <pc:docMk/>
            <pc:sldMk cId="837269096" sldId="301"/>
            <ac:cxnSpMk id="31" creationId="{A22472DB-0087-4AB4-932C-36C477B2D3DB}"/>
          </ac:cxnSpMkLst>
        </pc:cxnChg>
        <pc:cxnChg chg="mod">
          <ac:chgData name="Jason Wootton" userId="526938c4-8ce3-4c07-bb74-9d82b87cdb66" providerId="ADAL" clId="{F1C6F58A-C47D-4B70-BB26-1A38D684A1D7}" dt="2023-03-06T16:41:32.897" v="1" actId="1076"/>
          <ac:cxnSpMkLst>
            <pc:docMk/>
            <pc:sldMk cId="837269096" sldId="301"/>
            <ac:cxnSpMk id="56" creationId="{B9E2A633-304E-45F2-A3F5-2049CF07E5E8}"/>
          </ac:cxnSpMkLst>
        </pc:cxnChg>
        <pc:cxnChg chg="mod">
          <ac:chgData name="Jason Wootton" userId="526938c4-8ce3-4c07-bb74-9d82b87cdb66" providerId="ADAL" clId="{F1C6F58A-C47D-4B70-BB26-1A38D684A1D7}" dt="2023-03-06T16:41:32.897" v="1" actId="1076"/>
          <ac:cxnSpMkLst>
            <pc:docMk/>
            <pc:sldMk cId="837269096" sldId="301"/>
            <ac:cxnSpMk id="57" creationId="{3CBE9AA7-D785-4F80-8679-F0165A470CA3}"/>
          </ac:cxnSpMkLst>
        </pc:cxnChg>
      </pc:sldChg>
      <pc:sldChg chg="modSp mod">
        <pc:chgData name="Jason Wootton" userId="526938c4-8ce3-4c07-bb74-9d82b87cdb66" providerId="ADAL" clId="{F1C6F58A-C47D-4B70-BB26-1A38D684A1D7}" dt="2023-03-07T12:15:31.894" v="293" actId="14100"/>
        <pc:sldMkLst>
          <pc:docMk/>
          <pc:sldMk cId="1864939096" sldId="302"/>
        </pc:sldMkLst>
        <pc:spChg chg="mod">
          <ac:chgData name="Jason Wootton" userId="526938c4-8ce3-4c07-bb74-9d82b87cdb66" providerId="ADAL" clId="{F1C6F58A-C47D-4B70-BB26-1A38D684A1D7}" dt="2023-03-07T12:15:31.894" v="293" actId="14100"/>
          <ac:spMkLst>
            <pc:docMk/>
            <pc:sldMk cId="1864939096" sldId="302"/>
            <ac:spMk id="18" creationId="{E20E325F-54D0-44F3-B1FF-CC506BDB9147}"/>
          </ac:spMkLst>
        </pc:spChg>
        <pc:picChg chg="mod">
          <ac:chgData name="Jason Wootton" userId="526938c4-8ce3-4c07-bb74-9d82b87cdb66" providerId="ADAL" clId="{F1C6F58A-C47D-4B70-BB26-1A38D684A1D7}" dt="2023-03-07T12:15:27.717" v="292" actId="1076"/>
          <ac:picMkLst>
            <pc:docMk/>
            <pc:sldMk cId="1864939096" sldId="302"/>
            <ac:picMk id="13" creationId="{996A267D-933E-4614-ACD3-2C11E9A0F517}"/>
          </ac:picMkLst>
        </pc:picChg>
        <pc:picChg chg="mod">
          <ac:chgData name="Jason Wootton" userId="526938c4-8ce3-4c07-bb74-9d82b87cdb66" providerId="ADAL" clId="{F1C6F58A-C47D-4B70-BB26-1A38D684A1D7}" dt="2023-03-07T12:15:25.527" v="291" actId="1076"/>
          <ac:picMkLst>
            <pc:docMk/>
            <pc:sldMk cId="1864939096" sldId="302"/>
            <ac:picMk id="15" creationId="{FF0297AD-6ADA-4C9F-8B49-4907297F2E2F}"/>
          </ac:picMkLst>
        </pc:picChg>
      </pc:sldChg>
      <pc:sldChg chg="modSp mod">
        <pc:chgData name="Jason Wootton" userId="526938c4-8ce3-4c07-bb74-9d82b87cdb66" providerId="ADAL" clId="{F1C6F58A-C47D-4B70-BB26-1A38D684A1D7}" dt="2023-03-07T12:21:32.545" v="328" actId="20577"/>
        <pc:sldMkLst>
          <pc:docMk/>
          <pc:sldMk cId="3792866024" sldId="303"/>
        </pc:sldMkLst>
        <pc:spChg chg="mod">
          <ac:chgData name="Jason Wootton" userId="526938c4-8ce3-4c07-bb74-9d82b87cdb66" providerId="ADAL" clId="{F1C6F58A-C47D-4B70-BB26-1A38D684A1D7}" dt="2023-03-07T12:21:32.545" v="328" actId="20577"/>
          <ac:spMkLst>
            <pc:docMk/>
            <pc:sldMk cId="3792866024" sldId="303"/>
            <ac:spMk id="8" creationId="{CF1C8D28-9A25-45DC-BEBB-E99EAF3CB2F7}"/>
          </ac:spMkLst>
        </pc:spChg>
      </pc:sldChg>
      <pc:sldMasterChg chg="modSldLayout">
        <pc:chgData name="Jason Wootton" userId="526938c4-8ce3-4c07-bb74-9d82b87cdb66" providerId="ADAL" clId="{F1C6F58A-C47D-4B70-BB26-1A38D684A1D7}" dt="2023-03-07T12:23:27.224" v="340" actId="20577"/>
        <pc:sldMasterMkLst>
          <pc:docMk/>
          <pc:sldMasterMk cId="0" sldId="2147483684"/>
        </pc:sldMasterMkLst>
        <pc:sldLayoutChg chg="delSp modSp mod">
          <pc:chgData name="Jason Wootton" userId="526938c4-8ce3-4c07-bb74-9d82b87cdb66" providerId="ADAL" clId="{F1C6F58A-C47D-4B70-BB26-1A38D684A1D7}" dt="2023-03-07T12:23:27.224" v="340" actId="20577"/>
          <pc:sldLayoutMkLst>
            <pc:docMk/>
            <pc:sldMasterMk cId="0" sldId="2147483684"/>
            <pc:sldLayoutMk cId="0" sldId="2147483653"/>
          </pc:sldLayoutMkLst>
          <pc:spChg chg="mod">
            <ac:chgData name="Jason Wootton" userId="526938c4-8ce3-4c07-bb74-9d82b87cdb66" providerId="ADAL" clId="{F1C6F58A-C47D-4B70-BB26-1A38D684A1D7}" dt="2023-03-07T12:23:27.224" v="340" actId="20577"/>
            <ac:spMkLst>
              <pc:docMk/>
              <pc:sldMasterMk cId="0" sldId="2147483684"/>
              <pc:sldLayoutMk cId="0" sldId="2147483653"/>
              <ac:spMk id="68" creationId="{00000000-0000-0000-0000-000000000000}"/>
            </ac:spMkLst>
          </pc:spChg>
          <pc:spChg chg="del">
            <ac:chgData name="Jason Wootton" userId="526938c4-8ce3-4c07-bb74-9d82b87cdb66" providerId="ADAL" clId="{F1C6F58A-C47D-4B70-BB26-1A38D684A1D7}" dt="2023-03-07T12:23:17.168" v="334" actId="478"/>
            <ac:spMkLst>
              <pc:docMk/>
              <pc:sldMasterMk cId="0" sldId="2147483684"/>
              <pc:sldLayoutMk cId="0" sldId="2147483653"/>
              <ac:spMk id="72" creationId="{00000000-0000-0000-0000-000000000000}"/>
            </ac:spMkLst>
          </pc:spChg>
        </pc:sldLayoutChg>
        <pc:sldLayoutChg chg="delSp modSp mod">
          <pc:chgData name="Jason Wootton" userId="526938c4-8ce3-4c07-bb74-9d82b87cdb66" providerId="ADAL" clId="{F1C6F58A-C47D-4B70-BB26-1A38D684A1D7}" dt="2023-03-07T12:23:06.667" v="333" actId="20577"/>
          <pc:sldLayoutMkLst>
            <pc:docMk/>
            <pc:sldMasterMk cId="0" sldId="2147483684"/>
            <pc:sldLayoutMk cId="0" sldId="2147483655"/>
          </pc:sldLayoutMkLst>
          <pc:spChg chg="mod">
            <ac:chgData name="Jason Wootton" userId="526938c4-8ce3-4c07-bb74-9d82b87cdb66" providerId="ADAL" clId="{F1C6F58A-C47D-4B70-BB26-1A38D684A1D7}" dt="2023-03-07T12:23:06.667" v="333" actId="20577"/>
            <ac:spMkLst>
              <pc:docMk/>
              <pc:sldMasterMk cId="0" sldId="2147483684"/>
              <pc:sldLayoutMk cId="0" sldId="2147483655"/>
              <ac:spMk id="84" creationId="{00000000-0000-0000-0000-000000000000}"/>
            </ac:spMkLst>
          </pc:spChg>
          <pc:spChg chg="del">
            <ac:chgData name="Jason Wootton" userId="526938c4-8ce3-4c07-bb74-9d82b87cdb66" providerId="ADAL" clId="{F1C6F58A-C47D-4B70-BB26-1A38D684A1D7}" dt="2023-03-07T12:22:59.417" v="329" actId="478"/>
            <ac:spMkLst>
              <pc:docMk/>
              <pc:sldMasterMk cId="0" sldId="2147483684"/>
              <pc:sldLayoutMk cId="0" sldId="2147483655"/>
              <ac:spMk id="86" creationId="{00000000-0000-0000-0000-000000000000}"/>
            </ac:spMkLst>
          </pc:spChg>
        </pc:sldLayoutChg>
      </pc:sldMasterChg>
    </pc:docChg>
  </pc:docChgLst>
  <pc:docChgLst>
    <pc:chgData name="Jack Norris" userId="b66afaaf-acac-40a8-acc5-7b25a2d0fd44" providerId="ADAL" clId="{A425D87E-CF4A-498E-A0D8-22E35619BB41}"/>
    <pc:docChg chg="undo custSel addSld modSld">
      <pc:chgData name="Jack Norris" userId="b66afaaf-acac-40a8-acc5-7b25a2d0fd44" providerId="ADAL" clId="{A425D87E-CF4A-498E-A0D8-22E35619BB41}" dt="2022-03-09T12:03:34.449" v="296" actId="20577"/>
      <pc:docMkLst>
        <pc:docMk/>
      </pc:docMkLst>
      <pc:sldChg chg="addSp delSp modSp mod">
        <pc:chgData name="Jack Norris" userId="b66afaaf-acac-40a8-acc5-7b25a2d0fd44" providerId="ADAL" clId="{A425D87E-CF4A-498E-A0D8-22E35619BB41}" dt="2022-03-07T15:43:40.533" v="201" actId="1076"/>
        <pc:sldMkLst>
          <pc:docMk/>
          <pc:sldMk cId="908167305" sldId="300"/>
        </pc:sldMkLst>
        <pc:spChg chg="mod">
          <ac:chgData name="Jack Norris" userId="b66afaaf-acac-40a8-acc5-7b25a2d0fd44" providerId="ADAL" clId="{A425D87E-CF4A-498E-A0D8-22E35619BB41}" dt="2022-03-07T15:43:35.572" v="198" actId="1076"/>
          <ac:spMkLst>
            <pc:docMk/>
            <pc:sldMk cId="908167305" sldId="300"/>
            <ac:spMk id="18" creationId="{E20E325F-54D0-44F3-B1FF-CC506BDB9147}"/>
          </ac:spMkLst>
        </pc:spChg>
        <pc:picChg chg="mod">
          <ac:chgData name="Jack Norris" userId="b66afaaf-acac-40a8-acc5-7b25a2d0fd44" providerId="ADAL" clId="{A425D87E-CF4A-498E-A0D8-22E35619BB41}" dt="2022-03-07T15:43:36.971" v="199" actId="1076"/>
          <ac:picMkLst>
            <pc:docMk/>
            <pc:sldMk cId="908167305" sldId="300"/>
            <ac:picMk id="8" creationId="{B8DB51F6-D0AB-4398-B4A5-E110DB0C4F87}"/>
          </ac:picMkLst>
        </pc:picChg>
        <pc:picChg chg="mod">
          <ac:chgData name="Jack Norris" userId="b66afaaf-acac-40a8-acc5-7b25a2d0fd44" providerId="ADAL" clId="{A425D87E-CF4A-498E-A0D8-22E35619BB41}" dt="2022-03-07T15:43:40.533" v="201" actId="1076"/>
          <ac:picMkLst>
            <pc:docMk/>
            <pc:sldMk cId="908167305" sldId="300"/>
            <ac:picMk id="9" creationId="{C449DF34-0F38-4F3C-AC37-903A19D7DE09}"/>
          </ac:picMkLst>
        </pc:picChg>
        <pc:picChg chg="mod">
          <ac:chgData name="Jack Norris" userId="b66afaaf-acac-40a8-acc5-7b25a2d0fd44" providerId="ADAL" clId="{A425D87E-CF4A-498E-A0D8-22E35619BB41}" dt="2022-03-07T15:43:38.287" v="200" actId="1076"/>
          <ac:picMkLst>
            <pc:docMk/>
            <pc:sldMk cId="908167305" sldId="300"/>
            <ac:picMk id="10" creationId="{9379DE11-BAC4-4826-A669-DC3D65F23969}"/>
          </ac:picMkLst>
        </pc:picChg>
        <pc:picChg chg="add del mod">
          <ac:chgData name="Jack Norris" userId="b66afaaf-acac-40a8-acc5-7b25a2d0fd44" providerId="ADAL" clId="{A425D87E-CF4A-498E-A0D8-22E35619BB41}" dt="2022-03-07T15:41:44.828" v="165" actId="21"/>
          <ac:picMkLst>
            <pc:docMk/>
            <pc:sldMk cId="908167305" sldId="300"/>
            <ac:picMk id="11" creationId="{899591F3-16C0-48C1-AFDE-AD3ECC1DFE4F}"/>
          </ac:picMkLst>
        </pc:picChg>
        <pc:picChg chg="mod">
          <ac:chgData name="Jack Norris" userId="b66afaaf-acac-40a8-acc5-7b25a2d0fd44" providerId="ADAL" clId="{A425D87E-CF4A-498E-A0D8-22E35619BB41}" dt="2022-03-07T13:22:00.597" v="87" actId="1076"/>
          <ac:picMkLst>
            <pc:docMk/>
            <pc:sldMk cId="908167305" sldId="300"/>
            <ac:picMk id="13" creationId="{6C543F8B-E40B-4975-BA7D-906739FD110D}"/>
          </ac:picMkLst>
        </pc:picChg>
        <pc:picChg chg="del mod">
          <ac:chgData name="Jack Norris" userId="b66afaaf-acac-40a8-acc5-7b25a2d0fd44" providerId="ADAL" clId="{A425D87E-CF4A-498E-A0D8-22E35619BB41}" dt="2022-03-07T12:58:44.872" v="38" actId="21"/>
          <ac:picMkLst>
            <pc:docMk/>
            <pc:sldMk cId="908167305" sldId="300"/>
            <ac:picMk id="14" creationId="{F02841A3-BA10-4D60-A0C8-A037D0A57572}"/>
          </ac:picMkLst>
        </pc:picChg>
      </pc:sldChg>
      <pc:sldChg chg="addSp delSp modSp mod">
        <pc:chgData name="Jack Norris" userId="b66afaaf-acac-40a8-acc5-7b25a2d0fd44" providerId="ADAL" clId="{A425D87E-CF4A-498E-A0D8-22E35619BB41}" dt="2022-03-09T12:03:34.449" v="296" actId="20577"/>
        <pc:sldMkLst>
          <pc:docMk/>
          <pc:sldMk cId="837269096" sldId="301"/>
        </pc:sldMkLst>
        <pc:spChg chg="mod">
          <ac:chgData name="Jack Norris" userId="b66afaaf-acac-40a8-acc5-7b25a2d0fd44" providerId="ADAL" clId="{A425D87E-CF4A-498E-A0D8-22E35619BB41}" dt="2022-03-07T16:31:55.219" v="258" actId="20577"/>
          <ac:spMkLst>
            <pc:docMk/>
            <pc:sldMk cId="837269096" sldId="301"/>
            <ac:spMk id="16" creationId="{838176FD-6BDD-4E99-A54D-87B48B61008E}"/>
          </ac:spMkLst>
        </pc:spChg>
        <pc:spChg chg="mod">
          <ac:chgData name="Jack Norris" userId="b66afaaf-acac-40a8-acc5-7b25a2d0fd44" providerId="ADAL" clId="{A425D87E-CF4A-498E-A0D8-22E35619BB41}" dt="2022-03-09T12:03:34.449" v="296" actId="20577"/>
          <ac:spMkLst>
            <pc:docMk/>
            <pc:sldMk cId="837269096" sldId="301"/>
            <ac:spMk id="33" creationId="{BA31C262-66CB-45AE-A2EC-34CCD01799FA}"/>
          </ac:spMkLst>
        </pc:spChg>
        <pc:spChg chg="mod">
          <ac:chgData name="Jack Norris" userId="b66afaaf-acac-40a8-acc5-7b25a2d0fd44" providerId="ADAL" clId="{A425D87E-CF4A-498E-A0D8-22E35619BB41}" dt="2022-03-09T11:53:40.069" v="265" actId="20577"/>
          <ac:spMkLst>
            <pc:docMk/>
            <pc:sldMk cId="837269096" sldId="301"/>
            <ac:spMk id="74" creationId="{9635573D-2ED8-4709-A3D6-D10C33913289}"/>
          </ac:spMkLst>
        </pc:spChg>
        <pc:graphicFrameChg chg="mod">
          <ac:chgData name="Jack Norris" userId="b66afaaf-acac-40a8-acc5-7b25a2d0fd44" providerId="ADAL" clId="{A425D87E-CF4A-498E-A0D8-22E35619BB41}" dt="2022-03-09T11:53:28.174" v="259"/>
          <ac:graphicFrameMkLst>
            <pc:docMk/>
            <pc:sldMk cId="837269096" sldId="301"/>
            <ac:graphicFrameMk id="7" creationId="{B43E7B6B-55CE-44DB-921B-A891EE7D83E4}"/>
          </ac:graphicFrameMkLst>
        </pc:graphicFrameChg>
        <pc:graphicFrameChg chg="add del mod modGraphic">
          <ac:chgData name="Jack Norris" userId="b66afaaf-acac-40a8-acc5-7b25a2d0fd44" providerId="ADAL" clId="{A425D87E-CF4A-498E-A0D8-22E35619BB41}" dt="2022-03-07T16:31:48.638" v="254" actId="207"/>
          <ac:graphicFrameMkLst>
            <pc:docMk/>
            <pc:sldMk cId="837269096" sldId="301"/>
            <ac:graphicFrameMk id="13" creationId="{3DD3EFD0-C043-49B1-A71A-318C4B424A5E}"/>
          </ac:graphicFrameMkLst>
        </pc:graphicFrameChg>
        <pc:graphicFrameChg chg="add del mod modGraphic">
          <ac:chgData name="Jack Norris" userId="b66afaaf-acac-40a8-acc5-7b25a2d0fd44" providerId="ADAL" clId="{A425D87E-CF4A-498E-A0D8-22E35619BB41}" dt="2022-03-07T11:13:59.261" v="14"/>
          <ac:graphicFrameMkLst>
            <pc:docMk/>
            <pc:sldMk cId="837269096" sldId="301"/>
            <ac:graphicFrameMk id="17" creationId="{EE18F533-88E2-425A-98E7-1D594EE11AAA}"/>
          </ac:graphicFrameMkLst>
        </pc:graphicFrameChg>
        <pc:graphicFrameChg chg="mod modGraphic">
          <ac:chgData name="Jack Norris" userId="b66afaaf-acac-40a8-acc5-7b25a2d0fd44" providerId="ADAL" clId="{A425D87E-CF4A-498E-A0D8-22E35619BB41}" dt="2022-03-09T12:03:25.443" v="290" actId="14100"/>
          <ac:graphicFrameMkLst>
            <pc:docMk/>
            <pc:sldMk cId="837269096" sldId="301"/>
            <ac:graphicFrameMk id="35" creationId="{B29D059F-34E1-406A-AF9C-4E38FB5AC6D1}"/>
          </ac:graphicFrameMkLst>
        </pc:graphicFrameChg>
      </pc:sldChg>
      <pc:sldChg chg="addSp delSp modSp mod">
        <pc:chgData name="Jack Norris" userId="b66afaaf-acac-40a8-acc5-7b25a2d0fd44" providerId="ADAL" clId="{A425D87E-CF4A-498E-A0D8-22E35619BB41}" dt="2022-03-07T15:55:18.874" v="248" actId="1076"/>
        <pc:sldMkLst>
          <pc:docMk/>
          <pc:sldMk cId="1864939096" sldId="302"/>
        </pc:sldMkLst>
        <pc:spChg chg="mod">
          <ac:chgData name="Jack Norris" userId="b66afaaf-acac-40a8-acc5-7b25a2d0fd44" providerId="ADAL" clId="{A425D87E-CF4A-498E-A0D8-22E35619BB41}" dt="2022-03-07T15:55:18.874" v="248" actId="1076"/>
          <ac:spMkLst>
            <pc:docMk/>
            <pc:sldMk cId="1864939096" sldId="302"/>
            <ac:spMk id="7" creationId="{0B3248EB-22C5-49C4-AF65-54DC120F82DB}"/>
          </ac:spMkLst>
        </pc:spChg>
        <pc:spChg chg="mod">
          <ac:chgData name="Jack Norris" userId="b66afaaf-acac-40a8-acc5-7b25a2d0fd44" providerId="ADAL" clId="{A425D87E-CF4A-498E-A0D8-22E35619BB41}" dt="2022-03-07T15:45:36.627" v="231" actId="1076"/>
          <ac:spMkLst>
            <pc:docMk/>
            <pc:sldMk cId="1864939096" sldId="302"/>
            <ac:spMk id="18" creationId="{E20E325F-54D0-44F3-B1FF-CC506BDB9147}"/>
          </ac:spMkLst>
        </pc:spChg>
        <pc:picChg chg="del">
          <ac:chgData name="Jack Norris" userId="b66afaaf-acac-40a8-acc5-7b25a2d0fd44" providerId="ADAL" clId="{A425D87E-CF4A-498E-A0D8-22E35619BB41}" dt="2022-03-07T12:58:36.406" v="34" actId="21"/>
          <ac:picMkLst>
            <pc:docMk/>
            <pc:sldMk cId="1864939096" sldId="302"/>
            <ac:picMk id="11" creationId="{58BF178A-A9ED-41DB-A337-69BC04A2FE29}"/>
          </ac:picMkLst>
        </pc:picChg>
        <pc:picChg chg="mod">
          <ac:chgData name="Jack Norris" userId="b66afaaf-acac-40a8-acc5-7b25a2d0fd44" providerId="ADAL" clId="{A425D87E-CF4A-498E-A0D8-22E35619BB41}" dt="2022-03-07T15:45:46.063" v="234" actId="1076"/>
          <ac:picMkLst>
            <pc:docMk/>
            <pc:sldMk cId="1864939096" sldId="302"/>
            <ac:picMk id="12" creationId="{0FC765D7-DEEB-4F57-99F5-C05163A1BD10}"/>
          </ac:picMkLst>
        </pc:picChg>
        <pc:picChg chg="add mod">
          <ac:chgData name="Jack Norris" userId="b66afaaf-acac-40a8-acc5-7b25a2d0fd44" providerId="ADAL" clId="{A425D87E-CF4A-498E-A0D8-22E35619BB41}" dt="2022-03-07T15:45:44.747" v="233" actId="1076"/>
          <ac:picMkLst>
            <pc:docMk/>
            <pc:sldMk cId="1864939096" sldId="302"/>
            <ac:picMk id="13" creationId="{996A267D-933E-4614-ACD3-2C11E9A0F517}"/>
          </ac:picMkLst>
        </pc:picChg>
        <pc:picChg chg="mod">
          <ac:chgData name="Jack Norris" userId="b66afaaf-acac-40a8-acc5-7b25a2d0fd44" providerId="ADAL" clId="{A425D87E-CF4A-498E-A0D8-22E35619BB41}" dt="2022-03-07T15:45:38.699" v="232" actId="1076"/>
          <ac:picMkLst>
            <pc:docMk/>
            <pc:sldMk cId="1864939096" sldId="302"/>
            <ac:picMk id="15" creationId="{FF0297AD-6ADA-4C9F-8B49-4907297F2E2F}"/>
          </ac:picMkLst>
        </pc:picChg>
        <pc:picChg chg="del mod">
          <ac:chgData name="Jack Norris" userId="b66afaaf-acac-40a8-acc5-7b25a2d0fd44" providerId="ADAL" clId="{A425D87E-CF4A-498E-A0D8-22E35619BB41}" dt="2022-03-07T15:45:15.542" v="220" actId="21"/>
          <ac:picMkLst>
            <pc:docMk/>
            <pc:sldMk cId="1864939096" sldId="302"/>
            <ac:picMk id="16" creationId="{CB52E56E-EE12-4929-A4BF-6CEF963B2CF9}"/>
          </ac:picMkLst>
        </pc:picChg>
        <pc:picChg chg="del">
          <ac:chgData name="Jack Norris" userId="b66afaaf-acac-40a8-acc5-7b25a2d0fd44" providerId="ADAL" clId="{A425D87E-CF4A-498E-A0D8-22E35619BB41}" dt="2022-03-07T15:43:09.752" v="195" actId="478"/>
          <ac:picMkLst>
            <pc:docMk/>
            <pc:sldMk cId="1864939096" sldId="302"/>
            <ac:picMk id="17" creationId="{370713E7-AF50-47AD-8A2F-D189AC0DC4B9}"/>
          </ac:picMkLst>
        </pc:picChg>
      </pc:sldChg>
      <pc:sldChg chg="addSp delSp modSp new mod">
        <pc:chgData name="Jack Norris" userId="b66afaaf-acac-40a8-acc5-7b25a2d0fd44" providerId="ADAL" clId="{A425D87E-CF4A-498E-A0D8-22E35619BB41}" dt="2022-03-07T15:55:42.568" v="252" actId="20577"/>
        <pc:sldMkLst>
          <pc:docMk/>
          <pc:sldMk cId="3792866024" sldId="303"/>
        </pc:sldMkLst>
        <pc:spChg chg="del">
          <ac:chgData name="Jack Norris" userId="b66afaaf-acac-40a8-acc5-7b25a2d0fd44" providerId="ADAL" clId="{A425D87E-CF4A-498E-A0D8-22E35619BB41}" dt="2022-03-07T15:55:30.154" v="249" actId="478"/>
          <ac:spMkLst>
            <pc:docMk/>
            <pc:sldMk cId="3792866024" sldId="303"/>
            <ac:spMk id="2" creationId="{BB23EBB4-F6F5-4475-B2A0-9103664CCEDF}"/>
          </ac:spMkLst>
        </pc:spChg>
        <pc:spChg chg="mod">
          <ac:chgData name="Jack Norris" userId="b66afaaf-acac-40a8-acc5-7b25a2d0fd44" providerId="ADAL" clId="{A425D87E-CF4A-498E-A0D8-22E35619BB41}" dt="2022-03-07T15:40:11.440" v="162" actId="1076"/>
          <ac:spMkLst>
            <pc:docMk/>
            <pc:sldMk cId="3792866024" sldId="303"/>
            <ac:spMk id="3" creationId="{21CEA7CF-4B77-42FD-9CD6-C9DDBCF6CC20}"/>
          </ac:spMkLst>
        </pc:spChg>
        <pc:spChg chg="add mod">
          <ac:chgData name="Jack Norris" userId="b66afaaf-acac-40a8-acc5-7b25a2d0fd44" providerId="ADAL" clId="{A425D87E-CF4A-498E-A0D8-22E35619BB41}" dt="2022-03-07T15:55:42.568" v="252" actId="20577"/>
          <ac:spMkLst>
            <pc:docMk/>
            <pc:sldMk cId="3792866024" sldId="303"/>
            <ac:spMk id="8" creationId="{CF1C8D28-9A25-45DC-BEBB-E99EAF3CB2F7}"/>
          </ac:spMkLst>
        </pc:spChg>
        <pc:spChg chg="add del mod">
          <ac:chgData name="Jack Norris" userId="b66afaaf-acac-40a8-acc5-7b25a2d0fd44" providerId="ADAL" clId="{A425D87E-CF4A-498E-A0D8-22E35619BB41}" dt="2022-03-07T15:43:05.665" v="194"/>
          <ac:spMkLst>
            <pc:docMk/>
            <pc:sldMk cId="3792866024" sldId="303"/>
            <ac:spMk id="10" creationId="{357E321B-E93E-488F-9DED-BF953AD3AAF1}"/>
          </ac:spMkLst>
        </pc:spChg>
        <pc:spChg chg="add mod">
          <ac:chgData name="Jack Norris" userId="b66afaaf-acac-40a8-acc5-7b25a2d0fd44" providerId="ADAL" clId="{A425D87E-CF4A-498E-A0D8-22E35619BB41}" dt="2022-03-07T15:55:32.053" v="250"/>
          <ac:spMkLst>
            <pc:docMk/>
            <pc:sldMk cId="3792866024" sldId="303"/>
            <ac:spMk id="12" creationId="{061356B9-02CE-457E-BD3F-D9A81886B536}"/>
          </ac:spMkLst>
        </pc:spChg>
        <pc:picChg chg="add mod">
          <ac:chgData name="Jack Norris" userId="b66afaaf-acac-40a8-acc5-7b25a2d0fd44" providerId="ADAL" clId="{A425D87E-CF4A-498E-A0D8-22E35619BB41}" dt="2022-03-07T15:40:23.417" v="164" actId="1076"/>
          <ac:picMkLst>
            <pc:docMk/>
            <pc:sldMk cId="3792866024" sldId="303"/>
            <ac:picMk id="4" creationId="{3CB9CDDC-E7F7-48EC-B421-1E6EC11AF79F}"/>
          </ac:picMkLst>
        </pc:picChg>
        <pc:picChg chg="add mod">
          <ac:chgData name="Jack Norris" userId="b66afaaf-acac-40a8-acc5-7b25a2d0fd44" providerId="ADAL" clId="{A425D87E-CF4A-498E-A0D8-22E35619BB41}" dt="2022-03-07T15:45:19.364" v="222" actId="1076"/>
          <ac:picMkLst>
            <pc:docMk/>
            <pc:sldMk cId="3792866024" sldId="303"/>
            <ac:picMk id="5" creationId="{35B01E58-80F8-488D-B5CD-0AD4F5EF79E8}"/>
          </ac:picMkLst>
        </pc:picChg>
        <pc:picChg chg="add mod">
          <ac:chgData name="Jack Norris" userId="b66afaaf-acac-40a8-acc5-7b25a2d0fd44" providerId="ADAL" clId="{A425D87E-CF4A-498E-A0D8-22E35619BB41}" dt="2022-03-07T15:55:09.916" v="247" actId="1076"/>
          <ac:picMkLst>
            <pc:docMk/>
            <pc:sldMk cId="3792866024" sldId="303"/>
            <ac:picMk id="6" creationId="{40B880C8-9ED6-404E-A514-FF1BE9A2FE7B}"/>
          </ac:picMkLst>
        </pc:picChg>
        <pc:picChg chg="add mod">
          <ac:chgData name="Jack Norris" userId="b66afaaf-acac-40a8-acc5-7b25a2d0fd44" providerId="ADAL" clId="{A425D87E-CF4A-498E-A0D8-22E35619BB41}" dt="2022-03-07T15:45:23.003" v="224" actId="1076"/>
          <ac:picMkLst>
            <pc:docMk/>
            <pc:sldMk cId="3792866024" sldId="303"/>
            <ac:picMk id="11" creationId="{1177DC11-BB3B-4154-AE35-5212F50D51E4}"/>
          </ac:picMkLst>
        </pc:picChg>
      </pc:sldChg>
    </pc:docChg>
  </pc:docChgLst>
  <pc:docChgLst>
    <pc:chgData name="Jack Norris" userId="b66afaaf-acac-40a8-acc5-7b25a2d0fd44" providerId="ADAL" clId="{946326D8-C9DA-405E-9895-B42C5BB17D3B}"/>
    <pc:docChg chg="undo custSel modSld">
      <pc:chgData name="Jack Norris" userId="b66afaaf-acac-40a8-acc5-7b25a2d0fd44" providerId="ADAL" clId="{946326D8-C9DA-405E-9895-B42C5BB17D3B}" dt="2022-02-09T15:37:35.354" v="193" actId="1076"/>
      <pc:docMkLst>
        <pc:docMk/>
      </pc:docMkLst>
      <pc:sldChg chg="modSp mod">
        <pc:chgData name="Jack Norris" userId="b66afaaf-acac-40a8-acc5-7b25a2d0fd44" providerId="ADAL" clId="{946326D8-C9DA-405E-9895-B42C5BB17D3B}" dt="2022-02-09T15:34:18.722" v="143" actId="1076"/>
        <pc:sldMkLst>
          <pc:docMk/>
          <pc:sldMk cId="908167305" sldId="300"/>
        </pc:sldMkLst>
        <pc:spChg chg="mod">
          <ac:chgData name="Jack Norris" userId="b66afaaf-acac-40a8-acc5-7b25a2d0fd44" providerId="ADAL" clId="{946326D8-C9DA-405E-9895-B42C5BB17D3B}" dt="2022-02-09T15:33:57.974" v="137" actId="207"/>
          <ac:spMkLst>
            <pc:docMk/>
            <pc:sldMk cId="908167305" sldId="300"/>
            <ac:spMk id="18" creationId="{E20E325F-54D0-44F3-B1FF-CC506BDB9147}"/>
          </ac:spMkLst>
        </pc:spChg>
        <pc:picChg chg="mod">
          <ac:chgData name="Jack Norris" userId="b66afaaf-acac-40a8-acc5-7b25a2d0fd44" providerId="ADAL" clId="{946326D8-C9DA-405E-9895-B42C5BB17D3B}" dt="2022-02-09T15:34:18.722" v="143" actId="1076"/>
          <ac:picMkLst>
            <pc:docMk/>
            <pc:sldMk cId="908167305" sldId="300"/>
            <ac:picMk id="8" creationId="{B8DB51F6-D0AB-4398-B4A5-E110DB0C4F87}"/>
          </ac:picMkLst>
        </pc:picChg>
        <pc:picChg chg="mod">
          <ac:chgData name="Jack Norris" userId="b66afaaf-acac-40a8-acc5-7b25a2d0fd44" providerId="ADAL" clId="{946326D8-C9DA-405E-9895-B42C5BB17D3B}" dt="2022-02-09T15:34:10.634" v="139" actId="1076"/>
          <ac:picMkLst>
            <pc:docMk/>
            <pc:sldMk cId="908167305" sldId="300"/>
            <ac:picMk id="9" creationId="{C449DF34-0F38-4F3C-AC37-903A19D7DE09}"/>
          </ac:picMkLst>
        </pc:picChg>
        <pc:picChg chg="mod">
          <ac:chgData name="Jack Norris" userId="b66afaaf-acac-40a8-acc5-7b25a2d0fd44" providerId="ADAL" clId="{946326D8-C9DA-405E-9895-B42C5BB17D3B}" dt="2022-02-09T15:34:16.149" v="142" actId="1076"/>
          <ac:picMkLst>
            <pc:docMk/>
            <pc:sldMk cId="908167305" sldId="300"/>
            <ac:picMk id="10" creationId="{9379DE11-BAC4-4826-A669-DC3D65F23969}"/>
          </ac:picMkLst>
        </pc:picChg>
        <pc:picChg chg="mod">
          <ac:chgData name="Jack Norris" userId="b66afaaf-acac-40a8-acc5-7b25a2d0fd44" providerId="ADAL" clId="{946326D8-C9DA-405E-9895-B42C5BB17D3B}" dt="2022-02-09T15:34:14.200" v="141" actId="1076"/>
          <ac:picMkLst>
            <pc:docMk/>
            <pc:sldMk cId="908167305" sldId="300"/>
            <ac:picMk id="13" creationId="{6C543F8B-E40B-4975-BA7D-906739FD110D}"/>
          </ac:picMkLst>
        </pc:picChg>
        <pc:picChg chg="mod">
          <ac:chgData name="Jack Norris" userId="b66afaaf-acac-40a8-acc5-7b25a2d0fd44" providerId="ADAL" clId="{946326D8-C9DA-405E-9895-B42C5BB17D3B}" dt="2022-02-09T15:34:11.904" v="140" actId="1076"/>
          <ac:picMkLst>
            <pc:docMk/>
            <pc:sldMk cId="908167305" sldId="300"/>
            <ac:picMk id="14" creationId="{F02841A3-BA10-4D60-A0C8-A037D0A57572}"/>
          </ac:picMkLst>
        </pc:picChg>
      </pc:sldChg>
      <pc:sldChg chg="addSp delSp modSp mod">
        <pc:chgData name="Jack Norris" userId="b66afaaf-acac-40a8-acc5-7b25a2d0fd44" providerId="ADAL" clId="{946326D8-C9DA-405E-9895-B42C5BB17D3B}" dt="2022-02-09T15:22:40.699" v="106" actId="14100"/>
        <pc:sldMkLst>
          <pc:docMk/>
          <pc:sldMk cId="837269096" sldId="301"/>
        </pc:sldMkLst>
        <pc:spChg chg="mod">
          <ac:chgData name="Jack Norris" userId="b66afaaf-acac-40a8-acc5-7b25a2d0fd44" providerId="ADAL" clId="{946326D8-C9DA-405E-9895-B42C5BB17D3B}" dt="2022-02-04T13:52:12.490" v="3" actId="20577"/>
          <ac:spMkLst>
            <pc:docMk/>
            <pc:sldMk cId="837269096" sldId="301"/>
            <ac:spMk id="33" creationId="{BA31C262-66CB-45AE-A2EC-34CCD01799FA}"/>
          </ac:spMkLst>
        </pc:spChg>
        <pc:spChg chg="mod">
          <ac:chgData name="Jack Norris" userId="b66afaaf-acac-40a8-acc5-7b25a2d0fd44" providerId="ADAL" clId="{946326D8-C9DA-405E-9895-B42C5BB17D3B}" dt="2022-02-09T15:22:40.699" v="106" actId="14100"/>
          <ac:spMkLst>
            <pc:docMk/>
            <pc:sldMk cId="837269096" sldId="301"/>
            <ac:spMk id="74" creationId="{9635573D-2ED8-4709-A3D6-D10C33913289}"/>
          </ac:spMkLst>
        </pc:spChg>
        <pc:graphicFrameChg chg="add mod modGraphic">
          <ac:chgData name="Jack Norris" userId="b66afaaf-acac-40a8-acc5-7b25a2d0fd44" providerId="ADAL" clId="{946326D8-C9DA-405E-9895-B42C5BB17D3B}" dt="2022-02-09T15:22:19.301" v="101" actId="14100"/>
          <ac:graphicFrameMkLst>
            <pc:docMk/>
            <pc:sldMk cId="837269096" sldId="301"/>
            <ac:graphicFrameMk id="7" creationId="{B43E7B6B-55CE-44DB-921B-A891EE7D83E4}"/>
          </ac:graphicFrameMkLst>
        </pc:graphicFrameChg>
        <pc:graphicFrameChg chg="del">
          <ac:chgData name="Jack Norris" userId="b66afaaf-acac-40a8-acc5-7b25a2d0fd44" providerId="ADAL" clId="{946326D8-C9DA-405E-9895-B42C5BB17D3B}" dt="2022-02-09T15:21:38.826" v="92" actId="478"/>
          <ac:graphicFrameMkLst>
            <pc:docMk/>
            <pc:sldMk cId="837269096" sldId="301"/>
            <ac:graphicFrameMk id="17" creationId="{5D81AD00-7809-4891-84ED-3BB3600DCFEF}"/>
          </ac:graphicFrameMkLst>
        </pc:graphicFrameChg>
      </pc:sldChg>
      <pc:sldChg chg="modSp mod">
        <pc:chgData name="Jack Norris" userId="b66afaaf-acac-40a8-acc5-7b25a2d0fd44" providerId="ADAL" clId="{946326D8-C9DA-405E-9895-B42C5BB17D3B}" dt="2022-02-09T15:37:35.354" v="193" actId="1076"/>
        <pc:sldMkLst>
          <pc:docMk/>
          <pc:sldMk cId="1864939096" sldId="302"/>
        </pc:sldMkLst>
        <pc:spChg chg="mod">
          <ac:chgData name="Jack Norris" userId="b66afaaf-acac-40a8-acc5-7b25a2d0fd44" providerId="ADAL" clId="{946326D8-C9DA-405E-9895-B42C5BB17D3B}" dt="2022-02-09T15:37:14.815" v="184" actId="20577"/>
          <ac:spMkLst>
            <pc:docMk/>
            <pc:sldMk cId="1864939096" sldId="302"/>
            <ac:spMk id="18" creationId="{E20E325F-54D0-44F3-B1FF-CC506BDB9147}"/>
          </ac:spMkLst>
        </pc:spChg>
        <pc:picChg chg="mod">
          <ac:chgData name="Jack Norris" userId="b66afaaf-acac-40a8-acc5-7b25a2d0fd44" providerId="ADAL" clId="{946326D8-C9DA-405E-9895-B42C5BB17D3B}" dt="2022-02-09T15:37:17.898" v="185" actId="14100"/>
          <ac:picMkLst>
            <pc:docMk/>
            <pc:sldMk cId="1864939096" sldId="302"/>
            <ac:picMk id="11" creationId="{58BF178A-A9ED-41DB-A337-69BC04A2FE29}"/>
          </ac:picMkLst>
        </pc:picChg>
        <pc:picChg chg="mod">
          <ac:chgData name="Jack Norris" userId="b66afaaf-acac-40a8-acc5-7b25a2d0fd44" providerId="ADAL" clId="{946326D8-C9DA-405E-9895-B42C5BB17D3B}" dt="2022-02-09T15:37:33.205" v="192" actId="1076"/>
          <ac:picMkLst>
            <pc:docMk/>
            <pc:sldMk cId="1864939096" sldId="302"/>
            <ac:picMk id="12" creationId="{0FC765D7-DEEB-4F57-99F5-C05163A1BD10}"/>
          </ac:picMkLst>
        </pc:picChg>
        <pc:picChg chg="mod">
          <ac:chgData name="Jack Norris" userId="b66afaaf-acac-40a8-acc5-7b25a2d0fd44" providerId="ADAL" clId="{946326D8-C9DA-405E-9895-B42C5BB17D3B}" dt="2022-02-09T15:37:35.354" v="193" actId="1076"/>
          <ac:picMkLst>
            <pc:docMk/>
            <pc:sldMk cId="1864939096" sldId="302"/>
            <ac:picMk id="15" creationId="{FF0297AD-6ADA-4C9F-8B49-4907297F2E2F}"/>
          </ac:picMkLst>
        </pc:picChg>
        <pc:picChg chg="mod">
          <ac:chgData name="Jack Norris" userId="b66afaaf-acac-40a8-acc5-7b25a2d0fd44" providerId="ADAL" clId="{946326D8-C9DA-405E-9895-B42C5BB17D3B}" dt="2022-02-09T15:37:29.978" v="190" actId="1076"/>
          <ac:picMkLst>
            <pc:docMk/>
            <pc:sldMk cId="1864939096" sldId="302"/>
            <ac:picMk id="16" creationId="{CB52E56E-EE12-4929-A4BF-6CEF963B2CF9}"/>
          </ac:picMkLst>
        </pc:picChg>
        <pc:picChg chg="mod">
          <ac:chgData name="Jack Norris" userId="b66afaaf-acac-40a8-acc5-7b25a2d0fd44" providerId="ADAL" clId="{946326D8-C9DA-405E-9895-B42C5BB17D3B}" dt="2022-02-09T15:37:31.360" v="191" actId="1076"/>
          <ac:picMkLst>
            <pc:docMk/>
            <pc:sldMk cId="1864939096" sldId="302"/>
            <ac:picMk id="17" creationId="{370713E7-AF50-47AD-8A2F-D189AC0DC4B9}"/>
          </ac:picMkLst>
        </pc:picChg>
      </pc:sldChg>
    </pc:docChg>
  </pc:docChgLst>
  <pc:docChgLst>
    <pc:chgData name="Jason Wootton" userId="526938c4-8ce3-4c07-bb74-9d82b87cdb66" providerId="ADAL" clId="{5CD492D3-0E5B-43B0-BB1D-506FFB09AE62}"/>
    <pc:docChg chg="undo custSel modSld">
      <pc:chgData name="Jason Wootton" userId="526938c4-8ce3-4c07-bb74-9d82b87cdb66" providerId="ADAL" clId="{5CD492D3-0E5B-43B0-BB1D-506FFB09AE62}" dt="2023-05-04T16:09:18.482" v="304" actId="14100"/>
      <pc:docMkLst>
        <pc:docMk/>
      </pc:docMkLst>
      <pc:sldChg chg="modSp mod">
        <pc:chgData name="Jason Wootton" userId="526938c4-8ce3-4c07-bb74-9d82b87cdb66" providerId="ADAL" clId="{5CD492D3-0E5B-43B0-BB1D-506FFB09AE62}" dt="2023-05-04T16:09:05.070" v="300" actId="1076"/>
        <pc:sldMkLst>
          <pc:docMk/>
          <pc:sldMk cId="908167305" sldId="300"/>
        </pc:sldMkLst>
        <pc:spChg chg="mod">
          <ac:chgData name="Jason Wootton" userId="526938c4-8ce3-4c07-bb74-9d82b87cdb66" providerId="ADAL" clId="{5CD492D3-0E5B-43B0-BB1D-506FFB09AE62}" dt="2023-05-04T16:08:47.591" v="296" actId="20577"/>
          <ac:spMkLst>
            <pc:docMk/>
            <pc:sldMk cId="908167305" sldId="300"/>
            <ac:spMk id="18" creationId="{E20E325F-54D0-44F3-B1FF-CC506BDB9147}"/>
          </ac:spMkLst>
        </pc:spChg>
        <pc:picChg chg="mod">
          <ac:chgData name="Jason Wootton" userId="526938c4-8ce3-4c07-bb74-9d82b87cdb66" providerId="ADAL" clId="{5CD492D3-0E5B-43B0-BB1D-506FFB09AE62}" dt="2023-05-04T16:09:05.070" v="300" actId="1076"/>
          <ac:picMkLst>
            <pc:docMk/>
            <pc:sldMk cId="908167305" sldId="300"/>
            <ac:picMk id="8" creationId="{B8DB51F6-D0AB-4398-B4A5-E110DB0C4F87}"/>
          </ac:picMkLst>
        </pc:picChg>
        <pc:picChg chg="mod">
          <ac:chgData name="Jason Wootton" userId="526938c4-8ce3-4c07-bb74-9d82b87cdb66" providerId="ADAL" clId="{5CD492D3-0E5B-43B0-BB1D-506FFB09AE62}" dt="2023-05-04T16:09:00.711" v="299" actId="1076"/>
          <ac:picMkLst>
            <pc:docMk/>
            <pc:sldMk cId="908167305" sldId="300"/>
            <ac:picMk id="9" creationId="{C449DF34-0F38-4F3C-AC37-903A19D7DE09}"/>
          </ac:picMkLst>
        </pc:picChg>
        <pc:picChg chg="mod">
          <ac:chgData name="Jason Wootton" userId="526938c4-8ce3-4c07-bb74-9d82b87cdb66" providerId="ADAL" clId="{5CD492D3-0E5B-43B0-BB1D-506FFB09AE62}" dt="2023-05-04T16:08:56.406" v="298" actId="1076"/>
          <ac:picMkLst>
            <pc:docMk/>
            <pc:sldMk cId="908167305" sldId="300"/>
            <ac:picMk id="10" creationId="{9379DE11-BAC4-4826-A669-DC3D65F23969}"/>
          </ac:picMkLst>
        </pc:picChg>
        <pc:picChg chg="mod">
          <ac:chgData name="Jason Wootton" userId="526938c4-8ce3-4c07-bb74-9d82b87cdb66" providerId="ADAL" clId="{5CD492D3-0E5B-43B0-BB1D-506FFB09AE62}" dt="2023-05-04T16:08:54.909" v="297" actId="1076"/>
          <ac:picMkLst>
            <pc:docMk/>
            <pc:sldMk cId="908167305" sldId="300"/>
            <ac:picMk id="13" creationId="{6C543F8B-E40B-4975-BA7D-906739FD110D}"/>
          </ac:picMkLst>
        </pc:picChg>
      </pc:sldChg>
      <pc:sldChg chg="modSp mod">
        <pc:chgData name="Jason Wootton" userId="526938c4-8ce3-4c07-bb74-9d82b87cdb66" providerId="ADAL" clId="{5CD492D3-0E5B-43B0-BB1D-506FFB09AE62}" dt="2023-05-04T16:09:18.482" v="304" actId="14100"/>
        <pc:sldMkLst>
          <pc:docMk/>
          <pc:sldMk cId="837269096" sldId="301"/>
        </pc:sldMkLst>
        <pc:spChg chg="mod">
          <ac:chgData name="Jason Wootton" userId="526938c4-8ce3-4c07-bb74-9d82b87cdb66" providerId="ADAL" clId="{5CD492D3-0E5B-43B0-BB1D-506FFB09AE62}" dt="2023-05-04T13:36:46.241" v="137" actId="13926"/>
          <ac:spMkLst>
            <pc:docMk/>
            <pc:sldMk cId="837269096" sldId="301"/>
            <ac:spMk id="16" creationId="{838176FD-6BDD-4E99-A54D-87B48B61008E}"/>
          </ac:spMkLst>
        </pc:spChg>
        <pc:spChg chg="mod">
          <ac:chgData name="Jason Wootton" userId="526938c4-8ce3-4c07-bb74-9d82b87cdb66" providerId="ADAL" clId="{5CD492D3-0E5B-43B0-BB1D-506FFB09AE62}" dt="2023-05-04T16:09:18.482" v="304" actId="14100"/>
          <ac:spMkLst>
            <pc:docMk/>
            <pc:sldMk cId="837269096" sldId="301"/>
            <ac:spMk id="54" creationId="{BC6B5072-AD49-4C57-B23A-FA135A11C759}"/>
          </ac:spMkLst>
        </pc:spChg>
        <pc:spChg chg="mod">
          <ac:chgData name="Jason Wootton" userId="526938c4-8ce3-4c07-bb74-9d82b87cdb66" providerId="ADAL" clId="{5CD492D3-0E5B-43B0-BB1D-506FFB09AE62}" dt="2023-05-04T16:09:18.482" v="304" actId="14100"/>
          <ac:spMkLst>
            <pc:docMk/>
            <pc:sldMk cId="837269096" sldId="301"/>
            <ac:spMk id="55" creationId="{559B6EA2-3DD5-4411-B6DB-15D54901D4D8}"/>
          </ac:spMkLst>
        </pc:spChg>
        <pc:spChg chg="mod">
          <ac:chgData name="Jason Wootton" userId="526938c4-8ce3-4c07-bb74-9d82b87cdb66" providerId="ADAL" clId="{5CD492D3-0E5B-43B0-BB1D-506FFB09AE62}" dt="2023-05-04T13:36:52.694" v="138"/>
          <ac:spMkLst>
            <pc:docMk/>
            <pc:sldMk cId="837269096" sldId="301"/>
            <ac:spMk id="58" creationId="{5FC3BB42-A4AA-65CB-8AAD-75D81FDA7EFB}"/>
          </ac:spMkLst>
        </pc:spChg>
        <pc:spChg chg="mod">
          <ac:chgData name="Jason Wootton" userId="526938c4-8ce3-4c07-bb74-9d82b87cdb66" providerId="ADAL" clId="{5CD492D3-0E5B-43B0-BB1D-506FFB09AE62}" dt="2023-05-04T16:09:18.482" v="304" actId="14100"/>
          <ac:spMkLst>
            <pc:docMk/>
            <pc:sldMk cId="837269096" sldId="301"/>
            <ac:spMk id="74" creationId="{9635573D-2ED8-4709-A3D6-D10C33913289}"/>
          </ac:spMkLst>
        </pc:spChg>
        <pc:spChg chg="mod">
          <ac:chgData name="Jason Wootton" userId="526938c4-8ce3-4c07-bb74-9d82b87cdb66" providerId="ADAL" clId="{5CD492D3-0E5B-43B0-BB1D-506FFB09AE62}" dt="2023-05-04T16:09:18.482" v="304" actId="14100"/>
          <ac:spMkLst>
            <pc:docMk/>
            <pc:sldMk cId="837269096" sldId="301"/>
            <ac:spMk id="75" creationId="{B995C10F-6415-4DC7-8A7A-E735E4AA8FF2}"/>
          </ac:spMkLst>
        </pc:spChg>
        <pc:spChg chg="mod">
          <ac:chgData name="Jason Wootton" userId="526938c4-8ce3-4c07-bb74-9d82b87cdb66" providerId="ADAL" clId="{5CD492D3-0E5B-43B0-BB1D-506FFB09AE62}" dt="2023-05-04T16:09:18.482" v="304" actId="14100"/>
          <ac:spMkLst>
            <pc:docMk/>
            <pc:sldMk cId="837269096" sldId="301"/>
            <ac:spMk id="96" creationId="{7D31F6FA-D98A-4A47-9F91-4CFCBC51834C}"/>
          </ac:spMkLst>
        </pc:spChg>
        <pc:spChg chg="mod">
          <ac:chgData name="Jason Wootton" userId="526938c4-8ce3-4c07-bb74-9d82b87cdb66" providerId="ADAL" clId="{5CD492D3-0E5B-43B0-BB1D-506FFB09AE62}" dt="2023-05-04T16:09:18.482" v="304" actId="14100"/>
          <ac:spMkLst>
            <pc:docMk/>
            <pc:sldMk cId="837269096" sldId="301"/>
            <ac:spMk id="97" creationId="{FD475890-E8BF-4C7F-B7D4-D60621888C29}"/>
          </ac:spMkLst>
        </pc:spChg>
        <pc:spChg chg="mod">
          <ac:chgData name="Jason Wootton" userId="526938c4-8ce3-4c07-bb74-9d82b87cdb66" providerId="ADAL" clId="{5CD492D3-0E5B-43B0-BB1D-506FFB09AE62}" dt="2023-05-04T16:09:18.482" v="304" actId="14100"/>
          <ac:spMkLst>
            <pc:docMk/>
            <pc:sldMk cId="837269096" sldId="301"/>
            <ac:spMk id="98" creationId="{32F47D21-F27A-48AD-911A-481A9A1B5DCE}"/>
          </ac:spMkLst>
        </pc:spChg>
        <pc:spChg chg="mod">
          <ac:chgData name="Jason Wootton" userId="526938c4-8ce3-4c07-bb74-9d82b87cdb66" providerId="ADAL" clId="{5CD492D3-0E5B-43B0-BB1D-506FFB09AE62}" dt="2023-05-04T16:09:18.482" v="304" actId="14100"/>
          <ac:spMkLst>
            <pc:docMk/>
            <pc:sldMk cId="837269096" sldId="301"/>
            <ac:spMk id="99" creationId="{22258931-ED87-4D0C-97DA-D4B83D43A792}"/>
          </ac:spMkLst>
        </pc:spChg>
        <pc:spChg chg="mod">
          <ac:chgData name="Jason Wootton" userId="526938c4-8ce3-4c07-bb74-9d82b87cdb66" providerId="ADAL" clId="{5CD492D3-0E5B-43B0-BB1D-506FFB09AE62}" dt="2023-05-04T16:09:18.482" v="304" actId="14100"/>
          <ac:spMkLst>
            <pc:docMk/>
            <pc:sldMk cId="837269096" sldId="301"/>
            <ac:spMk id="100" creationId="{A9586EED-97DE-46DA-ADC7-BC73C343ACF6}"/>
          </ac:spMkLst>
        </pc:spChg>
        <pc:spChg chg="mod">
          <ac:chgData name="Jason Wootton" userId="526938c4-8ce3-4c07-bb74-9d82b87cdb66" providerId="ADAL" clId="{5CD492D3-0E5B-43B0-BB1D-506FFB09AE62}" dt="2023-05-04T16:09:18.482" v="304" actId="14100"/>
          <ac:spMkLst>
            <pc:docMk/>
            <pc:sldMk cId="837269096" sldId="301"/>
            <ac:spMk id="101" creationId="{401E1DE6-B998-4914-B771-B9344DEA87D2}"/>
          </ac:spMkLst>
        </pc:spChg>
        <pc:grpChg chg="mod">
          <ac:chgData name="Jason Wootton" userId="526938c4-8ce3-4c07-bb74-9d82b87cdb66" providerId="ADAL" clId="{5CD492D3-0E5B-43B0-BB1D-506FFB09AE62}" dt="2023-05-04T16:09:18.482" v="304" actId="14100"/>
          <ac:grpSpMkLst>
            <pc:docMk/>
            <pc:sldMk cId="837269096" sldId="301"/>
            <ac:grpSpMk id="93" creationId="{22DA12CD-256C-4D75-91D0-B7B827283644}"/>
          </ac:grpSpMkLst>
        </pc:grpChg>
        <pc:graphicFrameChg chg="mod">
          <ac:chgData name="Jason Wootton" userId="526938c4-8ce3-4c07-bb74-9d82b87cdb66" providerId="ADAL" clId="{5CD492D3-0E5B-43B0-BB1D-506FFB09AE62}" dt="2023-05-04T14:46:08.457" v="142"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5CD492D3-0E5B-43B0-BB1D-506FFB09AE62}" dt="2023-05-04T13:36:11.079" v="124" actId="2711"/>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5CD492D3-0E5B-43B0-BB1D-506FFB09AE62}" dt="2023-05-04T13:36:20.855" v="127" actId="1037"/>
          <ac:graphicFrameMkLst>
            <pc:docMk/>
            <pc:sldMk cId="837269096" sldId="301"/>
            <ac:graphicFrameMk id="17" creationId="{03481FA4-30B1-49D6-A058-EA5E8616D1F1}"/>
          </ac:graphicFrameMkLst>
        </pc:graphicFrameChg>
        <pc:picChg chg="mod">
          <ac:chgData name="Jason Wootton" userId="526938c4-8ce3-4c07-bb74-9d82b87cdb66" providerId="ADAL" clId="{5CD492D3-0E5B-43B0-BB1D-506FFB09AE62}" dt="2023-05-04T16:09:18.482" v="304" actId="14100"/>
          <ac:picMkLst>
            <pc:docMk/>
            <pc:sldMk cId="837269096" sldId="301"/>
            <ac:picMk id="77" creationId="{09672E55-9D34-4D72-BC00-92D6A7E9D44F}"/>
          </ac:picMkLst>
        </pc:picChg>
        <pc:picChg chg="mod">
          <ac:chgData name="Jason Wootton" userId="526938c4-8ce3-4c07-bb74-9d82b87cdb66" providerId="ADAL" clId="{5CD492D3-0E5B-43B0-BB1D-506FFB09AE62}" dt="2023-05-04T16:09:18.482" v="304" actId="14100"/>
          <ac:picMkLst>
            <pc:docMk/>
            <pc:sldMk cId="837269096" sldId="301"/>
            <ac:picMk id="78" creationId="{D41900DC-C516-4793-AC23-0BEE3EAF3DE5}"/>
          </ac:picMkLst>
        </pc:picChg>
        <pc:picChg chg="mod">
          <ac:chgData name="Jason Wootton" userId="526938c4-8ce3-4c07-bb74-9d82b87cdb66" providerId="ADAL" clId="{5CD492D3-0E5B-43B0-BB1D-506FFB09AE62}" dt="2023-05-04T16:09:18.482" v="304" actId="14100"/>
          <ac:picMkLst>
            <pc:docMk/>
            <pc:sldMk cId="837269096" sldId="301"/>
            <ac:picMk id="79" creationId="{913563F5-75FF-4D34-B865-E5EBCDC0DE22}"/>
          </ac:picMkLst>
        </pc:picChg>
        <pc:picChg chg="mod">
          <ac:chgData name="Jason Wootton" userId="526938c4-8ce3-4c07-bb74-9d82b87cdb66" providerId="ADAL" clId="{5CD492D3-0E5B-43B0-BB1D-506FFB09AE62}" dt="2023-05-04T16:09:18.482" v="304" actId="14100"/>
          <ac:picMkLst>
            <pc:docMk/>
            <pc:sldMk cId="837269096" sldId="301"/>
            <ac:picMk id="80" creationId="{094E0749-62E2-44C5-B345-2571722656BD}"/>
          </ac:picMkLst>
        </pc:picChg>
        <pc:picChg chg="mod">
          <ac:chgData name="Jason Wootton" userId="526938c4-8ce3-4c07-bb74-9d82b87cdb66" providerId="ADAL" clId="{5CD492D3-0E5B-43B0-BB1D-506FFB09AE62}" dt="2023-05-04T16:09:18.482" v="304" actId="14100"/>
          <ac:picMkLst>
            <pc:docMk/>
            <pc:sldMk cId="837269096" sldId="301"/>
            <ac:picMk id="81" creationId="{AC0BBD32-78A2-44A0-9FEA-1BDCDFA0EDE2}"/>
          </ac:picMkLst>
        </pc:picChg>
        <pc:picChg chg="mod">
          <ac:chgData name="Jason Wootton" userId="526938c4-8ce3-4c07-bb74-9d82b87cdb66" providerId="ADAL" clId="{5CD492D3-0E5B-43B0-BB1D-506FFB09AE62}" dt="2023-05-04T16:09:18.482" v="304" actId="14100"/>
          <ac:picMkLst>
            <pc:docMk/>
            <pc:sldMk cId="837269096" sldId="301"/>
            <ac:picMk id="82" creationId="{450DB9F5-A1F1-42DF-83EB-61C8C4755273}"/>
          </ac:picMkLst>
        </pc:picChg>
        <pc:picChg chg="mod">
          <ac:chgData name="Jason Wootton" userId="526938c4-8ce3-4c07-bb74-9d82b87cdb66" providerId="ADAL" clId="{5CD492D3-0E5B-43B0-BB1D-506FFB09AE62}" dt="2023-05-04T16:09:18.482" v="304" actId="14100"/>
          <ac:picMkLst>
            <pc:docMk/>
            <pc:sldMk cId="837269096" sldId="301"/>
            <ac:picMk id="83" creationId="{21A1AFB8-A745-4435-8977-CB0E748944BD}"/>
          </ac:picMkLst>
        </pc:picChg>
        <pc:picChg chg="mod">
          <ac:chgData name="Jason Wootton" userId="526938c4-8ce3-4c07-bb74-9d82b87cdb66" providerId="ADAL" clId="{5CD492D3-0E5B-43B0-BB1D-506FFB09AE62}" dt="2023-05-04T16:09:18.482" v="304" actId="14100"/>
          <ac:picMkLst>
            <pc:docMk/>
            <pc:sldMk cId="837269096" sldId="301"/>
            <ac:picMk id="84" creationId="{4D60A6B7-D356-4299-AC19-01EED998923E}"/>
          </ac:picMkLst>
        </pc:picChg>
        <pc:picChg chg="mod">
          <ac:chgData name="Jason Wootton" userId="526938c4-8ce3-4c07-bb74-9d82b87cdb66" providerId="ADAL" clId="{5CD492D3-0E5B-43B0-BB1D-506FFB09AE62}" dt="2023-05-04T16:09:18.482" v="304" actId="14100"/>
          <ac:picMkLst>
            <pc:docMk/>
            <pc:sldMk cId="837269096" sldId="301"/>
            <ac:picMk id="85" creationId="{93E4A502-FCB3-48FA-93EE-A3C78D45069D}"/>
          </ac:picMkLst>
        </pc:picChg>
        <pc:picChg chg="mod">
          <ac:chgData name="Jason Wootton" userId="526938c4-8ce3-4c07-bb74-9d82b87cdb66" providerId="ADAL" clId="{5CD492D3-0E5B-43B0-BB1D-506FFB09AE62}" dt="2023-05-04T16:09:18.482" v="304" actId="14100"/>
          <ac:picMkLst>
            <pc:docMk/>
            <pc:sldMk cId="837269096" sldId="301"/>
            <ac:picMk id="86" creationId="{C47AD135-54AA-4AB7-9B3B-3A61E62EF66C}"/>
          </ac:picMkLst>
        </pc:picChg>
        <pc:picChg chg="mod">
          <ac:chgData name="Jason Wootton" userId="526938c4-8ce3-4c07-bb74-9d82b87cdb66" providerId="ADAL" clId="{5CD492D3-0E5B-43B0-BB1D-506FFB09AE62}" dt="2023-05-04T16:09:18.482" v="304" actId="14100"/>
          <ac:picMkLst>
            <pc:docMk/>
            <pc:sldMk cId="837269096" sldId="301"/>
            <ac:picMk id="87" creationId="{583F6491-49ED-48AF-AA84-41130EA7BA7E}"/>
          </ac:picMkLst>
        </pc:picChg>
        <pc:cxnChg chg="mod">
          <ac:chgData name="Jason Wootton" userId="526938c4-8ce3-4c07-bb74-9d82b87cdb66" providerId="ADAL" clId="{5CD492D3-0E5B-43B0-BB1D-506FFB09AE62}" dt="2023-05-04T16:09:18.482" v="304" actId="14100"/>
          <ac:cxnSpMkLst>
            <pc:docMk/>
            <pc:sldMk cId="837269096" sldId="301"/>
            <ac:cxnSpMk id="70" creationId="{9C9783E3-97C0-47DD-B378-617C8BA0D9DE}"/>
          </ac:cxnSpMkLst>
        </pc:cxnChg>
        <pc:cxnChg chg="mod">
          <ac:chgData name="Jason Wootton" userId="526938c4-8ce3-4c07-bb74-9d82b87cdb66" providerId="ADAL" clId="{5CD492D3-0E5B-43B0-BB1D-506FFB09AE62}" dt="2023-05-04T16:09:18.482" v="304" actId="14100"/>
          <ac:cxnSpMkLst>
            <pc:docMk/>
            <pc:sldMk cId="837269096" sldId="301"/>
            <ac:cxnSpMk id="73" creationId="{855DD191-4DAF-4BAD-8E69-F78C4C4D1623}"/>
          </ac:cxnSpMkLst>
        </pc:cxnChg>
      </pc:sldChg>
      <pc:sldChg chg="modSp mod">
        <pc:chgData name="Jason Wootton" userId="526938c4-8ce3-4c07-bb74-9d82b87cdb66" providerId="ADAL" clId="{5CD492D3-0E5B-43B0-BB1D-506FFB09AE62}" dt="2023-05-04T15:50:34.540" v="234" actId="1076"/>
        <pc:sldMkLst>
          <pc:docMk/>
          <pc:sldMk cId="1864939096" sldId="302"/>
        </pc:sldMkLst>
        <pc:spChg chg="mod">
          <ac:chgData name="Jason Wootton" userId="526938c4-8ce3-4c07-bb74-9d82b87cdb66" providerId="ADAL" clId="{5CD492D3-0E5B-43B0-BB1D-506FFB09AE62}" dt="2023-05-04T14:53:09.384" v="170" actId="20577"/>
          <ac:spMkLst>
            <pc:docMk/>
            <pc:sldMk cId="1864939096" sldId="302"/>
            <ac:spMk id="18" creationId="{E20E325F-54D0-44F3-B1FF-CC506BDB9147}"/>
          </ac:spMkLst>
        </pc:spChg>
        <pc:picChg chg="mod">
          <ac:chgData name="Jason Wootton" userId="526938c4-8ce3-4c07-bb74-9d82b87cdb66" providerId="ADAL" clId="{5CD492D3-0E5B-43B0-BB1D-506FFB09AE62}" dt="2023-05-04T15:50:34.540" v="234" actId="1076"/>
          <ac:picMkLst>
            <pc:docMk/>
            <pc:sldMk cId="1864939096" sldId="302"/>
            <ac:picMk id="12" creationId="{0FC765D7-DEEB-4F57-99F5-C05163A1BD10}"/>
          </ac:picMkLst>
        </pc:picChg>
        <pc:picChg chg="mod">
          <ac:chgData name="Jason Wootton" userId="526938c4-8ce3-4c07-bb74-9d82b87cdb66" providerId="ADAL" clId="{5CD492D3-0E5B-43B0-BB1D-506FFB09AE62}" dt="2023-05-04T15:50:32.388" v="233" actId="1076"/>
          <ac:picMkLst>
            <pc:docMk/>
            <pc:sldMk cId="1864939096" sldId="302"/>
            <ac:picMk id="13" creationId="{996A267D-933E-4614-ACD3-2C11E9A0F517}"/>
          </ac:picMkLst>
        </pc:picChg>
        <pc:picChg chg="mod">
          <ac:chgData name="Jason Wootton" userId="526938c4-8ce3-4c07-bb74-9d82b87cdb66" providerId="ADAL" clId="{5CD492D3-0E5B-43B0-BB1D-506FFB09AE62}" dt="2023-05-04T15:50:28.499" v="232" actId="1076"/>
          <ac:picMkLst>
            <pc:docMk/>
            <pc:sldMk cId="1864939096" sldId="302"/>
            <ac:picMk id="15" creationId="{FF0297AD-6ADA-4C9F-8B49-4907297F2E2F}"/>
          </ac:picMkLst>
        </pc:picChg>
      </pc:sldChg>
      <pc:sldChg chg="modSp mod">
        <pc:chgData name="Jason Wootton" userId="526938c4-8ce3-4c07-bb74-9d82b87cdb66" providerId="ADAL" clId="{5CD492D3-0E5B-43B0-BB1D-506FFB09AE62}" dt="2023-05-04T15:50:22.617" v="231" actId="1076"/>
        <pc:sldMkLst>
          <pc:docMk/>
          <pc:sldMk cId="3792866024" sldId="303"/>
        </pc:sldMkLst>
        <pc:spChg chg="mod">
          <ac:chgData name="Jason Wootton" userId="526938c4-8ce3-4c07-bb74-9d82b87cdb66" providerId="ADAL" clId="{5CD492D3-0E5B-43B0-BB1D-506FFB09AE62}" dt="2023-05-04T15:50:12.808" v="229" actId="20577"/>
          <ac:spMkLst>
            <pc:docMk/>
            <pc:sldMk cId="3792866024" sldId="303"/>
            <ac:spMk id="8" creationId="{CF1C8D28-9A25-45DC-BEBB-E99EAF3CB2F7}"/>
          </ac:spMkLst>
        </pc:spChg>
        <pc:picChg chg="mod">
          <ac:chgData name="Jason Wootton" userId="526938c4-8ce3-4c07-bb74-9d82b87cdb66" providerId="ADAL" clId="{5CD492D3-0E5B-43B0-BB1D-506FFB09AE62}" dt="2023-05-04T15:50:16.915" v="230" actId="1076"/>
          <ac:picMkLst>
            <pc:docMk/>
            <pc:sldMk cId="3792866024" sldId="303"/>
            <ac:picMk id="5" creationId="{35B01E58-80F8-488D-B5CD-0AD4F5EF79E8}"/>
          </ac:picMkLst>
        </pc:picChg>
        <pc:picChg chg="mod">
          <ac:chgData name="Jason Wootton" userId="526938c4-8ce3-4c07-bb74-9d82b87cdb66" providerId="ADAL" clId="{5CD492D3-0E5B-43B0-BB1D-506FFB09AE62}" dt="2023-05-04T15:50:22.617" v="231" actId="1076"/>
          <ac:picMkLst>
            <pc:docMk/>
            <pc:sldMk cId="3792866024" sldId="303"/>
            <ac:picMk id="6" creationId="{40B880C8-9ED6-404E-A514-FF1BE9A2FE7B}"/>
          </ac:picMkLst>
        </pc:picChg>
      </pc:sldChg>
    </pc:docChg>
  </pc:docChgLst>
  <pc:docChgLst>
    <pc:chgData name="Jack Norris" userId="b66afaaf-acac-40a8-acc5-7b25a2d0fd44" providerId="ADAL" clId="{E64514A3-A0C6-42C4-97FB-B06FB30084AB}"/>
    <pc:docChg chg="undo redo custSel modSld">
      <pc:chgData name="Jack Norris" userId="b66afaaf-acac-40a8-acc5-7b25a2d0fd44" providerId="ADAL" clId="{E64514A3-A0C6-42C4-97FB-B06FB30084AB}" dt="2022-08-24T12:40:56.989" v="143" actId="207"/>
      <pc:docMkLst>
        <pc:docMk/>
      </pc:docMkLst>
      <pc:sldChg chg="modSp mod">
        <pc:chgData name="Jack Norris" userId="b66afaaf-acac-40a8-acc5-7b25a2d0fd44" providerId="ADAL" clId="{E64514A3-A0C6-42C4-97FB-B06FB30084AB}" dt="2022-08-24T12:33:52.957" v="114" actId="20577"/>
        <pc:sldMkLst>
          <pc:docMk/>
          <pc:sldMk cId="908167305" sldId="300"/>
        </pc:sldMkLst>
        <pc:spChg chg="mod">
          <ac:chgData name="Jack Norris" userId="b66afaaf-acac-40a8-acc5-7b25a2d0fd44" providerId="ADAL" clId="{E64514A3-A0C6-42C4-97FB-B06FB30084AB}" dt="2022-08-24T12:33:52.957" v="114" actId="20577"/>
          <ac:spMkLst>
            <pc:docMk/>
            <pc:sldMk cId="908167305" sldId="300"/>
            <ac:spMk id="18" creationId="{E20E325F-54D0-44F3-B1FF-CC506BDB9147}"/>
          </ac:spMkLst>
        </pc:spChg>
        <pc:picChg chg="mod">
          <ac:chgData name="Jack Norris" userId="b66afaaf-acac-40a8-acc5-7b25a2d0fd44" providerId="ADAL" clId="{E64514A3-A0C6-42C4-97FB-B06FB30084AB}" dt="2022-08-23T13:54:29.914" v="63" actId="1076"/>
          <ac:picMkLst>
            <pc:docMk/>
            <pc:sldMk cId="908167305" sldId="300"/>
            <ac:picMk id="8" creationId="{B8DB51F6-D0AB-4398-B4A5-E110DB0C4F87}"/>
          </ac:picMkLst>
        </pc:picChg>
        <pc:picChg chg="mod">
          <ac:chgData name="Jack Norris" userId="b66afaaf-acac-40a8-acc5-7b25a2d0fd44" providerId="ADAL" clId="{E64514A3-A0C6-42C4-97FB-B06FB30084AB}" dt="2022-08-23T13:54:37.112" v="64" actId="1076"/>
          <ac:picMkLst>
            <pc:docMk/>
            <pc:sldMk cId="908167305" sldId="300"/>
            <ac:picMk id="9" creationId="{C449DF34-0F38-4F3C-AC37-903A19D7DE09}"/>
          </ac:picMkLst>
        </pc:picChg>
        <pc:picChg chg="mod">
          <ac:chgData name="Jack Norris" userId="b66afaaf-acac-40a8-acc5-7b25a2d0fd44" providerId="ADAL" clId="{E64514A3-A0C6-42C4-97FB-B06FB30084AB}" dt="2022-08-23T13:54:25.743" v="62" actId="1076"/>
          <ac:picMkLst>
            <pc:docMk/>
            <pc:sldMk cId="908167305" sldId="300"/>
            <ac:picMk id="10" creationId="{9379DE11-BAC4-4826-A669-DC3D65F23969}"/>
          </ac:picMkLst>
        </pc:picChg>
        <pc:picChg chg="mod">
          <ac:chgData name="Jack Norris" userId="b66afaaf-acac-40a8-acc5-7b25a2d0fd44" providerId="ADAL" clId="{E64514A3-A0C6-42C4-97FB-B06FB30084AB}" dt="2022-08-23T13:54:22.908" v="61" actId="1076"/>
          <ac:picMkLst>
            <pc:docMk/>
            <pc:sldMk cId="908167305" sldId="300"/>
            <ac:picMk id="13" creationId="{6C543F8B-E40B-4975-BA7D-906739FD110D}"/>
          </ac:picMkLst>
        </pc:picChg>
      </pc:sldChg>
      <pc:sldChg chg="modSp mod">
        <pc:chgData name="Jack Norris" userId="b66afaaf-acac-40a8-acc5-7b25a2d0fd44" providerId="ADAL" clId="{E64514A3-A0C6-42C4-97FB-B06FB30084AB}" dt="2022-08-24T12:27:54.719" v="108" actId="207"/>
        <pc:sldMkLst>
          <pc:docMk/>
          <pc:sldMk cId="837269096" sldId="301"/>
        </pc:sldMkLst>
        <pc:spChg chg="mod">
          <ac:chgData name="Jack Norris" userId="b66afaaf-acac-40a8-acc5-7b25a2d0fd44" providerId="ADAL" clId="{E64514A3-A0C6-42C4-97FB-B06FB30084AB}" dt="2022-08-23T10:00:16.224" v="25" actId="20577"/>
          <ac:spMkLst>
            <pc:docMk/>
            <pc:sldMk cId="837269096" sldId="301"/>
            <ac:spMk id="16" creationId="{838176FD-6BDD-4E99-A54D-87B48B61008E}"/>
          </ac:spMkLst>
        </pc:spChg>
        <pc:spChg chg="mod">
          <ac:chgData name="Jack Norris" userId="b66afaaf-acac-40a8-acc5-7b25a2d0fd44" providerId="ADAL" clId="{E64514A3-A0C6-42C4-97FB-B06FB30084AB}" dt="2022-08-23T10:06:40.350" v="36" actId="20577"/>
          <ac:spMkLst>
            <pc:docMk/>
            <pc:sldMk cId="837269096" sldId="301"/>
            <ac:spMk id="33" creationId="{BA31C262-66CB-45AE-A2EC-34CCD01799FA}"/>
          </ac:spMkLst>
        </pc:spChg>
        <pc:spChg chg="mod">
          <ac:chgData name="Jack Norris" userId="b66afaaf-acac-40a8-acc5-7b25a2d0fd44" providerId="ADAL" clId="{E64514A3-A0C6-42C4-97FB-B06FB30084AB}" dt="2022-08-24T09:52:27.792" v="100" actId="20577"/>
          <ac:spMkLst>
            <pc:docMk/>
            <pc:sldMk cId="837269096" sldId="301"/>
            <ac:spMk id="74" creationId="{9635573D-2ED8-4709-A3D6-D10C33913289}"/>
          </ac:spMkLst>
        </pc:spChg>
        <pc:graphicFrameChg chg="mod">
          <ac:chgData name="Jack Norris" userId="b66afaaf-acac-40a8-acc5-7b25a2d0fd44" providerId="ADAL" clId="{E64514A3-A0C6-42C4-97FB-B06FB30084AB}" dt="2022-08-24T09:51:54.024" v="94"/>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E64514A3-A0C6-42C4-97FB-B06FB30084AB}" dt="2022-08-24T12:27:54.719" v="108"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E64514A3-A0C6-42C4-97FB-B06FB30084AB}" dt="2022-08-23T10:06:08.288" v="32" actId="404"/>
          <ac:graphicFrameMkLst>
            <pc:docMk/>
            <pc:sldMk cId="837269096" sldId="301"/>
            <ac:graphicFrameMk id="17" creationId="{03481FA4-30B1-49D6-A058-EA5E8616D1F1}"/>
          </ac:graphicFrameMkLst>
        </pc:graphicFrameChg>
      </pc:sldChg>
      <pc:sldChg chg="modSp mod">
        <pc:chgData name="Jack Norris" userId="b66afaaf-acac-40a8-acc5-7b25a2d0fd44" providerId="ADAL" clId="{E64514A3-A0C6-42C4-97FB-B06FB30084AB}" dt="2022-08-24T12:40:56.989" v="143" actId="207"/>
        <pc:sldMkLst>
          <pc:docMk/>
          <pc:sldMk cId="1864939096" sldId="302"/>
        </pc:sldMkLst>
        <pc:spChg chg="mod">
          <ac:chgData name="Jack Norris" userId="b66afaaf-acac-40a8-acc5-7b25a2d0fd44" providerId="ADAL" clId="{E64514A3-A0C6-42C4-97FB-B06FB30084AB}" dt="2022-08-24T12:40:56.989" v="143" actId="207"/>
          <ac:spMkLst>
            <pc:docMk/>
            <pc:sldMk cId="1864939096" sldId="302"/>
            <ac:spMk id="18" creationId="{E20E325F-54D0-44F3-B1FF-CC506BDB9147}"/>
          </ac:spMkLst>
        </pc:spChg>
        <pc:picChg chg="mod">
          <ac:chgData name="Jack Norris" userId="b66afaaf-acac-40a8-acc5-7b25a2d0fd44" providerId="ADAL" clId="{E64514A3-A0C6-42C4-97FB-B06FB30084AB}" dt="2022-08-24T12:39:45.223" v="127" actId="1076"/>
          <ac:picMkLst>
            <pc:docMk/>
            <pc:sldMk cId="1864939096" sldId="302"/>
            <ac:picMk id="12" creationId="{0FC765D7-DEEB-4F57-99F5-C05163A1BD10}"/>
          </ac:picMkLst>
        </pc:picChg>
        <pc:picChg chg="mod">
          <ac:chgData name="Jack Norris" userId="b66afaaf-acac-40a8-acc5-7b25a2d0fd44" providerId="ADAL" clId="{E64514A3-A0C6-42C4-97FB-B06FB30084AB}" dt="2022-08-24T12:39:57.050" v="133" actId="1076"/>
          <ac:picMkLst>
            <pc:docMk/>
            <pc:sldMk cId="1864939096" sldId="302"/>
            <ac:picMk id="13" creationId="{996A267D-933E-4614-ACD3-2C11E9A0F517}"/>
          </ac:picMkLst>
        </pc:picChg>
        <pc:picChg chg="mod">
          <ac:chgData name="Jack Norris" userId="b66afaaf-acac-40a8-acc5-7b25a2d0fd44" providerId="ADAL" clId="{E64514A3-A0C6-42C4-97FB-B06FB30084AB}" dt="2022-08-24T12:39:53.761" v="132" actId="1076"/>
          <ac:picMkLst>
            <pc:docMk/>
            <pc:sldMk cId="1864939096" sldId="302"/>
            <ac:picMk id="15" creationId="{FF0297AD-6ADA-4C9F-8B49-4907297F2E2F}"/>
          </ac:picMkLst>
        </pc:picChg>
      </pc:sldChg>
      <pc:sldChg chg="modSp mod">
        <pc:chgData name="Jack Norris" userId="b66afaaf-acac-40a8-acc5-7b25a2d0fd44" providerId="ADAL" clId="{E64514A3-A0C6-42C4-97FB-B06FB30084AB}" dt="2022-08-23T13:58:24.905" v="92" actId="1076"/>
        <pc:sldMkLst>
          <pc:docMk/>
          <pc:sldMk cId="3792866024" sldId="303"/>
        </pc:sldMkLst>
        <pc:spChg chg="mod">
          <ac:chgData name="Jack Norris" userId="b66afaaf-acac-40a8-acc5-7b25a2d0fd44" providerId="ADAL" clId="{E64514A3-A0C6-42C4-97FB-B06FB30084AB}" dt="2022-08-23T13:58:21.850" v="91" actId="403"/>
          <ac:spMkLst>
            <pc:docMk/>
            <pc:sldMk cId="3792866024" sldId="303"/>
            <ac:spMk id="8" creationId="{CF1C8D28-9A25-45DC-BEBB-E99EAF3CB2F7}"/>
          </ac:spMkLst>
        </pc:spChg>
        <pc:picChg chg="mod">
          <ac:chgData name="Jack Norris" userId="b66afaaf-acac-40a8-acc5-7b25a2d0fd44" providerId="ADAL" clId="{E64514A3-A0C6-42C4-97FB-B06FB30084AB}" dt="2022-08-23T13:58:24.905" v="92" actId="1076"/>
          <ac:picMkLst>
            <pc:docMk/>
            <pc:sldMk cId="3792866024" sldId="303"/>
            <ac:picMk id="5" creationId="{35B01E58-80F8-488D-B5CD-0AD4F5EF79E8}"/>
          </ac:picMkLst>
        </pc:picChg>
      </pc:sldChg>
    </pc:docChg>
  </pc:docChgLst>
  <pc:docChgLst>
    <pc:chgData name="Jack Norris" userId="b66afaaf-acac-40a8-acc5-7b25a2d0fd44" providerId="ADAL" clId="{46EBB602-87C0-4C9C-9A62-40622118E4E1}"/>
    <pc:docChg chg="custSel modSld">
      <pc:chgData name="Jack Norris" userId="b66afaaf-acac-40a8-acc5-7b25a2d0fd44" providerId="ADAL" clId="{46EBB602-87C0-4C9C-9A62-40622118E4E1}" dt="2022-07-27T10:21:17.644" v="439" actId="20577"/>
      <pc:docMkLst>
        <pc:docMk/>
      </pc:docMkLst>
      <pc:sldChg chg="modSp mod">
        <pc:chgData name="Jack Norris" userId="b66afaaf-acac-40a8-acc5-7b25a2d0fd44" providerId="ADAL" clId="{46EBB602-87C0-4C9C-9A62-40622118E4E1}" dt="2022-07-21T12:27:07.573" v="41" actId="20577"/>
        <pc:sldMkLst>
          <pc:docMk/>
          <pc:sldMk cId="908167305" sldId="300"/>
        </pc:sldMkLst>
        <pc:spChg chg="mod">
          <ac:chgData name="Jack Norris" userId="b66afaaf-acac-40a8-acc5-7b25a2d0fd44" providerId="ADAL" clId="{46EBB602-87C0-4C9C-9A62-40622118E4E1}" dt="2022-07-21T12:27:07.573" v="41" actId="20577"/>
          <ac:spMkLst>
            <pc:docMk/>
            <pc:sldMk cId="908167305" sldId="300"/>
            <ac:spMk id="18" creationId="{E20E325F-54D0-44F3-B1FF-CC506BDB9147}"/>
          </ac:spMkLst>
        </pc:spChg>
        <pc:picChg chg="mod">
          <ac:chgData name="Jack Norris" userId="b66afaaf-acac-40a8-acc5-7b25a2d0fd44" providerId="ADAL" clId="{46EBB602-87C0-4C9C-9A62-40622118E4E1}" dt="2022-07-21T12:26:42.268" v="34" actId="1076"/>
          <ac:picMkLst>
            <pc:docMk/>
            <pc:sldMk cId="908167305" sldId="300"/>
            <ac:picMk id="6" creationId="{4D1CF6F4-EC4F-4B8D-9259-29F4C5321169}"/>
          </ac:picMkLst>
        </pc:picChg>
        <pc:picChg chg="mod">
          <ac:chgData name="Jack Norris" userId="b66afaaf-acac-40a8-acc5-7b25a2d0fd44" providerId="ADAL" clId="{46EBB602-87C0-4C9C-9A62-40622118E4E1}" dt="2022-07-21T12:26:54.985" v="37" actId="1076"/>
          <ac:picMkLst>
            <pc:docMk/>
            <pc:sldMk cId="908167305" sldId="300"/>
            <ac:picMk id="8" creationId="{B8DB51F6-D0AB-4398-B4A5-E110DB0C4F87}"/>
          </ac:picMkLst>
        </pc:picChg>
        <pc:picChg chg="mod">
          <ac:chgData name="Jack Norris" userId="b66afaaf-acac-40a8-acc5-7b25a2d0fd44" providerId="ADAL" clId="{46EBB602-87C0-4C9C-9A62-40622118E4E1}" dt="2022-07-21T12:26:59.511" v="40" actId="1076"/>
          <ac:picMkLst>
            <pc:docMk/>
            <pc:sldMk cId="908167305" sldId="300"/>
            <ac:picMk id="9" creationId="{C449DF34-0F38-4F3C-AC37-903A19D7DE09}"/>
          </ac:picMkLst>
        </pc:picChg>
        <pc:picChg chg="mod">
          <ac:chgData name="Jack Norris" userId="b66afaaf-acac-40a8-acc5-7b25a2d0fd44" providerId="ADAL" clId="{46EBB602-87C0-4C9C-9A62-40622118E4E1}" dt="2022-07-21T12:26:58.202" v="39" actId="1076"/>
          <ac:picMkLst>
            <pc:docMk/>
            <pc:sldMk cId="908167305" sldId="300"/>
            <ac:picMk id="10" creationId="{9379DE11-BAC4-4826-A669-DC3D65F23969}"/>
          </ac:picMkLst>
        </pc:picChg>
        <pc:picChg chg="mod">
          <ac:chgData name="Jack Norris" userId="b66afaaf-acac-40a8-acc5-7b25a2d0fd44" providerId="ADAL" clId="{46EBB602-87C0-4C9C-9A62-40622118E4E1}" dt="2022-07-21T12:26:56.957" v="38" actId="1076"/>
          <ac:picMkLst>
            <pc:docMk/>
            <pc:sldMk cId="908167305" sldId="300"/>
            <ac:picMk id="13" creationId="{6C543F8B-E40B-4975-BA7D-906739FD110D}"/>
          </ac:picMkLst>
        </pc:picChg>
      </pc:sldChg>
      <pc:sldChg chg="addSp delSp modSp mod">
        <pc:chgData name="Jack Norris" userId="b66afaaf-acac-40a8-acc5-7b25a2d0fd44" providerId="ADAL" clId="{46EBB602-87C0-4C9C-9A62-40622118E4E1}" dt="2022-07-27T10:21:17.644" v="439" actId="20577"/>
        <pc:sldMkLst>
          <pc:docMk/>
          <pc:sldMk cId="837269096" sldId="301"/>
        </pc:sldMkLst>
        <pc:spChg chg="mod">
          <ac:chgData name="Jack Norris" userId="b66afaaf-acac-40a8-acc5-7b25a2d0fd44" providerId="ADAL" clId="{46EBB602-87C0-4C9C-9A62-40622118E4E1}" dt="2022-07-20T12:44:13.217" v="8" actId="20577"/>
          <ac:spMkLst>
            <pc:docMk/>
            <pc:sldMk cId="837269096" sldId="301"/>
            <ac:spMk id="16" creationId="{838176FD-6BDD-4E99-A54D-87B48B61008E}"/>
          </ac:spMkLst>
        </pc:spChg>
        <pc:spChg chg="mod">
          <ac:chgData name="Jack Norris" userId="b66afaaf-acac-40a8-acc5-7b25a2d0fd44" providerId="ADAL" clId="{46EBB602-87C0-4C9C-9A62-40622118E4E1}" dt="2022-07-25T11:08:54.491" v="410" actId="20577"/>
          <ac:spMkLst>
            <pc:docMk/>
            <pc:sldMk cId="837269096" sldId="301"/>
            <ac:spMk id="33" creationId="{BA31C262-66CB-45AE-A2EC-34CCD01799FA}"/>
          </ac:spMkLst>
        </pc:spChg>
        <pc:spChg chg="mod">
          <ac:chgData name="Jack Norris" userId="b66afaaf-acac-40a8-acc5-7b25a2d0fd44" providerId="ADAL" clId="{46EBB602-87C0-4C9C-9A62-40622118E4E1}" dt="2022-07-27T10:21:17.644" v="439" actId="20577"/>
          <ac:spMkLst>
            <pc:docMk/>
            <pc:sldMk cId="837269096" sldId="301"/>
            <ac:spMk id="74" creationId="{9635573D-2ED8-4709-A3D6-D10C33913289}"/>
          </ac:spMkLst>
        </pc:spChg>
        <pc:graphicFrameChg chg="add mod modGraphic">
          <ac:chgData name="Jack Norris" userId="b66afaaf-acac-40a8-acc5-7b25a2d0fd44" providerId="ADAL" clId="{46EBB602-87C0-4C9C-9A62-40622118E4E1}" dt="2022-07-27T10:20:25.660" v="435" actId="1076"/>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46EBB602-87C0-4C9C-9A62-40622118E4E1}" dt="2022-07-20T12:44:02.129"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46EBB602-87C0-4C9C-9A62-40622118E4E1}" dt="2022-07-25T11:08:42.107" v="406" actId="404"/>
          <ac:graphicFrameMkLst>
            <pc:docMk/>
            <pc:sldMk cId="837269096" sldId="301"/>
            <ac:graphicFrameMk id="17" creationId="{03481FA4-30B1-49D6-A058-EA5E8616D1F1}"/>
          </ac:graphicFrameMkLst>
        </pc:graphicFrameChg>
        <pc:graphicFrameChg chg="del mod modGraphic">
          <ac:chgData name="Jack Norris" userId="b66afaaf-acac-40a8-acc5-7b25a2d0fd44" providerId="ADAL" clId="{46EBB602-87C0-4C9C-9A62-40622118E4E1}" dt="2022-07-27T10:19:40.342" v="427" actId="478"/>
          <ac:graphicFrameMkLst>
            <pc:docMk/>
            <pc:sldMk cId="837269096" sldId="301"/>
            <ac:graphicFrameMk id="27" creationId="{45C9EB0C-4CDB-4748-BBDE-CFD9FCC42DCD}"/>
          </ac:graphicFrameMkLst>
        </pc:graphicFrameChg>
      </pc:sldChg>
      <pc:sldChg chg="modSp mod">
        <pc:chgData name="Jack Norris" userId="b66afaaf-acac-40a8-acc5-7b25a2d0fd44" providerId="ADAL" clId="{46EBB602-87C0-4C9C-9A62-40622118E4E1}" dt="2022-07-21T12:42:09.039" v="392" actId="1076"/>
        <pc:sldMkLst>
          <pc:docMk/>
          <pc:sldMk cId="1864939096" sldId="302"/>
        </pc:sldMkLst>
        <pc:spChg chg="mod">
          <ac:chgData name="Jack Norris" userId="b66afaaf-acac-40a8-acc5-7b25a2d0fd44" providerId="ADAL" clId="{46EBB602-87C0-4C9C-9A62-40622118E4E1}" dt="2022-07-21T12:42:03.823" v="388" actId="1076"/>
          <ac:spMkLst>
            <pc:docMk/>
            <pc:sldMk cId="1864939096" sldId="302"/>
            <ac:spMk id="18" creationId="{E20E325F-54D0-44F3-B1FF-CC506BDB9147}"/>
          </ac:spMkLst>
        </pc:spChg>
        <pc:picChg chg="mod">
          <ac:chgData name="Jack Norris" userId="b66afaaf-acac-40a8-acc5-7b25a2d0fd44" providerId="ADAL" clId="{46EBB602-87C0-4C9C-9A62-40622118E4E1}" dt="2022-07-21T12:42:04.968" v="389" actId="1076"/>
          <ac:picMkLst>
            <pc:docMk/>
            <pc:sldMk cId="1864939096" sldId="302"/>
            <ac:picMk id="12" creationId="{0FC765D7-DEEB-4F57-99F5-C05163A1BD10}"/>
          </ac:picMkLst>
        </pc:picChg>
        <pc:picChg chg="mod">
          <ac:chgData name="Jack Norris" userId="b66afaaf-acac-40a8-acc5-7b25a2d0fd44" providerId="ADAL" clId="{46EBB602-87C0-4C9C-9A62-40622118E4E1}" dt="2022-07-21T12:42:09.039" v="392" actId="1076"/>
          <ac:picMkLst>
            <pc:docMk/>
            <pc:sldMk cId="1864939096" sldId="302"/>
            <ac:picMk id="13" creationId="{996A267D-933E-4614-ACD3-2C11E9A0F517}"/>
          </ac:picMkLst>
        </pc:picChg>
        <pc:picChg chg="mod">
          <ac:chgData name="Jack Norris" userId="b66afaaf-acac-40a8-acc5-7b25a2d0fd44" providerId="ADAL" clId="{46EBB602-87C0-4C9C-9A62-40622118E4E1}" dt="2022-07-21T12:42:07.215" v="391" actId="1076"/>
          <ac:picMkLst>
            <pc:docMk/>
            <pc:sldMk cId="1864939096" sldId="302"/>
            <ac:picMk id="15" creationId="{FF0297AD-6ADA-4C9F-8B49-4907297F2E2F}"/>
          </ac:picMkLst>
        </pc:picChg>
      </pc:sldChg>
      <pc:sldChg chg="modSp mod">
        <pc:chgData name="Jack Norris" userId="b66afaaf-acac-40a8-acc5-7b25a2d0fd44" providerId="ADAL" clId="{46EBB602-87C0-4C9C-9A62-40622118E4E1}" dt="2022-07-27T07:58:49.031" v="422" actId="1076"/>
        <pc:sldMkLst>
          <pc:docMk/>
          <pc:sldMk cId="3792866024" sldId="303"/>
        </pc:sldMkLst>
        <pc:spChg chg="mod">
          <ac:chgData name="Jack Norris" userId="b66afaaf-acac-40a8-acc5-7b25a2d0fd44" providerId="ADAL" clId="{46EBB602-87C0-4C9C-9A62-40622118E4E1}" dt="2022-07-27T07:58:30.495" v="416" actId="1076"/>
          <ac:spMkLst>
            <pc:docMk/>
            <pc:sldMk cId="3792866024" sldId="303"/>
            <ac:spMk id="8" creationId="{CF1C8D28-9A25-45DC-BEBB-E99EAF3CB2F7}"/>
          </ac:spMkLst>
        </pc:spChg>
        <pc:picChg chg="mod">
          <ac:chgData name="Jack Norris" userId="b66afaaf-acac-40a8-acc5-7b25a2d0fd44" providerId="ADAL" clId="{46EBB602-87C0-4C9C-9A62-40622118E4E1}" dt="2022-07-27T07:58:41.303" v="419" actId="1076"/>
          <ac:picMkLst>
            <pc:docMk/>
            <pc:sldMk cId="3792866024" sldId="303"/>
            <ac:picMk id="5" creationId="{35B01E58-80F8-488D-B5CD-0AD4F5EF79E8}"/>
          </ac:picMkLst>
        </pc:picChg>
        <pc:picChg chg="mod">
          <ac:chgData name="Jack Norris" userId="b66afaaf-acac-40a8-acc5-7b25a2d0fd44" providerId="ADAL" clId="{46EBB602-87C0-4C9C-9A62-40622118E4E1}" dt="2022-07-27T07:58:32.788" v="417" actId="1076"/>
          <ac:picMkLst>
            <pc:docMk/>
            <pc:sldMk cId="3792866024" sldId="303"/>
            <ac:picMk id="6" creationId="{40B880C8-9ED6-404E-A514-FF1BE9A2FE7B}"/>
          </ac:picMkLst>
        </pc:picChg>
        <pc:picChg chg="mod">
          <ac:chgData name="Jack Norris" userId="b66afaaf-acac-40a8-acc5-7b25a2d0fd44" providerId="ADAL" clId="{46EBB602-87C0-4C9C-9A62-40622118E4E1}" dt="2022-07-27T07:58:49.031" v="422" actId="1076"/>
          <ac:picMkLst>
            <pc:docMk/>
            <pc:sldMk cId="3792866024" sldId="303"/>
            <ac:picMk id="11" creationId="{1177DC11-BB3B-4154-AE35-5212F50D51E4}"/>
          </ac:picMkLst>
        </pc:picChg>
      </pc:sldChg>
    </pc:docChg>
  </pc:docChgLst>
  <pc:docChgLst>
    <pc:chgData name="Jason Wootton" userId="526938c4-8ce3-4c07-bb74-9d82b87cdb66" providerId="ADAL" clId="{E4901ECD-9910-4FE0-ACD3-C38B438BAE38}"/>
    <pc:docChg chg="undo custSel modSld modMainMaster">
      <pc:chgData name="Jason Wootton" userId="526938c4-8ce3-4c07-bb74-9d82b87cdb66" providerId="ADAL" clId="{E4901ECD-9910-4FE0-ACD3-C38B438BAE38}" dt="2023-03-08T14:57:27.598" v="126" actId="1036"/>
      <pc:docMkLst>
        <pc:docMk/>
      </pc:docMkLst>
      <pc:sldChg chg="delSp modSp mod">
        <pc:chgData name="Jason Wootton" userId="526938c4-8ce3-4c07-bb74-9d82b87cdb66" providerId="ADAL" clId="{E4901ECD-9910-4FE0-ACD3-C38B438BAE38}" dt="2023-03-08T14:28:53.708" v="40" actId="478"/>
        <pc:sldMkLst>
          <pc:docMk/>
          <pc:sldMk cId="908167305" sldId="300"/>
        </pc:sldMkLst>
        <pc:spChg chg="mod">
          <ac:chgData name="Jason Wootton" userId="526938c4-8ce3-4c07-bb74-9d82b87cdb66" providerId="ADAL" clId="{E4901ECD-9910-4FE0-ACD3-C38B438BAE38}" dt="2023-03-08T14:28:51.906" v="39" actId="207"/>
          <ac:spMkLst>
            <pc:docMk/>
            <pc:sldMk cId="908167305" sldId="300"/>
            <ac:spMk id="2" creationId="{39AC8E5F-D33A-4990-897F-BEA13212B4AE}"/>
          </ac:spMkLst>
        </pc:spChg>
        <pc:picChg chg="del">
          <ac:chgData name="Jason Wootton" userId="526938c4-8ce3-4c07-bb74-9d82b87cdb66" providerId="ADAL" clId="{E4901ECD-9910-4FE0-ACD3-C38B438BAE38}" dt="2023-03-08T14:28:53.708" v="40" actId="478"/>
          <ac:picMkLst>
            <pc:docMk/>
            <pc:sldMk cId="908167305" sldId="300"/>
            <ac:picMk id="6" creationId="{4D1CF6F4-EC4F-4B8D-9259-29F4C5321169}"/>
          </ac:picMkLst>
        </pc:picChg>
      </pc:sldChg>
      <pc:sldChg chg="addSp delSp modSp mod">
        <pc:chgData name="Jason Wootton" userId="526938c4-8ce3-4c07-bb74-9d82b87cdb66" providerId="ADAL" clId="{E4901ECD-9910-4FE0-ACD3-C38B438BAE38}" dt="2023-03-08T14:57:27.598" v="126" actId="1036"/>
        <pc:sldMkLst>
          <pc:docMk/>
          <pc:sldMk cId="837269096" sldId="301"/>
        </pc:sldMkLst>
        <pc:spChg chg="mod">
          <ac:chgData name="Jason Wootton" userId="526938c4-8ce3-4c07-bb74-9d82b87cdb66" providerId="ADAL" clId="{E4901ECD-9910-4FE0-ACD3-C38B438BAE38}" dt="2023-03-08T14:28:27.704" v="37" actId="207"/>
          <ac:spMkLst>
            <pc:docMk/>
            <pc:sldMk cId="837269096" sldId="301"/>
            <ac:spMk id="3" creationId="{1BA4BC58-1D78-4D32-B479-D264EDA1A4A9}"/>
          </ac:spMkLst>
        </pc:spChg>
        <pc:spChg chg="mod topLvl">
          <ac:chgData name="Jason Wootton" userId="526938c4-8ce3-4c07-bb74-9d82b87cdb66" providerId="ADAL" clId="{E4901ECD-9910-4FE0-ACD3-C38B438BAE38}" dt="2023-03-08T14:28:14.893" v="35" actId="165"/>
          <ac:spMkLst>
            <pc:docMk/>
            <pc:sldMk cId="837269096" sldId="301"/>
            <ac:spMk id="4" creationId="{677A7626-A3CB-4D02-97C2-608E8E6777C4}"/>
          </ac:spMkLst>
        </pc:spChg>
        <pc:spChg chg="mod topLvl">
          <ac:chgData name="Jason Wootton" userId="526938c4-8ce3-4c07-bb74-9d82b87cdb66" providerId="ADAL" clId="{E4901ECD-9910-4FE0-ACD3-C38B438BAE38}" dt="2023-03-08T14:28:14.893" v="35" actId="165"/>
          <ac:spMkLst>
            <pc:docMk/>
            <pc:sldMk cId="837269096" sldId="301"/>
            <ac:spMk id="6" creationId="{54D9CC6F-4947-405F-9074-B79DC108ECF8}"/>
          </ac:spMkLst>
        </pc:spChg>
        <pc:spChg chg="mod topLvl">
          <ac:chgData name="Jason Wootton" userId="526938c4-8ce3-4c07-bb74-9d82b87cdb66" providerId="ADAL" clId="{E4901ECD-9910-4FE0-ACD3-C38B438BAE38}" dt="2023-03-08T14:28:14.893" v="35" actId="165"/>
          <ac:spMkLst>
            <pc:docMk/>
            <pc:sldMk cId="837269096" sldId="301"/>
            <ac:spMk id="9" creationId="{ACE095F6-8BE9-4282-92C2-6AC0ABE3713F}"/>
          </ac:spMkLst>
        </pc:spChg>
        <pc:spChg chg="mod">
          <ac:chgData name="Jason Wootton" userId="526938c4-8ce3-4c07-bb74-9d82b87cdb66" providerId="ADAL" clId="{E4901ECD-9910-4FE0-ACD3-C38B438BAE38}" dt="2023-03-08T14:28:20.780" v="36" actId="207"/>
          <ac:spMkLst>
            <pc:docMk/>
            <pc:sldMk cId="837269096" sldId="301"/>
            <ac:spMk id="10" creationId="{1FEBE621-E026-438D-8D17-361DB5BA5D17}"/>
          </ac:spMkLst>
        </pc:spChg>
        <pc:spChg chg="mod">
          <ac:chgData name="Jason Wootton" userId="526938c4-8ce3-4c07-bb74-9d82b87cdb66" providerId="ADAL" clId="{E4901ECD-9910-4FE0-ACD3-C38B438BAE38}" dt="2023-03-08T14:28:20.780" v="36" actId="207"/>
          <ac:spMkLst>
            <pc:docMk/>
            <pc:sldMk cId="837269096" sldId="301"/>
            <ac:spMk id="11" creationId="{C22830AF-3429-49C2-9C37-56CB75FFB9D9}"/>
          </ac:spMkLst>
        </pc:spChg>
        <pc:spChg chg="mod topLvl">
          <ac:chgData name="Jason Wootton" userId="526938c4-8ce3-4c07-bb74-9d82b87cdb66" providerId="ADAL" clId="{E4901ECD-9910-4FE0-ACD3-C38B438BAE38}" dt="2023-03-08T14:28:14.893" v="35" actId="165"/>
          <ac:spMkLst>
            <pc:docMk/>
            <pc:sldMk cId="837269096" sldId="301"/>
            <ac:spMk id="16" creationId="{838176FD-6BDD-4E99-A54D-87B48B61008E}"/>
          </ac:spMkLst>
        </pc:spChg>
        <pc:spChg chg="mod topLvl">
          <ac:chgData name="Jason Wootton" userId="526938c4-8ce3-4c07-bb74-9d82b87cdb66" providerId="ADAL" clId="{E4901ECD-9910-4FE0-ACD3-C38B438BAE38}" dt="2023-03-08T14:28:14.893" v="35" actId="165"/>
          <ac:spMkLst>
            <pc:docMk/>
            <pc:sldMk cId="837269096" sldId="301"/>
            <ac:spMk id="20" creationId="{CCC698A5-FCB6-4B88-9B67-AE8C3D5C0C6A}"/>
          </ac:spMkLst>
        </pc:spChg>
        <pc:spChg chg="mod topLvl">
          <ac:chgData name="Jason Wootton" userId="526938c4-8ce3-4c07-bb74-9d82b87cdb66" providerId="ADAL" clId="{E4901ECD-9910-4FE0-ACD3-C38B438BAE38}" dt="2023-03-08T14:28:14.893" v="35" actId="165"/>
          <ac:spMkLst>
            <pc:docMk/>
            <pc:sldMk cId="837269096" sldId="301"/>
            <ac:spMk id="21" creationId="{0B28F0F7-AD69-48E1-8AE6-0495438805E9}"/>
          </ac:spMkLst>
        </pc:spChg>
        <pc:spChg chg="mod topLvl">
          <ac:chgData name="Jason Wootton" userId="526938c4-8ce3-4c07-bb74-9d82b87cdb66" providerId="ADAL" clId="{E4901ECD-9910-4FE0-ACD3-C38B438BAE38}" dt="2023-03-08T14:28:14.893" v="35" actId="165"/>
          <ac:spMkLst>
            <pc:docMk/>
            <pc:sldMk cId="837269096" sldId="301"/>
            <ac:spMk id="22" creationId="{5BF0852F-2C67-4CB7-88CE-85EC45C43723}"/>
          </ac:spMkLst>
        </pc:spChg>
        <pc:spChg chg="mod topLvl">
          <ac:chgData name="Jason Wootton" userId="526938c4-8ce3-4c07-bb74-9d82b87cdb66" providerId="ADAL" clId="{E4901ECD-9910-4FE0-ACD3-C38B438BAE38}" dt="2023-03-08T14:28:14.893" v="35" actId="165"/>
          <ac:spMkLst>
            <pc:docMk/>
            <pc:sldMk cId="837269096" sldId="301"/>
            <ac:spMk id="23" creationId="{A7AA7266-058E-4474-B414-18F5049CECAD}"/>
          </ac:spMkLst>
        </pc:spChg>
        <pc:spChg chg="mod topLvl">
          <ac:chgData name="Jason Wootton" userId="526938c4-8ce3-4c07-bb74-9d82b87cdb66" providerId="ADAL" clId="{E4901ECD-9910-4FE0-ACD3-C38B438BAE38}" dt="2023-03-08T14:28:14.893" v="35" actId="165"/>
          <ac:spMkLst>
            <pc:docMk/>
            <pc:sldMk cId="837269096" sldId="301"/>
            <ac:spMk id="24" creationId="{8E2D7E0A-C4CD-42F4-A790-747256CC29CC}"/>
          </ac:spMkLst>
        </pc:spChg>
        <pc:spChg chg="mod topLvl">
          <ac:chgData name="Jason Wootton" userId="526938c4-8ce3-4c07-bb74-9d82b87cdb66" providerId="ADAL" clId="{E4901ECD-9910-4FE0-ACD3-C38B438BAE38}" dt="2023-03-08T14:28:14.893" v="35" actId="165"/>
          <ac:spMkLst>
            <pc:docMk/>
            <pc:sldMk cId="837269096" sldId="301"/>
            <ac:spMk id="25" creationId="{FC873453-7771-4BD5-9B45-C63575899FB3}"/>
          </ac:spMkLst>
        </pc:spChg>
        <pc:spChg chg="mod">
          <ac:chgData name="Jason Wootton" userId="526938c4-8ce3-4c07-bb74-9d82b87cdb66" providerId="ADAL" clId="{E4901ECD-9910-4FE0-ACD3-C38B438BAE38}" dt="2023-03-08T14:26:55.547" v="19" actId="165"/>
          <ac:spMkLst>
            <pc:docMk/>
            <pc:sldMk cId="837269096" sldId="301"/>
            <ac:spMk id="43" creationId="{F5A72801-ED01-55B7-B7D6-D14581034104}"/>
          </ac:spMkLst>
        </pc:spChg>
        <pc:spChg chg="mod">
          <ac:chgData name="Jason Wootton" userId="526938c4-8ce3-4c07-bb74-9d82b87cdb66" providerId="ADAL" clId="{E4901ECD-9910-4FE0-ACD3-C38B438BAE38}" dt="2023-03-08T14:27:50.422" v="29" actId="1076"/>
          <ac:spMkLst>
            <pc:docMk/>
            <pc:sldMk cId="837269096" sldId="301"/>
            <ac:spMk id="54" creationId="{BC6B5072-AD49-4C57-B23A-FA135A11C759}"/>
          </ac:spMkLst>
        </pc:spChg>
        <pc:spChg chg="mod">
          <ac:chgData name="Jason Wootton" userId="526938c4-8ce3-4c07-bb74-9d82b87cdb66" providerId="ADAL" clId="{E4901ECD-9910-4FE0-ACD3-C38B438BAE38}" dt="2023-03-08T14:27:50.422" v="29" actId="1076"/>
          <ac:spMkLst>
            <pc:docMk/>
            <pc:sldMk cId="837269096" sldId="301"/>
            <ac:spMk id="55" creationId="{559B6EA2-3DD5-4411-B6DB-15D54901D4D8}"/>
          </ac:spMkLst>
        </pc:spChg>
        <pc:spChg chg="mod">
          <ac:chgData name="Jason Wootton" userId="526938c4-8ce3-4c07-bb74-9d82b87cdb66" providerId="ADAL" clId="{E4901ECD-9910-4FE0-ACD3-C38B438BAE38}" dt="2023-03-08T14:26:55.547" v="19" actId="165"/>
          <ac:spMkLst>
            <pc:docMk/>
            <pc:sldMk cId="837269096" sldId="301"/>
            <ac:spMk id="58" creationId="{5FC3BB42-A4AA-65CB-8AAD-75D81FDA7EFB}"/>
          </ac:spMkLst>
        </pc:spChg>
        <pc:spChg chg="mod">
          <ac:chgData name="Jason Wootton" userId="526938c4-8ce3-4c07-bb74-9d82b87cdb66" providerId="ADAL" clId="{E4901ECD-9910-4FE0-ACD3-C38B438BAE38}" dt="2023-03-08T14:27:50.422" v="29" actId="1076"/>
          <ac:spMkLst>
            <pc:docMk/>
            <pc:sldMk cId="837269096" sldId="301"/>
            <ac:spMk id="74" creationId="{9635573D-2ED8-4709-A3D6-D10C33913289}"/>
          </ac:spMkLst>
        </pc:spChg>
        <pc:spChg chg="mod">
          <ac:chgData name="Jason Wootton" userId="526938c4-8ce3-4c07-bb74-9d82b87cdb66" providerId="ADAL" clId="{E4901ECD-9910-4FE0-ACD3-C38B438BAE38}" dt="2023-03-08T14:27:50.422" v="29" actId="1076"/>
          <ac:spMkLst>
            <pc:docMk/>
            <pc:sldMk cId="837269096" sldId="301"/>
            <ac:spMk id="75" creationId="{B995C10F-6415-4DC7-8A7A-E735E4AA8FF2}"/>
          </ac:spMkLst>
        </pc:spChg>
        <pc:spChg chg="mod">
          <ac:chgData name="Jason Wootton" userId="526938c4-8ce3-4c07-bb74-9d82b87cdb66" providerId="ADAL" clId="{E4901ECD-9910-4FE0-ACD3-C38B438BAE38}" dt="2023-03-08T14:27:50.422" v="29" actId="1076"/>
          <ac:spMkLst>
            <pc:docMk/>
            <pc:sldMk cId="837269096" sldId="301"/>
            <ac:spMk id="96" creationId="{7D31F6FA-D98A-4A47-9F91-4CFCBC51834C}"/>
          </ac:spMkLst>
        </pc:spChg>
        <pc:spChg chg="mod">
          <ac:chgData name="Jason Wootton" userId="526938c4-8ce3-4c07-bb74-9d82b87cdb66" providerId="ADAL" clId="{E4901ECD-9910-4FE0-ACD3-C38B438BAE38}" dt="2023-03-08T14:27:50.422" v="29" actId="1076"/>
          <ac:spMkLst>
            <pc:docMk/>
            <pc:sldMk cId="837269096" sldId="301"/>
            <ac:spMk id="97" creationId="{FD475890-E8BF-4C7F-B7D4-D60621888C29}"/>
          </ac:spMkLst>
        </pc:spChg>
        <pc:spChg chg="mod">
          <ac:chgData name="Jason Wootton" userId="526938c4-8ce3-4c07-bb74-9d82b87cdb66" providerId="ADAL" clId="{E4901ECD-9910-4FE0-ACD3-C38B438BAE38}" dt="2023-03-08T14:27:50.422" v="29" actId="1076"/>
          <ac:spMkLst>
            <pc:docMk/>
            <pc:sldMk cId="837269096" sldId="301"/>
            <ac:spMk id="98" creationId="{32F47D21-F27A-48AD-911A-481A9A1B5DCE}"/>
          </ac:spMkLst>
        </pc:spChg>
        <pc:spChg chg="mod">
          <ac:chgData name="Jason Wootton" userId="526938c4-8ce3-4c07-bb74-9d82b87cdb66" providerId="ADAL" clId="{E4901ECD-9910-4FE0-ACD3-C38B438BAE38}" dt="2023-03-08T14:27:50.422" v="29" actId="1076"/>
          <ac:spMkLst>
            <pc:docMk/>
            <pc:sldMk cId="837269096" sldId="301"/>
            <ac:spMk id="99" creationId="{22258931-ED87-4D0C-97DA-D4B83D43A792}"/>
          </ac:spMkLst>
        </pc:spChg>
        <pc:spChg chg="mod">
          <ac:chgData name="Jason Wootton" userId="526938c4-8ce3-4c07-bb74-9d82b87cdb66" providerId="ADAL" clId="{E4901ECD-9910-4FE0-ACD3-C38B438BAE38}" dt="2023-03-08T14:27:50.422" v="29" actId="1076"/>
          <ac:spMkLst>
            <pc:docMk/>
            <pc:sldMk cId="837269096" sldId="301"/>
            <ac:spMk id="100" creationId="{A9586EED-97DE-46DA-ADC7-BC73C343ACF6}"/>
          </ac:spMkLst>
        </pc:spChg>
        <pc:spChg chg="mod">
          <ac:chgData name="Jason Wootton" userId="526938c4-8ce3-4c07-bb74-9d82b87cdb66" providerId="ADAL" clId="{E4901ECD-9910-4FE0-ACD3-C38B438BAE38}" dt="2023-03-08T14:27:50.422" v="29" actId="1076"/>
          <ac:spMkLst>
            <pc:docMk/>
            <pc:sldMk cId="837269096" sldId="301"/>
            <ac:spMk id="101" creationId="{401E1DE6-B998-4914-B771-B9344DEA87D2}"/>
          </ac:spMkLst>
        </pc:spChg>
        <pc:spChg chg="del mod topLvl">
          <ac:chgData name="Jason Wootton" userId="526938c4-8ce3-4c07-bb74-9d82b87cdb66" providerId="ADAL" clId="{E4901ECD-9910-4FE0-ACD3-C38B438BAE38}" dt="2023-03-08T14:28:09.619" v="34" actId="478"/>
          <ac:spMkLst>
            <pc:docMk/>
            <pc:sldMk cId="837269096" sldId="301"/>
            <ac:spMk id="103" creationId="{46B152DB-3669-42C5-8536-EF753C2E5BD5}"/>
          </ac:spMkLst>
        </pc:spChg>
        <pc:spChg chg="mod topLvl">
          <ac:chgData name="Jason Wootton" userId="526938c4-8ce3-4c07-bb74-9d82b87cdb66" providerId="ADAL" clId="{E4901ECD-9910-4FE0-ACD3-C38B438BAE38}" dt="2023-03-08T14:30:46.389" v="64" actId="1036"/>
          <ac:spMkLst>
            <pc:docMk/>
            <pc:sldMk cId="837269096" sldId="301"/>
            <ac:spMk id="104" creationId="{45C83AE0-E11D-4BA2-9B0B-CDEDFD38A55A}"/>
          </ac:spMkLst>
        </pc:spChg>
        <pc:spChg chg="mod">
          <ac:chgData name="Jason Wootton" userId="526938c4-8ce3-4c07-bb74-9d82b87cdb66" providerId="ADAL" clId="{E4901ECD-9910-4FE0-ACD3-C38B438BAE38}" dt="2023-03-08T14:26:55.547" v="19" actId="165"/>
          <ac:spMkLst>
            <pc:docMk/>
            <pc:sldMk cId="837269096" sldId="301"/>
            <ac:spMk id="108" creationId="{E7DFDDCE-D6F6-4460-C23C-BD0B2D96C678}"/>
          </ac:spMkLst>
        </pc:spChg>
        <pc:spChg chg="mod">
          <ac:chgData name="Jason Wootton" userId="526938c4-8ce3-4c07-bb74-9d82b87cdb66" providerId="ADAL" clId="{E4901ECD-9910-4FE0-ACD3-C38B438BAE38}" dt="2023-03-08T14:26:55.547" v="19" actId="165"/>
          <ac:spMkLst>
            <pc:docMk/>
            <pc:sldMk cId="837269096" sldId="301"/>
            <ac:spMk id="109" creationId="{5326022C-BEE5-B25D-CFBE-56D8F3462AD7}"/>
          </ac:spMkLst>
        </pc:spChg>
        <pc:spChg chg="mod">
          <ac:chgData name="Jason Wootton" userId="526938c4-8ce3-4c07-bb74-9d82b87cdb66" providerId="ADAL" clId="{E4901ECD-9910-4FE0-ACD3-C38B438BAE38}" dt="2023-03-08T14:26:55.547" v="19" actId="165"/>
          <ac:spMkLst>
            <pc:docMk/>
            <pc:sldMk cId="837269096" sldId="301"/>
            <ac:spMk id="110" creationId="{EC734209-216D-DB15-5C34-F1928947EC15}"/>
          </ac:spMkLst>
        </pc:spChg>
        <pc:spChg chg="mod">
          <ac:chgData name="Jason Wootton" userId="526938c4-8ce3-4c07-bb74-9d82b87cdb66" providerId="ADAL" clId="{E4901ECD-9910-4FE0-ACD3-C38B438BAE38}" dt="2023-03-08T14:26:55.547" v="19" actId="165"/>
          <ac:spMkLst>
            <pc:docMk/>
            <pc:sldMk cId="837269096" sldId="301"/>
            <ac:spMk id="114" creationId="{6A576433-C64E-4BA0-370A-555576BD43D1}"/>
          </ac:spMkLst>
        </pc:spChg>
        <pc:spChg chg="mod">
          <ac:chgData name="Jason Wootton" userId="526938c4-8ce3-4c07-bb74-9d82b87cdb66" providerId="ADAL" clId="{E4901ECD-9910-4FE0-ACD3-C38B438BAE38}" dt="2023-03-08T14:26:55.547" v="19" actId="165"/>
          <ac:spMkLst>
            <pc:docMk/>
            <pc:sldMk cId="837269096" sldId="301"/>
            <ac:spMk id="115" creationId="{41FFE181-A848-7F4F-AA0C-112E9C39D7E2}"/>
          </ac:spMkLst>
        </pc:spChg>
        <pc:spChg chg="mod">
          <ac:chgData name="Jason Wootton" userId="526938c4-8ce3-4c07-bb74-9d82b87cdb66" providerId="ADAL" clId="{E4901ECD-9910-4FE0-ACD3-C38B438BAE38}" dt="2023-03-08T14:26:55.547" v="19" actId="165"/>
          <ac:spMkLst>
            <pc:docMk/>
            <pc:sldMk cId="837269096" sldId="301"/>
            <ac:spMk id="116" creationId="{628A2CAB-A7F1-BA66-7257-6D9BD67982CE}"/>
          </ac:spMkLst>
        </pc:spChg>
        <pc:spChg chg="mod">
          <ac:chgData name="Jason Wootton" userId="526938c4-8ce3-4c07-bb74-9d82b87cdb66" providerId="ADAL" clId="{E4901ECD-9910-4FE0-ACD3-C38B438BAE38}" dt="2023-03-08T14:26:55.547" v="19" actId="165"/>
          <ac:spMkLst>
            <pc:docMk/>
            <pc:sldMk cId="837269096" sldId="301"/>
            <ac:spMk id="117" creationId="{34FA7286-0B5C-E1F1-2848-7FAB4A8C961D}"/>
          </ac:spMkLst>
        </pc:spChg>
        <pc:spChg chg="mod">
          <ac:chgData name="Jason Wootton" userId="526938c4-8ce3-4c07-bb74-9d82b87cdb66" providerId="ADAL" clId="{E4901ECD-9910-4FE0-ACD3-C38B438BAE38}" dt="2023-03-08T14:26:55.547" v="19" actId="165"/>
          <ac:spMkLst>
            <pc:docMk/>
            <pc:sldMk cId="837269096" sldId="301"/>
            <ac:spMk id="118" creationId="{E5A44DFD-3EDB-3E67-B995-430782B8F4C2}"/>
          </ac:spMkLst>
        </pc:spChg>
        <pc:spChg chg="mod">
          <ac:chgData name="Jason Wootton" userId="526938c4-8ce3-4c07-bb74-9d82b87cdb66" providerId="ADAL" clId="{E4901ECD-9910-4FE0-ACD3-C38B438BAE38}" dt="2023-03-08T14:26:55.547" v="19" actId="165"/>
          <ac:spMkLst>
            <pc:docMk/>
            <pc:sldMk cId="837269096" sldId="301"/>
            <ac:spMk id="119" creationId="{5BC8776F-B761-7EF0-4550-3B46B0F732E8}"/>
          </ac:spMkLst>
        </pc:spChg>
        <pc:spChg chg="mod">
          <ac:chgData name="Jason Wootton" userId="526938c4-8ce3-4c07-bb74-9d82b87cdb66" providerId="ADAL" clId="{E4901ECD-9910-4FE0-ACD3-C38B438BAE38}" dt="2023-03-08T14:26:55.547" v="19" actId="165"/>
          <ac:spMkLst>
            <pc:docMk/>
            <pc:sldMk cId="837269096" sldId="301"/>
            <ac:spMk id="120" creationId="{4073E2B4-D126-3CB0-9F9F-D20427517282}"/>
          </ac:spMkLst>
        </pc:spChg>
        <pc:spChg chg="mod">
          <ac:chgData name="Jason Wootton" userId="526938c4-8ce3-4c07-bb74-9d82b87cdb66" providerId="ADAL" clId="{E4901ECD-9910-4FE0-ACD3-C38B438BAE38}" dt="2023-03-08T14:26:55.547" v="19" actId="165"/>
          <ac:spMkLst>
            <pc:docMk/>
            <pc:sldMk cId="837269096" sldId="301"/>
            <ac:spMk id="121" creationId="{86276F05-4D1B-9860-65B7-DFE19BC38C4E}"/>
          </ac:spMkLst>
        </pc:spChg>
        <pc:spChg chg="mod">
          <ac:chgData name="Jason Wootton" userId="526938c4-8ce3-4c07-bb74-9d82b87cdb66" providerId="ADAL" clId="{E4901ECD-9910-4FE0-ACD3-C38B438BAE38}" dt="2023-03-08T14:26:55.547" v="19" actId="165"/>
          <ac:spMkLst>
            <pc:docMk/>
            <pc:sldMk cId="837269096" sldId="301"/>
            <ac:spMk id="122" creationId="{E311A226-6F37-857F-3E59-C97DE8386BAA}"/>
          </ac:spMkLst>
        </pc:spChg>
        <pc:spChg chg="mod">
          <ac:chgData name="Jason Wootton" userId="526938c4-8ce3-4c07-bb74-9d82b87cdb66" providerId="ADAL" clId="{E4901ECD-9910-4FE0-ACD3-C38B438BAE38}" dt="2023-03-08T14:26:55.547" v="19" actId="165"/>
          <ac:spMkLst>
            <pc:docMk/>
            <pc:sldMk cId="837269096" sldId="301"/>
            <ac:spMk id="123" creationId="{136410A6-E3C0-D6AC-A5E5-964000B3792E}"/>
          </ac:spMkLst>
        </pc:spChg>
        <pc:spChg chg="mod">
          <ac:chgData name="Jason Wootton" userId="526938c4-8ce3-4c07-bb74-9d82b87cdb66" providerId="ADAL" clId="{E4901ECD-9910-4FE0-ACD3-C38B438BAE38}" dt="2023-03-08T14:26:55.547" v="19" actId="165"/>
          <ac:spMkLst>
            <pc:docMk/>
            <pc:sldMk cId="837269096" sldId="301"/>
            <ac:spMk id="124" creationId="{A8A72438-6BEE-DD5A-3508-33825A146D04}"/>
          </ac:spMkLst>
        </pc:spChg>
        <pc:spChg chg="mod">
          <ac:chgData name="Jason Wootton" userId="526938c4-8ce3-4c07-bb74-9d82b87cdb66" providerId="ADAL" clId="{E4901ECD-9910-4FE0-ACD3-C38B438BAE38}" dt="2023-03-08T14:26:55.547" v="19" actId="165"/>
          <ac:spMkLst>
            <pc:docMk/>
            <pc:sldMk cId="837269096" sldId="301"/>
            <ac:spMk id="125" creationId="{693193C0-E685-96E8-289E-594E4373D88F}"/>
          </ac:spMkLst>
        </pc:spChg>
        <pc:spChg chg="mod">
          <ac:chgData name="Jason Wootton" userId="526938c4-8ce3-4c07-bb74-9d82b87cdb66" providerId="ADAL" clId="{E4901ECD-9910-4FE0-ACD3-C38B438BAE38}" dt="2023-03-08T14:27:12.916" v="22" actId="207"/>
          <ac:spMkLst>
            <pc:docMk/>
            <pc:sldMk cId="837269096" sldId="301"/>
            <ac:spMk id="126" creationId="{8476FE81-50D9-BFF3-A863-8060DB492496}"/>
          </ac:spMkLst>
        </pc:spChg>
        <pc:spChg chg="mod">
          <ac:chgData name="Jason Wootton" userId="526938c4-8ce3-4c07-bb74-9d82b87cdb66" providerId="ADAL" clId="{E4901ECD-9910-4FE0-ACD3-C38B438BAE38}" dt="2023-03-08T14:27:12.916" v="22" actId="207"/>
          <ac:spMkLst>
            <pc:docMk/>
            <pc:sldMk cId="837269096" sldId="301"/>
            <ac:spMk id="127" creationId="{DFB96657-1423-CE0A-75D4-D1DC82BCDBF8}"/>
          </ac:spMkLst>
        </pc:spChg>
        <pc:grpChg chg="mod topLvl">
          <ac:chgData name="Jason Wootton" userId="526938c4-8ce3-4c07-bb74-9d82b87cdb66" providerId="ADAL" clId="{E4901ECD-9910-4FE0-ACD3-C38B438BAE38}" dt="2023-03-08T14:28:20.780" v="36" actId="207"/>
          <ac:grpSpMkLst>
            <pc:docMk/>
            <pc:sldMk cId="837269096" sldId="301"/>
            <ac:grpSpMk id="12" creationId="{2267E484-30E6-44D5-9810-9C10ABBC2BB4}"/>
          </ac:grpSpMkLst>
        </pc:grpChg>
        <pc:grpChg chg="add del mod">
          <ac:chgData name="Jason Wootton" userId="526938c4-8ce3-4c07-bb74-9d82b87cdb66" providerId="ADAL" clId="{E4901ECD-9910-4FE0-ACD3-C38B438BAE38}" dt="2023-03-08T14:26:55.547" v="19" actId="165"/>
          <ac:grpSpMkLst>
            <pc:docMk/>
            <pc:sldMk cId="837269096" sldId="301"/>
            <ac:grpSpMk id="30" creationId="{F92F2CA2-0918-D5D8-8CC1-8CE498E2DF92}"/>
          </ac:grpSpMkLst>
        </pc:grpChg>
        <pc:grpChg chg="mod topLvl">
          <ac:chgData name="Jason Wootton" userId="526938c4-8ce3-4c07-bb74-9d82b87cdb66" providerId="ADAL" clId="{E4901ECD-9910-4FE0-ACD3-C38B438BAE38}" dt="2023-03-08T14:57:27.598" v="126" actId="1036"/>
          <ac:grpSpMkLst>
            <pc:docMk/>
            <pc:sldMk cId="837269096" sldId="301"/>
            <ac:grpSpMk id="35" creationId="{A7A4CFF3-0028-1448-8B04-CA0467537888}"/>
          </ac:grpSpMkLst>
        </pc:grpChg>
        <pc:grpChg chg="mod topLvl">
          <ac:chgData name="Jason Wootton" userId="526938c4-8ce3-4c07-bb74-9d82b87cdb66" providerId="ADAL" clId="{E4901ECD-9910-4FE0-ACD3-C38B438BAE38}" dt="2023-03-08T14:30:31.596" v="53" actId="167"/>
          <ac:grpSpMkLst>
            <pc:docMk/>
            <pc:sldMk cId="837269096" sldId="301"/>
            <ac:grpSpMk id="42" creationId="{1DA1E0F5-B1B5-EF91-701D-516D065AE667}"/>
          </ac:grpSpMkLst>
        </pc:grpChg>
        <pc:grpChg chg="del">
          <ac:chgData name="Jason Wootton" userId="526938c4-8ce3-4c07-bb74-9d82b87cdb66" providerId="ADAL" clId="{E4901ECD-9910-4FE0-ACD3-C38B438BAE38}" dt="2023-03-08T14:28:14.893" v="35" actId="165"/>
          <ac:grpSpMkLst>
            <pc:docMk/>
            <pc:sldMk cId="837269096" sldId="301"/>
            <ac:grpSpMk id="46" creationId="{D7607244-2EDA-422B-86B2-110E674369E7}"/>
          </ac:grpSpMkLst>
        </pc:grpChg>
        <pc:grpChg chg="del mod">
          <ac:chgData name="Jason Wootton" userId="526938c4-8ce3-4c07-bb74-9d82b87cdb66" providerId="ADAL" clId="{E4901ECD-9910-4FE0-ACD3-C38B438BAE38}" dt="2023-03-08T14:57:20.486" v="98" actId="478"/>
          <ac:grpSpMkLst>
            <pc:docMk/>
            <pc:sldMk cId="837269096" sldId="301"/>
            <ac:grpSpMk id="51" creationId="{91A838CC-BA87-4B8C-9D8B-42C7D1259561}"/>
          </ac:grpSpMkLst>
        </pc:grpChg>
        <pc:grpChg chg="del mod">
          <ac:chgData name="Jason Wootton" userId="526938c4-8ce3-4c07-bb74-9d82b87cdb66" providerId="ADAL" clId="{E4901ECD-9910-4FE0-ACD3-C38B438BAE38}" dt="2023-03-08T14:27:59.615" v="31" actId="165"/>
          <ac:grpSpMkLst>
            <pc:docMk/>
            <pc:sldMk cId="837269096" sldId="301"/>
            <ac:grpSpMk id="88" creationId="{0FE9206A-948B-4C17-8FD9-926F4D2AEEF1}"/>
          </ac:grpSpMkLst>
        </pc:grpChg>
        <pc:grpChg chg="mod">
          <ac:chgData name="Jason Wootton" userId="526938c4-8ce3-4c07-bb74-9d82b87cdb66" providerId="ADAL" clId="{E4901ECD-9910-4FE0-ACD3-C38B438BAE38}" dt="2023-03-08T14:27:50.422" v="29" actId="1076"/>
          <ac:grpSpMkLst>
            <pc:docMk/>
            <pc:sldMk cId="837269096" sldId="301"/>
            <ac:grpSpMk id="93" creationId="{22DA12CD-256C-4D75-91D0-B7B827283644}"/>
          </ac:grpSpMkLst>
        </pc:grpChg>
        <pc:graphicFrameChg chg="mod modGraphic">
          <ac:chgData name="Jason Wootton" userId="526938c4-8ce3-4c07-bb74-9d82b87cdb66" providerId="ADAL" clId="{E4901ECD-9910-4FE0-ACD3-C38B438BAE38}" dt="2023-03-08T14:31:08.532" v="70" actId="1037"/>
          <ac:graphicFrameMkLst>
            <pc:docMk/>
            <pc:sldMk cId="837269096" sldId="301"/>
            <ac:graphicFrameMk id="7" creationId="{D51B7C71-A369-482C-ACF1-B6D28E3948A4}"/>
          </ac:graphicFrameMkLst>
        </pc:graphicFrameChg>
        <pc:graphicFrameChg chg="mod">
          <ac:chgData name="Jason Wootton" userId="526938c4-8ce3-4c07-bb74-9d82b87cdb66" providerId="ADAL" clId="{E4901ECD-9910-4FE0-ACD3-C38B438BAE38}" dt="2023-03-08T14:30:31.596" v="53" actId="167"/>
          <ac:graphicFrameMkLst>
            <pc:docMk/>
            <pc:sldMk cId="837269096" sldId="301"/>
            <ac:graphicFrameMk id="17" creationId="{03481FA4-30B1-49D6-A058-EA5E8616D1F1}"/>
          </ac:graphicFrameMkLst>
        </pc:graphicFrameChg>
        <pc:picChg chg="del">
          <ac:chgData name="Jason Wootton" userId="526938c4-8ce3-4c07-bb74-9d82b87cdb66" providerId="ADAL" clId="{E4901ECD-9910-4FE0-ACD3-C38B438BAE38}" dt="2023-03-08T14:24:19.098" v="0" actId="478"/>
          <ac:picMkLst>
            <pc:docMk/>
            <pc:sldMk cId="837269096" sldId="301"/>
            <ac:picMk id="5" creationId="{987232DC-53D5-4825-9DF0-46A0775CCBF2}"/>
          </ac:picMkLst>
        </pc:picChg>
        <pc:picChg chg="add del mod">
          <ac:chgData name="Jason Wootton" userId="526938c4-8ce3-4c07-bb74-9d82b87cdb66" providerId="ADAL" clId="{E4901ECD-9910-4FE0-ACD3-C38B438BAE38}" dt="2023-03-08T14:25:54.570" v="15" actId="478"/>
          <ac:picMkLst>
            <pc:docMk/>
            <pc:sldMk cId="837269096" sldId="301"/>
            <ac:picMk id="27" creationId="{D1D601EE-4F56-39C5-7CC3-A58C0EC73FDA}"/>
          </ac:picMkLst>
        </pc:picChg>
        <pc:picChg chg="mod">
          <ac:chgData name="Jason Wootton" userId="526938c4-8ce3-4c07-bb74-9d82b87cdb66" providerId="ADAL" clId="{E4901ECD-9910-4FE0-ACD3-C38B438BAE38}" dt="2023-03-08T14:26:55.547" v="19" actId="165"/>
          <ac:picMkLst>
            <pc:docMk/>
            <pc:sldMk cId="837269096" sldId="301"/>
            <ac:picMk id="71" creationId="{543EAAD6-B039-5B90-0D7D-B390086D6530}"/>
          </ac:picMkLst>
        </pc:picChg>
        <pc:picChg chg="mod">
          <ac:chgData name="Jason Wootton" userId="526938c4-8ce3-4c07-bb74-9d82b87cdb66" providerId="ADAL" clId="{E4901ECD-9910-4FE0-ACD3-C38B438BAE38}" dt="2023-03-08T14:26:55.547" v="19" actId="165"/>
          <ac:picMkLst>
            <pc:docMk/>
            <pc:sldMk cId="837269096" sldId="301"/>
            <ac:picMk id="72" creationId="{2209CCD1-0481-C93B-9F73-96AB5D979C68}"/>
          </ac:picMkLst>
        </pc:picChg>
        <pc:picChg chg="mod">
          <ac:chgData name="Jason Wootton" userId="526938c4-8ce3-4c07-bb74-9d82b87cdb66" providerId="ADAL" clId="{E4901ECD-9910-4FE0-ACD3-C38B438BAE38}" dt="2023-03-08T14:26:55.547" v="19" actId="165"/>
          <ac:picMkLst>
            <pc:docMk/>
            <pc:sldMk cId="837269096" sldId="301"/>
            <ac:picMk id="76" creationId="{0F90EC4D-524E-1F0D-E2F4-FAAD2B84BBA5}"/>
          </ac:picMkLst>
        </pc:picChg>
        <pc:picChg chg="mod">
          <ac:chgData name="Jason Wootton" userId="526938c4-8ce3-4c07-bb74-9d82b87cdb66" providerId="ADAL" clId="{E4901ECD-9910-4FE0-ACD3-C38B438BAE38}" dt="2023-03-08T14:27:50.422" v="29" actId="1076"/>
          <ac:picMkLst>
            <pc:docMk/>
            <pc:sldMk cId="837269096" sldId="301"/>
            <ac:picMk id="77" creationId="{09672E55-9D34-4D72-BC00-92D6A7E9D44F}"/>
          </ac:picMkLst>
        </pc:picChg>
        <pc:picChg chg="mod">
          <ac:chgData name="Jason Wootton" userId="526938c4-8ce3-4c07-bb74-9d82b87cdb66" providerId="ADAL" clId="{E4901ECD-9910-4FE0-ACD3-C38B438BAE38}" dt="2023-03-08T14:27:50.422" v="29" actId="1076"/>
          <ac:picMkLst>
            <pc:docMk/>
            <pc:sldMk cId="837269096" sldId="301"/>
            <ac:picMk id="78" creationId="{D41900DC-C516-4793-AC23-0BEE3EAF3DE5}"/>
          </ac:picMkLst>
        </pc:picChg>
        <pc:picChg chg="mod">
          <ac:chgData name="Jason Wootton" userId="526938c4-8ce3-4c07-bb74-9d82b87cdb66" providerId="ADAL" clId="{E4901ECD-9910-4FE0-ACD3-C38B438BAE38}" dt="2023-03-08T14:27:50.422" v="29" actId="1076"/>
          <ac:picMkLst>
            <pc:docMk/>
            <pc:sldMk cId="837269096" sldId="301"/>
            <ac:picMk id="79" creationId="{913563F5-75FF-4D34-B865-E5EBCDC0DE22}"/>
          </ac:picMkLst>
        </pc:picChg>
        <pc:picChg chg="mod">
          <ac:chgData name="Jason Wootton" userId="526938c4-8ce3-4c07-bb74-9d82b87cdb66" providerId="ADAL" clId="{E4901ECD-9910-4FE0-ACD3-C38B438BAE38}" dt="2023-03-08T14:27:50.422" v="29" actId="1076"/>
          <ac:picMkLst>
            <pc:docMk/>
            <pc:sldMk cId="837269096" sldId="301"/>
            <ac:picMk id="80" creationId="{094E0749-62E2-44C5-B345-2571722656BD}"/>
          </ac:picMkLst>
        </pc:picChg>
        <pc:picChg chg="mod">
          <ac:chgData name="Jason Wootton" userId="526938c4-8ce3-4c07-bb74-9d82b87cdb66" providerId="ADAL" clId="{E4901ECD-9910-4FE0-ACD3-C38B438BAE38}" dt="2023-03-08T14:27:50.422" v="29" actId="1076"/>
          <ac:picMkLst>
            <pc:docMk/>
            <pc:sldMk cId="837269096" sldId="301"/>
            <ac:picMk id="81" creationId="{AC0BBD32-78A2-44A0-9FEA-1BDCDFA0EDE2}"/>
          </ac:picMkLst>
        </pc:picChg>
        <pc:picChg chg="mod">
          <ac:chgData name="Jason Wootton" userId="526938c4-8ce3-4c07-bb74-9d82b87cdb66" providerId="ADAL" clId="{E4901ECD-9910-4FE0-ACD3-C38B438BAE38}" dt="2023-03-08T14:27:50.422" v="29" actId="1076"/>
          <ac:picMkLst>
            <pc:docMk/>
            <pc:sldMk cId="837269096" sldId="301"/>
            <ac:picMk id="82" creationId="{450DB9F5-A1F1-42DF-83EB-61C8C4755273}"/>
          </ac:picMkLst>
        </pc:picChg>
        <pc:picChg chg="mod">
          <ac:chgData name="Jason Wootton" userId="526938c4-8ce3-4c07-bb74-9d82b87cdb66" providerId="ADAL" clId="{E4901ECD-9910-4FE0-ACD3-C38B438BAE38}" dt="2023-03-08T14:27:50.422" v="29" actId="1076"/>
          <ac:picMkLst>
            <pc:docMk/>
            <pc:sldMk cId="837269096" sldId="301"/>
            <ac:picMk id="83" creationId="{21A1AFB8-A745-4435-8977-CB0E748944BD}"/>
          </ac:picMkLst>
        </pc:picChg>
        <pc:picChg chg="mod">
          <ac:chgData name="Jason Wootton" userId="526938c4-8ce3-4c07-bb74-9d82b87cdb66" providerId="ADAL" clId="{E4901ECD-9910-4FE0-ACD3-C38B438BAE38}" dt="2023-03-08T14:27:50.422" v="29" actId="1076"/>
          <ac:picMkLst>
            <pc:docMk/>
            <pc:sldMk cId="837269096" sldId="301"/>
            <ac:picMk id="84" creationId="{4D60A6B7-D356-4299-AC19-01EED998923E}"/>
          </ac:picMkLst>
        </pc:picChg>
        <pc:picChg chg="mod">
          <ac:chgData name="Jason Wootton" userId="526938c4-8ce3-4c07-bb74-9d82b87cdb66" providerId="ADAL" clId="{E4901ECD-9910-4FE0-ACD3-C38B438BAE38}" dt="2023-03-08T14:27:50.422" v="29" actId="1076"/>
          <ac:picMkLst>
            <pc:docMk/>
            <pc:sldMk cId="837269096" sldId="301"/>
            <ac:picMk id="85" creationId="{93E4A502-FCB3-48FA-93EE-A3C78D45069D}"/>
          </ac:picMkLst>
        </pc:picChg>
        <pc:picChg chg="mod">
          <ac:chgData name="Jason Wootton" userId="526938c4-8ce3-4c07-bb74-9d82b87cdb66" providerId="ADAL" clId="{E4901ECD-9910-4FE0-ACD3-C38B438BAE38}" dt="2023-03-08T14:27:50.422" v="29" actId="1076"/>
          <ac:picMkLst>
            <pc:docMk/>
            <pc:sldMk cId="837269096" sldId="301"/>
            <ac:picMk id="86" creationId="{C47AD135-54AA-4AB7-9B3B-3A61E62EF66C}"/>
          </ac:picMkLst>
        </pc:picChg>
        <pc:picChg chg="mod">
          <ac:chgData name="Jason Wootton" userId="526938c4-8ce3-4c07-bb74-9d82b87cdb66" providerId="ADAL" clId="{E4901ECD-9910-4FE0-ACD3-C38B438BAE38}" dt="2023-03-08T14:27:50.422" v="29" actId="1076"/>
          <ac:picMkLst>
            <pc:docMk/>
            <pc:sldMk cId="837269096" sldId="301"/>
            <ac:picMk id="87" creationId="{583F6491-49ED-48AF-AA84-41130EA7BA7E}"/>
          </ac:picMkLst>
        </pc:picChg>
        <pc:picChg chg="mod">
          <ac:chgData name="Jason Wootton" userId="526938c4-8ce3-4c07-bb74-9d82b87cdb66" providerId="ADAL" clId="{E4901ECD-9910-4FE0-ACD3-C38B438BAE38}" dt="2023-03-08T14:26:55.547" v="19" actId="165"/>
          <ac:picMkLst>
            <pc:docMk/>
            <pc:sldMk cId="837269096" sldId="301"/>
            <ac:picMk id="89" creationId="{06FAFE26-2414-9EE3-F3DF-5FD83CC2D6C5}"/>
          </ac:picMkLst>
        </pc:picChg>
        <pc:picChg chg="mod">
          <ac:chgData name="Jason Wootton" userId="526938c4-8ce3-4c07-bb74-9d82b87cdb66" providerId="ADAL" clId="{E4901ECD-9910-4FE0-ACD3-C38B438BAE38}" dt="2023-03-08T14:26:55.547" v="19" actId="165"/>
          <ac:picMkLst>
            <pc:docMk/>
            <pc:sldMk cId="837269096" sldId="301"/>
            <ac:picMk id="90" creationId="{8AA5D9BE-0A29-84E0-6BEC-00A0FDA7C1DA}"/>
          </ac:picMkLst>
        </pc:picChg>
        <pc:picChg chg="mod">
          <ac:chgData name="Jason Wootton" userId="526938c4-8ce3-4c07-bb74-9d82b87cdb66" providerId="ADAL" clId="{E4901ECD-9910-4FE0-ACD3-C38B438BAE38}" dt="2023-03-08T14:26:55.547" v="19" actId="165"/>
          <ac:picMkLst>
            <pc:docMk/>
            <pc:sldMk cId="837269096" sldId="301"/>
            <ac:picMk id="91" creationId="{1A87A25F-7C14-3F07-CD5C-40DB93778A14}"/>
          </ac:picMkLst>
        </pc:picChg>
        <pc:picChg chg="mod">
          <ac:chgData name="Jason Wootton" userId="526938c4-8ce3-4c07-bb74-9d82b87cdb66" providerId="ADAL" clId="{E4901ECD-9910-4FE0-ACD3-C38B438BAE38}" dt="2023-03-08T14:26:55.547" v="19" actId="165"/>
          <ac:picMkLst>
            <pc:docMk/>
            <pc:sldMk cId="837269096" sldId="301"/>
            <ac:picMk id="94" creationId="{B6FE7D38-52D3-7D91-1E9E-03DC6AC5CADD}"/>
          </ac:picMkLst>
        </pc:picChg>
        <pc:picChg chg="mod">
          <ac:chgData name="Jason Wootton" userId="526938c4-8ce3-4c07-bb74-9d82b87cdb66" providerId="ADAL" clId="{E4901ECD-9910-4FE0-ACD3-C38B438BAE38}" dt="2023-03-08T14:26:55.547" v="19" actId="165"/>
          <ac:picMkLst>
            <pc:docMk/>
            <pc:sldMk cId="837269096" sldId="301"/>
            <ac:picMk id="95" creationId="{C0046AF5-6552-95CF-2D2A-DD80369905FD}"/>
          </ac:picMkLst>
        </pc:picChg>
        <pc:picChg chg="mod">
          <ac:chgData name="Jason Wootton" userId="526938c4-8ce3-4c07-bb74-9d82b87cdb66" providerId="ADAL" clId="{E4901ECD-9910-4FE0-ACD3-C38B438BAE38}" dt="2023-03-08T14:26:55.547" v="19" actId="165"/>
          <ac:picMkLst>
            <pc:docMk/>
            <pc:sldMk cId="837269096" sldId="301"/>
            <ac:picMk id="105" creationId="{C0D8B0C3-87E6-1152-F857-2A42B15B1161}"/>
          </ac:picMkLst>
        </pc:picChg>
        <pc:picChg chg="mod">
          <ac:chgData name="Jason Wootton" userId="526938c4-8ce3-4c07-bb74-9d82b87cdb66" providerId="ADAL" clId="{E4901ECD-9910-4FE0-ACD3-C38B438BAE38}" dt="2023-03-08T14:26:55.547" v="19" actId="165"/>
          <ac:picMkLst>
            <pc:docMk/>
            <pc:sldMk cId="837269096" sldId="301"/>
            <ac:picMk id="106" creationId="{4C91C820-A69F-C4B5-1567-AFF5C7C84D2D}"/>
          </ac:picMkLst>
        </pc:picChg>
        <pc:picChg chg="mod">
          <ac:chgData name="Jason Wootton" userId="526938c4-8ce3-4c07-bb74-9d82b87cdb66" providerId="ADAL" clId="{E4901ECD-9910-4FE0-ACD3-C38B438BAE38}" dt="2023-03-08T14:26:55.547" v="19" actId="165"/>
          <ac:picMkLst>
            <pc:docMk/>
            <pc:sldMk cId="837269096" sldId="301"/>
            <ac:picMk id="107" creationId="{05DECD6E-26C9-D526-251E-D783834F3C93}"/>
          </ac:picMkLst>
        </pc:picChg>
        <pc:picChg chg="mod topLvl">
          <ac:chgData name="Jason Wootton" userId="526938c4-8ce3-4c07-bb74-9d82b87cdb66" providerId="ADAL" clId="{E4901ECD-9910-4FE0-ACD3-C38B438BAE38}" dt="2023-03-08T14:28:14.893" v="35" actId="165"/>
          <ac:picMkLst>
            <pc:docMk/>
            <pc:sldMk cId="837269096" sldId="301"/>
            <ac:picMk id="1026" creationId="{73C1606C-4F9E-49AE-8782-02B6AD9B5473}"/>
          </ac:picMkLst>
        </pc:picChg>
        <pc:picChg chg="mod topLvl">
          <ac:chgData name="Jason Wootton" userId="526938c4-8ce3-4c07-bb74-9d82b87cdb66" providerId="ADAL" clId="{E4901ECD-9910-4FE0-ACD3-C38B438BAE38}" dt="2023-03-08T14:28:14.893" v="35" actId="165"/>
          <ac:picMkLst>
            <pc:docMk/>
            <pc:sldMk cId="837269096" sldId="301"/>
            <ac:picMk id="1030" creationId="{F053145F-1C58-430E-9C82-B63F3A4E830A}"/>
          </ac:picMkLst>
        </pc:picChg>
        <pc:picChg chg="mod topLvl">
          <ac:chgData name="Jason Wootton" userId="526938c4-8ce3-4c07-bb74-9d82b87cdb66" providerId="ADAL" clId="{E4901ECD-9910-4FE0-ACD3-C38B438BAE38}" dt="2023-03-08T14:28:14.893" v="35" actId="165"/>
          <ac:picMkLst>
            <pc:docMk/>
            <pc:sldMk cId="837269096" sldId="301"/>
            <ac:picMk id="1032" creationId="{83638E5F-6936-4797-A713-382ED57A912D}"/>
          </ac:picMkLst>
        </pc:picChg>
        <pc:picChg chg="mod topLvl">
          <ac:chgData name="Jason Wootton" userId="526938c4-8ce3-4c07-bb74-9d82b87cdb66" providerId="ADAL" clId="{E4901ECD-9910-4FE0-ACD3-C38B438BAE38}" dt="2023-03-08T14:28:14.893" v="35" actId="165"/>
          <ac:picMkLst>
            <pc:docMk/>
            <pc:sldMk cId="837269096" sldId="301"/>
            <ac:picMk id="1034" creationId="{CF5C4E2B-FE04-456E-93A0-6FE75A28F660}"/>
          </ac:picMkLst>
        </pc:picChg>
        <pc:picChg chg="mod topLvl">
          <ac:chgData name="Jason Wootton" userId="526938c4-8ce3-4c07-bb74-9d82b87cdb66" providerId="ADAL" clId="{E4901ECD-9910-4FE0-ACD3-C38B438BAE38}" dt="2023-03-08T14:28:14.893" v="35" actId="165"/>
          <ac:picMkLst>
            <pc:docMk/>
            <pc:sldMk cId="837269096" sldId="301"/>
            <ac:picMk id="1036" creationId="{22B94850-F8ED-453B-8B90-950D644799A4}"/>
          </ac:picMkLst>
        </pc:picChg>
        <pc:picChg chg="mod topLvl">
          <ac:chgData name="Jason Wootton" userId="526938c4-8ce3-4c07-bb74-9d82b87cdb66" providerId="ADAL" clId="{E4901ECD-9910-4FE0-ACD3-C38B438BAE38}" dt="2023-03-08T14:28:14.893" v="35" actId="165"/>
          <ac:picMkLst>
            <pc:docMk/>
            <pc:sldMk cId="837269096" sldId="301"/>
            <ac:picMk id="1038" creationId="{7554EB84-1576-4233-9097-F980CEBC5990}"/>
          </ac:picMkLst>
        </pc:picChg>
        <pc:picChg chg="mod topLvl">
          <ac:chgData name="Jason Wootton" userId="526938c4-8ce3-4c07-bb74-9d82b87cdb66" providerId="ADAL" clId="{E4901ECD-9910-4FE0-ACD3-C38B438BAE38}" dt="2023-03-08T14:28:14.893" v="35" actId="165"/>
          <ac:picMkLst>
            <pc:docMk/>
            <pc:sldMk cId="837269096" sldId="301"/>
            <ac:picMk id="1040" creationId="{F59D08D2-7E3D-4989-B585-8AE304DB7F2E}"/>
          </ac:picMkLst>
        </pc:picChg>
        <pc:picChg chg="mod topLvl">
          <ac:chgData name="Jason Wootton" userId="526938c4-8ce3-4c07-bb74-9d82b87cdb66" providerId="ADAL" clId="{E4901ECD-9910-4FE0-ACD3-C38B438BAE38}" dt="2023-03-08T14:28:14.893" v="35" actId="165"/>
          <ac:picMkLst>
            <pc:docMk/>
            <pc:sldMk cId="837269096" sldId="301"/>
            <ac:picMk id="1042" creationId="{52449E7F-DFBF-4E80-AD79-96918284E6A2}"/>
          </ac:picMkLst>
        </pc:picChg>
        <pc:cxnChg chg="mod topLvl">
          <ac:chgData name="Jason Wootton" userId="526938c4-8ce3-4c07-bb74-9d82b87cdb66" providerId="ADAL" clId="{E4901ECD-9910-4FE0-ACD3-C38B438BAE38}" dt="2023-03-08T14:28:14.893" v="35" actId="165"/>
          <ac:cxnSpMkLst>
            <pc:docMk/>
            <pc:sldMk cId="837269096" sldId="301"/>
            <ac:cxnSpMk id="8" creationId="{38656DD9-475C-4C21-B3E8-71D063CFAEED}"/>
          </ac:cxnSpMkLst>
        </pc:cxnChg>
        <pc:cxnChg chg="mod topLvl">
          <ac:chgData name="Jason Wootton" userId="526938c4-8ce3-4c07-bb74-9d82b87cdb66" providerId="ADAL" clId="{E4901ECD-9910-4FE0-ACD3-C38B438BAE38}" dt="2023-03-08T14:28:14.893" v="35" actId="165"/>
          <ac:cxnSpMkLst>
            <pc:docMk/>
            <pc:sldMk cId="837269096" sldId="301"/>
            <ac:cxnSpMk id="15" creationId="{3DB3DD55-9F7B-4886-A730-2FE3FF0F16C9}"/>
          </ac:cxnSpMkLst>
        </pc:cxnChg>
        <pc:cxnChg chg="mod">
          <ac:chgData name="Jason Wootton" userId="526938c4-8ce3-4c07-bb74-9d82b87cdb66" providerId="ADAL" clId="{E4901ECD-9910-4FE0-ACD3-C38B438BAE38}" dt="2023-03-08T14:26:55.547" v="19" actId="165"/>
          <ac:cxnSpMkLst>
            <pc:docMk/>
            <pc:sldMk cId="837269096" sldId="301"/>
            <ac:cxnSpMk id="44" creationId="{F6195F29-D547-4C84-9129-4E47D1D9C00B}"/>
          </ac:cxnSpMkLst>
        </pc:cxnChg>
        <pc:cxnChg chg="mod">
          <ac:chgData name="Jason Wootton" userId="526938c4-8ce3-4c07-bb74-9d82b87cdb66" providerId="ADAL" clId="{E4901ECD-9910-4FE0-ACD3-C38B438BAE38}" dt="2023-03-08T14:27:50.422" v="29" actId="1076"/>
          <ac:cxnSpMkLst>
            <pc:docMk/>
            <pc:sldMk cId="837269096" sldId="301"/>
            <ac:cxnSpMk id="70" creationId="{9C9783E3-97C0-47DD-B378-617C8BA0D9DE}"/>
          </ac:cxnSpMkLst>
        </pc:cxnChg>
        <pc:cxnChg chg="mod">
          <ac:chgData name="Jason Wootton" userId="526938c4-8ce3-4c07-bb74-9d82b87cdb66" providerId="ADAL" clId="{E4901ECD-9910-4FE0-ACD3-C38B438BAE38}" dt="2023-03-08T14:27:50.422" v="29" actId="1076"/>
          <ac:cxnSpMkLst>
            <pc:docMk/>
            <pc:sldMk cId="837269096" sldId="301"/>
            <ac:cxnSpMk id="73" creationId="{855DD191-4DAF-4BAD-8E69-F78C4C4D1623}"/>
          </ac:cxnSpMkLst>
        </pc:cxnChg>
        <pc:cxnChg chg="mod">
          <ac:chgData name="Jason Wootton" userId="526938c4-8ce3-4c07-bb74-9d82b87cdb66" providerId="ADAL" clId="{E4901ECD-9910-4FE0-ACD3-C38B438BAE38}" dt="2023-03-08T14:26:55.547" v="19" actId="165"/>
          <ac:cxnSpMkLst>
            <pc:docMk/>
            <pc:sldMk cId="837269096" sldId="301"/>
            <ac:cxnSpMk id="111" creationId="{DB4726E0-DC44-7D2D-41BE-ED0AE9BA0530}"/>
          </ac:cxnSpMkLst>
        </pc:cxnChg>
        <pc:cxnChg chg="mod">
          <ac:chgData name="Jason Wootton" userId="526938c4-8ce3-4c07-bb74-9d82b87cdb66" providerId="ADAL" clId="{E4901ECD-9910-4FE0-ACD3-C38B438BAE38}" dt="2023-03-08T14:26:55.547" v="19" actId="165"/>
          <ac:cxnSpMkLst>
            <pc:docMk/>
            <pc:sldMk cId="837269096" sldId="301"/>
            <ac:cxnSpMk id="112" creationId="{5D6CD0D4-BB9F-9C05-9157-1AF6BB39537E}"/>
          </ac:cxnSpMkLst>
        </pc:cxnChg>
        <pc:cxnChg chg="mod">
          <ac:chgData name="Jason Wootton" userId="526938c4-8ce3-4c07-bb74-9d82b87cdb66" providerId="ADAL" clId="{E4901ECD-9910-4FE0-ACD3-C38B438BAE38}" dt="2023-03-08T14:26:55.547" v="19" actId="165"/>
          <ac:cxnSpMkLst>
            <pc:docMk/>
            <pc:sldMk cId="837269096" sldId="301"/>
            <ac:cxnSpMk id="113" creationId="{3DB510F7-082B-4801-8395-9342AFADEA04}"/>
          </ac:cxnSpMkLst>
        </pc:cxnChg>
      </pc:sldChg>
      <pc:sldChg chg="delSp modSp mod">
        <pc:chgData name="Jason Wootton" userId="526938c4-8ce3-4c07-bb74-9d82b87cdb66" providerId="ADAL" clId="{E4901ECD-9910-4FE0-ACD3-C38B438BAE38}" dt="2023-03-08T14:29:04.899" v="42" actId="207"/>
        <pc:sldMkLst>
          <pc:docMk/>
          <pc:sldMk cId="1864939096" sldId="302"/>
        </pc:sldMkLst>
        <pc:spChg chg="mod">
          <ac:chgData name="Jason Wootton" userId="526938c4-8ce3-4c07-bb74-9d82b87cdb66" providerId="ADAL" clId="{E4901ECD-9910-4FE0-ACD3-C38B438BAE38}" dt="2023-03-08T14:29:04.899" v="42" actId="207"/>
          <ac:spMkLst>
            <pc:docMk/>
            <pc:sldMk cId="1864939096" sldId="302"/>
            <ac:spMk id="2" creationId="{39AC8E5F-D33A-4990-897F-BEA13212B4AE}"/>
          </ac:spMkLst>
        </pc:spChg>
        <pc:picChg chg="del">
          <ac:chgData name="Jason Wootton" userId="526938c4-8ce3-4c07-bb74-9d82b87cdb66" providerId="ADAL" clId="{E4901ECD-9910-4FE0-ACD3-C38B438BAE38}" dt="2023-03-08T14:28:59.080" v="41" actId="478"/>
          <ac:picMkLst>
            <pc:docMk/>
            <pc:sldMk cId="1864939096" sldId="302"/>
            <ac:picMk id="6" creationId="{4D1CF6F4-EC4F-4B8D-9259-29F4C5321169}"/>
          </ac:picMkLst>
        </pc:picChg>
      </pc:sldChg>
      <pc:sldChg chg="delSp modSp mod">
        <pc:chgData name="Jason Wootton" userId="526938c4-8ce3-4c07-bb74-9d82b87cdb66" providerId="ADAL" clId="{E4901ECD-9910-4FE0-ACD3-C38B438BAE38}" dt="2023-03-08T14:29:15.906" v="44" actId="478"/>
        <pc:sldMkLst>
          <pc:docMk/>
          <pc:sldMk cId="3792866024" sldId="303"/>
        </pc:sldMkLst>
        <pc:spChg chg="mod">
          <ac:chgData name="Jason Wootton" userId="526938c4-8ce3-4c07-bb74-9d82b87cdb66" providerId="ADAL" clId="{E4901ECD-9910-4FE0-ACD3-C38B438BAE38}" dt="2023-03-08T14:29:13.946" v="43" actId="207"/>
          <ac:spMkLst>
            <pc:docMk/>
            <pc:sldMk cId="3792866024" sldId="303"/>
            <ac:spMk id="3" creationId="{21CEA7CF-4B77-42FD-9CD6-C9DDBCF6CC20}"/>
          </ac:spMkLst>
        </pc:spChg>
        <pc:picChg chg="del">
          <ac:chgData name="Jason Wootton" userId="526938c4-8ce3-4c07-bb74-9d82b87cdb66" providerId="ADAL" clId="{E4901ECD-9910-4FE0-ACD3-C38B438BAE38}" dt="2023-03-08T14:29:15.906" v="44" actId="478"/>
          <ac:picMkLst>
            <pc:docMk/>
            <pc:sldMk cId="3792866024" sldId="303"/>
            <ac:picMk id="4" creationId="{3CB9CDDC-E7F7-48EC-B421-1E6EC11AF79F}"/>
          </ac:picMkLst>
        </pc:picChg>
      </pc:sldChg>
      <pc:sldMasterChg chg="addSp modSp modSldLayout">
        <pc:chgData name="Jason Wootton" userId="526938c4-8ce3-4c07-bb74-9d82b87cdb66" providerId="ADAL" clId="{E4901ECD-9910-4FE0-ACD3-C38B438BAE38}" dt="2023-03-08T14:25:49.261" v="14"/>
        <pc:sldMasterMkLst>
          <pc:docMk/>
          <pc:sldMasterMk cId="0" sldId="2147483684"/>
        </pc:sldMasterMkLst>
        <pc:picChg chg="add mod">
          <ac:chgData name="Jason Wootton" userId="526938c4-8ce3-4c07-bb74-9d82b87cdb66" providerId="ADAL" clId="{E4901ECD-9910-4FE0-ACD3-C38B438BAE38}" dt="2023-03-08T14:25:49.261" v="14"/>
          <ac:picMkLst>
            <pc:docMk/>
            <pc:sldMasterMk cId="0" sldId="2147483684"/>
            <ac:picMk id="3" creationId="{8AB32EB3-C226-3D39-41A9-D0CAF2FA8F67}"/>
          </ac:picMkLst>
        </pc:picChg>
        <pc:sldLayoutChg chg="addSp delSp modSp mod">
          <pc:chgData name="Jason Wootton" userId="526938c4-8ce3-4c07-bb74-9d82b87cdb66" providerId="ADAL" clId="{E4901ECD-9910-4FE0-ACD3-C38B438BAE38}" dt="2023-03-08T14:25:47.097" v="13"/>
          <pc:sldLayoutMkLst>
            <pc:docMk/>
            <pc:sldMasterMk cId="0" sldId="2147483684"/>
            <pc:sldLayoutMk cId="0" sldId="2147483653"/>
          </pc:sldLayoutMkLst>
          <pc:spChg chg="del mod">
            <ac:chgData name="Jason Wootton" userId="526938c4-8ce3-4c07-bb74-9d82b87cdb66" providerId="ADAL" clId="{E4901ECD-9910-4FE0-ACD3-C38B438BAE38}" dt="2023-03-08T14:24:41.320" v="4" actId="478"/>
            <ac:spMkLst>
              <pc:docMk/>
              <pc:sldMasterMk cId="0" sldId="2147483684"/>
              <pc:sldLayoutMk cId="0" sldId="2147483653"/>
              <ac:spMk id="10" creationId="{EDDD645E-9894-BC4F-80D2-B12A1CA825C1}"/>
            </ac:spMkLst>
          </pc:spChg>
          <pc:picChg chg="add mod">
            <ac:chgData name="Jason Wootton" userId="526938c4-8ce3-4c07-bb74-9d82b87cdb66" providerId="ADAL" clId="{E4901ECD-9910-4FE0-ACD3-C38B438BAE38}" dt="2023-03-08T14:25:47.097" v="13"/>
            <ac:picMkLst>
              <pc:docMk/>
              <pc:sldMasterMk cId="0" sldId="2147483684"/>
              <pc:sldLayoutMk cId="0" sldId="2147483653"/>
              <ac:picMk id="2" creationId="{41EDDA40-86B4-8E55-3095-B97D776323F9}"/>
            </ac:picMkLst>
          </pc:picChg>
          <pc:picChg chg="del">
            <ac:chgData name="Jason Wootton" userId="526938c4-8ce3-4c07-bb74-9d82b87cdb66" providerId="ADAL" clId="{E4901ECD-9910-4FE0-ACD3-C38B438BAE38}" dt="2023-03-08T14:25:19.398" v="9" actId="478"/>
            <ac:picMkLst>
              <pc:docMk/>
              <pc:sldMasterMk cId="0" sldId="2147483684"/>
              <pc:sldLayoutMk cId="0" sldId="2147483653"/>
              <ac:picMk id="11" creationId="{2080875C-94F1-45A6-A59D-7E7B0B1465DF}"/>
            </ac:picMkLst>
          </pc:picChg>
        </pc:sldLayoutChg>
        <pc:sldLayoutChg chg="addSp delSp modSp mod">
          <pc:chgData name="Jason Wootton" userId="526938c4-8ce3-4c07-bb74-9d82b87cdb66" providerId="ADAL" clId="{E4901ECD-9910-4FE0-ACD3-C38B438BAE38}" dt="2023-03-08T14:25:44.712" v="12"/>
          <pc:sldLayoutMkLst>
            <pc:docMk/>
            <pc:sldMasterMk cId="0" sldId="2147483684"/>
            <pc:sldLayoutMk cId="0" sldId="2147483655"/>
          </pc:sldLayoutMkLst>
          <pc:spChg chg="del">
            <ac:chgData name="Jason Wootton" userId="526938c4-8ce3-4c07-bb74-9d82b87cdb66" providerId="ADAL" clId="{E4901ECD-9910-4FE0-ACD3-C38B438BAE38}" dt="2023-03-08T14:24:35.177" v="2" actId="478"/>
            <ac:spMkLst>
              <pc:docMk/>
              <pc:sldMasterMk cId="0" sldId="2147483684"/>
              <pc:sldLayoutMk cId="0" sldId="2147483655"/>
              <ac:spMk id="8" creationId="{BF01717E-9683-784E-B9CB-1F88F8A43803}"/>
            </ac:spMkLst>
          </pc:spChg>
          <pc:picChg chg="add mod">
            <ac:chgData name="Jason Wootton" userId="526938c4-8ce3-4c07-bb74-9d82b87cdb66" providerId="ADAL" clId="{E4901ECD-9910-4FE0-ACD3-C38B438BAE38}" dt="2023-03-08T14:25:44.712" v="12"/>
            <ac:picMkLst>
              <pc:docMk/>
              <pc:sldMasterMk cId="0" sldId="2147483684"/>
              <pc:sldLayoutMk cId="0" sldId="2147483655"/>
              <ac:picMk id="2" creationId="{3840670E-8C2E-E305-8BA9-86A94368CC79}"/>
            </ac:picMkLst>
          </pc:picChg>
          <pc:picChg chg="del mod">
            <ac:chgData name="Jason Wootton" userId="526938c4-8ce3-4c07-bb74-9d82b87cdb66" providerId="ADAL" clId="{E4901ECD-9910-4FE0-ACD3-C38B438BAE38}" dt="2023-03-08T14:25:14.527" v="8" actId="478"/>
            <ac:picMkLst>
              <pc:docMk/>
              <pc:sldMasterMk cId="0" sldId="2147483684"/>
              <pc:sldLayoutMk cId="0" sldId="2147483655"/>
              <ac:picMk id="11" creationId="{51A55F99-CCBE-45A1-A3A0-C5F0204B4829}"/>
            </ac:picMkLst>
          </pc:picChg>
        </pc:sldLayoutChg>
      </pc:sldMasterChg>
    </pc:docChg>
  </pc:docChgLst>
  <pc:docChgLst>
    <pc:chgData name="Jason Wootton" userId="526938c4-8ce3-4c07-bb74-9d82b87cdb66" providerId="ADAL" clId="{18530FCC-6236-48F5-A7F7-C95609B65F8F}"/>
    <pc:docChg chg="undo redo custSel modSld">
      <pc:chgData name="Jason Wootton" userId="526938c4-8ce3-4c07-bb74-9d82b87cdb66" providerId="ADAL" clId="{18530FCC-6236-48F5-A7F7-C95609B65F8F}" dt="2022-11-22T11:31:22.726" v="813" actId="1036"/>
      <pc:docMkLst>
        <pc:docMk/>
      </pc:docMkLst>
      <pc:sldChg chg="modSp mod">
        <pc:chgData name="Jason Wootton" userId="526938c4-8ce3-4c07-bb74-9d82b87cdb66" providerId="ADAL" clId="{18530FCC-6236-48F5-A7F7-C95609B65F8F}" dt="2022-11-16T17:00:46.448" v="710" actId="20577"/>
        <pc:sldMkLst>
          <pc:docMk/>
          <pc:sldMk cId="908167305" sldId="300"/>
        </pc:sldMkLst>
        <pc:spChg chg="mod">
          <ac:chgData name="Jason Wootton" userId="526938c4-8ce3-4c07-bb74-9d82b87cdb66" providerId="ADAL" clId="{18530FCC-6236-48F5-A7F7-C95609B65F8F}" dt="2022-11-16T17:00:46.448" v="710" actId="20577"/>
          <ac:spMkLst>
            <pc:docMk/>
            <pc:sldMk cId="908167305" sldId="300"/>
            <ac:spMk id="18" creationId="{E20E325F-54D0-44F3-B1FF-CC506BDB9147}"/>
          </ac:spMkLst>
        </pc:spChg>
        <pc:picChg chg="mod">
          <ac:chgData name="Jason Wootton" userId="526938c4-8ce3-4c07-bb74-9d82b87cdb66" providerId="ADAL" clId="{18530FCC-6236-48F5-A7F7-C95609B65F8F}" dt="2022-11-15T18:12:38.420" v="550" actId="1035"/>
          <ac:picMkLst>
            <pc:docMk/>
            <pc:sldMk cId="908167305" sldId="300"/>
            <ac:picMk id="9" creationId="{C449DF34-0F38-4F3C-AC37-903A19D7DE09}"/>
          </ac:picMkLst>
        </pc:picChg>
        <pc:picChg chg="mod">
          <ac:chgData name="Jason Wootton" userId="526938c4-8ce3-4c07-bb74-9d82b87cdb66" providerId="ADAL" clId="{18530FCC-6236-48F5-A7F7-C95609B65F8F}" dt="2022-11-15T18:12:25.270" v="486" actId="1036"/>
          <ac:picMkLst>
            <pc:docMk/>
            <pc:sldMk cId="908167305" sldId="300"/>
            <ac:picMk id="10" creationId="{9379DE11-BAC4-4826-A669-DC3D65F23969}"/>
          </ac:picMkLst>
        </pc:picChg>
        <pc:picChg chg="mod">
          <ac:chgData name="Jason Wootton" userId="526938c4-8ce3-4c07-bb74-9d82b87cdb66" providerId="ADAL" clId="{18530FCC-6236-48F5-A7F7-C95609B65F8F}" dt="2022-11-15T18:12:31.048" v="508" actId="1035"/>
          <ac:picMkLst>
            <pc:docMk/>
            <pc:sldMk cId="908167305" sldId="300"/>
            <ac:picMk id="13" creationId="{6C543F8B-E40B-4975-BA7D-906739FD110D}"/>
          </ac:picMkLst>
        </pc:picChg>
      </pc:sldChg>
      <pc:sldChg chg="modSp mod">
        <pc:chgData name="Jason Wootton" userId="526938c4-8ce3-4c07-bb74-9d82b87cdb66" providerId="ADAL" clId="{18530FCC-6236-48F5-A7F7-C95609B65F8F}" dt="2022-11-16T16:56:46.445" v="636" actId="20577"/>
        <pc:sldMkLst>
          <pc:docMk/>
          <pc:sldMk cId="837269096" sldId="301"/>
        </pc:sldMkLst>
        <pc:spChg chg="mod">
          <ac:chgData name="Jason Wootton" userId="526938c4-8ce3-4c07-bb74-9d82b87cdb66" providerId="ADAL" clId="{18530FCC-6236-48F5-A7F7-C95609B65F8F}" dt="2022-11-16T12:16:06.582" v="606" actId="20577"/>
          <ac:spMkLst>
            <pc:docMk/>
            <pc:sldMk cId="837269096" sldId="301"/>
            <ac:spMk id="16" creationId="{838176FD-6BDD-4E99-A54D-87B48B61008E}"/>
          </ac:spMkLst>
        </pc:spChg>
        <pc:spChg chg="mod">
          <ac:chgData name="Jason Wootton" userId="526938c4-8ce3-4c07-bb74-9d82b87cdb66" providerId="ADAL" clId="{18530FCC-6236-48F5-A7F7-C95609B65F8F}" dt="2022-11-16T12:17:15.382" v="620" actId="20577"/>
          <ac:spMkLst>
            <pc:docMk/>
            <pc:sldMk cId="837269096" sldId="301"/>
            <ac:spMk id="33" creationId="{BA31C262-66CB-45AE-A2EC-34CCD01799FA}"/>
          </ac:spMkLst>
        </pc:spChg>
        <pc:spChg chg="mod">
          <ac:chgData name="Jason Wootton" userId="526938c4-8ce3-4c07-bb74-9d82b87cdb66" providerId="ADAL" clId="{18530FCC-6236-48F5-A7F7-C95609B65F8F}" dt="2022-11-16T16:56:46.445" v="636" actId="20577"/>
          <ac:spMkLst>
            <pc:docMk/>
            <pc:sldMk cId="837269096" sldId="301"/>
            <ac:spMk id="74" creationId="{9635573D-2ED8-4709-A3D6-D10C33913289}"/>
          </ac:spMkLst>
        </pc:spChg>
        <pc:graphicFrameChg chg="mod modGraphic">
          <ac:chgData name="Jason Wootton" userId="526938c4-8ce3-4c07-bb74-9d82b87cdb66" providerId="ADAL" clId="{18530FCC-6236-48F5-A7F7-C95609B65F8F}" dt="2022-11-16T16:56:25.491" v="625" actId="207"/>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18530FCC-6236-48F5-A7F7-C95609B65F8F}" dt="2022-11-16T12:15:17.164" v="598" actId="20577"/>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18530FCC-6236-48F5-A7F7-C95609B65F8F}" dt="2022-11-16T12:17:08.156" v="612" actId="14100"/>
          <ac:graphicFrameMkLst>
            <pc:docMk/>
            <pc:sldMk cId="837269096" sldId="301"/>
            <ac:graphicFrameMk id="17" creationId="{03481FA4-30B1-49D6-A058-EA5E8616D1F1}"/>
          </ac:graphicFrameMkLst>
        </pc:graphicFrameChg>
      </pc:sldChg>
      <pc:sldChg chg="modSp mod">
        <pc:chgData name="Jason Wootton" userId="526938c4-8ce3-4c07-bb74-9d82b87cdb66" providerId="ADAL" clId="{18530FCC-6236-48F5-A7F7-C95609B65F8F}" dt="2022-11-22T11:31:22.726" v="813" actId="1036"/>
        <pc:sldMkLst>
          <pc:docMk/>
          <pc:sldMk cId="1864939096" sldId="302"/>
        </pc:sldMkLst>
        <pc:spChg chg="mod">
          <ac:chgData name="Jason Wootton" userId="526938c4-8ce3-4c07-bb74-9d82b87cdb66" providerId="ADAL" clId="{18530FCC-6236-48F5-A7F7-C95609B65F8F}" dt="2022-11-22T11:31:15.103" v="796" actId="255"/>
          <ac:spMkLst>
            <pc:docMk/>
            <pc:sldMk cId="1864939096" sldId="302"/>
            <ac:spMk id="18" creationId="{E20E325F-54D0-44F3-B1FF-CC506BDB9147}"/>
          </ac:spMkLst>
        </pc:spChg>
        <pc:picChg chg="mod">
          <ac:chgData name="Jason Wootton" userId="526938c4-8ce3-4c07-bb74-9d82b87cdb66" providerId="ADAL" clId="{18530FCC-6236-48F5-A7F7-C95609B65F8F}" dt="2022-11-16T10:45:58.615" v="593" actId="1076"/>
          <ac:picMkLst>
            <pc:docMk/>
            <pc:sldMk cId="1864939096" sldId="302"/>
            <ac:picMk id="13" creationId="{996A267D-933E-4614-ACD3-2C11E9A0F517}"/>
          </ac:picMkLst>
        </pc:picChg>
        <pc:picChg chg="mod">
          <ac:chgData name="Jason Wootton" userId="526938c4-8ce3-4c07-bb74-9d82b87cdb66" providerId="ADAL" clId="{18530FCC-6236-48F5-A7F7-C95609B65F8F}" dt="2022-11-22T11:31:22.726" v="813" actId="1036"/>
          <ac:picMkLst>
            <pc:docMk/>
            <pc:sldMk cId="1864939096" sldId="302"/>
            <ac:picMk id="15" creationId="{FF0297AD-6ADA-4C9F-8B49-4907297F2E2F}"/>
          </ac:picMkLst>
        </pc:picChg>
      </pc:sldChg>
      <pc:sldChg chg="modSp mod">
        <pc:chgData name="Jason Wootton" userId="526938c4-8ce3-4c07-bb74-9d82b87cdb66" providerId="ADAL" clId="{18530FCC-6236-48F5-A7F7-C95609B65F8F}" dt="2022-11-16T17:07:11.757" v="782" actId="1035"/>
        <pc:sldMkLst>
          <pc:docMk/>
          <pc:sldMk cId="3792866024" sldId="303"/>
        </pc:sldMkLst>
        <pc:spChg chg="mod">
          <ac:chgData name="Jason Wootton" userId="526938c4-8ce3-4c07-bb74-9d82b87cdb66" providerId="ADAL" clId="{18530FCC-6236-48F5-A7F7-C95609B65F8F}" dt="2022-11-16T17:06:40.860" v="771" actId="5793"/>
          <ac:spMkLst>
            <pc:docMk/>
            <pc:sldMk cId="3792866024" sldId="303"/>
            <ac:spMk id="8" creationId="{CF1C8D28-9A25-45DC-BEBB-E99EAF3CB2F7}"/>
          </ac:spMkLst>
        </pc:spChg>
        <pc:picChg chg="mod">
          <ac:chgData name="Jason Wootton" userId="526938c4-8ce3-4c07-bb74-9d82b87cdb66" providerId="ADAL" clId="{18530FCC-6236-48F5-A7F7-C95609B65F8F}" dt="2022-11-16T17:05:54.427" v="765" actId="1076"/>
          <ac:picMkLst>
            <pc:docMk/>
            <pc:sldMk cId="3792866024" sldId="303"/>
            <ac:picMk id="5" creationId="{35B01E58-80F8-488D-B5CD-0AD4F5EF79E8}"/>
          </ac:picMkLst>
        </pc:picChg>
        <pc:picChg chg="mod">
          <ac:chgData name="Jason Wootton" userId="526938c4-8ce3-4c07-bb74-9d82b87cdb66" providerId="ADAL" clId="{18530FCC-6236-48F5-A7F7-C95609B65F8F}" dt="2022-11-16T17:07:11.757" v="782" actId="1035"/>
          <ac:picMkLst>
            <pc:docMk/>
            <pc:sldMk cId="3792866024" sldId="303"/>
            <ac:picMk id="6" creationId="{40B880C8-9ED6-404E-A514-FF1BE9A2FE7B}"/>
          </ac:picMkLst>
        </pc:picChg>
      </pc:sldChg>
    </pc:docChg>
  </pc:docChgLst>
  <pc:docChgLst>
    <pc:chgData name="Jack Norris" userId="b66afaaf-acac-40a8-acc5-7b25a2d0fd44" providerId="ADAL" clId="{5AE00E70-A4A7-4FA1-8EBD-0C90F81CA024}"/>
    <pc:docChg chg="undo custSel modSld">
      <pc:chgData name="Jack Norris" userId="b66afaaf-acac-40a8-acc5-7b25a2d0fd44" providerId="ADAL" clId="{5AE00E70-A4A7-4FA1-8EBD-0C90F81CA024}" dt="2022-06-29T09:48:59.932" v="156" actId="1076"/>
      <pc:docMkLst>
        <pc:docMk/>
      </pc:docMkLst>
      <pc:sldChg chg="modSp mod">
        <pc:chgData name="Jack Norris" userId="b66afaaf-acac-40a8-acc5-7b25a2d0fd44" providerId="ADAL" clId="{5AE00E70-A4A7-4FA1-8EBD-0C90F81CA024}" dt="2022-06-23T14:34:30.919" v="41" actId="255"/>
        <pc:sldMkLst>
          <pc:docMk/>
          <pc:sldMk cId="908167305" sldId="300"/>
        </pc:sldMkLst>
        <pc:spChg chg="mod">
          <ac:chgData name="Jack Norris" userId="b66afaaf-acac-40a8-acc5-7b25a2d0fd44" providerId="ADAL" clId="{5AE00E70-A4A7-4FA1-8EBD-0C90F81CA024}" dt="2022-06-23T14:34:30.919" v="41" actId="255"/>
          <ac:spMkLst>
            <pc:docMk/>
            <pc:sldMk cId="908167305" sldId="300"/>
            <ac:spMk id="18" creationId="{E20E325F-54D0-44F3-B1FF-CC506BDB9147}"/>
          </ac:spMkLst>
        </pc:spChg>
      </pc:sldChg>
      <pc:sldChg chg="modSp mod">
        <pc:chgData name="Jack Norris" userId="b66afaaf-acac-40a8-acc5-7b25a2d0fd44" providerId="ADAL" clId="{5AE00E70-A4A7-4FA1-8EBD-0C90F81CA024}" dt="2022-06-29T09:36:09.208" v="125" actId="20577"/>
        <pc:sldMkLst>
          <pc:docMk/>
          <pc:sldMk cId="837269096" sldId="301"/>
        </pc:sldMkLst>
        <pc:spChg chg="mod">
          <ac:chgData name="Jack Norris" userId="b66afaaf-acac-40a8-acc5-7b25a2d0fd44" providerId="ADAL" clId="{5AE00E70-A4A7-4FA1-8EBD-0C90F81CA024}" dt="2022-06-23T09:14:07.079" v="12" actId="20577"/>
          <ac:spMkLst>
            <pc:docMk/>
            <pc:sldMk cId="837269096" sldId="301"/>
            <ac:spMk id="16" creationId="{838176FD-6BDD-4E99-A54D-87B48B61008E}"/>
          </ac:spMkLst>
        </pc:spChg>
        <pc:spChg chg="mod">
          <ac:chgData name="Jack Norris" userId="b66afaaf-acac-40a8-acc5-7b25a2d0fd44" providerId="ADAL" clId="{5AE00E70-A4A7-4FA1-8EBD-0C90F81CA024}" dt="2022-06-29T09:36:09.208" v="125" actId="20577"/>
          <ac:spMkLst>
            <pc:docMk/>
            <pc:sldMk cId="837269096" sldId="301"/>
            <ac:spMk id="33" creationId="{BA31C262-66CB-45AE-A2EC-34CCD01799FA}"/>
          </ac:spMkLst>
        </pc:spChg>
        <pc:spChg chg="mod">
          <ac:chgData name="Jack Norris" userId="b66afaaf-acac-40a8-acc5-7b25a2d0fd44" providerId="ADAL" clId="{5AE00E70-A4A7-4FA1-8EBD-0C90F81CA024}" dt="2022-06-29T09:30:06.724" v="116" actId="20577"/>
          <ac:spMkLst>
            <pc:docMk/>
            <pc:sldMk cId="837269096" sldId="301"/>
            <ac:spMk id="74" creationId="{9635573D-2ED8-4709-A3D6-D10C33913289}"/>
          </ac:spMkLst>
        </pc:spChg>
        <pc:graphicFrameChg chg="mod modGraphic">
          <ac:chgData name="Jack Norris" userId="b66afaaf-acac-40a8-acc5-7b25a2d0fd44" providerId="ADAL" clId="{5AE00E70-A4A7-4FA1-8EBD-0C90F81CA024}" dt="2022-06-23T09:13:56.253"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5AE00E70-A4A7-4FA1-8EBD-0C90F81CA024}" dt="2022-06-29T09:35:33.693" v="121"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5AE00E70-A4A7-4FA1-8EBD-0C90F81CA024}" dt="2022-06-29T09:29:45.290" v="112"/>
          <ac:graphicFrameMkLst>
            <pc:docMk/>
            <pc:sldMk cId="837269096" sldId="301"/>
            <ac:graphicFrameMk id="27" creationId="{45C9EB0C-4CDB-4748-BBDE-CFD9FCC42DCD}"/>
          </ac:graphicFrameMkLst>
        </pc:graphicFrameChg>
      </pc:sldChg>
      <pc:sldChg chg="modSp mod">
        <pc:chgData name="Jack Norris" userId="b66afaaf-acac-40a8-acc5-7b25a2d0fd44" providerId="ADAL" clId="{5AE00E70-A4A7-4FA1-8EBD-0C90F81CA024}" dt="2022-06-23T14:48:20.766" v="80" actId="3626"/>
        <pc:sldMkLst>
          <pc:docMk/>
          <pc:sldMk cId="1864939096" sldId="302"/>
        </pc:sldMkLst>
        <pc:spChg chg="mod">
          <ac:chgData name="Jack Norris" userId="b66afaaf-acac-40a8-acc5-7b25a2d0fd44" providerId="ADAL" clId="{5AE00E70-A4A7-4FA1-8EBD-0C90F81CA024}" dt="2022-06-23T14:48:20.766" v="80" actId="3626"/>
          <ac:spMkLst>
            <pc:docMk/>
            <pc:sldMk cId="1864939096" sldId="302"/>
            <ac:spMk id="18" creationId="{E20E325F-54D0-44F3-B1FF-CC506BDB9147}"/>
          </ac:spMkLst>
        </pc:spChg>
        <pc:picChg chg="mod">
          <ac:chgData name="Jack Norris" userId="b66afaaf-acac-40a8-acc5-7b25a2d0fd44" providerId="ADAL" clId="{5AE00E70-A4A7-4FA1-8EBD-0C90F81CA024}" dt="2022-06-23T14:48:11.999" v="78" actId="1076"/>
          <ac:picMkLst>
            <pc:docMk/>
            <pc:sldMk cId="1864939096" sldId="302"/>
            <ac:picMk id="12" creationId="{0FC765D7-DEEB-4F57-99F5-C05163A1BD10}"/>
          </ac:picMkLst>
        </pc:picChg>
      </pc:sldChg>
      <pc:sldChg chg="addSp delSp modSp mod">
        <pc:chgData name="Jack Norris" userId="b66afaaf-acac-40a8-acc5-7b25a2d0fd44" providerId="ADAL" clId="{5AE00E70-A4A7-4FA1-8EBD-0C90F81CA024}" dt="2022-06-29T09:48:59.932" v="156" actId="1076"/>
        <pc:sldMkLst>
          <pc:docMk/>
          <pc:sldMk cId="3792866024" sldId="303"/>
        </pc:sldMkLst>
        <pc:spChg chg="add del">
          <ac:chgData name="Jack Norris" userId="b66afaaf-acac-40a8-acc5-7b25a2d0fd44" providerId="ADAL" clId="{5AE00E70-A4A7-4FA1-8EBD-0C90F81CA024}" dt="2022-06-29T09:46:23.436" v="130"/>
          <ac:spMkLst>
            <pc:docMk/>
            <pc:sldMk cId="3792866024" sldId="303"/>
            <ac:spMk id="2" creationId="{012AB195-37FB-4E93-9C46-30A682A0FD50}"/>
          </ac:spMkLst>
        </pc:spChg>
        <pc:spChg chg="add del mod">
          <ac:chgData name="Jack Norris" userId="b66afaaf-acac-40a8-acc5-7b25a2d0fd44" providerId="ADAL" clId="{5AE00E70-A4A7-4FA1-8EBD-0C90F81CA024}" dt="2022-06-29T09:48:55.186" v="154" actId="1076"/>
          <ac:spMkLst>
            <pc:docMk/>
            <pc:sldMk cId="3792866024" sldId="303"/>
            <ac:spMk id="8" creationId="{CF1C8D28-9A25-45DC-BEBB-E99EAF3CB2F7}"/>
          </ac:spMkLst>
        </pc:spChg>
        <pc:picChg chg="mod">
          <ac:chgData name="Jack Norris" userId="b66afaaf-acac-40a8-acc5-7b25a2d0fd44" providerId="ADAL" clId="{5AE00E70-A4A7-4FA1-8EBD-0C90F81CA024}" dt="2022-06-29T09:48:24.268" v="144" actId="1076"/>
          <ac:picMkLst>
            <pc:docMk/>
            <pc:sldMk cId="3792866024" sldId="303"/>
            <ac:picMk id="4" creationId="{3CB9CDDC-E7F7-48EC-B421-1E6EC11AF79F}"/>
          </ac:picMkLst>
        </pc:picChg>
        <pc:picChg chg="mod">
          <ac:chgData name="Jack Norris" userId="b66afaaf-acac-40a8-acc5-7b25a2d0fd44" providerId="ADAL" clId="{5AE00E70-A4A7-4FA1-8EBD-0C90F81CA024}" dt="2022-06-29T09:48:57.059" v="155" actId="1076"/>
          <ac:picMkLst>
            <pc:docMk/>
            <pc:sldMk cId="3792866024" sldId="303"/>
            <ac:picMk id="5" creationId="{35B01E58-80F8-488D-B5CD-0AD4F5EF79E8}"/>
          </ac:picMkLst>
        </pc:picChg>
        <pc:picChg chg="mod">
          <ac:chgData name="Jack Norris" userId="b66afaaf-acac-40a8-acc5-7b25a2d0fd44" providerId="ADAL" clId="{5AE00E70-A4A7-4FA1-8EBD-0C90F81CA024}" dt="2022-06-29T09:48:59.932" v="156" actId="1076"/>
          <ac:picMkLst>
            <pc:docMk/>
            <pc:sldMk cId="3792866024" sldId="303"/>
            <ac:picMk id="6" creationId="{40B880C8-9ED6-404E-A514-FF1BE9A2FE7B}"/>
          </ac:picMkLst>
        </pc:picChg>
        <pc:picChg chg="mod">
          <ac:chgData name="Jack Norris" userId="b66afaaf-acac-40a8-acc5-7b25a2d0fd44" providerId="ADAL" clId="{5AE00E70-A4A7-4FA1-8EBD-0C90F81CA024}" dt="2022-06-29T09:48:52.545" v="153" actId="1076"/>
          <ac:picMkLst>
            <pc:docMk/>
            <pc:sldMk cId="3792866024" sldId="303"/>
            <ac:picMk id="11" creationId="{1177DC11-BB3B-4154-AE35-5212F50D51E4}"/>
          </ac:picMkLst>
        </pc:picChg>
      </pc:sldChg>
    </pc:docChg>
  </pc:docChgLst>
  <pc:docChgLst>
    <pc:chgData name="Jason Wootton" userId="526938c4-8ce3-4c07-bb74-9d82b87cdb66" providerId="ADAL" clId="{9FFE2C0C-BB70-49DB-BE67-DA3968AB08AD}"/>
    <pc:docChg chg="undo custSel modSld">
      <pc:chgData name="Jason Wootton" userId="526938c4-8ce3-4c07-bb74-9d82b87cdb66" providerId="ADAL" clId="{9FFE2C0C-BB70-49DB-BE67-DA3968AB08AD}" dt="2022-10-18T12:34:29.868" v="312" actId="404"/>
      <pc:docMkLst>
        <pc:docMk/>
      </pc:docMkLst>
      <pc:sldChg chg="modSp mod">
        <pc:chgData name="Jason Wootton" userId="526938c4-8ce3-4c07-bb74-9d82b87cdb66" providerId="ADAL" clId="{9FFE2C0C-BB70-49DB-BE67-DA3968AB08AD}" dt="2022-10-18T12:33:59.905" v="306" actId="403"/>
        <pc:sldMkLst>
          <pc:docMk/>
          <pc:sldMk cId="908167305" sldId="300"/>
        </pc:sldMkLst>
        <pc:spChg chg="mod">
          <ac:chgData name="Jason Wootton" userId="526938c4-8ce3-4c07-bb74-9d82b87cdb66" providerId="ADAL" clId="{9FFE2C0C-BB70-49DB-BE67-DA3968AB08AD}" dt="2022-10-18T12:33:59.905" v="306" actId="403"/>
          <ac:spMkLst>
            <pc:docMk/>
            <pc:sldMk cId="908167305" sldId="300"/>
            <ac:spMk id="18" creationId="{E20E325F-54D0-44F3-B1FF-CC506BDB9147}"/>
          </ac:spMkLst>
        </pc:spChg>
        <pc:picChg chg="mod">
          <ac:chgData name="Jason Wootton" userId="526938c4-8ce3-4c07-bb74-9d82b87cdb66" providerId="ADAL" clId="{9FFE2C0C-BB70-49DB-BE67-DA3968AB08AD}" dt="2022-10-17T16:15:03.537" v="82" actId="1076"/>
          <ac:picMkLst>
            <pc:docMk/>
            <pc:sldMk cId="908167305" sldId="300"/>
            <ac:picMk id="8" creationId="{B8DB51F6-D0AB-4398-B4A5-E110DB0C4F87}"/>
          </ac:picMkLst>
        </pc:picChg>
        <pc:picChg chg="mod">
          <ac:chgData name="Jason Wootton" userId="526938c4-8ce3-4c07-bb74-9d82b87cdb66" providerId="ADAL" clId="{9FFE2C0C-BB70-49DB-BE67-DA3968AB08AD}" dt="2022-10-17T16:17:02.968" v="120" actId="1076"/>
          <ac:picMkLst>
            <pc:docMk/>
            <pc:sldMk cId="908167305" sldId="300"/>
            <ac:picMk id="9" creationId="{C449DF34-0F38-4F3C-AC37-903A19D7DE09}"/>
          </ac:picMkLst>
        </pc:picChg>
        <pc:picChg chg="mod">
          <ac:chgData name="Jason Wootton" userId="526938c4-8ce3-4c07-bb74-9d82b87cdb66" providerId="ADAL" clId="{9FFE2C0C-BB70-49DB-BE67-DA3968AB08AD}" dt="2022-10-18T12:19:58.132" v="214" actId="1036"/>
          <ac:picMkLst>
            <pc:docMk/>
            <pc:sldMk cId="908167305" sldId="300"/>
            <ac:picMk id="10" creationId="{9379DE11-BAC4-4826-A669-DC3D65F23969}"/>
          </ac:picMkLst>
        </pc:picChg>
        <pc:picChg chg="mod">
          <ac:chgData name="Jason Wootton" userId="526938c4-8ce3-4c07-bb74-9d82b87cdb66" providerId="ADAL" clId="{9FFE2C0C-BB70-49DB-BE67-DA3968AB08AD}" dt="2022-10-18T12:19:54.030" v="213" actId="1036"/>
          <ac:picMkLst>
            <pc:docMk/>
            <pc:sldMk cId="908167305" sldId="300"/>
            <ac:picMk id="13" creationId="{6C543F8B-E40B-4975-BA7D-906739FD110D}"/>
          </ac:picMkLst>
        </pc:picChg>
      </pc:sldChg>
      <pc:sldChg chg="modSp mod">
        <pc:chgData name="Jason Wootton" userId="526938c4-8ce3-4c07-bb74-9d82b87cdb66" providerId="ADAL" clId="{9FFE2C0C-BB70-49DB-BE67-DA3968AB08AD}" dt="2022-10-13T14:44:49.740" v="8" actId="20577"/>
        <pc:sldMkLst>
          <pc:docMk/>
          <pc:sldMk cId="837269096" sldId="301"/>
        </pc:sldMkLst>
        <pc:spChg chg="mod">
          <ac:chgData name="Jason Wootton" userId="526938c4-8ce3-4c07-bb74-9d82b87cdb66" providerId="ADAL" clId="{9FFE2C0C-BB70-49DB-BE67-DA3968AB08AD}" dt="2022-10-13T14:44:49.740" v="8" actId="20577"/>
          <ac:spMkLst>
            <pc:docMk/>
            <pc:sldMk cId="837269096" sldId="301"/>
            <ac:spMk id="16" creationId="{838176FD-6BDD-4E99-A54D-87B48B61008E}"/>
          </ac:spMkLst>
        </pc:spChg>
        <pc:graphicFrameChg chg="mod modGraphic">
          <ac:chgData name="Jason Wootton" userId="526938c4-8ce3-4c07-bb74-9d82b87cdb66" providerId="ADAL" clId="{9FFE2C0C-BB70-49DB-BE67-DA3968AB08AD}" dt="2022-10-13T14:44:41.733" v="2" actId="20577"/>
          <ac:graphicFrameMkLst>
            <pc:docMk/>
            <pc:sldMk cId="837269096" sldId="301"/>
            <ac:graphicFrameMk id="13" creationId="{3DD3EFD0-C043-49B1-A71A-318C4B424A5E}"/>
          </ac:graphicFrameMkLst>
        </pc:graphicFrameChg>
      </pc:sldChg>
      <pc:sldChg chg="modSp mod">
        <pc:chgData name="Jason Wootton" userId="526938c4-8ce3-4c07-bb74-9d82b87cdb66" providerId="ADAL" clId="{9FFE2C0C-BB70-49DB-BE67-DA3968AB08AD}" dt="2022-10-18T12:32:38.363" v="298" actId="313"/>
        <pc:sldMkLst>
          <pc:docMk/>
          <pc:sldMk cId="1864939096" sldId="302"/>
        </pc:sldMkLst>
        <pc:spChg chg="mod">
          <ac:chgData name="Jason Wootton" userId="526938c4-8ce3-4c07-bb74-9d82b87cdb66" providerId="ADAL" clId="{9FFE2C0C-BB70-49DB-BE67-DA3968AB08AD}" dt="2022-10-18T12:32:38.363" v="298" actId="313"/>
          <ac:spMkLst>
            <pc:docMk/>
            <pc:sldMk cId="1864939096" sldId="302"/>
            <ac:spMk id="18" creationId="{E20E325F-54D0-44F3-B1FF-CC506BDB9147}"/>
          </ac:spMkLst>
        </pc:spChg>
        <pc:picChg chg="mod">
          <ac:chgData name="Jason Wootton" userId="526938c4-8ce3-4c07-bb74-9d82b87cdb66" providerId="ADAL" clId="{9FFE2C0C-BB70-49DB-BE67-DA3968AB08AD}" dt="2022-10-17T16:16:41.506" v="115" actId="1076"/>
          <ac:picMkLst>
            <pc:docMk/>
            <pc:sldMk cId="1864939096" sldId="302"/>
            <ac:picMk id="12" creationId="{0FC765D7-DEEB-4F57-99F5-C05163A1BD10}"/>
          </ac:picMkLst>
        </pc:picChg>
        <pc:picChg chg="mod">
          <ac:chgData name="Jason Wootton" userId="526938c4-8ce3-4c07-bb74-9d82b87cdb66" providerId="ADAL" clId="{9FFE2C0C-BB70-49DB-BE67-DA3968AB08AD}" dt="2022-10-17T16:16:55.898" v="118" actId="1076"/>
          <ac:picMkLst>
            <pc:docMk/>
            <pc:sldMk cId="1864939096" sldId="302"/>
            <ac:picMk id="13" creationId="{996A267D-933E-4614-ACD3-2C11E9A0F517}"/>
          </ac:picMkLst>
        </pc:picChg>
        <pc:picChg chg="mod">
          <ac:chgData name="Jason Wootton" userId="526938c4-8ce3-4c07-bb74-9d82b87cdb66" providerId="ADAL" clId="{9FFE2C0C-BB70-49DB-BE67-DA3968AB08AD}" dt="2022-10-17T16:16:54.169" v="117" actId="1076"/>
          <ac:picMkLst>
            <pc:docMk/>
            <pc:sldMk cId="1864939096" sldId="302"/>
            <ac:picMk id="15" creationId="{FF0297AD-6ADA-4C9F-8B49-4907297F2E2F}"/>
          </ac:picMkLst>
        </pc:picChg>
      </pc:sldChg>
      <pc:sldChg chg="modSp mod">
        <pc:chgData name="Jason Wootton" userId="526938c4-8ce3-4c07-bb74-9d82b87cdb66" providerId="ADAL" clId="{9FFE2C0C-BB70-49DB-BE67-DA3968AB08AD}" dt="2022-10-18T12:34:29.868" v="312" actId="404"/>
        <pc:sldMkLst>
          <pc:docMk/>
          <pc:sldMk cId="3792866024" sldId="303"/>
        </pc:sldMkLst>
        <pc:spChg chg="mod">
          <ac:chgData name="Jason Wootton" userId="526938c4-8ce3-4c07-bb74-9d82b87cdb66" providerId="ADAL" clId="{9FFE2C0C-BB70-49DB-BE67-DA3968AB08AD}" dt="2022-10-18T12:34:29.868" v="312" actId="404"/>
          <ac:spMkLst>
            <pc:docMk/>
            <pc:sldMk cId="3792866024" sldId="303"/>
            <ac:spMk id="8" creationId="{CF1C8D28-9A25-45DC-BEBB-E99EAF3CB2F7}"/>
          </ac:spMkLst>
        </pc:spChg>
        <pc:picChg chg="mod">
          <ac:chgData name="Jason Wootton" userId="526938c4-8ce3-4c07-bb74-9d82b87cdb66" providerId="ADAL" clId="{9FFE2C0C-BB70-49DB-BE67-DA3968AB08AD}" dt="2022-10-17T16:22:02.808" v="160" actId="1076"/>
          <ac:picMkLst>
            <pc:docMk/>
            <pc:sldMk cId="3792866024" sldId="303"/>
            <ac:picMk id="5" creationId="{35B01E58-80F8-488D-B5CD-0AD4F5EF79E8}"/>
          </ac:picMkLst>
        </pc:picChg>
        <pc:picChg chg="mod">
          <ac:chgData name="Jason Wootton" userId="526938c4-8ce3-4c07-bb74-9d82b87cdb66" providerId="ADAL" clId="{9FFE2C0C-BB70-49DB-BE67-DA3968AB08AD}" dt="2022-10-17T16:22:09.729" v="169" actId="1037"/>
          <ac:picMkLst>
            <pc:docMk/>
            <pc:sldMk cId="3792866024" sldId="303"/>
            <ac:picMk id="6" creationId="{40B880C8-9ED6-404E-A514-FF1BE9A2FE7B}"/>
          </ac:picMkLst>
        </pc:picChg>
        <pc:picChg chg="mod">
          <ac:chgData name="Jason Wootton" userId="526938c4-8ce3-4c07-bb74-9d82b87cdb66" providerId="ADAL" clId="{9FFE2C0C-BB70-49DB-BE67-DA3968AB08AD}" dt="2022-10-17T16:21:57.258" v="159" actId="1076"/>
          <ac:picMkLst>
            <pc:docMk/>
            <pc:sldMk cId="3792866024" sldId="303"/>
            <ac:picMk id="11" creationId="{1177DC11-BB3B-4154-AE35-5212F50D51E4}"/>
          </ac:picMkLst>
        </pc:picChg>
      </pc:sldChg>
    </pc:docChg>
  </pc:docChgLst>
  <pc:docChgLst>
    <pc:chgData name="Jason Wootton" userId="526938c4-8ce3-4c07-bb74-9d82b87cdb66" providerId="ADAL" clId="{00F8B4F2-4459-42FE-BC0D-530F001ABAA1}"/>
    <pc:docChg chg="modSld">
      <pc:chgData name="Jason Wootton" userId="526938c4-8ce3-4c07-bb74-9d82b87cdb66" providerId="ADAL" clId="{00F8B4F2-4459-42FE-BC0D-530F001ABAA1}" dt="2022-12-07T11:40:27.336" v="13" actId="20577"/>
      <pc:docMkLst>
        <pc:docMk/>
      </pc:docMkLst>
      <pc:sldChg chg="modSp mod">
        <pc:chgData name="Jason Wootton" userId="526938c4-8ce3-4c07-bb74-9d82b87cdb66" providerId="ADAL" clId="{00F8B4F2-4459-42FE-BC0D-530F001ABAA1}" dt="2022-12-07T11:40:07.538" v="5" actId="20577"/>
        <pc:sldMkLst>
          <pc:docMk/>
          <pc:sldMk cId="908167305" sldId="300"/>
        </pc:sldMkLst>
        <pc:spChg chg="mod">
          <ac:chgData name="Jason Wootton" userId="526938c4-8ce3-4c07-bb74-9d82b87cdb66" providerId="ADAL" clId="{00F8B4F2-4459-42FE-BC0D-530F001ABAA1}" dt="2022-12-07T11:40:07.538" v="5" actId="20577"/>
          <ac:spMkLst>
            <pc:docMk/>
            <pc:sldMk cId="908167305" sldId="300"/>
            <ac:spMk id="18" creationId="{E20E325F-54D0-44F3-B1FF-CC506BDB9147}"/>
          </ac:spMkLst>
        </pc:spChg>
      </pc:sldChg>
      <pc:sldChg chg="modSp mod">
        <pc:chgData name="Jason Wootton" userId="526938c4-8ce3-4c07-bb74-9d82b87cdb66" providerId="ADAL" clId="{00F8B4F2-4459-42FE-BC0D-530F001ABAA1}" dt="2022-12-07T11:40:27.336" v="13" actId="20577"/>
        <pc:sldMkLst>
          <pc:docMk/>
          <pc:sldMk cId="1864939096" sldId="302"/>
        </pc:sldMkLst>
        <pc:spChg chg="mod">
          <ac:chgData name="Jason Wootton" userId="526938c4-8ce3-4c07-bb74-9d82b87cdb66" providerId="ADAL" clId="{00F8B4F2-4459-42FE-BC0D-530F001ABAA1}" dt="2022-12-07T11:40:27.336" v="13" actId="20577"/>
          <ac:spMkLst>
            <pc:docMk/>
            <pc:sldMk cId="1864939096" sldId="302"/>
            <ac:spMk id="18" creationId="{E20E325F-54D0-44F3-B1FF-CC506BDB9147}"/>
          </ac:spMkLst>
        </pc:spChg>
      </pc:sldChg>
      <pc:sldChg chg="modSp mod">
        <pc:chgData name="Jason Wootton" userId="526938c4-8ce3-4c07-bb74-9d82b87cdb66" providerId="ADAL" clId="{00F8B4F2-4459-42FE-BC0D-530F001ABAA1}" dt="2022-12-07T11:40:17.004" v="8" actId="20577"/>
        <pc:sldMkLst>
          <pc:docMk/>
          <pc:sldMk cId="3792866024" sldId="303"/>
        </pc:sldMkLst>
        <pc:spChg chg="mod">
          <ac:chgData name="Jason Wootton" userId="526938c4-8ce3-4c07-bb74-9d82b87cdb66" providerId="ADAL" clId="{00F8B4F2-4459-42FE-BC0D-530F001ABAA1}" dt="2022-12-07T11:40:17.004" v="8" actId="20577"/>
          <ac:spMkLst>
            <pc:docMk/>
            <pc:sldMk cId="3792866024" sldId="303"/>
            <ac:spMk id="8" creationId="{CF1C8D28-9A25-45DC-BEBB-E99EAF3CB2F7}"/>
          </ac:spMkLst>
        </pc:spChg>
      </pc:sldChg>
    </pc:docChg>
  </pc:docChgLst>
  <pc:docChgLst>
    <pc:chgData name="Jason Wootton" userId="526938c4-8ce3-4c07-bb74-9d82b87cdb66" providerId="ADAL" clId="{950A3C82-237A-457F-BE67-D3CE891F0A90}"/>
    <pc:docChg chg="undo custSel modSld">
      <pc:chgData name="Jason Wootton" userId="526938c4-8ce3-4c07-bb74-9d82b87cdb66" providerId="ADAL" clId="{950A3C82-237A-457F-BE67-D3CE891F0A90}" dt="2022-12-15T15:57:04.399" v="394" actId="20577"/>
      <pc:docMkLst>
        <pc:docMk/>
      </pc:docMkLst>
      <pc:sldChg chg="modSp mod">
        <pc:chgData name="Jason Wootton" userId="526938c4-8ce3-4c07-bb74-9d82b87cdb66" providerId="ADAL" clId="{950A3C82-237A-457F-BE67-D3CE891F0A90}" dt="2022-12-15T15:45:01.386" v="327" actId="1036"/>
        <pc:sldMkLst>
          <pc:docMk/>
          <pc:sldMk cId="908167305" sldId="300"/>
        </pc:sldMkLst>
        <pc:spChg chg="mod">
          <ac:chgData name="Jason Wootton" userId="526938c4-8ce3-4c07-bb74-9d82b87cdb66" providerId="ADAL" clId="{950A3C82-237A-457F-BE67-D3CE891F0A90}" dt="2022-12-15T15:44:26.019" v="294" actId="20577"/>
          <ac:spMkLst>
            <pc:docMk/>
            <pc:sldMk cId="908167305" sldId="300"/>
            <ac:spMk id="18" creationId="{E20E325F-54D0-44F3-B1FF-CC506BDB9147}"/>
          </ac:spMkLst>
        </pc:spChg>
        <pc:picChg chg="mod">
          <ac:chgData name="Jason Wootton" userId="526938c4-8ce3-4c07-bb74-9d82b87cdb66" providerId="ADAL" clId="{950A3C82-237A-457F-BE67-D3CE891F0A90}" dt="2022-12-15T15:45:01.386" v="327" actId="1036"/>
          <ac:picMkLst>
            <pc:docMk/>
            <pc:sldMk cId="908167305" sldId="300"/>
            <ac:picMk id="9" creationId="{C449DF34-0F38-4F3C-AC37-903A19D7DE09}"/>
          </ac:picMkLst>
        </pc:picChg>
        <pc:picChg chg="mod">
          <ac:chgData name="Jason Wootton" userId="526938c4-8ce3-4c07-bb74-9d82b87cdb66" providerId="ADAL" clId="{950A3C82-237A-457F-BE67-D3CE891F0A90}" dt="2022-12-15T15:44:42.335" v="300" actId="1036"/>
          <ac:picMkLst>
            <pc:docMk/>
            <pc:sldMk cId="908167305" sldId="300"/>
            <ac:picMk id="10" creationId="{9379DE11-BAC4-4826-A669-DC3D65F23969}"/>
          </ac:picMkLst>
        </pc:picChg>
      </pc:sldChg>
      <pc:sldChg chg="addSp delSp modSp mod">
        <pc:chgData name="Jason Wootton" userId="526938c4-8ce3-4c07-bb74-9d82b87cdb66" providerId="ADAL" clId="{950A3C82-237A-457F-BE67-D3CE891F0A90}" dt="2022-12-15T15:26:19.086" v="165" actId="20577"/>
        <pc:sldMkLst>
          <pc:docMk/>
          <pc:sldMk cId="837269096" sldId="301"/>
        </pc:sldMkLst>
        <pc:spChg chg="mod">
          <ac:chgData name="Jason Wootton" userId="526938c4-8ce3-4c07-bb74-9d82b87cdb66" providerId="ADAL" clId="{950A3C82-237A-457F-BE67-D3CE891F0A90}" dt="2022-12-15T12:56:28.323" v="71" actId="1035"/>
          <ac:spMkLst>
            <pc:docMk/>
            <pc:sldMk cId="837269096" sldId="301"/>
            <ac:spMk id="4" creationId="{677A7626-A3CB-4D02-97C2-608E8E6777C4}"/>
          </ac:spMkLst>
        </pc:spChg>
        <pc:spChg chg="mod">
          <ac:chgData name="Jason Wootton" userId="526938c4-8ce3-4c07-bb74-9d82b87cdb66" providerId="ADAL" clId="{950A3C82-237A-457F-BE67-D3CE891F0A90}" dt="2022-12-15T12:56:28.323" v="71" actId="1035"/>
          <ac:spMkLst>
            <pc:docMk/>
            <pc:sldMk cId="837269096" sldId="301"/>
            <ac:spMk id="6" creationId="{54D9CC6F-4947-405F-9074-B79DC108ECF8}"/>
          </ac:spMkLst>
        </pc:spChg>
        <pc:spChg chg="mod">
          <ac:chgData name="Jason Wootton" userId="526938c4-8ce3-4c07-bb74-9d82b87cdb66" providerId="ADAL" clId="{950A3C82-237A-457F-BE67-D3CE891F0A90}" dt="2022-12-15T12:56:28.323" v="71" actId="1035"/>
          <ac:spMkLst>
            <pc:docMk/>
            <pc:sldMk cId="837269096" sldId="301"/>
            <ac:spMk id="9" creationId="{ACE095F6-8BE9-4282-92C2-6AC0ABE3713F}"/>
          </ac:spMkLst>
        </pc:spChg>
        <pc:spChg chg="mod">
          <ac:chgData name="Jason Wootton" userId="526938c4-8ce3-4c07-bb74-9d82b87cdb66" providerId="ADAL" clId="{950A3C82-237A-457F-BE67-D3CE891F0A90}" dt="2022-12-15T12:56:28.323" v="71" actId="1035"/>
          <ac:spMkLst>
            <pc:docMk/>
            <pc:sldMk cId="837269096" sldId="301"/>
            <ac:spMk id="10" creationId="{1FEBE621-E026-438D-8D17-361DB5BA5D17}"/>
          </ac:spMkLst>
        </pc:spChg>
        <pc:spChg chg="mod">
          <ac:chgData name="Jason Wootton" userId="526938c4-8ce3-4c07-bb74-9d82b87cdb66" providerId="ADAL" clId="{950A3C82-237A-457F-BE67-D3CE891F0A90}" dt="2022-12-15T12:56:28.323" v="71" actId="1035"/>
          <ac:spMkLst>
            <pc:docMk/>
            <pc:sldMk cId="837269096" sldId="301"/>
            <ac:spMk id="11" creationId="{C22830AF-3429-49C2-9C37-56CB75FFB9D9}"/>
          </ac:spMkLst>
        </pc:spChg>
        <pc:spChg chg="mod">
          <ac:chgData name="Jason Wootton" userId="526938c4-8ce3-4c07-bb74-9d82b87cdb66" providerId="ADAL" clId="{950A3C82-237A-457F-BE67-D3CE891F0A90}" dt="2022-12-15T14:15:06.812" v="146" actId="14100"/>
          <ac:spMkLst>
            <pc:docMk/>
            <pc:sldMk cId="837269096" sldId="301"/>
            <ac:spMk id="14" creationId="{B86FC3CA-C57B-4964-9C53-342A8DDB8431}"/>
          </ac:spMkLst>
        </pc:spChg>
        <pc:spChg chg="mod">
          <ac:chgData name="Jason Wootton" userId="526938c4-8ce3-4c07-bb74-9d82b87cdb66" providerId="ADAL" clId="{950A3C82-237A-457F-BE67-D3CE891F0A90}" dt="2022-12-15T12:56:35.847" v="81" actId="20577"/>
          <ac:spMkLst>
            <pc:docMk/>
            <pc:sldMk cId="837269096" sldId="301"/>
            <ac:spMk id="16" creationId="{838176FD-6BDD-4E99-A54D-87B48B61008E}"/>
          </ac:spMkLst>
        </pc:spChg>
        <pc:spChg chg="mod">
          <ac:chgData name="Jason Wootton" userId="526938c4-8ce3-4c07-bb74-9d82b87cdb66" providerId="ADAL" clId="{950A3C82-237A-457F-BE67-D3CE891F0A90}" dt="2022-12-15T12:56:28.323" v="71" actId="1035"/>
          <ac:spMkLst>
            <pc:docMk/>
            <pc:sldMk cId="837269096" sldId="301"/>
            <ac:spMk id="20" creationId="{CCC698A5-FCB6-4B88-9B67-AE8C3D5C0C6A}"/>
          </ac:spMkLst>
        </pc:spChg>
        <pc:spChg chg="mod">
          <ac:chgData name="Jason Wootton" userId="526938c4-8ce3-4c07-bb74-9d82b87cdb66" providerId="ADAL" clId="{950A3C82-237A-457F-BE67-D3CE891F0A90}" dt="2022-12-15T12:56:28.323" v="71" actId="1035"/>
          <ac:spMkLst>
            <pc:docMk/>
            <pc:sldMk cId="837269096" sldId="301"/>
            <ac:spMk id="21" creationId="{0B28F0F7-AD69-48E1-8AE6-0495438805E9}"/>
          </ac:spMkLst>
        </pc:spChg>
        <pc:spChg chg="mod">
          <ac:chgData name="Jason Wootton" userId="526938c4-8ce3-4c07-bb74-9d82b87cdb66" providerId="ADAL" clId="{950A3C82-237A-457F-BE67-D3CE891F0A90}" dt="2022-12-15T12:56:28.323" v="71" actId="1035"/>
          <ac:spMkLst>
            <pc:docMk/>
            <pc:sldMk cId="837269096" sldId="301"/>
            <ac:spMk id="22" creationId="{5BF0852F-2C67-4CB7-88CE-85EC45C43723}"/>
          </ac:spMkLst>
        </pc:spChg>
        <pc:spChg chg="mod">
          <ac:chgData name="Jason Wootton" userId="526938c4-8ce3-4c07-bb74-9d82b87cdb66" providerId="ADAL" clId="{950A3C82-237A-457F-BE67-D3CE891F0A90}" dt="2022-12-15T12:56:28.323" v="71" actId="1035"/>
          <ac:spMkLst>
            <pc:docMk/>
            <pc:sldMk cId="837269096" sldId="301"/>
            <ac:spMk id="23" creationId="{A7AA7266-058E-4474-B414-18F5049CECAD}"/>
          </ac:spMkLst>
        </pc:spChg>
        <pc:spChg chg="mod">
          <ac:chgData name="Jason Wootton" userId="526938c4-8ce3-4c07-bb74-9d82b87cdb66" providerId="ADAL" clId="{950A3C82-237A-457F-BE67-D3CE891F0A90}" dt="2022-12-15T12:56:28.323" v="71" actId="1035"/>
          <ac:spMkLst>
            <pc:docMk/>
            <pc:sldMk cId="837269096" sldId="301"/>
            <ac:spMk id="24" creationId="{8E2D7E0A-C4CD-42F4-A790-747256CC29CC}"/>
          </ac:spMkLst>
        </pc:spChg>
        <pc:spChg chg="mod">
          <ac:chgData name="Jason Wootton" userId="526938c4-8ce3-4c07-bb74-9d82b87cdb66" providerId="ADAL" clId="{950A3C82-237A-457F-BE67-D3CE891F0A90}" dt="2022-12-15T12:56:28.323" v="71" actId="1035"/>
          <ac:spMkLst>
            <pc:docMk/>
            <pc:sldMk cId="837269096" sldId="301"/>
            <ac:spMk id="25" creationId="{FC873453-7771-4BD5-9B45-C63575899FB3}"/>
          </ac:spMkLst>
        </pc:spChg>
        <pc:spChg chg="mod">
          <ac:chgData name="Jason Wootton" userId="526938c4-8ce3-4c07-bb74-9d82b87cdb66" providerId="ADAL" clId="{950A3C82-237A-457F-BE67-D3CE891F0A90}" dt="2022-12-15T14:15:06.812" v="146" actId="14100"/>
          <ac:spMkLst>
            <pc:docMk/>
            <pc:sldMk cId="837269096" sldId="301"/>
            <ac:spMk id="29" creationId="{4BE1D56F-6270-477C-A2A0-944AD23356B7}"/>
          </ac:spMkLst>
        </pc:spChg>
        <pc:spChg chg="mod">
          <ac:chgData name="Jason Wootton" userId="526938c4-8ce3-4c07-bb74-9d82b87cdb66" providerId="ADAL" clId="{950A3C82-237A-457F-BE67-D3CE891F0A90}" dt="2022-12-15T14:15:06.812" v="146" actId="14100"/>
          <ac:spMkLst>
            <pc:docMk/>
            <pc:sldMk cId="837269096" sldId="301"/>
            <ac:spMk id="32" creationId="{007793B8-C6F1-4962-AABD-436609B84983}"/>
          </ac:spMkLst>
        </pc:spChg>
        <pc:spChg chg="mod">
          <ac:chgData name="Jason Wootton" userId="526938c4-8ce3-4c07-bb74-9d82b87cdb66" providerId="ADAL" clId="{950A3C82-237A-457F-BE67-D3CE891F0A90}" dt="2022-12-15T14:15:44.553" v="156" actId="20577"/>
          <ac:spMkLst>
            <pc:docMk/>
            <pc:sldMk cId="837269096" sldId="301"/>
            <ac:spMk id="33" creationId="{BA31C262-66CB-45AE-A2EC-34CCD01799FA}"/>
          </ac:spMkLst>
        </pc:spChg>
        <pc:spChg chg="mod">
          <ac:chgData name="Jason Wootton" userId="526938c4-8ce3-4c07-bb74-9d82b87cdb66" providerId="ADAL" clId="{950A3C82-237A-457F-BE67-D3CE891F0A90}" dt="2022-12-15T14:15:06.812" v="146" actId="14100"/>
          <ac:spMkLst>
            <pc:docMk/>
            <pc:sldMk cId="837269096" sldId="301"/>
            <ac:spMk id="49" creationId="{724868E0-9057-4212-90F9-EBCD63863BA6}"/>
          </ac:spMkLst>
        </pc:spChg>
        <pc:spChg chg="mod">
          <ac:chgData name="Jason Wootton" userId="526938c4-8ce3-4c07-bb74-9d82b87cdb66" providerId="ADAL" clId="{950A3C82-237A-457F-BE67-D3CE891F0A90}" dt="2022-12-15T14:15:06.812" v="146" actId="14100"/>
          <ac:spMkLst>
            <pc:docMk/>
            <pc:sldMk cId="837269096" sldId="301"/>
            <ac:spMk id="50" creationId="{0F01E6EF-884E-44B5-BC84-0C06CB1F7F53}"/>
          </ac:spMkLst>
        </pc:spChg>
        <pc:spChg chg="mod">
          <ac:chgData name="Jason Wootton" userId="526938c4-8ce3-4c07-bb74-9d82b87cdb66" providerId="ADAL" clId="{950A3C82-237A-457F-BE67-D3CE891F0A90}" dt="2022-12-15T14:15:06.812" v="146" actId="14100"/>
          <ac:spMkLst>
            <pc:docMk/>
            <pc:sldMk cId="837269096" sldId="301"/>
            <ac:spMk id="52" creationId="{3EC3801D-3750-4597-9D37-BD9EEDB14084}"/>
          </ac:spMkLst>
        </pc:spChg>
        <pc:spChg chg="mod">
          <ac:chgData name="Jason Wootton" userId="526938c4-8ce3-4c07-bb74-9d82b87cdb66" providerId="ADAL" clId="{950A3C82-237A-457F-BE67-D3CE891F0A90}" dt="2022-12-15T14:15:06.812" v="146" actId="14100"/>
          <ac:spMkLst>
            <pc:docMk/>
            <pc:sldMk cId="837269096" sldId="301"/>
            <ac:spMk id="53" creationId="{16F8FF2C-D73E-4B91-905B-03470023C480}"/>
          </ac:spMkLst>
        </pc:spChg>
        <pc:spChg chg="mod">
          <ac:chgData name="Jason Wootton" userId="526938c4-8ce3-4c07-bb74-9d82b87cdb66" providerId="ADAL" clId="{950A3C82-237A-457F-BE67-D3CE891F0A90}" dt="2022-12-15T14:15:06.812" v="146" actId="14100"/>
          <ac:spMkLst>
            <pc:docMk/>
            <pc:sldMk cId="837269096" sldId="301"/>
            <ac:spMk id="59" creationId="{1440B617-0F10-4154-A65E-B28DD238F269}"/>
          </ac:spMkLst>
        </pc:spChg>
        <pc:spChg chg="mod">
          <ac:chgData name="Jason Wootton" userId="526938c4-8ce3-4c07-bb74-9d82b87cdb66" providerId="ADAL" clId="{950A3C82-237A-457F-BE67-D3CE891F0A90}" dt="2022-12-15T14:15:06.812" v="146" actId="14100"/>
          <ac:spMkLst>
            <pc:docMk/>
            <pc:sldMk cId="837269096" sldId="301"/>
            <ac:spMk id="60" creationId="{E97E2BEA-E030-434F-A140-36A3A7B72500}"/>
          </ac:spMkLst>
        </pc:spChg>
        <pc:spChg chg="mod">
          <ac:chgData name="Jason Wootton" userId="526938c4-8ce3-4c07-bb74-9d82b87cdb66" providerId="ADAL" clId="{950A3C82-237A-457F-BE67-D3CE891F0A90}" dt="2022-12-15T14:15:06.812" v="146" actId="14100"/>
          <ac:spMkLst>
            <pc:docMk/>
            <pc:sldMk cId="837269096" sldId="301"/>
            <ac:spMk id="61" creationId="{4C1974DC-265A-41A9-996D-7B0762747479}"/>
          </ac:spMkLst>
        </pc:spChg>
        <pc:spChg chg="mod">
          <ac:chgData name="Jason Wootton" userId="526938c4-8ce3-4c07-bb74-9d82b87cdb66" providerId="ADAL" clId="{950A3C82-237A-457F-BE67-D3CE891F0A90}" dt="2022-12-15T14:15:06.812" v="146" actId="14100"/>
          <ac:spMkLst>
            <pc:docMk/>
            <pc:sldMk cId="837269096" sldId="301"/>
            <ac:spMk id="62" creationId="{CB359C38-822B-44B3-B090-1D4E0CC3E841}"/>
          </ac:spMkLst>
        </pc:spChg>
        <pc:spChg chg="mod">
          <ac:chgData name="Jason Wootton" userId="526938c4-8ce3-4c07-bb74-9d82b87cdb66" providerId="ADAL" clId="{950A3C82-237A-457F-BE67-D3CE891F0A90}" dt="2022-12-15T14:15:06.812" v="146" actId="14100"/>
          <ac:spMkLst>
            <pc:docMk/>
            <pc:sldMk cId="837269096" sldId="301"/>
            <ac:spMk id="63" creationId="{CA98C0C5-246C-4082-B93C-20166E56275C}"/>
          </ac:spMkLst>
        </pc:spChg>
        <pc:spChg chg="mod">
          <ac:chgData name="Jason Wootton" userId="526938c4-8ce3-4c07-bb74-9d82b87cdb66" providerId="ADAL" clId="{950A3C82-237A-457F-BE67-D3CE891F0A90}" dt="2022-12-15T14:15:06.812" v="146" actId="14100"/>
          <ac:spMkLst>
            <pc:docMk/>
            <pc:sldMk cId="837269096" sldId="301"/>
            <ac:spMk id="64" creationId="{DBFED242-DC15-417C-B1C8-8A7DEDCAA870}"/>
          </ac:spMkLst>
        </pc:spChg>
        <pc:spChg chg="mod">
          <ac:chgData name="Jason Wootton" userId="526938c4-8ce3-4c07-bb74-9d82b87cdb66" providerId="ADAL" clId="{950A3C82-237A-457F-BE67-D3CE891F0A90}" dt="2022-12-15T14:15:06.812" v="146" actId="14100"/>
          <ac:spMkLst>
            <pc:docMk/>
            <pc:sldMk cId="837269096" sldId="301"/>
            <ac:spMk id="65" creationId="{00052E03-04CD-47E4-8CE1-6B8C9D9AE5C8}"/>
          </ac:spMkLst>
        </pc:spChg>
        <pc:spChg chg="mod">
          <ac:chgData name="Jason Wootton" userId="526938c4-8ce3-4c07-bb74-9d82b87cdb66" providerId="ADAL" clId="{950A3C82-237A-457F-BE67-D3CE891F0A90}" dt="2022-12-15T14:15:06.812" v="146" actId="14100"/>
          <ac:spMkLst>
            <pc:docMk/>
            <pc:sldMk cId="837269096" sldId="301"/>
            <ac:spMk id="66" creationId="{EEE50EF3-E7D9-4E8B-8E22-E4E64A69A4B6}"/>
          </ac:spMkLst>
        </pc:spChg>
        <pc:spChg chg="mod">
          <ac:chgData name="Jason Wootton" userId="526938c4-8ce3-4c07-bb74-9d82b87cdb66" providerId="ADAL" clId="{950A3C82-237A-457F-BE67-D3CE891F0A90}" dt="2022-12-15T14:15:06.812" v="146" actId="14100"/>
          <ac:spMkLst>
            <pc:docMk/>
            <pc:sldMk cId="837269096" sldId="301"/>
            <ac:spMk id="67" creationId="{CBA99F03-158B-435D-AF1F-4B09F008530F}"/>
          </ac:spMkLst>
        </pc:spChg>
        <pc:spChg chg="mod">
          <ac:chgData name="Jason Wootton" userId="526938c4-8ce3-4c07-bb74-9d82b87cdb66" providerId="ADAL" clId="{950A3C82-237A-457F-BE67-D3CE891F0A90}" dt="2022-12-15T14:15:06.812" v="146" actId="14100"/>
          <ac:spMkLst>
            <pc:docMk/>
            <pc:sldMk cId="837269096" sldId="301"/>
            <ac:spMk id="68" creationId="{D782A6D0-9C0C-4DF1-AC6D-CD799BD5A6C9}"/>
          </ac:spMkLst>
        </pc:spChg>
        <pc:spChg chg="mod">
          <ac:chgData name="Jason Wootton" userId="526938c4-8ce3-4c07-bb74-9d82b87cdb66" providerId="ADAL" clId="{950A3C82-237A-457F-BE67-D3CE891F0A90}" dt="2022-12-15T14:15:06.812" v="146" actId="14100"/>
          <ac:spMkLst>
            <pc:docMk/>
            <pc:sldMk cId="837269096" sldId="301"/>
            <ac:spMk id="69" creationId="{C0C46863-5DD8-4588-83B1-7C81130330D4}"/>
          </ac:spMkLst>
        </pc:spChg>
        <pc:spChg chg="mod">
          <ac:chgData name="Jason Wootton" userId="526938c4-8ce3-4c07-bb74-9d82b87cdb66" providerId="ADAL" clId="{950A3C82-237A-457F-BE67-D3CE891F0A90}" dt="2022-12-15T15:26:19.086" v="165" actId="20577"/>
          <ac:spMkLst>
            <pc:docMk/>
            <pc:sldMk cId="837269096" sldId="301"/>
            <ac:spMk id="74" creationId="{9635573D-2ED8-4709-A3D6-D10C33913289}"/>
          </ac:spMkLst>
        </pc:spChg>
        <pc:grpChg chg="mod">
          <ac:chgData name="Jason Wootton" userId="526938c4-8ce3-4c07-bb74-9d82b87cdb66" providerId="ADAL" clId="{950A3C82-237A-457F-BE67-D3CE891F0A90}" dt="2022-12-15T12:56:28.323" v="71" actId="1035"/>
          <ac:grpSpMkLst>
            <pc:docMk/>
            <pc:sldMk cId="837269096" sldId="301"/>
            <ac:grpSpMk id="12" creationId="{2267E484-30E6-44D5-9810-9C10ABBC2BB4}"/>
          </ac:grpSpMkLst>
        </pc:grpChg>
        <pc:grpChg chg="mod">
          <ac:chgData name="Jason Wootton" userId="526938c4-8ce3-4c07-bb74-9d82b87cdb66" providerId="ADAL" clId="{950A3C82-237A-457F-BE67-D3CE891F0A90}" dt="2022-12-15T14:15:06.812" v="146" actId="14100"/>
          <ac:grpSpMkLst>
            <pc:docMk/>
            <pc:sldMk cId="837269096" sldId="301"/>
            <ac:grpSpMk id="45" creationId="{BA89D904-C679-4FF9-A8FE-92844495E84B}"/>
          </ac:grpSpMkLst>
        </pc:grpChg>
        <pc:grpChg chg="mod">
          <ac:chgData name="Jason Wootton" userId="526938c4-8ce3-4c07-bb74-9d82b87cdb66" providerId="ADAL" clId="{950A3C82-237A-457F-BE67-D3CE891F0A90}" dt="2022-12-15T12:56:28.323" v="71" actId="1035"/>
          <ac:grpSpMkLst>
            <pc:docMk/>
            <pc:sldMk cId="837269096" sldId="301"/>
            <ac:grpSpMk id="46" creationId="{D7607244-2EDA-422B-86B2-110E674369E7}"/>
          </ac:grpSpMkLst>
        </pc:grpChg>
        <pc:grpChg chg="mod">
          <ac:chgData name="Jason Wootton" userId="526938c4-8ce3-4c07-bb74-9d82b87cdb66" providerId="ADAL" clId="{950A3C82-237A-457F-BE67-D3CE891F0A90}" dt="2022-12-15T14:15:06.812" v="146" actId="14100"/>
          <ac:grpSpMkLst>
            <pc:docMk/>
            <pc:sldMk cId="837269096" sldId="301"/>
            <ac:grpSpMk id="48" creationId="{5D7D9463-C9F0-4F5A-BAAA-BC5955335054}"/>
          </ac:grpSpMkLst>
        </pc:grpChg>
        <pc:grpChg chg="mod">
          <ac:chgData name="Jason Wootton" userId="526938c4-8ce3-4c07-bb74-9d82b87cdb66" providerId="ADAL" clId="{950A3C82-237A-457F-BE67-D3CE891F0A90}" dt="2022-12-15T14:15:06.812" v="146" actId="14100"/>
          <ac:grpSpMkLst>
            <pc:docMk/>
            <pc:sldMk cId="837269096" sldId="301"/>
            <ac:grpSpMk id="51" creationId="{91A838CC-BA87-4B8C-9D8B-42C7D1259561}"/>
          </ac:grpSpMkLst>
        </pc:grpChg>
        <pc:graphicFrameChg chg="mod modGraphic">
          <ac:chgData name="Jason Wootton" userId="526938c4-8ce3-4c07-bb74-9d82b87cdb66" providerId="ADAL" clId="{950A3C82-237A-457F-BE67-D3CE891F0A90}" dt="2022-12-15T15:25:54.805" v="159"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950A3C82-237A-457F-BE67-D3CE891F0A90}" dt="2022-12-15T12:55:57.382" v="3" actId="14100"/>
          <ac:graphicFrameMkLst>
            <pc:docMk/>
            <pc:sldMk cId="837269096" sldId="301"/>
            <ac:graphicFrameMk id="13" creationId="{3DD3EFD0-C043-49B1-A71A-318C4B424A5E}"/>
          </ac:graphicFrameMkLst>
        </pc:graphicFrameChg>
        <pc:graphicFrameChg chg="add del mod modGraphic">
          <ac:chgData name="Jason Wootton" userId="526938c4-8ce3-4c07-bb74-9d82b87cdb66" providerId="ADAL" clId="{950A3C82-237A-457F-BE67-D3CE891F0A90}" dt="2022-12-15T14:15:27.723" v="151" actId="14734"/>
          <ac:graphicFrameMkLst>
            <pc:docMk/>
            <pc:sldMk cId="837269096" sldId="301"/>
            <ac:graphicFrameMk id="17" creationId="{03481FA4-30B1-49D6-A058-EA5E8616D1F1}"/>
          </ac:graphicFrameMkLst>
        </pc:graphicFrameChg>
        <pc:graphicFrameChg chg="add del mod">
          <ac:chgData name="Jason Wootton" userId="526938c4-8ce3-4c07-bb74-9d82b87cdb66" providerId="ADAL" clId="{950A3C82-237A-457F-BE67-D3CE891F0A90}" dt="2022-12-15T12:58:21.467" v="104"/>
          <ac:graphicFrameMkLst>
            <pc:docMk/>
            <pc:sldMk cId="837269096" sldId="301"/>
            <ac:graphicFrameMk id="27" creationId="{FF94ECC4-8ED4-A1A4-C390-60BC0FD56D50}"/>
          </ac:graphicFrameMkLst>
        </pc:graphicFrameChg>
        <pc:graphicFrameChg chg="add del mod modGraphic">
          <ac:chgData name="Jason Wootton" userId="526938c4-8ce3-4c07-bb74-9d82b87cdb66" providerId="ADAL" clId="{950A3C82-237A-457F-BE67-D3CE891F0A90}" dt="2022-12-15T12:58:20.170" v="102"/>
          <ac:graphicFrameMkLst>
            <pc:docMk/>
            <pc:sldMk cId="837269096" sldId="301"/>
            <ac:graphicFrameMk id="30" creationId="{2DEC7403-0E0B-6174-411E-A48A486E0BE3}"/>
          </ac:graphicFrameMkLst>
        </pc:graphicFrameChg>
        <pc:graphicFrameChg chg="add del mod modGraphic">
          <ac:chgData name="Jason Wootton" userId="526938c4-8ce3-4c07-bb74-9d82b87cdb66" providerId="ADAL" clId="{950A3C82-237A-457F-BE67-D3CE891F0A90}" dt="2022-12-15T14:15:39.432" v="152" actId="478"/>
          <ac:graphicFrameMkLst>
            <pc:docMk/>
            <pc:sldMk cId="837269096" sldId="301"/>
            <ac:graphicFrameMk id="35" creationId="{0B74D546-E783-101F-4352-5935C6A0AF14}"/>
          </ac:graphicFrameMkLst>
        </pc:graphicFrameChg>
        <pc:picChg chg="mod">
          <ac:chgData name="Jason Wootton" userId="526938c4-8ce3-4c07-bb74-9d82b87cdb66" providerId="ADAL" clId="{950A3C82-237A-457F-BE67-D3CE891F0A90}" dt="2022-12-15T14:15:06.812" v="146" actId="14100"/>
          <ac:picMkLst>
            <pc:docMk/>
            <pc:sldMk cId="837269096" sldId="301"/>
            <ac:picMk id="19" creationId="{EE8D80EA-6015-40B7-BA08-85742F0810B9}"/>
          </ac:picMkLst>
        </pc:picChg>
        <pc:picChg chg="mod">
          <ac:chgData name="Jason Wootton" userId="526938c4-8ce3-4c07-bb74-9d82b87cdb66" providerId="ADAL" clId="{950A3C82-237A-457F-BE67-D3CE891F0A90}" dt="2022-12-15T14:15:06.812" v="146" actId="14100"/>
          <ac:picMkLst>
            <pc:docMk/>
            <pc:sldMk cId="837269096" sldId="301"/>
            <ac:picMk id="26" creationId="{514A57F4-EFF4-4CEE-9E2C-281453F1D6D6}"/>
          </ac:picMkLst>
        </pc:picChg>
        <pc:picChg chg="mod">
          <ac:chgData name="Jason Wootton" userId="526938c4-8ce3-4c07-bb74-9d82b87cdb66" providerId="ADAL" clId="{950A3C82-237A-457F-BE67-D3CE891F0A90}" dt="2022-12-15T14:15:06.812" v="146" actId="14100"/>
          <ac:picMkLst>
            <pc:docMk/>
            <pc:sldMk cId="837269096" sldId="301"/>
            <ac:picMk id="28" creationId="{0B7484E7-48C2-4122-9B97-576A8F9FD436}"/>
          </ac:picMkLst>
        </pc:picChg>
        <pc:picChg chg="mod">
          <ac:chgData name="Jason Wootton" userId="526938c4-8ce3-4c07-bb74-9d82b87cdb66" providerId="ADAL" clId="{950A3C82-237A-457F-BE67-D3CE891F0A90}" dt="2022-12-15T14:15:06.812" v="146" actId="14100"/>
          <ac:picMkLst>
            <pc:docMk/>
            <pc:sldMk cId="837269096" sldId="301"/>
            <ac:picMk id="34" creationId="{4F5290EB-516B-441E-B80C-781EE1C8C1BA}"/>
          </ac:picMkLst>
        </pc:picChg>
        <pc:picChg chg="mod">
          <ac:chgData name="Jason Wootton" userId="526938c4-8ce3-4c07-bb74-9d82b87cdb66" providerId="ADAL" clId="{950A3C82-237A-457F-BE67-D3CE891F0A90}" dt="2022-12-15T14:15:06.812" v="146" actId="14100"/>
          <ac:picMkLst>
            <pc:docMk/>
            <pc:sldMk cId="837269096" sldId="301"/>
            <ac:picMk id="36" creationId="{B4D6AFDA-6C30-4EDD-8400-EB1206EC30AC}"/>
          </ac:picMkLst>
        </pc:picChg>
        <pc:picChg chg="mod">
          <ac:chgData name="Jason Wootton" userId="526938c4-8ce3-4c07-bb74-9d82b87cdb66" providerId="ADAL" clId="{950A3C82-237A-457F-BE67-D3CE891F0A90}" dt="2022-12-15T14:15:06.812" v="146" actId="14100"/>
          <ac:picMkLst>
            <pc:docMk/>
            <pc:sldMk cId="837269096" sldId="301"/>
            <ac:picMk id="37" creationId="{AC37A069-668B-43FE-BA00-402AA62678D7}"/>
          </ac:picMkLst>
        </pc:picChg>
        <pc:picChg chg="mod">
          <ac:chgData name="Jason Wootton" userId="526938c4-8ce3-4c07-bb74-9d82b87cdb66" providerId="ADAL" clId="{950A3C82-237A-457F-BE67-D3CE891F0A90}" dt="2022-12-15T14:15:06.812" v="146" actId="14100"/>
          <ac:picMkLst>
            <pc:docMk/>
            <pc:sldMk cId="837269096" sldId="301"/>
            <ac:picMk id="38" creationId="{2AC58B30-8ABD-40ED-8606-CB1C771A2BBE}"/>
          </ac:picMkLst>
        </pc:picChg>
        <pc:picChg chg="mod">
          <ac:chgData name="Jason Wootton" userId="526938c4-8ce3-4c07-bb74-9d82b87cdb66" providerId="ADAL" clId="{950A3C82-237A-457F-BE67-D3CE891F0A90}" dt="2022-12-15T14:15:06.812" v="146" actId="14100"/>
          <ac:picMkLst>
            <pc:docMk/>
            <pc:sldMk cId="837269096" sldId="301"/>
            <ac:picMk id="39" creationId="{0248EDCE-930E-490E-8DAA-A3D6566442CF}"/>
          </ac:picMkLst>
        </pc:picChg>
        <pc:picChg chg="mod">
          <ac:chgData name="Jason Wootton" userId="526938c4-8ce3-4c07-bb74-9d82b87cdb66" providerId="ADAL" clId="{950A3C82-237A-457F-BE67-D3CE891F0A90}" dt="2022-12-15T14:15:06.812" v="146" actId="14100"/>
          <ac:picMkLst>
            <pc:docMk/>
            <pc:sldMk cId="837269096" sldId="301"/>
            <ac:picMk id="40" creationId="{F7CF3C1C-F2F1-4664-978B-72AF5349C6A2}"/>
          </ac:picMkLst>
        </pc:picChg>
        <pc:picChg chg="mod">
          <ac:chgData name="Jason Wootton" userId="526938c4-8ce3-4c07-bb74-9d82b87cdb66" providerId="ADAL" clId="{950A3C82-237A-457F-BE67-D3CE891F0A90}" dt="2022-12-15T14:15:06.812" v="146" actId="14100"/>
          <ac:picMkLst>
            <pc:docMk/>
            <pc:sldMk cId="837269096" sldId="301"/>
            <ac:picMk id="41" creationId="{8E5EDE34-2737-4ED9-AD55-50014B13841E}"/>
          </ac:picMkLst>
        </pc:picChg>
        <pc:picChg chg="mod">
          <ac:chgData name="Jason Wootton" userId="526938c4-8ce3-4c07-bb74-9d82b87cdb66" providerId="ADAL" clId="{950A3C82-237A-457F-BE67-D3CE891F0A90}" dt="2022-12-15T14:15:06.812" v="146" actId="14100"/>
          <ac:picMkLst>
            <pc:docMk/>
            <pc:sldMk cId="837269096" sldId="301"/>
            <ac:picMk id="47" creationId="{F6F9CFB7-14D0-4E56-9D7E-2D24876A97F3}"/>
          </ac:picMkLst>
        </pc:picChg>
        <pc:picChg chg="mod">
          <ac:chgData name="Jason Wootton" userId="526938c4-8ce3-4c07-bb74-9d82b87cdb66" providerId="ADAL" clId="{950A3C82-237A-457F-BE67-D3CE891F0A90}" dt="2022-12-15T12:56:30.315" v="77" actId="1035"/>
          <ac:picMkLst>
            <pc:docMk/>
            <pc:sldMk cId="837269096" sldId="301"/>
            <ac:picMk id="102" creationId="{645D4BAB-A9FA-433B-B8FC-5CC6E32D1919}"/>
          </ac:picMkLst>
        </pc:picChg>
        <pc:picChg chg="mod">
          <ac:chgData name="Jason Wootton" userId="526938c4-8ce3-4c07-bb74-9d82b87cdb66" providerId="ADAL" clId="{950A3C82-237A-457F-BE67-D3CE891F0A90}" dt="2022-12-15T12:56:28.323" v="71" actId="1035"/>
          <ac:picMkLst>
            <pc:docMk/>
            <pc:sldMk cId="837269096" sldId="301"/>
            <ac:picMk id="1026" creationId="{73C1606C-4F9E-49AE-8782-02B6AD9B5473}"/>
          </ac:picMkLst>
        </pc:picChg>
        <pc:picChg chg="mod">
          <ac:chgData name="Jason Wootton" userId="526938c4-8ce3-4c07-bb74-9d82b87cdb66" providerId="ADAL" clId="{950A3C82-237A-457F-BE67-D3CE891F0A90}" dt="2022-12-15T12:56:28.323" v="71" actId="1035"/>
          <ac:picMkLst>
            <pc:docMk/>
            <pc:sldMk cId="837269096" sldId="301"/>
            <ac:picMk id="1030" creationId="{F053145F-1C58-430E-9C82-B63F3A4E830A}"/>
          </ac:picMkLst>
        </pc:picChg>
        <pc:picChg chg="mod">
          <ac:chgData name="Jason Wootton" userId="526938c4-8ce3-4c07-bb74-9d82b87cdb66" providerId="ADAL" clId="{950A3C82-237A-457F-BE67-D3CE891F0A90}" dt="2022-12-15T12:56:28.323" v="71" actId="1035"/>
          <ac:picMkLst>
            <pc:docMk/>
            <pc:sldMk cId="837269096" sldId="301"/>
            <ac:picMk id="1032" creationId="{83638E5F-6936-4797-A713-382ED57A912D}"/>
          </ac:picMkLst>
        </pc:picChg>
        <pc:picChg chg="mod">
          <ac:chgData name="Jason Wootton" userId="526938c4-8ce3-4c07-bb74-9d82b87cdb66" providerId="ADAL" clId="{950A3C82-237A-457F-BE67-D3CE891F0A90}" dt="2022-12-15T12:56:28.323" v="71" actId="1035"/>
          <ac:picMkLst>
            <pc:docMk/>
            <pc:sldMk cId="837269096" sldId="301"/>
            <ac:picMk id="1034" creationId="{CF5C4E2B-FE04-456E-93A0-6FE75A28F660}"/>
          </ac:picMkLst>
        </pc:picChg>
        <pc:picChg chg="mod">
          <ac:chgData name="Jason Wootton" userId="526938c4-8ce3-4c07-bb74-9d82b87cdb66" providerId="ADAL" clId="{950A3C82-237A-457F-BE67-D3CE891F0A90}" dt="2022-12-15T12:56:28.323" v="71" actId="1035"/>
          <ac:picMkLst>
            <pc:docMk/>
            <pc:sldMk cId="837269096" sldId="301"/>
            <ac:picMk id="1036" creationId="{22B94850-F8ED-453B-8B90-950D644799A4}"/>
          </ac:picMkLst>
        </pc:picChg>
        <pc:picChg chg="mod">
          <ac:chgData name="Jason Wootton" userId="526938c4-8ce3-4c07-bb74-9d82b87cdb66" providerId="ADAL" clId="{950A3C82-237A-457F-BE67-D3CE891F0A90}" dt="2022-12-15T12:56:28.323" v="71" actId="1035"/>
          <ac:picMkLst>
            <pc:docMk/>
            <pc:sldMk cId="837269096" sldId="301"/>
            <ac:picMk id="1038" creationId="{7554EB84-1576-4233-9097-F980CEBC5990}"/>
          </ac:picMkLst>
        </pc:picChg>
        <pc:picChg chg="mod">
          <ac:chgData name="Jason Wootton" userId="526938c4-8ce3-4c07-bb74-9d82b87cdb66" providerId="ADAL" clId="{950A3C82-237A-457F-BE67-D3CE891F0A90}" dt="2022-12-15T12:56:28.323" v="71" actId="1035"/>
          <ac:picMkLst>
            <pc:docMk/>
            <pc:sldMk cId="837269096" sldId="301"/>
            <ac:picMk id="1040" creationId="{F59D08D2-7E3D-4989-B585-8AE304DB7F2E}"/>
          </ac:picMkLst>
        </pc:picChg>
        <pc:picChg chg="mod">
          <ac:chgData name="Jason Wootton" userId="526938c4-8ce3-4c07-bb74-9d82b87cdb66" providerId="ADAL" clId="{950A3C82-237A-457F-BE67-D3CE891F0A90}" dt="2022-12-15T12:56:28.323" v="71" actId="1035"/>
          <ac:picMkLst>
            <pc:docMk/>
            <pc:sldMk cId="837269096" sldId="301"/>
            <ac:picMk id="1042" creationId="{52449E7F-DFBF-4E80-AD79-96918284E6A2}"/>
          </ac:picMkLst>
        </pc:picChg>
        <pc:cxnChg chg="mod">
          <ac:chgData name="Jason Wootton" userId="526938c4-8ce3-4c07-bb74-9d82b87cdb66" providerId="ADAL" clId="{950A3C82-237A-457F-BE67-D3CE891F0A90}" dt="2022-12-15T12:56:28.323" v="71" actId="1035"/>
          <ac:cxnSpMkLst>
            <pc:docMk/>
            <pc:sldMk cId="837269096" sldId="301"/>
            <ac:cxnSpMk id="8" creationId="{38656DD9-475C-4C21-B3E8-71D063CFAEED}"/>
          </ac:cxnSpMkLst>
        </pc:cxnChg>
        <pc:cxnChg chg="mod">
          <ac:chgData name="Jason Wootton" userId="526938c4-8ce3-4c07-bb74-9d82b87cdb66" providerId="ADAL" clId="{950A3C82-237A-457F-BE67-D3CE891F0A90}" dt="2022-12-15T12:56:28.323" v="71" actId="1035"/>
          <ac:cxnSpMkLst>
            <pc:docMk/>
            <pc:sldMk cId="837269096" sldId="301"/>
            <ac:cxnSpMk id="15" creationId="{3DB3DD55-9F7B-4886-A730-2FE3FF0F16C9}"/>
          </ac:cxnSpMkLst>
        </pc:cxnChg>
        <pc:cxnChg chg="mod">
          <ac:chgData name="Jason Wootton" userId="526938c4-8ce3-4c07-bb74-9d82b87cdb66" providerId="ADAL" clId="{950A3C82-237A-457F-BE67-D3CE891F0A90}" dt="2022-12-15T14:15:06.812" v="146" actId="14100"/>
          <ac:cxnSpMkLst>
            <pc:docMk/>
            <pc:sldMk cId="837269096" sldId="301"/>
            <ac:cxnSpMk id="18" creationId="{17BF9FFB-0F50-43E4-BA11-0FEBD10BFB96}"/>
          </ac:cxnSpMkLst>
        </pc:cxnChg>
        <pc:cxnChg chg="mod">
          <ac:chgData name="Jason Wootton" userId="526938c4-8ce3-4c07-bb74-9d82b87cdb66" providerId="ADAL" clId="{950A3C82-237A-457F-BE67-D3CE891F0A90}" dt="2022-12-15T14:15:06.812" v="146" actId="14100"/>
          <ac:cxnSpMkLst>
            <pc:docMk/>
            <pc:sldMk cId="837269096" sldId="301"/>
            <ac:cxnSpMk id="31" creationId="{A22472DB-0087-4AB4-932C-36C477B2D3DB}"/>
          </ac:cxnSpMkLst>
        </pc:cxnChg>
        <pc:cxnChg chg="mod">
          <ac:chgData name="Jason Wootton" userId="526938c4-8ce3-4c07-bb74-9d82b87cdb66" providerId="ADAL" clId="{950A3C82-237A-457F-BE67-D3CE891F0A90}" dt="2022-12-15T14:15:06.812" v="146" actId="14100"/>
          <ac:cxnSpMkLst>
            <pc:docMk/>
            <pc:sldMk cId="837269096" sldId="301"/>
            <ac:cxnSpMk id="56" creationId="{B9E2A633-304E-45F2-A3F5-2049CF07E5E8}"/>
          </ac:cxnSpMkLst>
        </pc:cxnChg>
        <pc:cxnChg chg="mod">
          <ac:chgData name="Jason Wootton" userId="526938c4-8ce3-4c07-bb74-9d82b87cdb66" providerId="ADAL" clId="{950A3C82-237A-457F-BE67-D3CE891F0A90}" dt="2022-12-15T14:15:06.812" v="146" actId="14100"/>
          <ac:cxnSpMkLst>
            <pc:docMk/>
            <pc:sldMk cId="837269096" sldId="301"/>
            <ac:cxnSpMk id="57" creationId="{3CBE9AA7-D785-4F80-8679-F0165A470CA3}"/>
          </ac:cxnSpMkLst>
        </pc:cxnChg>
      </pc:sldChg>
      <pc:sldChg chg="modSp mod">
        <pc:chgData name="Jason Wootton" userId="526938c4-8ce3-4c07-bb74-9d82b87cdb66" providerId="ADAL" clId="{950A3C82-237A-457F-BE67-D3CE891F0A90}" dt="2022-12-15T15:47:30.654" v="342" actId="1036"/>
        <pc:sldMkLst>
          <pc:docMk/>
          <pc:sldMk cId="1864939096" sldId="302"/>
        </pc:sldMkLst>
        <pc:spChg chg="mod">
          <ac:chgData name="Jason Wootton" userId="526938c4-8ce3-4c07-bb74-9d82b87cdb66" providerId="ADAL" clId="{950A3C82-237A-457F-BE67-D3CE891F0A90}" dt="2022-12-15T15:47:17.547" v="339" actId="20577"/>
          <ac:spMkLst>
            <pc:docMk/>
            <pc:sldMk cId="1864939096" sldId="302"/>
            <ac:spMk id="18" creationId="{E20E325F-54D0-44F3-B1FF-CC506BDB9147}"/>
          </ac:spMkLst>
        </pc:spChg>
        <pc:picChg chg="mod">
          <ac:chgData name="Jason Wootton" userId="526938c4-8ce3-4c07-bb74-9d82b87cdb66" providerId="ADAL" clId="{950A3C82-237A-457F-BE67-D3CE891F0A90}" dt="2022-12-15T15:46:12.553" v="328" actId="14100"/>
          <ac:picMkLst>
            <pc:docMk/>
            <pc:sldMk cId="1864939096" sldId="302"/>
            <ac:picMk id="12" creationId="{0FC765D7-DEEB-4F57-99F5-C05163A1BD10}"/>
          </ac:picMkLst>
        </pc:picChg>
        <pc:picChg chg="mod">
          <ac:chgData name="Jason Wootton" userId="526938c4-8ce3-4c07-bb74-9d82b87cdb66" providerId="ADAL" clId="{950A3C82-237A-457F-BE67-D3CE891F0A90}" dt="2022-12-15T15:47:30.654" v="342" actId="1036"/>
          <ac:picMkLst>
            <pc:docMk/>
            <pc:sldMk cId="1864939096" sldId="302"/>
            <ac:picMk id="13" creationId="{996A267D-933E-4614-ACD3-2C11E9A0F517}"/>
          </ac:picMkLst>
        </pc:picChg>
      </pc:sldChg>
      <pc:sldChg chg="modSp mod">
        <pc:chgData name="Jason Wootton" userId="526938c4-8ce3-4c07-bb74-9d82b87cdb66" providerId="ADAL" clId="{950A3C82-237A-457F-BE67-D3CE891F0A90}" dt="2022-12-15T15:57:04.399" v="394" actId="20577"/>
        <pc:sldMkLst>
          <pc:docMk/>
          <pc:sldMk cId="3792866024" sldId="303"/>
        </pc:sldMkLst>
        <pc:spChg chg="mod">
          <ac:chgData name="Jason Wootton" userId="526938c4-8ce3-4c07-bb74-9d82b87cdb66" providerId="ADAL" clId="{950A3C82-237A-457F-BE67-D3CE891F0A90}" dt="2022-12-15T15:57:04.399" v="394" actId="20577"/>
          <ac:spMkLst>
            <pc:docMk/>
            <pc:sldMk cId="3792866024" sldId="303"/>
            <ac:spMk id="8" creationId="{CF1C8D28-9A25-45DC-BEBB-E99EAF3CB2F7}"/>
          </ac:spMkLst>
        </pc:spChg>
        <pc:picChg chg="mod">
          <ac:chgData name="Jason Wootton" userId="526938c4-8ce3-4c07-bb74-9d82b87cdb66" providerId="ADAL" clId="{950A3C82-237A-457F-BE67-D3CE891F0A90}" dt="2022-12-15T15:48:33.335" v="343" actId="1076"/>
          <ac:picMkLst>
            <pc:docMk/>
            <pc:sldMk cId="3792866024" sldId="303"/>
            <ac:picMk id="5" creationId="{35B01E58-80F8-488D-B5CD-0AD4F5EF79E8}"/>
          </ac:picMkLst>
        </pc:picChg>
      </pc:sldChg>
    </pc:docChg>
  </pc:docChgLst>
  <pc:docChgLst>
    <pc:chgData name="Jason Wootton" userId="526938c4-8ce3-4c07-bb74-9d82b87cdb66" providerId="ADAL" clId="{D59AA1E1-AFF0-44B0-8DFB-A68DFDCAF39A}"/>
    <pc:docChg chg="undo custSel modSld sldOrd">
      <pc:chgData name="Jason Wootton" userId="526938c4-8ce3-4c07-bb74-9d82b87cdb66" providerId="ADAL" clId="{D59AA1E1-AFF0-44B0-8DFB-A68DFDCAF39A}" dt="2023-01-13T17:32:15.789" v="601" actId="207"/>
      <pc:docMkLst>
        <pc:docMk/>
      </pc:docMkLst>
      <pc:sldChg chg="modSp mod ord">
        <pc:chgData name="Jason Wootton" userId="526938c4-8ce3-4c07-bb74-9d82b87cdb66" providerId="ADAL" clId="{D59AA1E1-AFF0-44B0-8DFB-A68DFDCAF39A}" dt="2023-01-11T11:47:47.989" v="305" actId="1035"/>
        <pc:sldMkLst>
          <pc:docMk/>
          <pc:sldMk cId="908167305" sldId="300"/>
        </pc:sldMkLst>
        <pc:spChg chg="mod">
          <ac:chgData name="Jason Wootton" userId="526938c4-8ce3-4c07-bb74-9d82b87cdb66" providerId="ADAL" clId="{D59AA1E1-AFF0-44B0-8DFB-A68DFDCAF39A}" dt="2023-01-11T11:47:36.609" v="284" actId="20577"/>
          <ac:spMkLst>
            <pc:docMk/>
            <pc:sldMk cId="908167305" sldId="300"/>
            <ac:spMk id="18" creationId="{E20E325F-54D0-44F3-B1FF-CC506BDB9147}"/>
          </ac:spMkLst>
        </pc:spChg>
        <pc:picChg chg="mod">
          <ac:chgData name="Jason Wootton" userId="526938c4-8ce3-4c07-bb74-9d82b87cdb66" providerId="ADAL" clId="{D59AA1E1-AFF0-44B0-8DFB-A68DFDCAF39A}" dt="2023-01-11T11:47:39.426" v="286" actId="1036"/>
          <ac:picMkLst>
            <pc:docMk/>
            <pc:sldMk cId="908167305" sldId="300"/>
            <ac:picMk id="9" creationId="{C449DF34-0F38-4F3C-AC37-903A19D7DE09}"/>
          </ac:picMkLst>
        </pc:picChg>
        <pc:picChg chg="mod">
          <ac:chgData name="Jason Wootton" userId="526938c4-8ce3-4c07-bb74-9d82b87cdb66" providerId="ADAL" clId="{D59AA1E1-AFF0-44B0-8DFB-A68DFDCAF39A}" dt="2023-01-11T11:47:47.989" v="305" actId="1035"/>
          <ac:picMkLst>
            <pc:docMk/>
            <pc:sldMk cId="908167305" sldId="300"/>
            <ac:picMk id="10" creationId="{9379DE11-BAC4-4826-A669-DC3D65F23969}"/>
          </ac:picMkLst>
        </pc:picChg>
        <pc:picChg chg="mod">
          <ac:chgData name="Jason Wootton" userId="526938c4-8ce3-4c07-bb74-9d82b87cdb66" providerId="ADAL" clId="{D59AA1E1-AFF0-44B0-8DFB-A68DFDCAF39A}" dt="2023-01-11T11:47:42.427" v="299" actId="1036"/>
          <ac:picMkLst>
            <pc:docMk/>
            <pc:sldMk cId="908167305" sldId="300"/>
            <ac:picMk id="13" creationId="{6C543F8B-E40B-4975-BA7D-906739FD110D}"/>
          </ac:picMkLst>
        </pc:picChg>
      </pc:sldChg>
      <pc:sldChg chg="modSp mod">
        <pc:chgData name="Jason Wootton" userId="526938c4-8ce3-4c07-bb74-9d82b87cdb66" providerId="ADAL" clId="{D59AA1E1-AFF0-44B0-8DFB-A68DFDCAF39A}" dt="2023-01-10T12:27:59.635" v="224" actId="20577"/>
        <pc:sldMkLst>
          <pc:docMk/>
          <pc:sldMk cId="837269096" sldId="301"/>
        </pc:sldMkLst>
        <pc:spChg chg="mod">
          <ac:chgData name="Jason Wootton" userId="526938c4-8ce3-4c07-bb74-9d82b87cdb66" providerId="ADAL" clId="{D59AA1E1-AFF0-44B0-8DFB-A68DFDCAF39A}" dt="2023-01-10T10:56:01.777" v="193" actId="14100"/>
          <ac:spMkLst>
            <pc:docMk/>
            <pc:sldMk cId="837269096" sldId="301"/>
            <ac:spMk id="14" creationId="{B86FC3CA-C57B-4964-9C53-342A8DDB8431}"/>
          </ac:spMkLst>
        </pc:spChg>
        <pc:spChg chg="mod">
          <ac:chgData name="Jason Wootton" userId="526938c4-8ce3-4c07-bb74-9d82b87cdb66" providerId="ADAL" clId="{D59AA1E1-AFF0-44B0-8DFB-A68DFDCAF39A}" dt="2023-01-10T11:09:17.107" v="205" actId="20577"/>
          <ac:spMkLst>
            <pc:docMk/>
            <pc:sldMk cId="837269096" sldId="301"/>
            <ac:spMk id="16" creationId="{838176FD-6BDD-4E99-A54D-87B48B61008E}"/>
          </ac:spMkLst>
        </pc:spChg>
        <pc:spChg chg="mod">
          <ac:chgData name="Jason Wootton" userId="526938c4-8ce3-4c07-bb74-9d82b87cdb66" providerId="ADAL" clId="{D59AA1E1-AFF0-44B0-8DFB-A68DFDCAF39A}" dt="2023-01-10T10:56:01.777" v="193" actId="14100"/>
          <ac:spMkLst>
            <pc:docMk/>
            <pc:sldMk cId="837269096" sldId="301"/>
            <ac:spMk id="29" creationId="{4BE1D56F-6270-477C-A2A0-944AD23356B7}"/>
          </ac:spMkLst>
        </pc:spChg>
        <pc:spChg chg="mod">
          <ac:chgData name="Jason Wootton" userId="526938c4-8ce3-4c07-bb74-9d82b87cdb66" providerId="ADAL" clId="{D59AA1E1-AFF0-44B0-8DFB-A68DFDCAF39A}" dt="2023-01-10T10:56:01.777" v="193" actId="14100"/>
          <ac:spMkLst>
            <pc:docMk/>
            <pc:sldMk cId="837269096" sldId="301"/>
            <ac:spMk id="32" creationId="{007793B8-C6F1-4962-AABD-436609B84983}"/>
          </ac:spMkLst>
        </pc:spChg>
        <pc:spChg chg="mod">
          <ac:chgData name="Jason Wootton" userId="526938c4-8ce3-4c07-bb74-9d82b87cdb66" providerId="ADAL" clId="{D59AA1E1-AFF0-44B0-8DFB-A68DFDCAF39A}" dt="2023-01-10T11:29:05.060" v="219" actId="20577"/>
          <ac:spMkLst>
            <pc:docMk/>
            <pc:sldMk cId="837269096" sldId="301"/>
            <ac:spMk id="33" creationId="{BA31C262-66CB-45AE-A2EC-34CCD01799FA}"/>
          </ac:spMkLst>
        </pc:spChg>
        <pc:spChg chg="mod">
          <ac:chgData name="Jason Wootton" userId="526938c4-8ce3-4c07-bb74-9d82b87cdb66" providerId="ADAL" clId="{D59AA1E1-AFF0-44B0-8DFB-A68DFDCAF39A}" dt="2023-01-10T10:56:01.777" v="193" actId="14100"/>
          <ac:spMkLst>
            <pc:docMk/>
            <pc:sldMk cId="837269096" sldId="301"/>
            <ac:spMk id="49" creationId="{724868E0-9057-4212-90F9-EBCD63863BA6}"/>
          </ac:spMkLst>
        </pc:spChg>
        <pc:spChg chg="mod">
          <ac:chgData name="Jason Wootton" userId="526938c4-8ce3-4c07-bb74-9d82b87cdb66" providerId="ADAL" clId="{D59AA1E1-AFF0-44B0-8DFB-A68DFDCAF39A}" dt="2023-01-10T10:56:01.777" v="193" actId="14100"/>
          <ac:spMkLst>
            <pc:docMk/>
            <pc:sldMk cId="837269096" sldId="301"/>
            <ac:spMk id="50" creationId="{0F01E6EF-884E-44B5-BC84-0C06CB1F7F53}"/>
          </ac:spMkLst>
        </pc:spChg>
        <pc:spChg chg="mod">
          <ac:chgData name="Jason Wootton" userId="526938c4-8ce3-4c07-bb74-9d82b87cdb66" providerId="ADAL" clId="{D59AA1E1-AFF0-44B0-8DFB-A68DFDCAF39A}" dt="2023-01-10T10:56:01.777" v="193" actId="14100"/>
          <ac:spMkLst>
            <pc:docMk/>
            <pc:sldMk cId="837269096" sldId="301"/>
            <ac:spMk id="52" creationId="{3EC3801D-3750-4597-9D37-BD9EEDB14084}"/>
          </ac:spMkLst>
        </pc:spChg>
        <pc:spChg chg="mod">
          <ac:chgData name="Jason Wootton" userId="526938c4-8ce3-4c07-bb74-9d82b87cdb66" providerId="ADAL" clId="{D59AA1E1-AFF0-44B0-8DFB-A68DFDCAF39A}" dt="2023-01-10T10:56:01.777" v="193" actId="14100"/>
          <ac:spMkLst>
            <pc:docMk/>
            <pc:sldMk cId="837269096" sldId="301"/>
            <ac:spMk id="53" creationId="{16F8FF2C-D73E-4B91-905B-03470023C480}"/>
          </ac:spMkLst>
        </pc:spChg>
        <pc:spChg chg="mod">
          <ac:chgData name="Jason Wootton" userId="526938c4-8ce3-4c07-bb74-9d82b87cdb66" providerId="ADAL" clId="{D59AA1E1-AFF0-44B0-8DFB-A68DFDCAF39A}" dt="2023-01-10T10:56:01.777" v="193" actId="14100"/>
          <ac:spMkLst>
            <pc:docMk/>
            <pc:sldMk cId="837269096" sldId="301"/>
            <ac:spMk id="59" creationId="{1440B617-0F10-4154-A65E-B28DD238F269}"/>
          </ac:spMkLst>
        </pc:spChg>
        <pc:spChg chg="mod">
          <ac:chgData name="Jason Wootton" userId="526938c4-8ce3-4c07-bb74-9d82b87cdb66" providerId="ADAL" clId="{D59AA1E1-AFF0-44B0-8DFB-A68DFDCAF39A}" dt="2023-01-10T10:56:01.777" v="193" actId="14100"/>
          <ac:spMkLst>
            <pc:docMk/>
            <pc:sldMk cId="837269096" sldId="301"/>
            <ac:spMk id="60" creationId="{E97E2BEA-E030-434F-A140-36A3A7B72500}"/>
          </ac:spMkLst>
        </pc:spChg>
        <pc:spChg chg="mod">
          <ac:chgData name="Jason Wootton" userId="526938c4-8ce3-4c07-bb74-9d82b87cdb66" providerId="ADAL" clId="{D59AA1E1-AFF0-44B0-8DFB-A68DFDCAF39A}" dt="2023-01-10T10:56:01.777" v="193" actId="14100"/>
          <ac:spMkLst>
            <pc:docMk/>
            <pc:sldMk cId="837269096" sldId="301"/>
            <ac:spMk id="61" creationId="{4C1974DC-265A-41A9-996D-7B0762747479}"/>
          </ac:spMkLst>
        </pc:spChg>
        <pc:spChg chg="mod">
          <ac:chgData name="Jason Wootton" userId="526938c4-8ce3-4c07-bb74-9d82b87cdb66" providerId="ADAL" clId="{D59AA1E1-AFF0-44B0-8DFB-A68DFDCAF39A}" dt="2023-01-10T10:56:01.777" v="193" actId="14100"/>
          <ac:spMkLst>
            <pc:docMk/>
            <pc:sldMk cId="837269096" sldId="301"/>
            <ac:spMk id="62" creationId="{CB359C38-822B-44B3-B090-1D4E0CC3E841}"/>
          </ac:spMkLst>
        </pc:spChg>
        <pc:spChg chg="mod">
          <ac:chgData name="Jason Wootton" userId="526938c4-8ce3-4c07-bb74-9d82b87cdb66" providerId="ADAL" clId="{D59AA1E1-AFF0-44B0-8DFB-A68DFDCAF39A}" dt="2023-01-10T10:56:01.777" v="193" actId="14100"/>
          <ac:spMkLst>
            <pc:docMk/>
            <pc:sldMk cId="837269096" sldId="301"/>
            <ac:spMk id="63" creationId="{CA98C0C5-246C-4082-B93C-20166E56275C}"/>
          </ac:spMkLst>
        </pc:spChg>
        <pc:spChg chg="mod">
          <ac:chgData name="Jason Wootton" userId="526938c4-8ce3-4c07-bb74-9d82b87cdb66" providerId="ADAL" clId="{D59AA1E1-AFF0-44B0-8DFB-A68DFDCAF39A}" dt="2023-01-10T10:56:01.777" v="193" actId="14100"/>
          <ac:spMkLst>
            <pc:docMk/>
            <pc:sldMk cId="837269096" sldId="301"/>
            <ac:spMk id="64" creationId="{DBFED242-DC15-417C-B1C8-8A7DEDCAA870}"/>
          </ac:spMkLst>
        </pc:spChg>
        <pc:spChg chg="mod">
          <ac:chgData name="Jason Wootton" userId="526938c4-8ce3-4c07-bb74-9d82b87cdb66" providerId="ADAL" clId="{D59AA1E1-AFF0-44B0-8DFB-A68DFDCAF39A}" dt="2023-01-10T10:56:01.777" v="193" actId="14100"/>
          <ac:spMkLst>
            <pc:docMk/>
            <pc:sldMk cId="837269096" sldId="301"/>
            <ac:spMk id="65" creationId="{00052E03-04CD-47E4-8CE1-6B8C9D9AE5C8}"/>
          </ac:spMkLst>
        </pc:spChg>
        <pc:spChg chg="mod">
          <ac:chgData name="Jason Wootton" userId="526938c4-8ce3-4c07-bb74-9d82b87cdb66" providerId="ADAL" clId="{D59AA1E1-AFF0-44B0-8DFB-A68DFDCAF39A}" dt="2023-01-10T10:56:01.777" v="193" actId="14100"/>
          <ac:spMkLst>
            <pc:docMk/>
            <pc:sldMk cId="837269096" sldId="301"/>
            <ac:spMk id="66" creationId="{EEE50EF3-E7D9-4E8B-8E22-E4E64A69A4B6}"/>
          </ac:spMkLst>
        </pc:spChg>
        <pc:spChg chg="mod">
          <ac:chgData name="Jason Wootton" userId="526938c4-8ce3-4c07-bb74-9d82b87cdb66" providerId="ADAL" clId="{D59AA1E1-AFF0-44B0-8DFB-A68DFDCAF39A}" dt="2023-01-10T10:56:01.777" v="193" actId="14100"/>
          <ac:spMkLst>
            <pc:docMk/>
            <pc:sldMk cId="837269096" sldId="301"/>
            <ac:spMk id="67" creationId="{CBA99F03-158B-435D-AF1F-4B09F008530F}"/>
          </ac:spMkLst>
        </pc:spChg>
        <pc:spChg chg="mod">
          <ac:chgData name="Jason Wootton" userId="526938c4-8ce3-4c07-bb74-9d82b87cdb66" providerId="ADAL" clId="{D59AA1E1-AFF0-44B0-8DFB-A68DFDCAF39A}" dt="2023-01-10T10:56:01.777" v="193" actId="14100"/>
          <ac:spMkLst>
            <pc:docMk/>
            <pc:sldMk cId="837269096" sldId="301"/>
            <ac:spMk id="68" creationId="{D782A6D0-9C0C-4DF1-AC6D-CD799BD5A6C9}"/>
          </ac:spMkLst>
        </pc:spChg>
        <pc:spChg chg="mod">
          <ac:chgData name="Jason Wootton" userId="526938c4-8ce3-4c07-bb74-9d82b87cdb66" providerId="ADAL" clId="{D59AA1E1-AFF0-44B0-8DFB-A68DFDCAF39A}" dt="2023-01-10T10:56:01.777" v="193" actId="14100"/>
          <ac:spMkLst>
            <pc:docMk/>
            <pc:sldMk cId="837269096" sldId="301"/>
            <ac:spMk id="69" creationId="{C0C46863-5DD8-4588-83B1-7C81130330D4}"/>
          </ac:spMkLst>
        </pc:spChg>
        <pc:spChg chg="mod">
          <ac:chgData name="Jason Wootton" userId="526938c4-8ce3-4c07-bb74-9d82b87cdb66" providerId="ADAL" clId="{D59AA1E1-AFF0-44B0-8DFB-A68DFDCAF39A}" dt="2023-01-10T12:27:59.635" v="224" actId="20577"/>
          <ac:spMkLst>
            <pc:docMk/>
            <pc:sldMk cId="837269096" sldId="301"/>
            <ac:spMk id="74" creationId="{9635573D-2ED8-4709-A3D6-D10C33913289}"/>
          </ac:spMkLst>
        </pc:spChg>
        <pc:grpChg chg="mod">
          <ac:chgData name="Jason Wootton" userId="526938c4-8ce3-4c07-bb74-9d82b87cdb66" providerId="ADAL" clId="{D59AA1E1-AFF0-44B0-8DFB-A68DFDCAF39A}" dt="2023-01-10T10:56:01.777" v="193" actId="14100"/>
          <ac:grpSpMkLst>
            <pc:docMk/>
            <pc:sldMk cId="837269096" sldId="301"/>
            <ac:grpSpMk id="45" creationId="{BA89D904-C679-4FF9-A8FE-92844495E84B}"/>
          </ac:grpSpMkLst>
        </pc:grpChg>
        <pc:grpChg chg="mod">
          <ac:chgData name="Jason Wootton" userId="526938c4-8ce3-4c07-bb74-9d82b87cdb66" providerId="ADAL" clId="{D59AA1E1-AFF0-44B0-8DFB-A68DFDCAF39A}" dt="2023-01-10T10:56:01.777" v="193" actId="14100"/>
          <ac:grpSpMkLst>
            <pc:docMk/>
            <pc:sldMk cId="837269096" sldId="301"/>
            <ac:grpSpMk id="48" creationId="{5D7D9463-C9F0-4F5A-BAAA-BC5955335054}"/>
          </ac:grpSpMkLst>
        </pc:grpChg>
        <pc:grpChg chg="mod">
          <ac:chgData name="Jason Wootton" userId="526938c4-8ce3-4c07-bb74-9d82b87cdb66" providerId="ADAL" clId="{D59AA1E1-AFF0-44B0-8DFB-A68DFDCAF39A}" dt="2023-01-10T10:56:01.777" v="193" actId="14100"/>
          <ac:grpSpMkLst>
            <pc:docMk/>
            <pc:sldMk cId="837269096" sldId="301"/>
            <ac:grpSpMk id="51" creationId="{91A838CC-BA87-4B8C-9D8B-42C7D1259561}"/>
          </ac:grpSpMkLst>
        </pc:grpChg>
        <pc:graphicFrameChg chg="mod">
          <ac:chgData name="Jason Wootton" userId="526938c4-8ce3-4c07-bb74-9d82b87cdb66" providerId="ADAL" clId="{D59AA1E1-AFF0-44B0-8DFB-A68DFDCAF39A}" dt="2023-01-10T12:27:39.483" v="220"/>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D59AA1E1-AFF0-44B0-8DFB-A68DFDCAF39A}" dt="2023-01-10T10:52:58.064" v="185" actId="207"/>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D59AA1E1-AFF0-44B0-8DFB-A68DFDCAF39A}" dt="2023-01-10T11:28:23.844" v="215" actId="255"/>
          <ac:graphicFrameMkLst>
            <pc:docMk/>
            <pc:sldMk cId="837269096" sldId="301"/>
            <ac:graphicFrameMk id="17" creationId="{03481FA4-30B1-49D6-A058-EA5E8616D1F1}"/>
          </ac:graphicFrameMkLst>
        </pc:graphicFrameChg>
        <pc:picChg chg="mod">
          <ac:chgData name="Jason Wootton" userId="526938c4-8ce3-4c07-bb74-9d82b87cdb66" providerId="ADAL" clId="{D59AA1E1-AFF0-44B0-8DFB-A68DFDCAF39A}" dt="2023-01-10T10:56:01.777" v="193" actId="14100"/>
          <ac:picMkLst>
            <pc:docMk/>
            <pc:sldMk cId="837269096" sldId="301"/>
            <ac:picMk id="19" creationId="{EE8D80EA-6015-40B7-BA08-85742F0810B9}"/>
          </ac:picMkLst>
        </pc:picChg>
        <pc:picChg chg="mod">
          <ac:chgData name="Jason Wootton" userId="526938c4-8ce3-4c07-bb74-9d82b87cdb66" providerId="ADAL" clId="{D59AA1E1-AFF0-44B0-8DFB-A68DFDCAF39A}" dt="2023-01-10T10:56:01.777" v="193" actId="14100"/>
          <ac:picMkLst>
            <pc:docMk/>
            <pc:sldMk cId="837269096" sldId="301"/>
            <ac:picMk id="26" creationId="{514A57F4-EFF4-4CEE-9E2C-281453F1D6D6}"/>
          </ac:picMkLst>
        </pc:picChg>
        <pc:picChg chg="mod">
          <ac:chgData name="Jason Wootton" userId="526938c4-8ce3-4c07-bb74-9d82b87cdb66" providerId="ADAL" clId="{D59AA1E1-AFF0-44B0-8DFB-A68DFDCAF39A}" dt="2023-01-10T10:56:01.777" v="193" actId="14100"/>
          <ac:picMkLst>
            <pc:docMk/>
            <pc:sldMk cId="837269096" sldId="301"/>
            <ac:picMk id="28" creationId="{0B7484E7-48C2-4122-9B97-576A8F9FD436}"/>
          </ac:picMkLst>
        </pc:picChg>
        <pc:picChg chg="mod">
          <ac:chgData name="Jason Wootton" userId="526938c4-8ce3-4c07-bb74-9d82b87cdb66" providerId="ADAL" clId="{D59AA1E1-AFF0-44B0-8DFB-A68DFDCAF39A}" dt="2023-01-10T10:56:01.777" v="193" actId="14100"/>
          <ac:picMkLst>
            <pc:docMk/>
            <pc:sldMk cId="837269096" sldId="301"/>
            <ac:picMk id="34" creationId="{4F5290EB-516B-441E-B80C-781EE1C8C1BA}"/>
          </ac:picMkLst>
        </pc:picChg>
        <pc:picChg chg="mod">
          <ac:chgData name="Jason Wootton" userId="526938c4-8ce3-4c07-bb74-9d82b87cdb66" providerId="ADAL" clId="{D59AA1E1-AFF0-44B0-8DFB-A68DFDCAF39A}" dt="2023-01-10T10:56:01.777" v="193" actId="14100"/>
          <ac:picMkLst>
            <pc:docMk/>
            <pc:sldMk cId="837269096" sldId="301"/>
            <ac:picMk id="36" creationId="{B4D6AFDA-6C30-4EDD-8400-EB1206EC30AC}"/>
          </ac:picMkLst>
        </pc:picChg>
        <pc:picChg chg="mod">
          <ac:chgData name="Jason Wootton" userId="526938c4-8ce3-4c07-bb74-9d82b87cdb66" providerId="ADAL" clId="{D59AA1E1-AFF0-44B0-8DFB-A68DFDCAF39A}" dt="2023-01-10T10:56:01.777" v="193" actId="14100"/>
          <ac:picMkLst>
            <pc:docMk/>
            <pc:sldMk cId="837269096" sldId="301"/>
            <ac:picMk id="37" creationId="{AC37A069-668B-43FE-BA00-402AA62678D7}"/>
          </ac:picMkLst>
        </pc:picChg>
        <pc:picChg chg="mod">
          <ac:chgData name="Jason Wootton" userId="526938c4-8ce3-4c07-bb74-9d82b87cdb66" providerId="ADAL" clId="{D59AA1E1-AFF0-44B0-8DFB-A68DFDCAF39A}" dt="2023-01-10T10:56:01.777" v="193" actId="14100"/>
          <ac:picMkLst>
            <pc:docMk/>
            <pc:sldMk cId="837269096" sldId="301"/>
            <ac:picMk id="38" creationId="{2AC58B30-8ABD-40ED-8606-CB1C771A2BBE}"/>
          </ac:picMkLst>
        </pc:picChg>
        <pc:picChg chg="mod">
          <ac:chgData name="Jason Wootton" userId="526938c4-8ce3-4c07-bb74-9d82b87cdb66" providerId="ADAL" clId="{D59AA1E1-AFF0-44B0-8DFB-A68DFDCAF39A}" dt="2023-01-10T10:56:01.777" v="193" actId="14100"/>
          <ac:picMkLst>
            <pc:docMk/>
            <pc:sldMk cId="837269096" sldId="301"/>
            <ac:picMk id="39" creationId="{0248EDCE-930E-490E-8DAA-A3D6566442CF}"/>
          </ac:picMkLst>
        </pc:picChg>
        <pc:picChg chg="mod">
          <ac:chgData name="Jason Wootton" userId="526938c4-8ce3-4c07-bb74-9d82b87cdb66" providerId="ADAL" clId="{D59AA1E1-AFF0-44B0-8DFB-A68DFDCAF39A}" dt="2023-01-10T10:56:01.777" v="193" actId="14100"/>
          <ac:picMkLst>
            <pc:docMk/>
            <pc:sldMk cId="837269096" sldId="301"/>
            <ac:picMk id="40" creationId="{F7CF3C1C-F2F1-4664-978B-72AF5349C6A2}"/>
          </ac:picMkLst>
        </pc:picChg>
        <pc:picChg chg="mod">
          <ac:chgData name="Jason Wootton" userId="526938c4-8ce3-4c07-bb74-9d82b87cdb66" providerId="ADAL" clId="{D59AA1E1-AFF0-44B0-8DFB-A68DFDCAF39A}" dt="2023-01-10T10:56:01.777" v="193" actId="14100"/>
          <ac:picMkLst>
            <pc:docMk/>
            <pc:sldMk cId="837269096" sldId="301"/>
            <ac:picMk id="41" creationId="{8E5EDE34-2737-4ED9-AD55-50014B13841E}"/>
          </ac:picMkLst>
        </pc:picChg>
        <pc:picChg chg="mod">
          <ac:chgData name="Jason Wootton" userId="526938c4-8ce3-4c07-bb74-9d82b87cdb66" providerId="ADAL" clId="{D59AA1E1-AFF0-44B0-8DFB-A68DFDCAF39A}" dt="2023-01-10T10:56:01.777" v="193" actId="14100"/>
          <ac:picMkLst>
            <pc:docMk/>
            <pc:sldMk cId="837269096" sldId="301"/>
            <ac:picMk id="47" creationId="{F6F9CFB7-14D0-4E56-9D7E-2D24876A97F3}"/>
          </ac:picMkLst>
        </pc:picChg>
        <pc:cxnChg chg="mod">
          <ac:chgData name="Jason Wootton" userId="526938c4-8ce3-4c07-bb74-9d82b87cdb66" providerId="ADAL" clId="{D59AA1E1-AFF0-44B0-8DFB-A68DFDCAF39A}" dt="2023-01-10T10:56:01.777" v="193" actId="14100"/>
          <ac:cxnSpMkLst>
            <pc:docMk/>
            <pc:sldMk cId="837269096" sldId="301"/>
            <ac:cxnSpMk id="18" creationId="{17BF9FFB-0F50-43E4-BA11-0FEBD10BFB96}"/>
          </ac:cxnSpMkLst>
        </pc:cxnChg>
        <pc:cxnChg chg="mod">
          <ac:chgData name="Jason Wootton" userId="526938c4-8ce3-4c07-bb74-9d82b87cdb66" providerId="ADAL" clId="{D59AA1E1-AFF0-44B0-8DFB-A68DFDCAF39A}" dt="2023-01-10T10:56:01.777" v="193" actId="14100"/>
          <ac:cxnSpMkLst>
            <pc:docMk/>
            <pc:sldMk cId="837269096" sldId="301"/>
            <ac:cxnSpMk id="31" creationId="{A22472DB-0087-4AB4-932C-36C477B2D3DB}"/>
          </ac:cxnSpMkLst>
        </pc:cxnChg>
        <pc:cxnChg chg="mod">
          <ac:chgData name="Jason Wootton" userId="526938c4-8ce3-4c07-bb74-9d82b87cdb66" providerId="ADAL" clId="{D59AA1E1-AFF0-44B0-8DFB-A68DFDCAF39A}" dt="2023-01-10T10:56:01.777" v="193" actId="14100"/>
          <ac:cxnSpMkLst>
            <pc:docMk/>
            <pc:sldMk cId="837269096" sldId="301"/>
            <ac:cxnSpMk id="56" creationId="{B9E2A633-304E-45F2-A3F5-2049CF07E5E8}"/>
          </ac:cxnSpMkLst>
        </pc:cxnChg>
        <pc:cxnChg chg="mod">
          <ac:chgData name="Jason Wootton" userId="526938c4-8ce3-4c07-bb74-9d82b87cdb66" providerId="ADAL" clId="{D59AA1E1-AFF0-44B0-8DFB-A68DFDCAF39A}" dt="2023-01-10T10:56:01.777" v="193" actId="14100"/>
          <ac:cxnSpMkLst>
            <pc:docMk/>
            <pc:sldMk cId="837269096" sldId="301"/>
            <ac:cxnSpMk id="57" creationId="{3CBE9AA7-D785-4F80-8679-F0165A470CA3}"/>
          </ac:cxnSpMkLst>
        </pc:cxnChg>
      </pc:sldChg>
      <pc:sldChg chg="modSp mod">
        <pc:chgData name="Jason Wootton" userId="526938c4-8ce3-4c07-bb74-9d82b87cdb66" providerId="ADAL" clId="{D59AA1E1-AFF0-44B0-8DFB-A68DFDCAF39A}" dt="2023-01-13T17:32:15.789" v="601" actId="207"/>
        <pc:sldMkLst>
          <pc:docMk/>
          <pc:sldMk cId="1864939096" sldId="302"/>
        </pc:sldMkLst>
        <pc:spChg chg="mod">
          <ac:chgData name="Jason Wootton" userId="526938c4-8ce3-4c07-bb74-9d82b87cdb66" providerId="ADAL" clId="{D59AA1E1-AFF0-44B0-8DFB-A68DFDCAF39A}" dt="2023-01-13T17:32:15.789" v="601" actId="207"/>
          <ac:spMkLst>
            <pc:docMk/>
            <pc:sldMk cId="1864939096" sldId="302"/>
            <ac:spMk id="18" creationId="{E20E325F-54D0-44F3-B1FF-CC506BDB9147}"/>
          </ac:spMkLst>
        </pc:spChg>
        <pc:picChg chg="mod">
          <ac:chgData name="Jason Wootton" userId="526938c4-8ce3-4c07-bb74-9d82b87cdb66" providerId="ADAL" clId="{D59AA1E1-AFF0-44B0-8DFB-A68DFDCAF39A}" dt="2023-01-11T11:48:08.782" v="311" actId="1076"/>
          <ac:picMkLst>
            <pc:docMk/>
            <pc:sldMk cId="1864939096" sldId="302"/>
            <ac:picMk id="13" creationId="{996A267D-933E-4614-ACD3-2C11E9A0F517}"/>
          </ac:picMkLst>
        </pc:picChg>
        <pc:picChg chg="mod">
          <ac:chgData name="Jason Wootton" userId="526938c4-8ce3-4c07-bb74-9d82b87cdb66" providerId="ADAL" clId="{D59AA1E1-AFF0-44B0-8DFB-A68DFDCAF39A}" dt="2023-01-11T11:48:06.559" v="310" actId="1076"/>
          <ac:picMkLst>
            <pc:docMk/>
            <pc:sldMk cId="1864939096" sldId="302"/>
            <ac:picMk id="15" creationId="{FF0297AD-6ADA-4C9F-8B49-4907297F2E2F}"/>
          </ac:picMkLst>
        </pc:picChg>
      </pc:sldChg>
      <pc:sldChg chg="modSp mod">
        <pc:chgData name="Jason Wootton" userId="526938c4-8ce3-4c07-bb74-9d82b87cdb66" providerId="ADAL" clId="{D59AA1E1-AFF0-44B0-8DFB-A68DFDCAF39A}" dt="2023-01-13T16:55:52.677" v="540" actId="20577"/>
        <pc:sldMkLst>
          <pc:docMk/>
          <pc:sldMk cId="3792866024" sldId="303"/>
        </pc:sldMkLst>
        <pc:spChg chg="mod">
          <ac:chgData name="Jason Wootton" userId="526938c4-8ce3-4c07-bb74-9d82b87cdb66" providerId="ADAL" clId="{D59AA1E1-AFF0-44B0-8DFB-A68DFDCAF39A}" dt="2023-01-13T16:55:52.677" v="540" actId="20577"/>
          <ac:spMkLst>
            <pc:docMk/>
            <pc:sldMk cId="3792866024" sldId="303"/>
            <ac:spMk id="8" creationId="{CF1C8D28-9A25-45DC-BEBB-E99EAF3CB2F7}"/>
          </ac:spMkLst>
        </pc:spChg>
        <pc:picChg chg="mod">
          <ac:chgData name="Jason Wootton" userId="526938c4-8ce3-4c07-bb74-9d82b87cdb66" providerId="ADAL" clId="{D59AA1E1-AFF0-44B0-8DFB-A68DFDCAF39A}" dt="2023-01-11T12:02:44.701" v="383" actId="1076"/>
          <ac:picMkLst>
            <pc:docMk/>
            <pc:sldMk cId="3792866024" sldId="303"/>
            <ac:picMk id="5" creationId="{35B01E58-80F8-488D-B5CD-0AD4F5EF79E8}"/>
          </ac:picMkLst>
        </pc:picChg>
        <pc:picChg chg="mod">
          <ac:chgData name="Jason Wootton" userId="526938c4-8ce3-4c07-bb74-9d82b87cdb66" providerId="ADAL" clId="{D59AA1E1-AFF0-44B0-8DFB-A68DFDCAF39A}" dt="2023-01-11T12:02:47.290" v="384" actId="1076"/>
          <ac:picMkLst>
            <pc:docMk/>
            <pc:sldMk cId="3792866024" sldId="303"/>
            <ac:picMk id="6" creationId="{40B880C8-9ED6-404E-A514-FF1BE9A2FE7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04/05/2023</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873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10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00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2023 Nielsen</a:t>
            </a:r>
            <a:r>
              <a:rPr lang="en" sz="500" i="1" dirty="0">
                <a:solidFill>
                  <a:srgbClr val="888888"/>
                </a:solidFill>
                <a:latin typeface="Montserrat" panose="00000500000000000000" pitchFamily="2" charset="0"/>
                <a:ea typeface="Montserrat Light"/>
                <a:cs typeface="Montserrat Light"/>
                <a:sym typeface="Montserrat Light"/>
              </a:rPr>
              <a:t>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2" name="Picture 2">
            <a:extLst>
              <a:ext uri="{FF2B5EF4-FFF2-40B4-BE49-F238E27FC236}">
                <a16:creationId xmlns:a16="http://schemas.microsoft.com/office/drawing/2014/main" id="{41EDDA40-86B4-8E55-3095-B97D776323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userDrawn="1">
  <p:cSld name="TITLE_AND_BODY_1_3">
    <p:spTree>
      <p:nvGrpSpPr>
        <p:cNvPr id="1" name="Shape 82"/>
        <p:cNvGrpSpPr/>
        <p:nvPr/>
      </p:nvGrpSpPr>
      <p:grpSpPr>
        <a:xfrm>
          <a:off x="0" y="0"/>
          <a:ext cx="0" cy="0"/>
          <a:chOff x="0" y="0"/>
          <a:chExt cx="0" cy="0"/>
        </a:xfrm>
      </p:grpSpPr>
      <p:sp>
        <p:nvSpPr>
          <p:cNvPr id="83" name="Google Shape;83;p9"/>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2023 NielsenIQ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pic>
        <p:nvPicPr>
          <p:cNvPr id="2" name="Picture 2">
            <a:extLst>
              <a:ext uri="{FF2B5EF4-FFF2-40B4-BE49-F238E27FC236}">
                <a16:creationId xmlns:a16="http://schemas.microsoft.com/office/drawing/2014/main" id="{3840670E-8C2E-E305-8BA9-86A94368CC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pic>
        <p:nvPicPr>
          <p:cNvPr id="3" name="Picture 2">
            <a:extLst>
              <a:ext uri="{FF2B5EF4-FFF2-40B4-BE49-F238E27FC236}">
                <a16:creationId xmlns:a16="http://schemas.microsoft.com/office/drawing/2014/main" id="{8AB32EB3-C226-3D39-41A9-D0CAF2FA8F6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03481FA4-30B1-49D6-A058-EA5E8616D1F1}"/>
              </a:ext>
            </a:extLst>
          </p:cNvPr>
          <p:cNvGraphicFramePr>
            <a:graphicFrameLocks noGrp="1"/>
          </p:cNvGraphicFramePr>
          <p:nvPr>
            <p:extLst>
              <p:ext uri="{D42A27DB-BD31-4B8C-83A1-F6EECF244321}">
                <p14:modId xmlns:p14="http://schemas.microsoft.com/office/powerpoint/2010/main" val="3204995999"/>
              </p:ext>
            </p:extLst>
          </p:nvPr>
        </p:nvGraphicFramePr>
        <p:xfrm>
          <a:off x="5559203" y="627987"/>
          <a:ext cx="3028572" cy="2124815"/>
        </p:xfrm>
        <a:graphic>
          <a:graphicData uri="http://schemas.openxmlformats.org/drawingml/2006/table">
            <a:tbl>
              <a:tblPr/>
              <a:tblGrid>
                <a:gridCol w="336508">
                  <a:extLst>
                    <a:ext uri="{9D8B030D-6E8A-4147-A177-3AD203B41FA5}">
                      <a16:colId xmlns:a16="http://schemas.microsoft.com/office/drawing/2014/main" val="1645329249"/>
                    </a:ext>
                  </a:extLst>
                </a:gridCol>
                <a:gridCol w="336508">
                  <a:extLst>
                    <a:ext uri="{9D8B030D-6E8A-4147-A177-3AD203B41FA5}">
                      <a16:colId xmlns:a16="http://schemas.microsoft.com/office/drawing/2014/main" val="779485546"/>
                    </a:ext>
                  </a:extLst>
                </a:gridCol>
                <a:gridCol w="273449">
                  <a:extLst>
                    <a:ext uri="{9D8B030D-6E8A-4147-A177-3AD203B41FA5}">
                      <a16:colId xmlns:a16="http://schemas.microsoft.com/office/drawing/2014/main" val="450404359"/>
                    </a:ext>
                  </a:extLst>
                </a:gridCol>
                <a:gridCol w="399567">
                  <a:extLst>
                    <a:ext uri="{9D8B030D-6E8A-4147-A177-3AD203B41FA5}">
                      <a16:colId xmlns:a16="http://schemas.microsoft.com/office/drawing/2014/main" val="1671978406"/>
                    </a:ext>
                  </a:extLst>
                </a:gridCol>
                <a:gridCol w="336508">
                  <a:extLst>
                    <a:ext uri="{9D8B030D-6E8A-4147-A177-3AD203B41FA5}">
                      <a16:colId xmlns:a16="http://schemas.microsoft.com/office/drawing/2014/main" val="2529564477"/>
                    </a:ext>
                  </a:extLst>
                </a:gridCol>
                <a:gridCol w="280465">
                  <a:extLst>
                    <a:ext uri="{9D8B030D-6E8A-4147-A177-3AD203B41FA5}">
                      <a16:colId xmlns:a16="http://schemas.microsoft.com/office/drawing/2014/main" val="2572564277"/>
                    </a:ext>
                  </a:extLst>
                </a:gridCol>
                <a:gridCol w="442609">
                  <a:extLst>
                    <a:ext uri="{9D8B030D-6E8A-4147-A177-3AD203B41FA5}">
                      <a16:colId xmlns:a16="http://schemas.microsoft.com/office/drawing/2014/main" val="4007379223"/>
                    </a:ext>
                  </a:extLst>
                </a:gridCol>
                <a:gridCol w="286450">
                  <a:extLst>
                    <a:ext uri="{9D8B030D-6E8A-4147-A177-3AD203B41FA5}">
                      <a16:colId xmlns:a16="http://schemas.microsoft.com/office/drawing/2014/main" val="277025218"/>
                    </a:ext>
                  </a:extLst>
                </a:gridCol>
                <a:gridCol w="336508">
                  <a:extLst>
                    <a:ext uri="{9D8B030D-6E8A-4147-A177-3AD203B41FA5}">
                      <a16:colId xmlns:a16="http://schemas.microsoft.com/office/drawing/2014/main" val="4265691319"/>
                    </a:ext>
                  </a:extLst>
                </a:gridCol>
              </a:tblGrid>
              <a:tr h="193165">
                <a:tc>
                  <a:txBody>
                    <a:bodyPr/>
                    <a:lstStyle/>
                    <a:p>
                      <a:pPr algn="r" fontAlgn="b"/>
                      <a:r>
                        <a:rPr lang="en-GB" sz="700" b="0" i="0" u="none" strike="noStrike" dirty="0">
                          <a:solidFill>
                            <a:srgbClr val="000000"/>
                          </a:solidFill>
                          <a:effectLst/>
                          <a:latin typeface="+mj-lt"/>
                        </a:rPr>
                        <a:t>27.1%</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27.0%</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6.3%</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86.0</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86.8</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1.8%</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26.9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27.1</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0.1%</a:t>
                      </a:r>
                    </a:p>
                  </a:txBody>
                  <a:tcPr marL="0" marR="0" marT="0" marB="0" anchor="b">
                    <a:lnL>
                      <a:noFill/>
                    </a:lnL>
                    <a:lnR>
                      <a:noFill/>
                    </a:lnR>
                    <a:lnT>
                      <a:noFill/>
                    </a:lnT>
                    <a:lnB>
                      <a:noFill/>
                    </a:lnB>
                  </a:tcPr>
                </a:tc>
                <a:extLst>
                  <a:ext uri="{0D108BD9-81ED-4DB2-BD59-A6C34878D82A}">
                    <a16:rowId xmlns:a16="http://schemas.microsoft.com/office/drawing/2014/main" val="2899719506"/>
                  </a:ext>
                </a:extLst>
              </a:tr>
              <a:tr h="193165">
                <a:tc>
                  <a:txBody>
                    <a:bodyPr/>
                    <a:lstStyle/>
                    <a:p>
                      <a:pPr algn="r" fontAlgn="b"/>
                      <a:r>
                        <a:rPr lang="en-GB" sz="700" b="0" i="0" u="none" strike="noStrike" dirty="0">
                          <a:solidFill>
                            <a:srgbClr val="000000"/>
                          </a:solidFill>
                          <a:effectLst/>
                          <a:latin typeface="+mj-lt"/>
                        </a:rPr>
                        <a:t>13.7%</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13.6%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6.3%</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67.1</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69.2</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4.1%</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25.1</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25.1</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0.7%</a:t>
                      </a:r>
                    </a:p>
                  </a:txBody>
                  <a:tcPr marL="0" marR="0" marT="0" marB="0" anchor="b">
                    <a:lnL>
                      <a:noFill/>
                    </a:lnL>
                    <a:lnR>
                      <a:noFill/>
                    </a:lnR>
                    <a:lnT>
                      <a:noFill/>
                    </a:lnT>
                    <a:lnB>
                      <a:noFill/>
                    </a:lnB>
                  </a:tcPr>
                </a:tc>
                <a:extLst>
                  <a:ext uri="{0D108BD9-81ED-4DB2-BD59-A6C34878D82A}">
                    <a16:rowId xmlns:a16="http://schemas.microsoft.com/office/drawing/2014/main" val="4046346335"/>
                  </a:ext>
                </a:extLst>
              </a:tr>
              <a:tr h="193165">
                <a:tc>
                  <a:txBody>
                    <a:bodyPr/>
                    <a:lstStyle/>
                    <a:p>
                      <a:pPr algn="r" fontAlgn="b"/>
                      <a:r>
                        <a:rPr lang="en-GB" sz="700" b="0" i="0" u="none" strike="noStrike" dirty="0">
                          <a:solidFill>
                            <a:srgbClr val="000000"/>
                          </a:solidFill>
                          <a:effectLst/>
                          <a:latin typeface="+mj-lt"/>
                        </a:rPr>
                        <a:t>12.0%</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12.0%</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6.7%</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69.1</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70.4</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2.8%</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27.8</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27.9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-0.2%</a:t>
                      </a:r>
                    </a:p>
                  </a:txBody>
                  <a:tcPr marL="0" marR="0" marT="0" marB="0" anchor="b">
                    <a:lnL>
                      <a:noFill/>
                    </a:lnL>
                    <a:lnR>
                      <a:noFill/>
                    </a:lnR>
                    <a:lnT>
                      <a:noFill/>
                    </a:lnT>
                    <a:lnB>
                      <a:noFill/>
                    </a:lnB>
                  </a:tcPr>
                </a:tc>
                <a:extLst>
                  <a:ext uri="{0D108BD9-81ED-4DB2-BD59-A6C34878D82A}">
                    <a16:rowId xmlns:a16="http://schemas.microsoft.com/office/drawing/2014/main" val="872206035"/>
                  </a:ext>
                </a:extLst>
              </a:tr>
              <a:tr h="193165">
                <a:tc>
                  <a:txBody>
                    <a:bodyPr/>
                    <a:lstStyle/>
                    <a:p>
                      <a:pPr algn="r" fontAlgn="b"/>
                      <a:r>
                        <a:rPr lang="en-GB" sz="700" b="0" i="0" u="none" strike="noStrike" dirty="0">
                          <a:solidFill>
                            <a:srgbClr val="000000"/>
                          </a:solidFill>
                          <a:effectLst/>
                          <a:latin typeface="+mj-lt"/>
                        </a:rPr>
                        <a:t>10.9%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11.8%</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15.5%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66.6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69.5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5.1%</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24.3</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25.4</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0.4%</a:t>
                      </a:r>
                    </a:p>
                  </a:txBody>
                  <a:tcPr marL="0" marR="0" marT="0" marB="0" anchor="b">
                    <a:lnL>
                      <a:noFill/>
                    </a:lnL>
                    <a:lnR>
                      <a:noFill/>
                    </a:lnR>
                    <a:lnT>
                      <a:noFill/>
                    </a:lnT>
                    <a:lnB>
                      <a:noFill/>
                    </a:lnB>
                  </a:tcPr>
                </a:tc>
                <a:extLst>
                  <a:ext uri="{0D108BD9-81ED-4DB2-BD59-A6C34878D82A}">
                    <a16:rowId xmlns:a16="http://schemas.microsoft.com/office/drawing/2014/main" val="2970366584"/>
                  </a:ext>
                </a:extLst>
              </a:tr>
              <a:tr h="193165">
                <a:tc>
                  <a:txBody>
                    <a:bodyPr/>
                    <a:lstStyle/>
                    <a:p>
                      <a:pPr algn="r" fontAlgn="b"/>
                      <a:r>
                        <a:rPr lang="en-GB" sz="700" b="0" i="0" u="none" strike="noStrike" dirty="0">
                          <a:solidFill>
                            <a:srgbClr val="000000"/>
                          </a:solidFill>
                          <a:effectLst/>
                          <a:latin typeface="+mj-lt"/>
                        </a:rPr>
                        <a:t>9.2%</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8.5%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-2.0%</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62.4</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62.5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1.0%</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25.9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23.8</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4.7%</a:t>
                      </a:r>
                    </a:p>
                  </a:txBody>
                  <a:tcPr marL="0" marR="0" marT="0" marB="0" anchor="b">
                    <a:lnL>
                      <a:noFill/>
                    </a:lnL>
                    <a:lnR>
                      <a:noFill/>
                    </a:lnR>
                    <a:lnT>
                      <a:noFill/>
                    </a:lnT>
                    <a:lnB>
                      <a:noFill/>
                    </a:lnB>
                  </a:tcPr>
                </a:tc>
                <a:extLst>
                  <a:ext uri="{0D108BD9-81ED-4DB2-BD59-A6C34878D82A}">
                    <a16:rowId xmlns:a16="http://schemas.microsoft.com/office/drawing/2014/main" val="2119787194"/>
                  </a:ext>
                </a:extLst>
              </a:tr>
              <a:tr h="193165">
                <a:tc>
                  <a:txBody>
                    <a:bodyPr/>
                    <a:lstStyle/>
                    <a:p>
                      <a:pPr algn="r" fontAlgn="b"/>
                      <a:r>
                        <a:rPr lang="en-GB" sz="700" b="0" i="0" u="none" strike="noStrike" dirty="0">
                          <a:solidFill>
                            <a:srgbClr val="000000"/>
                          </a:solidFill>
                          <a:effectLst/>
                          <a:latin typeface="+mj-lt"/>
                        </a:rPr>
                        <a:t>7.9%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8.5%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15.9%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59.7</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64.5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8.9%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21.5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21.9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-8.0%</a:t>
                      </a:r>
                    </a:p>
                  </a:txBody>
                  <a:tcPr marL="0" marR="0" marT="0" marB="0" anchor="b">
                    <a:lnL>
                      <a:noFill/>
                    </a:lnL>
                    <a:lnR>
                      <a:noFill/>
                    </a:lnR>
                    <a:lnT>
                      <a:noFill/>
                    </a:lnT>
                    <a:lnB>
                      <a:noFill/>
                    </a:lnB>
                  </a:tcPr>
                </a:tc>
                <a:extLst>
                  <a:ext uri="{0D108BD9-81ED-4DB2-BD59-A6C34878D82A}">
                    <a16:rowId xmlns:a16="http://schemas.microsoft.com/office/drawing/2014/main" val="3727557609"/>
                  </a:ext>
                </a:extLst>
              </a:tr>
              <a:tr h="193165">
                <a:tc>
                  <a:txBody>
                    <a:bodyPr/>
                    <a:lstStyle/>
                    <a:p>
                      <a:pPr algn="r" fontAlgn="b"/>
                      <a:r>
                        <a:rPr lang="en-GB" sz="700" b="0" i="0" u="none" strike="noStrike" dirty="0">
                          <a:solidFill>
                            <a:srgbClr val="000000"/>
                          </a:solidFill>
                          <a:effectLst/>
                          <a:latin typeface="+mj-lt"/>
                        </a:rPr>
                        <a:t>4.5%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4.5%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6.8%</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49.7</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50.8</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3.0%</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9.2</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9.2</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1.6%</a:t>
                      </a:r>
                    </a:p>
                  </a:txBody>
                  <a:tcPr marL="0" marR="0" marT="0" marB="0" anchor="b">
                    <a:lnL>
                      <a:noFill/>
                    </a:lnL>
                    <a:lnR>
                      <a:noFill/>
                    </a:lnR>
                    <a:lnT>
                      <a:noFill/>
                    </a:lnT>
                    <a:lnB>
                      <a:noFill/>
                    </a:lnB>
                  </a:tcPr>
                </a:tc>
                <a:extLst>
                  <a:ext uri="{0D108BD9-81ED-4DB2-BD59-A6C34878D82A}">
                    <a16:rowId xmlns:a16="http://schemas.microsoft.com/office/drawing/2014/main" val="1914772054"/>
                  </a:ext>
                </a:extLst>
              </a:tr>
              <a:tr h="193165">
                <a:tc>
                  <a:txBody>
                    <a:bodyPr/>
                    <a:lstStyle/>
                    <a:p>
                      <a:pPr algn="r" fontAlgn="b"/>
                      <a:r>
                        <a:rPr lang="en-GB" sz="700" b="0" i="0" u="none" strike="noStrike" dirty="0">
                          <a:solidFill>
                            <a:srgbClr val="000000"/>
                          </a:solidFill>
                          <a:effectLst/>
                          <a:latin typeface="+mj-lt"/>
                        </a:rPr>
                        <a:t>4.3%</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3.9%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-0.9%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26.0</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26.5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24.0</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21.4</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-0.2%</a:t>
                      </a:r>
                    </a:p>
                  </a:txBody>
                  <a:tcPr marL="0" marR="0" marT="0" marB="0" anchor="b">
                    <a:lnL>
                      <a:noFill/>
                    </a:lnL>
                    <a:lnR>
                      <a:noFill/>
                    </a:lnR>
                    <a:lnT>
                      <a:noFill/>
                    </a:lnT>
                    <a:lnB>
                      <a:noFill/>
                    </a:lnB>
                  </a:tcPr>
                </a:tc>
                <a:extLst>
                  <a:ext uri="{0D108BD9-81ED-4DB2-BD59-A6C34878D82A}">
                    <a16:rowId xmlns:a16="http://schemas.microsoft.com/office/drawing/2014/main" val="1934846261"/>
                  </a:ext>
                </a:extLst>
              </a:tr>
              <a:tr h="193165">
                <a:tc>
                  <a:txBody>
                    <a:bodyPr/>
                    <a:lstStyle/>
                    <a:p>
                      <a:pPr algn="r" fontAlgn="b"/>
                      <a:r>
                        <a:rPr lang="en-GB" sz="700" b="0" i="0" u="none" strike="noStrike" dirty="0">
                          <a:solidFill>
                            <a:srgbClr val="000000"/>
                          </a:solidFill>
                          <a:effectLst/>
                          <a:latin typeface="+mj-lt"/>
                        </a:rPr>
                        <a:t>3.5%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3.6%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8.6%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49.3</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50.4</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3.0%</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15.4</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15.4</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-10.9%</a:t>
                      </a:r>
                    </a:p>
                  </a:txBody>
                  <a:tcPr marL="0" marR="0" marT="0" marB="0" anchor="b">
                    <a:lnL>
                      <a:noFill/>
                    </a:lnL>
                    <a:lnR>
                      <a:noFill/>
                    </a:lnR>
                    <a:lnT>
                      <a:noFill/>
                    </a:lnT>
                    <a:lnB>
                      <a:noFill/>
                    </a:lnB>
                  </a:tcPr>
                </a:tc>
                <a:extLst>
                  <a:ext uri="{0D108BD9-81ED-4DB2-BD59-A6C34878D82A}">
                    <a16:rowId xmlns:a16="http://schemas.microsoft.com/office/drawing/2014/main" val="1431266774"/>
                  </a:ext>
                </a:extLst>
              </a:tr>
              <a:tr h="193165">
                <a:tc>
                  <a:txBody>
                    <a:bodyPr/>
                    <a:lstStyle/>
                    <a:p>
                      <a:pPr algn="r" fontAlgn="b"/>
                      <a:r>
                        <a:rPr lang="en-GB" sz="700" b="0" i="0" u="none" strike="noStrike" dirty="0">
                          <a:solidFill>
                            <a:srgbClr val="000000"/>
                          </a:solidFill>
                          <a:effectLst/>
                          <a:latin typeface="+mj-lt"/>
                        </a:rPr>
                        <a:t>2.6%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2.6%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7.0%</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50.2</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52.3</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4.9%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19.9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19.9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-0.4%</a:t>
                      </a:r>
                    </a:p>
                  </a:txBody>
                  <a:tcPr marL="0" marR="0" marT="0" marB="0" anchor="b">
                    <a:lnL>
                      <a:noFill/>
                    </a:lnL>
                    <a:lnR>
                      <a:noFill/>
                    </a:lnR>
                    <a:lnT>
                      <a:noFill/>
                    </a:lnT>
                    <a:lnB>
                      <a:noFill/>
                    </a:lnB>
                  </a:tcPr>
                </a:tc>
                <a:extLst>
                  <a:ext uri="{0D108BD9-81ED-4DB2-BD59-A6C34878D82A}">
                    <a16:rowId xmlns:a16="http://schemas.microsoft.com/office/drawing/2014/main" val="2909292797"/>
                  </a:ext>
                </a:extLst>
              </a:tr>
              <a:tr h="193165">
                <a:tc>
                  <a:txBody>
                    <a:bodyPr/>
                    <a:lstStyle/>
                    <a:p>
                      <a:pPr algn="r" fontAlgn="b"/>
                      <a:r>
                        <a:rPr lang="en-GB" sz="700" b="0" i="0" u="none" strike="noStrike" dirty="0">
                          <a:solidFill>
                            <a:srgbClr val="000000"/>
                          </a:solidFill>
                          <a:effectLst/>
                          <a:latin typeface="+mj-lt"/>
                        </a:rPr>
                        <a:t>1.6%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1.6%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3.7%</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5.2</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6.8</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33.6%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69.7</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71.9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j-lt"/>
                        </a:rPr>
                        <a:t>0.1%</a:t>
                      </a:r>
                    </a:p>
                  </a:txBody>
                  <a:tcPr marL="0" marR="0" marT="0" marB="0" anchor="b">
                    <a:lnL>
                      <a:noFill/>
                    </a:lnL>
                    <a:lnR>
                      <a:noFill/>
                    </a:lnR>
                    <a:lnT>
                      <a:noFill/>
                    </a:lnT>
                    <a:lnB>
                      <a:noFill/>
                    </a:lnB>
                  </a:tcPr>
                </a:tc>
                <a:extLst>
                  <a:ext uri="{0D108BD9-81ED-4DB2-BD59-A6C34878D82A}">
                    <a16:rowId xmlns:a16="http://schemas.microsoft.com/office/drawing/2014/main" val="2596596592"/>
                  </a:ext>
                </a:extLst>
              </a:tr>
            </a:tbl>
          </a:graphicData>
        </a:graphic>
      </p:graphicFrame>
      <p:grpSp>
        <p:nvGrpSpPr>
          <p:cNvPr id="35" name="Group 34">
            <a:extLst>
              <a:ext uri="{FF2B5EF4-FFF2-40B4-BE49-F238E27FC236}">
                <a16:creationId xmlns:a16="http://schemas.microsoft.com/office/drawing/2014/main" id="{A7A4CFF3-0028-1448-8B04-CA0467537888}"/>
              </a:ext>
            </a:extLst>
          </p:cNvPr>
          <p:cNvGrpSpPr/>
          <p:nvPr/>
        </p:nvGrpSpPr>
        <p:grpSpPr>
          <a:xfrm>
            <a:off x="6247812" y="49886"/>
            <a:ext cx="1526769" cy="304877"/>
            <a:chOff x="1835018" y="1489278"/>
            <a:chExt cx="1582911" cy="312948"/>
          </a:xfrm>
          <a:solidFill>
            <a:srgbClr val="2D6FF9"/>
          </a:solidFill>
        </p:grpSpPr>
        <p:sp>
          <p:nvSpPr>
            <p:cNvPr id="126" name="Rectangle 125">
              <a:extLst>
                <a:ext uri="{FF2B5EF4-FFF2-40B4-BE49-F238E27FC236}">
                  <a16:creationId xmlns:a16="http://schemas.microsoft.com/office/drawing/2014/main" id="{8476FE81-50D9-BFF3-A863-8060DB492496}"/>
                </a:ext>
              </a:extLst>
            </p:cNvPr>
            <p:cNvSpPr/>
            <p:nvPr/>
          </p:nvSpPr>
          <p:spPr>
            <a:xfrm>
              <a:off x="1835018" y="1489278"/>
              <a:ext cx="1582911" cy="312948"/>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27" name="TextBox 126">
              <a:extLst>
                <a:ext uri="{FF2B5EF4-FFF2-40B4-BE49-F238E27FC236}">
                  <a16:creationId xmlns:a16="http://schemas.microsoft.com/office/drawing/2014/main" id="{DFB96657-1423-CE0A-75D4-D1DC82BCDBF8}"/>
                </a:ext>
              </a:extLst>
            </p:cNvPr>
            <p:cNvSpPr txBox="1"/>
            <p:nvPr/>
          </p:nvSpPr>
          <p:spPr>
            <a:xfrm>
              <a:off x="1911862" y="1504293"/>
              <a:ext cx="1444598" cy="246221"/>
            </a:xfrm>
            <a:prstGeom prst="rect">
              <a:avLst/>
            </a:prstGeom>
            <a:grpFill/>
          </p:spPr>
          <p:txBody>
            <a:bodyPr wrap="square" lIns="0" rIns="0" rtlCol="0">
              <a:spAutoFit/>
            </a:bodyPr>
            <a:lstStyle/>
            <a:p>
              <a:pPr algn="ctr"/>
              <a:r>
                <a:rPr lang="en-GB" sz="1000" b="1" dirty="0">
                  <a:solidFill>
                    <a:schemeClr val="bg1"/>
                  </a:solidFill>
                  <a:latin typeface="Montserrat" pitchFamily="2" charset="77"/>
                </a:rPr>
                <a:t>Share of Trade</a:t>
              </a:r>
            </a:p>
          </p:txBody>
        </p:sp>
      </p:grpSp>
      <p:grpSp>
        <p:nvGrpSpPr>
          <p:cNvPr id="42" name="Group 41">
            <a:extLst>
              <a:ext uri="{FF2B5EF4-FFF2-40B4-BE49-F238E27FC236}">
                <a16:creationId xmlns:a16="http://schemas.microsoft.com/office/drawing/2014/main" id="{1DA1E0F5-B1B5-EF91-701D-516D065AE667}"/>
              </a:ext>
            </a:extLst>
          </p:cNvPr>
          <p:cNvGrpSpPr/>
          <p:nvPr/>
        </p:nvGrpSpPr>
        <p:grpSpPr>
          <a:xfrm>
            <a:off x="4476332" y="306341"/>
            <a:ext cx="4129251" cy="2543394"/>
            <a:chOff x="4900345" y="273433"/>
            <a:chExt cx="4129251" cy="2543394"/>
          </a:xfrm>
        </p:grpSpPr>
        <p:sp>
          <p:nvSpPr>
            <p:cNvPr id="43" name="Rectangle 42">
              <a:extLst>
                <a:ext uri="{FF2B5EF4-FFF2-40B4-BE49-F238E27FC236}">
                  <a16:creationId xmlns:a16="http://schemas.microsoft.com/office/drawing/2014/main" id="{F5A72801-ED01-55B7-B7D6-D14581034104}"/>
                </a:ext>
              </a:extLst>
            </p:cNvPr>
            <p:cNvSpPr/>
            <p:nvPr/>
          </p:nvSpPr>
          <p:spPr>
            <a:xfrm>
              <a:off x="4949405" y="300074"/>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44" name="Straight Connector 43">
              <a:extLst>
                <a:ext uri="{FF2B5EF4-FFF2-40B4-BE49-F238E27FC236}">
                  <a16:creationId xmlns:a16="http://schemas.microsoft.com/office/drawing/2014/main" id="{F6195F29-D547-4C84-9129-4E47D1D9C00B}"/>
                </a:ext>
              </a:extLst>
            </p:cNvPr>
            <p:cNvCxnSpPr/>
            <p:nvPr/>
          </p:nvCxnSpPr>
          <p:spPr>
            <a:xfrm>
              <a:off x="4960035" y="591672"/>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FC3BB42-A4AA-65CB-8AAD-75D81FDA7EFB}"/>
                </a:ext>
              </a:extLst>
            </p:cNvPr>
            <p:cNvSpPr txBox="1"/>
            <p:nvPr/>
          </p:nvSpPr>
          <p:spPr>
            <a:xfrm>
              <a:off x="4900345" y="273433"/>
              <a:ext cx="917354" cy="6463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a:t>
              </a:r>
              <a:r>
                <a:rPr lang="en-GB" sz="900" b="1" dirty="0">
                  <a:latin typeface="Montserrat" pitchFamily="2" charset="77"/>
                </a:rPr>
                <a:t>22.04.23</a:t>
              </a:r>
            </a:p>
            <a:p>
              <a:pPr algn="ctr"/>
              <a:r>
                <a:rPr lang="en-GB" sz="900" b="1" dirty="0">
                  <a:latin typeface="Montserrat" pitchFamily="2" charset="77"/>
                </a:rPr>
                <a:t> </a:t>
              </a:r>
            </a:p>
            <a:p>
              <a:pPr algn="ctr"/>
              <a:endParaRPr lang="en-GB" sz="900" b="1" dirty="0">
                <a:latin typeface="Montserrat" pitchFamily="2" charset="77"/>
              </a:endParaRPr>
            </a:p>
          </p:txBody>
        </p:sp>
        <p:pic>
          <p:nvPicPr>
            <p:cNvPr id="71" name="Picture 2" descr="Tesco logo | Logok">
              <a:extLst>
                <a:ext uri="{FF2B5EF4-FFF2-40B4-BE49-F238E27FC236}">
                  <a16:creationId xmlns:a16="http://schemas.microsoft.com/office/drawing/2014/main" id="{543EAAD6-B039-5B90-0D7D-B390086D65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5147827" y="621715"/>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ASDA logo and symbol, meaning, history, PNG">
              <a:extLst>
                <a:ext uri="{FF2B5EF4-FFF2-40B4-BE49-F238E27FC236}">
                  <a16:creationId xmlns:a16="http://schemas.microsoft.com/office/drawing/2014/main" id="{2209CCD1-0481-C93B-9F73-96AB5D979C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5193454" y="9787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Morrisons logo and symbol, meaning, history, PNG">
              <a:extLst>
                <a:ext uri="{FF2B5EF4-FFF2-40B4-BE49-F238E27FC236}">
                  <a16:creationId xmlns:a16="http://schemas.microsoft.com/office/drawing/2014/main" id="{0F90EC4D-524E-1F0D-E2F4-FAAD2B84B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1370" y="1353961"/>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2" descr="The Co-operative brand - Wikipedia">
              <a:extLst>
                <a:ext uri="{FF2B5EF4-FFF2-40B4-BE49-F238E27FC236}">
                  <a16:creationId xmlns:a16="http://schemas.microsoft.com/office/drawing/2014/main" id="{06FAFE26-2414-9EE3-F3DF-5FD83CC2D6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240" y="1882602"/>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4" descr="Waitrose logo and symbol, meaning, history, PNG">
              <a:extLst>
                <a:ext uri="{FF2B5EF4-FFF2-40B4-BE49-F238E27FC236}">
                  <a16:creationId xmlns:a16="http://schemas.microsoft.com/office/drawing/2014/main" id="{8AA5D9BE-0A29-84E0-6BEC-00A0FDA7C1D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5017229" y="212084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6" descr="Marks &amp;amp; Spencer - Wikipedia">
              <a:extLst>
                <a:ext uri="{FF2B5EF4-FFF2-40B4-BE49-F238E27FC236}">
                  <a16:creationId xmlns:a16="http://schemas.microsoft.com/office/drawing/2014/main" id="{1A87A25F-7C14-3F07-CD5C-40DB93778A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6252" y="2314137"/>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8">
              <a:extLst>
                <a:ext uri="{FF2B5EF4-FFF2-40B4-BE49-F238E27FC236}">
                  <a16:creationId xmlns:a16="http://schemas.microsoft.com/office/drawing/2014/main" id="{B6FE7D38-52D3-7D91-1E9E-03DC6AC5CA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2809" y="2504878"/>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Ocado: Online Groceries, Supermarket Savings, M&amp;amp;S and more">
              <a:extLst>
                <a:ext uri="{FF2B5EF4-FFF2-40B4-BE49-F238E27FC236}">
                  <a16:creationId xmlns:a16="http://schemas.microsoft.com/office/drawing/2014/main" id="{C0046AF5-6552-95CF-2D2A-DD80369905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3692" y="2655611"/>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a:extLst>
                <a:ext uri="{FF2B5EF4-FFF2-40B4-BE49-F238E27FC236}">
                  <a16:creationId xmlns:a16="http://schemas.microsoft.com/office/drawing/2014/main" id="{C0D8B0C3-87E6-1152-F857-2A42B15B11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9443" y="1661809"/>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8" descr="Aldi logo and symbol, meaning, history, PNG">
              <a:extLst>
                <a:ext uri="{FF2B5EF4-FFF2-40B4-BE49-F238E27FC236}">
                  <a16:creationId xmlns:a16="http://schemas.microsoft.com/office/drawing/2014/main" id="{4C91C820-A69F-C4B5-1567-AFF5C7C84D2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067" t="2987" r="27899" b="3010"/>
            <a:stretch/>
          </p:blipFill>
          <p:spPr bwMode="auto">
            <a:xfrm>
              <a:off x="5308926" y="1215387"/>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 descr="sainsburys-logo - Future of Heat Conference 2021">
              <a:extLst>
                <a:ext uri="{FF2B5EF4-FFF2-40B4-BE49-F238E27FC236}">
                  <a16:creationId xmlns:a16="http://schemas.microsoft.com/office/drawing/2014/main" id="{05DECD6E-26C9-D526-251E-D783834F3C9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5088287" y="830119"/>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107">
              <a:extLst>
                <a:ext uri="{FF2B5EF4-FFF2-40B4-BE49-F238E27FC236}">
                  <a16:creationId xmlns:a16="http://schemas.microsoft.com/office/drawing/2014/main" id="{E7DFDDCE-D6F6-4460-C23C-BD0B2D96C678}"/>
                </a:ext>
              </a:extLst>
            </p:cNvPr>
            <p:cNvSpPr/>
            <p:nvPr/>
          </p:nvSpPr>
          <p:spPr>
            <a:xfrm>
              <a:off x="6047330" y="309103"/>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09" name="Rectangle 108">
              <a:extLst>
                <a:ext uri="{FF2B5EF4-FFF2-40B4-BE49-F238E27FC236}">
                  <a16:creationId xmlns:a16="http://schemas.microsoft.com/office/drawing/2014/main" id="{5326022C-BEE5-B25D-CFBE-56D8F3462AD7}"/>
                </a:ext>
              </a:extLst>
            </p:cNvPr>
            <p:cNvSpPr/>
            <p:nvPr/>
          </p:nvSpPr>
          <p:spPr>
            <a:xfrm>
              <a:off x="7075779"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0" name="Rectangle 109">
              <a:extLst>
                <a:ext uri="{FF2B5EF4-FFF2-40B4-BE49-F238E27FC236}">
                  <a16:creationId xmlns:a16="http://schemas.microsoft.com/office/drawing/2014/main" id="{EC734209-216D-DB15-5C34-F1928947EC15}"/>
                </a:ext>
              </a:extLst>
            </p:cNvPr>
            <p:cNvSpPr/>
            <p:nvPr/>
          </p:nvSpPr>
          <p:spPr>
            <a:xfrm>
              <a:off x="8112242"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11" name="Straight Connector 110">
              <a:extLst>
                <a:ext uri="{FF2B5EF4-FFF2-40B4-BE49-F238E27FC236}">
                  <a16:creationId xmlns:a16="http://schemas.microsoft.com/office/drawing/2014/main" id="{DB4726E0-DC44-7D2D-41BE-ED0AE9BA0530}"/>
                </a:ext>
              </a:extLst>
            </p:cNvPr>
            <p:cNvCxnSpPr/>
            <p:nvPr/>
          </p:nvCxnSpPr>
          <p:spPr>
            <a:xfrm>
              <a:off x="6047330" y="59167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D6CD0D4-BB9F-9C05-9157-1AF6BB39537E}"/>
                </a:ext>
              </a:extLst>
            </p:cNvPr>
            <p:cNvCxnSpPr/>
            <p:nvPr/>
          </p:nvCxnSpPr>
          <p:spPr>
            <a:xfrm>
              <a:off x="7060338" y="59039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DB510F7-082B-4801-8395-9342AFADEA04}"/>
                </a:ext>
              </a:extLst>
            </p:cNvPr>
            <p:cNvCxnSpPr/>
            <p:nvPr/>
          </p:nvCxnSpPr>
          <p:spPr>
            <a:xfrm>
              <a:off x="8104082" y="58911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6A576433-C64E-4BA0-370A-555576BD43D1}"/>
                </a:ext>
              </a:extLst>
            </p:cNvPr>
            <p:cNvSpPr txBox="1"/>
            <p:nvPr/>
          </p:nvSpPr>
          <p:spPr>
            <a:xfrm>
              <a:off x="5970490" y="445674"/>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15" name="TextBox 114">
              <a:extLst>
                <a:ext uri="{FF2B5EF4-FFF2-40B4-BE49-F238E27FC236}">
                  <a16:creationId xmlns:a16="http://schemas.microsoft.com/office/drawing/2014/main" id="{41FFE181-A848-7F4F-AA0C-112E9C39D7E2}"/>
                </a:ext>
              </a:extLst>
            </p:cNvPr>
            <p:cNvSpPr txBox="1"/>
            <p:nvPr/>
          </p:nvSpPr>
          <p:spPr>
            <a:xfrm>
              <a:off x="6268886" y="444394"/>
              <a:ext cx="422626"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16" name="TextBox 115">
              <a:extLst>
                <a:ext uri="{FF2B5EF4-FFF2-40B4-BE49-F238E27FC236}">
                  <a16:creationId xmlns:a16="http://schemas.microsoft.com/office/drawing/2014/main" id="{628A2CAB-A7F1-BA66-7257-6D9BD67982CE}"/>
                </a:ext>
              </a:extLst>
            </p:cNvPr>
            <p:cNvSpPr txBox="1"/>
            <p:nvPr/>
          </p:nvSpPr>
          <p:spPr>
            <a:xfrm>
              <a:off x="6630863" y="280232"/>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117" name="TextBox 116">
              <a:extLst>
                <a:ext uri="{FF2B5EF4-FFF2-40B4-BE49-F238E27FC236}">
                  <a16:creationId xmlns:a16="http://schemas.microsoft.com/office/drawing/2014/main" id="{34FA7286-0B5C-E1F1-2848-7FAB4A8C961D}"/>
                </a:ext>
              </a:extLst>
            </p:cNvPr>
            <p:cNvSpPr txBox="1"/>
            <p:nvPr/>
          </p:nvSpPr>
          <p:spPr>
            <a:xfrm>
              <a:off x="5991909" y="280095"/>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118" name="TextBox 117">
              <a:extLst>
                <a:ext uri="{FF2B5EF4-FFF2-40B4-BE49-F238E27FC236}">
                  <a16:creationId xmlns:a16="http://schemas.microsoft.com/office/drawing/2014/main" id="{E5A44DFD-3EDB-3E67-B995-430782B8F4C2}"/>
                </a:ext>
              </a:extLst>
            </p:cNvPr>
            <p:cNvSpPr txBox="1"/>
            <p:nvPr/>
          </p:nvSpPr>
          <p:spPr>
            <a:xfrm>
              <a:off x="7029979" y="442688"/>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19" name="TextBox 118">
              <a:extLst>
                <a:ext uri="{FF2B5EF4-FFF2-40B4-BE49-F238E27FC236}">
                  <a16:creationId xmlns:a16="http://schemas.microsoft.com/office/drawing/2014/main" id="{5BC8776F-B761-7EF0-4550-3B46B0F732E8}"/>
                </a:ext>
              </a:extLst>
            </p:cNvPr>
            <p:cNvSpPr txBox="1"/>
            <p:nvPr/>
          </p:nvSpPr>
          <p:spPr>
            <a:xfrm>
              <a:off x="7326655" y="442688"/>
              <a:ext cx="327414"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20" name="TextBox 119">
              <a:extLst>
                <a:ext uri="{FF2B5EF4-FFF2-40B4-BE49-F238E27FC236}">
                  <a16:creationId xmlns:a16="http://schemas.microsoft.com/office/drawing/2014/main" id="{4073E2B4-D126-3CB0-9F9F-D20427517282}"/>
                </a:ext>
              </a:extLst>
            </p:cNvPr>
            <p:cNvSpPr txBox="1"/>
            <p:nvPr/>
          </p:nvSpPr>
          <p:spPr>
            <a:xfrm>
              <a:off x="7662142" y="365238"/>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121" name="TextBox 120">
              <a:extLst>
                <a:ext uri="{FF2B5EF4-FFF2-40B4-BE49-F238E27FC236}">
                  <a16:creationId xmlns:a16="http://schemas.microsoft.com/office/drawing/2014/main" id="{86276F05-4D1B-9860-65B7-DFE19BC38C4E}"/>
                </a:ext>
              </a:extLst>
            </p:cNvPr>
            <p:cNvSpPr txBox="1"/>
            <p:nvPr/>
          </p:nvSpPr>
          <p:spPr>
            <a:xfrm>
              <a:off x="7174270" y="315530"/>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122" name="TextBox 121">
              <a:extLst>
                <a:ext uri="{FF2B5EF4-FFF2-40B4-BE49-F238E27FC236}">
                  <a16:creationId xmlns:a16="http://schemas.microsoft.com/office/drawing/2014/main" id="{E311A226-6F37-857F-3E59-C97DE8386BAA}"/>
                </a:ext>
              </a:extLst>
            </p:cNvPr>
            <p:cNvSpPr txBox="1"/>
            <p:nvPr/>
          </p:nvSpPr>
          <p:spPr>
            <a:xfrm>
              <a:off x="8080096" y="442688"/>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23" name="TextBox 122">
              <a:extLst>
                <a:ext uri="{FF2B5EF4-FFF2-40B4-BE49-F238E27FC236}">
                  <a16:creationId xmlns:a16="http://schemas.microsoft.com/office/drawing/2014/main" id="{136410A6-E3C0-D6AC-A5E5-964000B3792E}"/>
                </a:ext>
              </a:extLst>
            </p:cNvPr>
            <p:cNvSpPr txBox="1"/>
            <p:nvPr/>
          </p:nvSpPr>
          <p:spPr>
            <a:xfrm>
              <a:off x="8391079" y="449509"/>
              <a:ext cx="323343"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24" name="TextBox 123">
              <a:extLst>
                <a:ext uri="{FF2B5EF4-FFF2-40B4-BE49-F238E27FC236}">
                  <a16:creationId xmlns:a16="http://schemas.microsoft.com/office/drawing/2014/main" id="{A8A72438-6BEE-DD5A-3508-33825A146D04}"/>
                </a:ext>
              </a:extLst>
            </p:cNvPr>
            <p:cNvSpPr txBox="1"/>
            <p:nvPr/>
          </p:nvSpPr>
          <p:spPr>
            <a:xfrm>
              <a:off x="8705328" y="364785"/>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125" name="TextBox 124">
              <a:extLst>
                <a:ext uri="{FF2B5EF4-FFF2-40B4-BE49-F238E27FC236}">
                  <a16:creationId xmlns:a16="http://schemas.microsoft.com/office/drawing/2014/main" id="{693193C0-E685-96E8-289E-594E4373D88F}"/>
                </a:ext>
              </a:extLst>
            </p:cNvPr>
            <p:cNvSpPr txBox="1"/>
            <p:nvPr/>
          </p:nvSpPr>
          <p:spPr>
            <a:xfrm>
              <a:off x="7977838" y="292473"/>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grpSp>
      <p:sp>
        <p:nvSpPr>
          <p:cNvPr id="2" name="Subtitle 1">
            <a:extLst>
              <a:ext uri="{FF2B5EF4-FFF2-40B4-BE49-F238E27FC236}">
                <a16:creationId xmlns:a16="http://schemas.microsoft.com/office/drawing/2014/main" id="{30E55D93-D27F-49DA-AAFA-E01D46D63A82}"/>
              </a:ext>
            </a:extLst>
          </p:cNvPr>
          <p:cNvSpPr>
            <a:spLocks noGrp="1"/>
          </p:cNvSpPr>
          <p:nvPr>
            <p:ph type="subTitle" idx="4294967295"/>
          </p:nvPr>
        </p:nvSpPr>
        <p:spPr>
          <a:xfrm>
            <a:off x="147148" y="4751762"/>
            <a:ext cx="3976565" cy="298754"/>
          </a:xfrm>
        </p:spPr>
        <p:txBody>
          <a:bodyPr>
            <a:normAutofit fontScale="32500" lnSpcReduction="20000"/>
          </a:bodyPr>
          <a:lstStyle/>
          <a:p>
            <a:pPr>
              <a:spcBef>
                <a:spcPct val="50000"/>
              </a:spcBef>
            </a:pPr>
            <a:r>
              <a:rPr lang="en-GB" altLang="en-US" sz="1200" b="0" i="1" dirty="0">
                <a:cs typeface="Calibri" panose="020F0502020204030204" pitchFamily="34" charset="0"/>
              </a:rPr>
              <a:t>Source: Nielsen </a:t>
            </a:r>
            <a:r>
              <a:rPr lang="en-GB" altLang="en-US" sz="1200" b="0" i="1" dirty="0" err="1">
                <a:cs typeface="Calibri" panose="020F0502020204030204" pitchFamily="34" charset="0"/>
              </a:rPr>
              <a:t>Homescan</a:t>
            </a:r>
            <a:r>
              <a:rPr lang="en-GB" altLang="en-US" sz="1200" b="0" i="1" dirty="0">
                <a:cs typeface="Calibri" panose="020F0502020204030204" pitchFamily="34" charset="0"/>
              </a:rPr>
              <a:t> SOT based on FMCG [New Base], Benchmark Total Grocers% Change Penetration = % Change in actual buyers</a:t>
            </a:r>
          </a:p>
          <a:p>
            <a:pPr>
              <a:spcBef>
                <a:spcPct val="50000"/>
              </a:spcBef>
            </a:pPr>
            <a:r>
              <a:rPr lang="en-GB" altLang="en-US" sz="1200" b="0" i="1" dirty="0">
                <a:cs typeface="Calibri" panose="020F0502020204030204" pitchFamily="34" charset="0"/>
              </a:rPr>
              <a:t>Penetration = Change in shoppers</a:t>
            </a:r>
          </a:p>
          <a:p>
            <a:endParaRPr lang="en-GB" sz="300" dirty="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68519"/>
            <a:ext cx="8434800" cy="393600"/>
          </a:xfrm>
        </p:spPr>
        <p:txBody>
          <a:bodyPr/>
          <a:lstStyle/>
          <a:p>
            <a:r>
              <a:rPr lang="en-GB" sz="1800" dirty="0">
                <a:solidFill>
                  <a:srgbClr val="2D6FF9"/>
                </a:solidFill>
                <a:latin typeface="+mj-lt"/>
              </a:rPr>
              <a:t>FMCG Essential Retail </a:t>
            </a:r>
            <a:r>
              <a:rPr lang="en-GB" sz="1800" dirty="0">
                <a:latin typeface="+mj-lt"/>
              </a:rPr>
              <a:t>– What you need to know!</a:t>
            </a:r>
          </a:p>
        </p:txBody>
      </p:sp>
      <p:sp>
        <p:nvSpPr>
          <p:cNvPr id="6" name="Rectangle 5">
            <a:extLst>
              <a:ext uri="{FF2B5EF4-FFF2-40B4-BE49-F238E27FC236}">
                <a16:creationId xmlns:a16="http://schemas.microsoft.com/office/drawing/2014/main" id="{54D9CC6F-4947-405F-9074-B79DC108ECF8}"/>
              </a:ext>
            </a:extLst>
          </p:cNvPr>
          <p:cNvSpPr/>
          <p:nvPr/>
        </p:nvSpPr>
        <p:spPr>
          <a:xfrm>
            <a:off x="152460" y="2148334"/>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302791" y="2568623"/>
            <a:ext cx="656918" cy="19784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152460" y="2550001"/>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217478" y="2179126"/>
            <a:ext cx="1016454" cy="507831"/>
          </a:xfrm>
          <a:prstGeom prst="rect">
            <a:avLst/>
          </a:prstGeom>
          <a:noFill/>
        </p:spPr>
        <p:txBody>
          <a:bodyPr wrap="square" lIns="0" rIns="0" rtlCol="0">
            <a:spAutoFit/>
          </a:bodyPr>
          <a:lstStyle/>
          <a:p>
            <a:pPr algn="l"/>
            <a:r>
              <a:rPr lang="en-GB" sz="900" b="1" dirty="0">
                <a:solidFill>
                  <a:schemeClr val="tx1"/>
                </a:solidFill>
                <a:latin typeface="Montserrat" pitchFamily="2" charset="77"/>
              </a:rPr>
              <a:t>Store Numbers </a:t>
            </a:r>
            <a:r>
              <a:rPr lang="en-GB" sz="900" b="1" dirty="0">
                <a:latin typeface="Montserrat" pitchFamily="2" charset="77"/>
              </a:rPr>
              <a:t>as of 22.04.23</a:t>
            </a:r>
          </a:p>
          <a:p>
            <a:pPr algn="l"/>
            <a:endParaRPr lang="en-GB" sz="900" b="1" dirty="0">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340809" y="2991396"/>
            <a:ext cx="544876" cy="2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327" y="3240205"/>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588" y="3536000"/>
            <a:ext cx="299324" cy="3168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221288" y="3871224"/>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679" y="4054008"/>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552" y="4301357"/>
            <a:ext cx="507631" cy="1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227039" y="2148334"/>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222928" y="2541934"/>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303881" y="2399304"/>
            <a:ext cx="284310" cy="200055"/>
          </a:xfrm>
          <a:prstGeom prst="rect">
            <a:avLst/>
          </a:prstGeom>
          <a:noFill/>
        </p:spPr>
        <p:txBody>
          <a:bodyPr wrap="square" lIns="0" rIns="0" rtlCol="0">
            <a:spAutoFit/>
          </a:bodyPr>
          <a:lstStyle/>
          <a:p>
            <a:pPr algn="l"/>
            <a:r>
              <a:rPr lang="en-GB" sz="700" dirty="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588190" y="2399303"/>
            <a:ext cx="614721" cy="200055"/>
          </a:xfrm>
          <a:prstGeom prst="rect">
            <a:avLst/>
          </a:prstGeom>
          <a:noFill/>
        </p:spPr>
        <p:txBody>
          <a:bodyPr wrap="square" lIns="0" rIns="0" rtlCol="0">
            <a:spAutoFit/>
          </a:bodyPr>
          <a:lstStyle/>
          <a:p>
            <a:pPr algn="l"/>
            <a:r>
              <a:rPr lang="en-GB" sz="700" dirty="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279752" y="2394269"/>
            <a:ext cx="284310" cy="200055"/>
          </a:xfrm>
          <a:prstGeom prst="rect">
            <a:avLst/>
          </a:prstGeom>
          <a:noFill/>
        </p:spPr>
        <p:txBody>
          <a:bodyPr wrap="square" lIns="0" rIns="0" rtlCol="0">
            <a:spAutoFit/>
          </a:bodyPr>
          <a:lstStyle/>
          <a:p>
            <a:pPr algn="l"/>
            <a:r>
              <a:rPr lang="en-GB" sz="700" dirty="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644741" y="2396122"/>
            <a:ext cx="284310" cy="200055"/>
          </a:xfrm>
          <a:prstGeom prst="rect">
            <a:avLst/>
          </a:prstGeom>
          <a:noFill/>
        </p:spPr>
        <p:txBody>
          <a:bodyPr wrap="square" lIns="0" rIns="0" rtlCol="0">
            <a:spAutoFit/>
          </a:bodyPr>
          <a:lstStyle/>
          <a:p>
            <a:pPr algn="l"/>
            <a:r>
              <a:rPr lang="en-GB" sz="700" dirty="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3025101" y="2394269"/>
            <a:ext cx="284310" cy="200055"/>
          </a:xfrm>
          <a:prstGeom prst="rect">
            <a:avLst/>
          </a:prstGeom>
          <a:noFill/>
        </p:spPr>
        <p:txBody>
          <a:bodyPr wrap="square" lIns="0" rIns="0" rtlCol="0">
            <a:spAutoFit/>
          </a:bodyPr>
          <a:lstStyle/>
          <a:p>
            <a:pPr algn="l"/>
            <a:r>
              <a:rPr lang="en-GB" sz="700" dirty="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501512" y="2394269"/>
            <a:ext cx="284310" cy="200055"/>
          </a:xfrm>
          <a:prstGeom prst="rect">
            <a:avLst/>
          </a:prstGeom>
          <a:noFill/>
        </p:spPr>
        <p:txBody>
          <a:bodyPr wrap="square" lIns="0" rIns="0" rtlCol="0">
            <a:spAutoFit/>
          </a:bodyPr>
          <a:lstStyle/>
          <a:p>
            <a:pPr algn="l"/>
            <a:r>
              <a:rPr lang="en-GB" sz="700" dirty="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225390" y="2285646"/>
            <a:ext cx="773611" cy="200055"/>
          </a:xfrm>
          <a:prstGeom prst="rect">
            <a:avLst/>
          </a:prstGeom>
          <a:noFill/>
        </p:spPr>
        <p:txBody>
          <a:bodyPr wrap="square" lIns="0" rIns="0" rtlCol="0">
            <a:spAutoFit/>
          </a:bodyPr>
          <a:lstStyle/>
          <a:p>
            <a:pPr algn="ctr"/>
            <a:r>
              <a:rPr lang="en-GB" sz="700" b="1" dirty="0">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845599" y="2009207"/>
            <a:ext cx="1582911" cy="312947"/>
            <a:chOff x="1732742" y="1718311"/>
            <a:chExt cx="1582911" cy="312947"/>
          </a:xfrm>
          <a:solidFill>
            <a:srgbClr val="2D6FF9"/>
          </a:solidFill>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grpFill/>
          </p:spPr>
          <p:txBody>
            <a:bodyPr wrap="square" lIns="0" rIns="0" rtlCol="0">
              <a:spAutoFit/>
            </a:bodyPr>
            <a:lstStyle/>
            <a:p>
              <a:pPr algn="ctr"/>
              <a:r>
                <a:rPr lang="en-GB" sz="1000" b="1" dirty="0">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228708" y="2829956"/>
            <a:ext cx="829876" cy="151877"/>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oup 92">
            <a:extLst>
              <a:ext uri="{FF2B5EF4-FFF2-40B4-BE49-F238E27FC236}">
                <a16:creationId xmlns:a16="http://schemas.microsoft.com/office/drawing/2014/main" id="{22DA12CD-256C-4D75-91D0-B7B827283644}"/>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261729" y="3183157"/>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303144" y="34480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835" y="3563382"/>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067" t="2987" r="27899" b="3010"/>
            <a:stretch/>
          </p:blipFill>
          <p:spPr bwMode="auto">
            <a:xfrm>
              <a:off x="4395379" y="3838553"/>
              <a:ext cx="19967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4179819" y="3350035"/>
              <a:ext cx="643538" cy="1177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079" y="4069985"/>
              <a:ext cx="22652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190837" y="4313358"/>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91148" y="4440155"/>
              <a:ext cx="188536" cy="1885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034" y="4649598"/>
              <a:ext cx="291176" cy="1739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2463" y="4829484"/>
              <a:ext cx="466840" cy="10576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071054" y="2864063"/>
              <a:ext cx="857418" cy="461665"/>
            </a:xfrm>
            <a:prstGeom prst="rect">
              <a:avLst/>
            </a:prstGeom>
            <a:noFill/>
          </p:spPr>
          <p:txBody>
            <a:bodyPr wrap="square" lIns="0" rIns="0" rtlCol="0">
              <a:spAutoFit/>
            </a:bodyPr>
            <a:lstStyle/>
            <a:p>
              <a:pPr algn="ctr"/>
              <a:r>
                <a:rPr lang="en-GB" sz="800" b="1" dirty="0">
                  <a:latin typeface="Montserrat" pitchFamily="2" charset="77"/>
                </a:rPr>
                <a:t>Value Index </a:t>
              </a:r>
            </a:p>
            <a:p>
              <a:pPr algn="ctr"/>
              <a:r>
                <a:rPr lang="en-GB" sz="800" b="1" dirty="0">
                  <a:latin typeface="Montserrat" pitchFamily="2" charset="77"/>
                </a:rPr>
                <a:t>52 we 22.04.23</a:t>
              </a:r>
            </a:p>
            <a:p>
              <a:pPr algn="ctr"/>
              <a:endParaRPr lang="en-GB" sz="800" b="1" dirty="0">
                <a:latin typeface="Montserrat" pitchFamily="2" charset="77"/>
              </a:endParaRP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dirty="0">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dirty="0">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dirty="0">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dirty="0">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dirty="0">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dirty="0">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dirty="0">
                  <a:latin typeface="Montserrat" pitchFamily="2" charset="77"/>
                </a:rPr>
                <a:t>Older Singles</a:t>
              </a:r>
            </a:p>
          </p:txBody>
        </p:sp>
      </p:grpSp>
      <p:sp>
        <p:nvSpPr>
          <p:cNvPr id="104" name="TextBox 103">
            <a:extLst>
              <a:ext uri="{FF2B5EF4-FFF2-40B4-BE49-F238E27FC236}">
                <a16:creationId xmlns:a16="http://schemas.microsoft.com/office/drawing/2014/main" id="{45C83AE0-E11D-4BA2-9B0B-CDEDFD38A55A}"/>
              </a:ext>
            </a:extLst>
          </p:cNvPr>
          <p:cNvSpPr txBox="1"/>
          <p:nvPr/>
        </p:nvSpPr>
        <p:spPr>
          <a:xfrm>
            <a:off x="6595093" y="2821329"/>
            <a:ext cx="925865" cy="246221"/>
          </a:xfrm>
          <a:prstGeom prst="rect">
            <a:avLst/>
          </a:prstGeom>
          <a:solidFill>
            <a:srgbClr val="2D6FF9"/>
          </a:solidFill>
          <a:ln>
            <a:noFill/>
          </a:ln>
        </p:spPr>
        <p:txBody>
          <a:bodyPr wrap="square" lIns="0" rIns="0" rtlCol="0">
            <a:spAutoFit/>
          </a:bodyPr>
          <a:lstStyle/>
          <a:p>
            <a:pPr algn="ctr"/>
            <a:r>
              <a:rPr lang="en-GB" sz="1000" b="1" dirty="0">
                <a:solidFill>
                  <a:schemeClr val="bg1"/>
                </a:solidFill>
                <a:latin typeface="Montserrat" pitchFamily="2" charset="77"/>
              </a:rPr>
              <a:t>Life stage</a:t>
            </a:r>
          </a:p>
        </p:txBody>
      </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4"/>
          <a:stretch>
            <a:fillRect/>
          </a:stretch>
        </p:blipFill>
        <p:spPr>
          <a:xfrm>
            <a:off x="788518" y="313935"/>
            <a:ext cx="2906862" cy="168648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645D4BAB-A9FA-433B-B8FC-5CC6E32D19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877" y="4499806"/>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3DD3EFD0-C043-49B1-A71A-318C4B424A5E}"/>
              </a:ext>
            </a:extLst>
          </p:cNvPr>
          <p:cNvGraphicFramePr>
            <a:graphicFrameLocks noGrp="1"/>
          </p:cNvGraphicFramePr>
          <p:nvPr>
            <p:extLst>
              <p:ext uri="{D42A27DB-BD31-4B8C-83A1-F6EECF244321}">
                <p14:modId xmlns:p14="http://schemas.microsoft.com/office/powerpoint/2010/main" val="933029587"/>
              </p:ext>
            </p:extLst>
          </p:nvPr>
        </p:nvGraphicFramePr>
        <p:xfrm>
          <a:off x="1195710" y="2534091"/>
          <a:ext cx="2657845" cy="2085714"/>
        </p:xfrm>
        <a:graphic>
          <a:graphicData uri="http://schemas.openxmlformats.org/drawingml/2006/table">
            <a:tbl>
              <a:tblPr/>
              <a:tblGrid>
                <a:gridCol w="457642">
                  <a:extLst>
                    <a:ext uri="{9D8B030D-6E8A-4147-A177-3AD203B41FA5}">
                      <a16:colId xmlns:a16="http://schemas.microsoft.com/office/drawing/2014/main" val="3942502265"/>
                    </a:ext>
                  </a:extLst>
                </a:gridCol>
                <a:gridCol w="440041">
                  <a:extLst>
                    <a:ext uri="{9D8B030D-6E8A-4147-A177-3AD203B41FA5}">
                      <a16:colId xmlns:a16="http://schemas.microsoft.com/office/drawing/2014/main" val="41976958"/>
                    </a:ext>
                  </a:extLst>
                </a:gridCol>
                <a:gridCol w="457642">
                  <a:extLst>
                    <a:ext uri="{9D8B030D-6E8A-4147-A177-3AD203B41FA5}">
                      <a16:colId xmlns:a16="http://schemas.microsoft.com/office/drawing/2014/main" val="1980218238"/>
                    </a:ext>
                  </a:extLst>
                </a:gridCol>
                <a:gridCol w="422439">
                  <a:extLst>
                    <a:ext uri="{9D8B030D-6E8A-4147-A177-3AD203B41FA5}">
                      <a16:colId xmlns:a16="http://schemas.microsoft.com/office/drawing/2014/main" val="3140549208"/>
                    </a:ext>
                  </a:extLst>
                </a:gridCol>
                <a:gridCol w="457642">
                  <a:extLst>
                    <a:ext uri="{9D8B030D-6E8A-4147-A177-3AD203B41FA5}">
                      <a16:colId xmlns:a16="http://schemas.microsoft.com/office/drawing/2014/main" val="811500473"/>
                    </a:ext>
                  </a:extLst>
                </a:gridCol>
                <a:gridCol w="422439">
                  <a:extLst>
                    <a:ext uri="{9D8B030D-6E8A-4147-A177-3AD203B41FA5}">
                      <a16:colId xmlns:a16="http://schemas.microsoft.com/office/drawing/2014/main" val="5782853"/>
                    </a:ext>
                  </a:extLst>
                </a:gridCol>
              </a:tblGrid>
              <a:tr h="231746">
                <a:tc>
                  <a:txBody>
                    <a:bodyPr/>
                    <a:lstStyle/>
                    <a:p>
                      <a:pPr algn="ctr" fontAlgn="b"/>
                      <a:r>
                        <a:rPr lang="en-GB" sz="700" b="0" i="0" u="none" strike="noStrike" dirty="0">
                          <a:solidFill>
                            <a:srgbClr val="000000"/>
                          </a:solidFill>
                          <a:effectLst/>
                          <a:latin typeface="+mj-lt"/>
                        </a:rPr>
                        <a:t>2756</a:t>
                      </a:r>
                    </a:p>
                  </a:txBody>
                  <a:tcPr marL="0" marR="0" marT="0" marB="0" anchor="b">
                    <a:lnL>
                      <a:noFill/>
                    </a:lnL>
                    <a:lnR>
                      <a:noFill/>
                    </a:lnR>
                    <a:lnT>
                      <a:noFill/>
                    </a:lnT>
                    <a:lnB>
                      <a:noFill/>
                    </a:lnB>
                  </a:tcPr>
                </a:tc>
                <a:tc>
                  <a:txBody>
                    <a:bodyPr/>
                    <a:lstStyle/>
                    <a:p>
                      <a:pPr algn="ctr" fontAlgn="b"/>
                      <a:r>
                        <a:rPr lang="en-GB" sz="700" b="0" i="0" u="none" strike="noStrike" dirty="0">
                          <a:solidFill>
                            <a:srgbClr val="000000"/>
                          </a:solidFill>
                          <a:effectLst/>
                          <a:latin typeface="+mj-lt"/>
                        </a:rPr>
                        <a:t>1899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284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195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353</a:t>
                      </a:r>
                    </a:p>
                  </a:txBody>
                  <a:tcPr marL="0" marR="0" marT="0" marB="0" anchor="b">
                    <a:lnL>
                      <a:noFill/>
                    </a:lnL>
                    <a:lnR>
                      <a:noFill/>
                    </a:lnR>
                    <a:lnT>
                      <a:noFill/>
                    </a:lnT>
                    <a:lnB>
                      <a:noFill/>
                    </a:lnB>
                  </a:tcPr>
                </a:tc>
                <a:extLst>
                  <a:ext uri="{0D108BD9-81ED-4DB2-BD59-A6C34878D82A}">
                    <a16:rowId xmlns:a16="http://schemas.microsoft.com/office/drawing/2014/main" val="624242297"/>
                  </a:ext>
                </a:extLst>
              </a:tr>
              <a:tr h="231746">
                <a:tc>
                  <a:txBody>
                    <a:bodyPr/>
                    <a:lstStyle/>
                    <a:p>
                      <a:pPr algn="ctr" fontAlgn="b"/>
                      <a:r>
                        <a:rPr lang="en-GB" sz="700" b="0" i="0" u="none" strike="noStrike" dirty="0">
                          <a:solidFill>
                            <a:srgbClr val="000000"/>
                          </a:solidFill>
                          <a:effectLst/>
                          <a:latin typeface="+mj-lt"/>
                        </a:rPr>
                        <a:t>1399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813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43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171</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142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230</a:t>
                      </a:r>
                    </a:p>
                  </a:txBody>
                  <a:tcPr marL="0" marR="0" marT="0" marB="0" anchor="b">
                    <a:lnL>
                      <a:noFill/>
                    </a:lnL>
                    <a:lnR>
                      <a:noFill/>
                    </a:lnR>
                    <a:lnT>
                      <a:noFill/>
                    </a:lnT>
                    <a:lnB>
                      <a:noFill/>
                    </a:lnB>
                  </a:tcPr>
                </a:tc>
                <a:extLst>
                  <a:ext uri="{0D108BD9-81ED-4DB2-BD59-A6C34878D82A}">
                    <a16:rowId xmlns:a16="http://schemas.microsoft.com/office/drawing/2014/main" val="2930578231"/>
                  </a:ext>
                </a:extLst>
              </a:tr>
              <a:tr h="231746">
                <a:tc>
                  <a:txBody>
                    <a:bodyPr/>
                    <a:lstStyle/>
                    <a:p>
                      <a:pPr algn="ctr" fontAlgn="b"/>
                      <a:r>
                        <a:rPr lang="en-GB" sz="700" b="0" i="0" u="none" strike="noStrike">
                          <a:solidFill>
                            <a:srgbClr val="000000"/>
                          </a:solidFill>
                          <a:effectLst/>
                          <a:latin typeface="+mj-lt"/>
                        </a:rPr>
                        <a:t>588</a:t>
                      </a:r>
                    </a:p>
                  </a:txBody>
                  <a:tcPr marL="0" marR="0" marT="0" marB="0" anchor="b">
                    <a:lnL>
                      <a:noFill/>
                    </a:lnL>
                    <a:lnR>
                      <a:noFill/>
                    </a:lnR>
                    <a:lnT>
                      <a:noFill/>
                    </a:lnT>
                    <a:lnB>
                      <a:noFill/>
                    </a:lnB>
                  </a:tcPr>
                </a:tc>
                <a:tc>
                  <a:txBody>
                    <a:bodyPr/>
                    <a:lstStyle/>
                    <a:p>
                      <a:pPr algn="ctr" fontAlgn="b"/>
                      <a:r>
                        <a:rPr lang="en-GB" sz="700" b="0" i="0" u="none" strike="noStrike" dirty="0">
                          <a:solidFill>
                            <a:srgbClr val="000000"/>
                          </a:solidFill>
                          <a:effectLst/>
                          <a:latin typeface="+mj-lt"/>
                        </a:rPr>
                        <a:t>1</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134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86</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113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254</a:t>
                      </a:r>
                    </a:p>
                  </a:txBody>
                  <a:tcPr marL="0" marR="0" marT="0" marB="0" anchor="b">
                    <a:lnL>
                      <a:noFill/>
                    </a:lnL>
                    <a:lnR>
                      <a:noFill/>
                    </a:lnR>
                    <a:lnT>
                      <a:noFill/>
                    </a:lnT>
                    <a:lnB>
                      <a:noFill/>
                    </a:lnB>
                  </a:tcPr>
                </a:tc>
                <a:extLst>
                  <a:ext uri="{0D108BD9-81ED-4DB2-BD59-A6C34878D82A}">
                    <a16:rowId xmlns:a16="http://schemas.microsoft.com/office/drawing/2014/main" val="3259175167"/>
                  </a:ext>
                </a:extLst>
              </a:tr>
              <a:tr h="231746">
                <a:tc>
                  <a:txBody>
                    <a:bodyPr/>
                    <a:lstStyle/>
                    <a:p>
                      <a:pPr algn="ctr" fontAlgn="b"/>
                      <a:r>
                        <a:rPr lang="en-GB" sz="700" b="0" i="0" u="none" strike="noStrike">
                          <a:solidFill>
                            <a:srgbClr val="000000"/>
                          </a:solidFill>
                          <a:effectLst/>
                          <a:latin typeface="+mj-lt"/>
                        </a:rPr>
                        <a:t>499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4</a:t>
                      </a:r>
                    </a:p>
                  </a:txBody>
                  <a:tcPr marL="0" marR="0" marT="0" marB="0" anchor="b">
                    <a:lnL>
                      <a:noFill/>
                    </a:lnL>
                    <a:lnR>
                      <a:noFill/>
                    </a:lnR>
                    <a:lnT>
                      <a:noFill/>
                    </a:lnT>
                    <a:lnB>
                      <a:noFill/>
                    </a:lnB>
                  </a:tcPr>
                </a:tc>
                <a:tc>
                  <a:txBody>
                    <a:bodyPr/>
                    <a:lstStyle/>
                    <a:p>
                      <a:pPr algn="ctr" fontAlgn="b"/>
                      <a:r>
                        <a:rPr lang="en-GB" sz="700" b="0" i="0" u="none" strike="noStrike" dirty="0">
                          <a:solidFill>
                            <a:srgbClr val="000000"/>
                          </a:solidFill>
                          <a:effectLst/>
                          <a:latin typeface="+mj-lt"/>
                        </a:rPr>
                        <a:t>10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185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245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55</a:t>
                      </a:r>
                    </a:p>
                  </a:txBody>
                  <a:tcPr marL="0" marR="0" marT="0" marB="0" anchor="b">
                    <a:lnL>
                      <a:noFill/>
                    </a:lnL>
                    <a:lnR>
                      <a:noFill/>
                    </a:lnR>
                    <a:lnT>
                      <a:noFill/>
                    </a:lnT>
                    <a:lnB>
                      <a:noFill/>
                    </a:lnB>
                  </a:tcPr>
                </a:tc>
                <a:extLst>
                  <a:ext uri="{0D108BD9-81ED-4DB2-BD59-A6C34878D82A}">
                    <a16:rowId xmlns:a16="http://schemas.microsoft.com/office/drawing/2014/main" val="3056516010"/>
                  </a:ext>
                </a:extLst>
              </a:tr>
              <a:tr h="231746">
                <a:tc>
                  <a:txBody>
                    <a:bodyPr/>
                    <a:lstStyle/>
                    <a:p>
                      <a:pPr algn="ctr" fontAlgn="b"/>
                      <a:r>
                        <a:rPr lang="en-GB" sz="700" b="0" i="0" u="none" strike="noStrike">
                          <a:solidFill>
                            <a:srgbClr val="000000"/>
                          </a:solidFill>
                          <a:effectLst/>
                          <a:latin typeface="+mj-lt"/>
                        </a:rPr>
                        <a:t>3669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2673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821</a:t>
                      </a:r>
                    </a:p>
                  </a:txBody>
                  <a:tcPr marL="0" marR="0" marT="0" marB="0" anchor="b">
                    <a:lnL>
                      <a:noFill/>
                    </a:lnL>
                    <a:lnR>
                      <a:noFill/>
                    </a:lnR>
                    <a:lnT>
                      <a:noFill/>
                    </a:lnT>
                    <a:lnB>
                      <a:noFill/>
                    </a:lnB>
                  </a:tcPr>
                </a:tc>
                <a:tc>
                  <a:txBody>
                    <a:bodyPr/>
                    <a:lstStyle/>
                    <a:p>
                      <a:pPr algn="ctr" fontAlgn="b"/>
                      <a:r>
                        <a:rPr lang="en-GB" sz="700" b="0" i="0" u="none" strike="noStrike" dirty="0">
                          <a:solidFill>
                            <a:srgbClr val="000000"/>
                          </a:solidFill>
                          <a:effectLst/>
                          <a:latin typeface="+mj-lt"/>
                        </a:rPr>
                        <a:t>175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0</a:t>
                      </a:r>
                    </a:p>
                  </a:txBody>
                  <a:tcPr marL="0" marR="0" marT="0" marB="0" anchor="b">
                    <a:lnL>
                      <a:noFill/>
                    </a:lnL>
                    <a:lnR>
                      <a:noFill/>
                    </a:lnR>
                    <a:lnT>
                      <a:noFill/>
                    </a:lnT>
                    <a:lnB>
                      <a:noFill/>
                    </a:lnB>
                  </a:tcPr>
                </a:tc>
                <a:extLst>
                  <a:ext uri="{0D108BD9-81ED-4DB2-BD59-A6C34878D82A}">
                    <a16:rowId xmlns:a16="http://schemas.microsoft.com/office/drawing/2014/main" val="463484052"/>
                  </a:ext>
                </a:extLst>
              </a:tr>
              <a:tr h="231746">
                <a:tc>
                  <a:txBody>
                    <a:bodyPr/>
                    <a:lstStyle/>
                    <a:p>
                      <a:pPr algn="ctr" fontAlgn="b"/>
                      <a:r>
                        <a:rPr lang="en-GB" sz="700" b="0" i="0" u="none" strike="noStrike">
                          <a:solidFill>
                            <a:srgbClr val="000000"/>
                          </a:solidFill>
                          <a:effectLst/>
                          <a:latin typeface="+mj-lt"/>
                        </a:rPr>
                        <a:t>331</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50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207</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44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7</a:t>
                      </a:r>
                    </a:p>
                  </a:txBody>
                  <a:tcPr marL="0" marR="0" marT="0" marB="0" anchor="b">
                    <a:lnL>
                      <a:noFill/>
                    </a:lnL>
                    <a:lnR>
                      <a:noFill/>
                    </a:lnR>
                    <a:lnT>
                      <a:noFill/>
                    </a:lnT>
                    <a:lnB>
                      <a:noFill/>
                    </a:lnB>
                  </a:tcPr>
                </a:tc>
                <a:extLst>
                  <a:ext uri="{0D108BD9-81ED-4DB2-BD59-A6C34878D82A}">
                    <a16:rowId xmlns:a16="http://schemas.microsoft.com/office/drawing/2014/main" val="1223038441"/>
                  </a:ext>
                </a:extLst>
              </a:tr>
              <a:tr h="231746">
                <a:tc>
                  <a:txBody>
                    <a:bodyPr/>
                    <a:lstStyle/>
                    <a:p>
                      <a:pPr algn="ctr" fontAlgn="b"/>
                      <a:r>
                        <a:rPr lang="en-GB" sz="700" b="0" i="0" u="none" strike="noStrike">
                          <a:solidFill>
                            <a:srgbClr val="000000"/>
                          </a:solidFill>
                          <a:effectLst/>
                          <a:latin typeface="+mj-lt"/>
                        </a:rPr>
                        <a:t>1008</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539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296</a:t>
                      </a:r>
                    </a:p>
                  </a:txBody>
                  <a:tcPr marL="0" marR="0" marT="0" marB="0" anchor="b">
                    <a:lnL>
                      <a:noFill/>
                    </a:lnL>
                    <a:lnR>
                      <a:noFill/>
                    </a:lnR>
                    <a:lnT>
                      <a:noFill/>
                    </a:lnT>
                    <a:lnB>
                      <a:noFill/>
                    </a:lnB>
                  </a:tcPr>
                </a:tc>
                <a:tc>
                  <a:txBody>
                    <a:bodyPr/>
                    <a:lstStyle/>
                    <a:p>
                      <a:pPr algn="ctr" fontAlgn="b"/>
                      <a:r>
                        <a:rPr lang="en-GB" sz="700" b="0" i="0" u="none" strike="noStrike" dirty="0">
                          <a:solidFill>
                            <a:srgbClr val="000000"/>
                          </a:solidFill>
                          <a:effectLst/>
                          <a:latin typeface="+mj-lt"/>
                        </a:rPr>
                        <a:t>153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13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7</a:t>
                      </a:r>
                    </a:p>
                  </a:txBody>
                  <a:tcPr marL="0" marR="0" marT="0" marB="0" anchor="b">
                    <a:lnL>
                      <a:noFill/>
                    </a:lnL>
                    <a:lnR>
                      <a:noFill/>
                    </a:lnR>
                    <a:lnT>
                      <a:noFill/>
                    </a:lnT>
                    <a:lnB>
                      <a:noFill/>
                    </a:lnB>
                  </a:tcPr>
                </a:tc>
                <a:extLst>
                  <a:ext uri="{0D108BD9-81ED-4DB2-BD59-A6C34878D82A}">
                    <a16:rowId xmlns:a16="http://schemas.microsoft.com/office/drawing/2014/main" val="1789905054"/>
                  </a:ext>
                </a:extLst>
              </a:tr>
              <a:tr h="231746">
                <a:tc>
                  <a:txBody>
                    <a:bodyPr/>
                    <a:lstStyle/>
                    <a:p>
                      <a:pPr algn="ctr" fontAlgn="b"/>
                      <a:r>
                        <a:rPr lang="en-GB" sz="700" b="0" i="0" u="none" strike="noStrike">
                          <a:solidFill>
                            <a:srgbClr val="000000"/>
                          </a:solidFill>
                          <a:effectLst/>
                          <a:latin typeface="+mj-lt"/>
                        </a:rPr>
                        <a:t>958</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77</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834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47</a:t>
                      </a:r>
                    </a:p>
                  </a:txBody>
                  <a:tcPr marL="0" marR="0" marT="0" marB="0" anchor="b">
                    <a:lnL>
                      <a:noFill/>
                    </a:lnL>
                    <a:lnR>
                      <a:noFill/>
                    </a:lnR>
                    <a:lnT>
                      <a:noFill/>
                    </a:lnT>
                    <a:lnB>
                      <a:noFill/>
                    </a:lnB>
                  </a:tcPr>
                </a:tc>
                <a:tc>
                  <a:txBody>
                    <a:bodyPr/>
                    <a:lstStyle/>
                    <a:p>
                      <a:pPr algn="ctr" fontAlgn="b"/>
                      <a:r>
                        <a:rPr lang="en-GB" sz="700" b="0" i="0" u="none" strike="noStrike" dirty="0">
                          <a:solidFill>
                            <a:srgbClr val="000000"/>
                          </a:solidFill>
                          <a:effectLst/>
                          <a:latin typeface="+mj-lt"/>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0</a:t>
                      </a:r>
                    </a:p>
                  </a:txBody>
                  <a:tcPr marL="0" marR="0" marT="0" marB="0" anchor="b">
                    <a:lnL>
                      <a:noFill/>
                    </a:lnL>
                    <a:lnR>
                      <a:noFill/>
                    </a:lnR>
                    <a:lnT>
                      <a:noFill/>
                    </a:lnT>
                    <a:lnB>
                      <a:noFill/>
                    </a:lnB>
                  </a:tcPr>
                </a:tc>
                <a:extLst>
                  <a:ext uri="{0D108BD9-81ED-4DB2-BD59-A6C34878D82A}">
                    <a16:rowId xmlns:a16="http://schemas.microsoft.com/office/drawing/2014/main" val="2397810038"/>
                  </a:ext>
                </a:extLst>
              </a:tr>
              <a:tr h="231746">
                <a:tc>
                  <a:txBody>
                    <a:bodyPr/>
                    <a:lstStyle/>
                    <a:p>
                      <a:pPr algn="ctr" fontAlgn="b"/>
                      <a:r>
                        <a:rPr lang="en-GB" sz="700" b="0" i="0" u="none" strike="noStrike">
                          <a:solidFill>
                            <a:srgbClr val="000000"/>
                          </a:solidFill>
                          <a:effectLst/>
                          <a:latin typeface="+mj-lt"/>
                        </a:rPr>
                        <a:t>26</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mj-lt"/>
                        </a:rPr>
                        <a:t>0</a:t>
                      </a:r>
                    </a:p>
                  </a:txBody>
                  <a:tcPr marL="0" marR="0" marT="0" marB="0" anchor="b">
                    <a:lnL>
                      <a:noFill/>
                    </a:lnL>
                    <a:lnR>
                      <a:noFill/>
                    </a:lnR>
                    <a:lnT>
                      <a:noFill/>
                    </a:lnT>
                    <a:lnB>
                      <a:noFill/>
                    </a:lnB>
                  </a:tcPr>
                </a:tc>
                <a:tc>
                  <a:txBody>
                    <a:bodyPr/>
                    <a:lstStyle/>
                    <a:p>
                      <a:pPr algn="ctr" fontAlgn="b"/>
                      <a:r>
                        <a:rPr lang="en-GB" sz="700" b="0" i="0" u="none" strike="noStrike" dirty="0">
                          <a:solidFill>
                            <a:srgbClr val="000000"/>
                          </a:solidFill>
                          <a:effectLst/>
                          <a:latin typeface="+mj-lt"/>
                        </a:rPr>
                        <a:t>0</a:t>
                      </a:r>
                    </a:p>
                  </a:txBody>
                  <a:tcPr marL="0" marR="0" marT="0" marB="0" anchor="b">
                    <a:lnL>
                      <a:noFill/>
                    </a:lnL>
                    <a:lnR>
                      <a:noFill/>
                    </a:lnR>
                    <a:lnT>
                      <a:noFill/>
                    </a:lnT>
                    <a:lnB>
                      <a:noFill/>
                    </a:lnB>
                  </a:tcPr>
                </a:tc>
                <a:tc>
                  <a:txBody>
                    <a:bodyPr/>
                    <a:lstStyle/>
                    <a:p>
                      <a:pPr algn="ctr" fontAlgn="b"/>
                      <a:r>
                        <a:rPr lang="en-GB" sz="700" b="0" i="0" u="none" strike="noStrike" dirty="0">
                          <a:solidFill>
                            <a:srgbClr val="000000"/>
                          </a:solidFill>
                          <a:effectLst/>
                          <a:latin typeface="+mj-lt"/>
                        </a:rPr>
                        <a:t>26</a:t>
                      </a:r>
                    </a:p>
                  </a:txBody>
                  <a:tcPr marL="0" marR="0" marT="0" marB="0" anchor="b">
                    <a:lnL>
                      <a:noFill/>
                    </a:lnL>
                    <a:lnR>
                      <a:noFill/>
                    </a:lnR>
                    <a:lnT>
                      <a:noFill/>
                    </a:lnT>
                    <a:lnB>
                      <a:noFill/>
                    </a:lnB>
                  </a:tcPr>
                </a:tc>
                <a:extLst>
                  <a:ext uri="{0D108BD9-81ED-4DB2-BD59-A6C34878D82A}">
                    <a16:rowId xmlns:a16="http://schemas.microsoft.com/office/drawing/2014/main" val="3950183736"/>
                  </a:ext>
                </a:extLst>
              </a:tr>
            </a:tbl>
          </a:graphicData>
        </a:graphic>
      </p:graphicFrame>
      <p:graphicFrame>
        <p:nvGraphicFramePr>
          <p:cNvPr id="7" name="Table 6">
            <a:extLst>
              <a:ext uri="{FF2B5EF4-FFF2-40B4-BE49-F238E27FC236}">
                <a16:creationId xmlns:a16="http://schemas.microsoft.com/office/drawing/2014/main" id="{D51B7C71-A369-482C-ACF1-B6D28E3948A4}"/>
              </a:ext>
            </a:extLst>
          </p:cNvPr>
          <p:cNvGraphicFramePr>
            <a:graphicFrameLocks noGrp="1"/>
          </p:cNvGraphicFramePr>
          <p:nvPr>
            <p:extLst>
              <p:ext uri="{D42A27DB-BD31-4B8C-83A1-F6EECF244321}">
                <p14:modId xmlns:p14="http://schemas.microsoft.com/office/powerpoint/2010/main" val="4005234803"/>
              </p:ext>
            </p:extLst>
          </p:nvPr>
        </p:nvGraphicFramePr>
        <p:xfrm>
          <a:off x="5080250" y="3170281"/>
          <a:ext cx="4002254" cy="1957483"/>
        </p:xfrm>
        <a:graphic>
          <a:graphicData uri="http://schemas.openxmlformats.org/drawingml/2006/table">
            <a:tbl>
              <a:tblPr/>
              <a:tblGrid>
                <a:gridCol w="437320">
                  <a:extLst>
                    <a:ext uri="{9D8B030D-6E8A-4147-A177-3AD203B41FA5}">
                      <a16:colId xmlns:a16="http://schemas.microsoft.com/office/drawing/2014/main" val="3004602203"/>
                    </a:ext>
                  </a:extLst>
                </a:gridCol>
                <a:gridCol w="468556">
                  <a:extLst>
                    <a:ext uri="{9D8B030D-6E8A-4147-A177-3AD203B41FA5}">
                      <a16:colId xmlns:a16="http://schemas.microsoft.com/office/drawing/2014/main" val="2573771491"/>
                    </a:ext>
                  </a:extLst>
                </a:gridCol>
                <a:gridCol w="696977">
                  <a:extLst>
                    <a:ext uri="{9D8B030D-6E8A-4147-A177-3AD203B41FA5}">
                      <a16:colId xmlns:a16="http://schemas.microsoft.com/office/drawing/2014/main" val="392774381"/>
                    </a:ext>
                  </a:extLst>
                </a:gridCol>
                <a:gridCol w="790689">
                  <a:extLst>
                    <a:ext uri="{9D8B030D-6E8A-4147-A177-3AD203B41FA5}">
                      <a16:colId xmlns:a16="http://schemas.microsoft.com/office/drawing/2014/main" val="100065998"/>
                    </a:ext>
                  </a:extLst>
                </a:gridCol>
                <a:gridCol w="523222">
                  <a:extLst>
                    <a:ext uri="{9D8B030D-6E8A-4147-A177-3AD203B41FA5}">
                      <a16:colId xmlns:a16="http://schemas.microsoft.com/office/drawing/2014/main" val="3103774814"/>
                    </a:ext>
                  </a:extLst>
                </a:gridCol>
                <a:gridCol w="562268">
                  <a:extLst>
                    <a:ext uri="{9D8B030D-6E8A-4147-A177-3AD203B41FA5}">
                      <a16:colId xmlns:a16="http://schemas.microsoft.com/office/drawing/2014/main" val="3801949081"/>
                    </a:ext>
                  </a:extLst>
                </a:gridCol>
                <a:gridCol w="523222">
                  <a:extLst>
                    <a:ext uri="{9D8B030D-6E8A-4147-A177-3AD203B41FA5}">
                      <a16:colId xmlns:a16="http://schemas.microsoft.com/office/drawing/2014/main" val="3236543447"/>
                    </a:ext>
                  </a:extLst>
                </a:gridCol>
              </a:tblGrid>
              <a:tr h="177953">
                <a:tc>
                  <a:txBody>
                    <a:bodyPr/>
                    <a:lstStyle/>
                    <a:p>
                      <a:pPr algn="ctr" fontAlgn="ctr"/>
                      <a:r>
                        <a:rPr lang="en-GB" sz="700" b="0" i="0" u="none" strike="noStrike">
                          <a:solidFill>
                            <a:srgbClr val="000000"/>
                          </a:solidFill>
                          <a:effectLst/>
                          <a:latin typeface="Arial" panose="020B0604020202020204" pitchFamily="34" charset="0"/>
                        </a:rPr>
                        <a:t>114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extLst>
                  <a:ext uri="{0D108BD9-81ED-4DB2-BD59-A6C34878D82A}">
                    <a16:rowId xmlns:a16="http://schemas.microsoft.com/office/drawing/2014/main" val="2056061377"/>
                  </a:ext>
                </a:extLst>
              </a:tr>
              <a:tr h="177953">
                <a:tc>
                  <a:txBody>
                    <a:bodyPr/>
                    <a:lstStyle/>
                    <a:p>
                      <a:pPr algn="ctr" fontAlgn="ctr"/>
                      <a:r>
                        <a:rPr lang="en-GB" sz="700" b="0" i="0" u="none" strike="noStrike">
                          <a:solidFill>
                            <a:srgbClr val="000000"/>
                          </a:solidFill>
                          <a:effectLst/>
                          <a:latin typeface="Arial" panose="020B0604020202020204" pitchFamily="34" charset="0"/>
                        </a:rPr>
                        <a:t>77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tcPr>
                </a:tc>
                <a:extLst>
                  <a:ext uri="{0D108BD9-81ED-4DB2-BD59-A6C34878D82A}">
                    <a16:rowId xmlns:a16="http://schemas.microsoft.com/office/drawing/2014/main" val="207951823"/>
                  </a:ext>
                </a:extLst>
              </a:tr>
              <a:tr h="177953">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143</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137</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131</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71</a:t>
                      </a:r>
                    </a:p>
                  </a:txBody>
                  <a:tcPr marL="0" marR="0" marT="0" marB="0" anchor="ctr">
                    <a:lnL>
                      <a:noFill/>
                    </a:lnL>
                    <a:lnR>
                      <a:noFill/>
                    </a:lnR>
                    <a:lnT>
                      <a:noFill/>
                    </a:lnT>
                    <a:lnB>
                      <a:noFill/>
                    </a:lnB>
                  </a:tcPr>
                </a:tc>
                <a:extLst>
                  <a:ext uri="{0D108BD9-81ED-4DB2-BD59-A6C34878D82A}">
                    <a16:rowId xmlns:a16="http://schemas.microsoft.com/office/drawing/2014/main" val="2892581859"/>
                  </a:ext>
                </a:extLst>
              </a:tr>
              <a:tr h="177953">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105</a:t>
                      </a:r>
                    </a:p>
                  </a:txBody>
                  <a:tcPr marL="0" marR="0" marT="0" marB="0" anchor="ctr">
                    <a:lnL>
                      <a:noFill/>
                    </a:lnL>
                    <a:lnR>
                      <a:noFill/>
                    </a:lnR>
                    <a:lnT>
                      <a:noFill/>
                    </a:lnT>
                    <a:lnB>
                      <a:noFill/>
                    </a:lnB>
                  </a:tcPr>
                </a:tc>
                <a:extLst>
                  <a:ext uri="{0D108BD9-81ED-4DB2-BD59-A6C34878D82A}">
                    <a16:rowId xmlns:a16="http://schemas.microsoft.com/office/drawing/2014/main" val="933749164"/>
                  </a:ext>
                </a:extLst>
              </a:tr>
              <a:tr h="177953">
                <a:tc>
                  <a:txBody>
                    <a:bodyPr/>
                    <a:lstStyle/>
                    <a:p>
                      <a:pPr algn="ctr" fontAlgn="ctr"/>
                      <a:r>
                        <a:rPr lang="en-GB" sz="700" b="0" i="0" u="none" strike="noStrike">
                          <a:solidFill>
                            <a:srgbClr val="000000"/>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145</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150</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extLst>
                  <a:ext uri="{0D108BD9-81ED-4DB2-BD59-A6C34878D82A}">
                    <a16:rowId xmlns:a16="http://schemas.microsoft.com/office/drawing/2014/main" val="639044216"/>
                  </a:ext>
                </a:extLst>
              </a:tr>
              <a:tr h="177953">
                <a:tc>
                  <a:txBody>
                    <a:bodyPr/>
                    <a:lstStyle/>
                    <a:p>
                      <a:pPr algn="ctr" fontAlgn="ctr"/>
                      <a:r>
                        <a:rPr lang="en-GB" sz="700" b="0" i="0" u="none" strike="noStrike">
                          <a:solidFill>
                            <a:srgbClr val="000000"/>
                          </a:solidFill>
                          <a:effectLst/>
                          <a:latin typeface="Arial" panose="020B0604020202020204" pitchFamily="34" charset="0"/>
                        </a:rPr>
                        <a:t>105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161</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2378496029"/>
                  </a:ext>
                </a:extLst>
              </a:tr>
              <a:tr h="177953">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35</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73</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130</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120</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1117394873"/>
                  </a:ext>
                </a:extLst>
              </a:tr>
              <a:tr h="177953">
                <a:tc>
                  <a:txBody>
                    <a:bodyPr/>
                    <a:lstStyle/>
                    <a:p>
                      <a:pPr algn="ctr" fontAlgn="ctr"/>
                      <a:r>
                        <a:rPr lang="en-GB" sz="700" b="0" i="0" u="none" strike="noStrike">
                          <a:solidFill>
                            <a:srgbClr val="000000"/>
                          </a:solidFill>
                          <a:effectLst/>
                          <a:latin typeface="Arial" panose="020B0604020202020204" pitchFamily="34" charset="0"/>
                        </a:rPr>
                        <a:t>122</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119</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extLst>
                  <a:ext uri="{0D108BD9-81ED-4DB2-BD59-A6C34878D82A}">
                    <a16:rowId xmlns:a16="http://schemas.microsoft.com/office/drawing/2014/main" val="2075139264"/>
                  </a:ext>
                </a:extLst>
              </a:tr>
              <a:tr h="177953">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47</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62</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120</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143</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3428661950"/>
                  </a:ext>
                </a:extLst>
              </a:tr>
              <a:tr h="177953">
                <a:tc>
                  <a:txBody>
                    <a:bodyPr/>
                    <a:lstStyle/>
                    <a:p>
                      <a:pPr algn="ctr" fontAlgn="ctr"/>
                      <a:r>
                        <a:rPr lang="en-GB" sz="700" b="0" i="0" u="none" strike="noStrike">
                          <a:solidFill>
                            <a:srgbClr val="000000"/>
                          </a:solidFill>
                          <a:effectLst/>
                          <a:latin typeface="Arial" panose="020B0604020202020204" pitchFamily="34" charset="0"/>
                        </a:rPr>
                        <a:t>71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56</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119</a:t>
                      </a:r>
                    </a:p>
                  </a:txBody>
                  <a:tcPr marL="0" marR="0" marT="0" marB="0" anchor="ctr">
                    <a:lnL>
                      <a:noFill/>
                    </a:lnL>
                    <a:lnR>
                      <a:noFill/>
                    </a:lnR>
                    <a:lnT>
                      <a:noFill/>
                    </a:lnT>
                    <a:lnB>
                      <a:noFill/>
                    </a:lnB>
                    <a:noFill/>
                  </a:tcPr>
                </a:tc>
                <a:tc>
                  <a:txBody>
                    <a:bodyPr/>
                    <a:lstStyle/>
                    <a:p>
                      <a:pPr algn="ctr" fontAlgn="ctr"/>
                      <a:r>
                        <a:rPr lang="en-GB" sz="700" b="0" i="0" u="none" strike="noStrike" dirty="0">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extLst>
                  <a:ext uri="{0D108BD9-81ED-4DB2-BD59-A6C34878D82A}">
                    <a16:rowId xmlns:a16="http://schemas.microsoft.com/office/drawing/2014/main" val="3496130313"/>
                  </a:ext>
                </a:extLst>
              </a:tr>
              <a:tr h="177953">
                <a:tc>
                  <a:txBody>
                    <a:bodyPr/>
                    <a:lstStyle/>
                    <a:p>
                      <a:pPr algn="ctr" fontAlgn="ctr"/>
                      <a:r>
                        <a:rPr lang="en-GB" sz="700" b="0" i="0" u="none" strike="noStrike">
                          <a:solidFill>
                            <a:srgbClr val="000000"/>
                          </a:solidFill>
                          <a:effectLst/>
                          <a:latin typeface="Arial" panose="020B0604020202020204" pitchFamily="34" charset="0"/>
                        </a:rPr>
                        <a:t>131</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80</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72</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137</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71</a:t>
                      </a:r>
                    </a:p>
                  </a:txBody>
                  <a:tcPr marL="0" marR="0" marT="0" marB="0" anchor="ctr">
                    <a:lnL>
                      <a:noFill/>
                    </a:lnL>
                    <a:lnR>
                      <a:noFill/>
                    </a:lnR>
                    <a:lnT>
                      <a:noFill/>
                    </a:lnT>
                    <a:lnB>
                      <a:noFill/>
                    </a:lnB>
                  </a:tcPr>
                </a:tc>
                <a:extLst>
                  <a:ext uri="{0D108BD9-81ED-4DB2-BD59-A6C34878D82A}">
                    <a16:rowId xmlns:a16="http://schemas.microsoft.com/office/drawing/2014/main" val="4273051438"/>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rgbClr val="2D6FF9"/>
                </a:solidFill>
                <a:latin typeface="+mj-lt"/>
              </a:rPr>
              <a:t>FMCG</a:t>
            </a:r>
            <a:r>
              <a:rPr lang="en-GB" sz="2000" dirty="0">
                <a:solidFill>
                  <a:schemeClr val="accent1"/>
                </a:solidFill>
                <a:latin typeface="+mj-lt"/>
              </a:rPr>
              <a:t> </a:t>
            </a:r>
            <a:r>
              <a:rPr lang="en-GB" sz="2000" dirty="0">
                <a:solidFill>
                  <a:schemeClr val="tx1"/>
                </a:solidFill>
                <a:latin typeface="+mj-lt"/>
              </a:rPr>
              <a:t>Essential Retail</a:t>
            </a:r>
          </a:p>
        </p:txBody>
      </p:sp>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166230" y="470382"/>
            <a:ext cx="930472" cy="28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03" y="3528937"/>
            <a:ext cx="902459" cy="507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203" b="32261"/>
          <a:stretch/>
        </p:blipFill>
        <p:spPr bwMode="auto">
          <a:xfrm>
            <a:off x="92352" y="1326139"/>
            <a:ext cx="1134387" cy="207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237" t="27339" r="16337" b="27693"/>
          <a:stretch/>
        </p:blipFill>
        <p:spPr bwMode="auto">
          <a:xfrm>
            <a:off x="166230" y="2351010"/>
            <a:ext cx="986632" cy="438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69156" y="401466"/>
            <a:ext cx="7456560" cy="4757136"/>
          </a:xfrm>
          <a:prstGeom prst="rect">
            <a:avLst/>
          </a:prstGeom>
          <a:noFill/>
        </p:spPr>
        <p:txBody>
          <a:bodyPr wrap="square" lIns="0" rIns="0" rtlCol="0">
            <a:spAutoFit/>
          </a:bodyPr>
          <a:lstStyle/>
          <a:p>
            <a:pPr>
              <a:lnSpc>
                <a:spcPct val="110000"/>
              </a:lnSpc>
              <a:spcAft>
                <a:spcPts val="800"/>
              </a:spcAft>
            </a:pPr>
            <a:r>
              <a:rPr lang="en-GB" sz="900" b="1" dirty="0">
                <a:solidFill>
                  <a:srgbClr val="FF0000"/>
                </a:solidFill>
                <a:latin typeface="Georgia" panose="02040502050405020303" pitchFamily="18" charset="0"/>
              </a:rPr>
              <a:t>Tesco </a:t>
            </a:r>
            <a:r>
              <a:rPr lang="en-GB" sz="900" dirty="0">
                <a:latin typeface="Georgia" panose="02040502050405020303" pitchFamily="18" charset="0"/>
                <a:cs typeface="Times New Roman" panose="02020603050405020304" pitchFamily="18" charset="0"/>
              </a:rPr>
              <a:t>s</a:t>
            </a:r>
            <a:r>
              <a:rPr lang="en-GB" sz="900" dirty="0">
                <a:effectLst/>
                <a:latin typeface="Georgia" panose="02040502050405020303" pitchFamily="18" charset="0"/>
                <a:ea typeface="Calibri" panose="020F0502020204030204" pitchFamily="34" charset="0"/>
                <a:cs typeface="Times New Roman" panose="02020603050405020304" pitchFamily="18" charset="0"/>
              </a:rPr>
              <a:t>upported by chef and Tesco Good Food ambassador, Jamie Oliver, launch campaign looking to help consumers make the most of the ingredients they already have in their kitchen. By implementing a Use Up Day each week, households could save an average £260 per year. To help shoppers create a ‘Use Up Night In’, the leading retailer has unveiled a guide containing recipes, ways to use up leftovers and how to host a potluck party where each guest is encouraged to bring their own ingredients. </a:t>
            </a:r>
            <a:r>
              <a:rPr lang="en-GB" sz="900" dirty="0">
                <a:latin typeface="Georgia" panose="02040502050405020303" pitchFamily="18" charset="0"/>
                <a:ea typeface="Calibri" panose="020F0502020204030204" pitchFamily="34" charset="0"/>
                <a:cs typeface="Times New Roman" panose="02020603050405020304" pitchFamily="18" charset="0"/>
              </a:rPr>
              <a:t>Tesco head of campaigns, Tony McElroy said. </a:t>
            </a:r>
            <a:r>
              <a:rPr lang="en-GB" sz="900" dirty="0">
                <a:effectLst/>
                <a:latin typeface="Georgia" panose="02040502050405020303" pitchFamily="18" charset="0"/>
                <a:ea typeface="Calibri" panose="020F0502020204030204" pitchFamily="34" charset="0"/>
                <a:cs typeface="Times New Roman" panose="02020603050405020304" pitchFamily="18" charset="0"/>
              </a:rPr>
              <a:t>“Since creating Use Up Day in 2021, Tesco has helped thousands of customers make the most of their food shop and reduce waste,” </a:t>
            </a:r>
          </a:p>
          <a:p>
            <a:pPr>
              <a:lnSpc>
                <a:spcPct val="110000"/>
              </a:lnSpc>
              <a:spcAft>
                <a:spcPts val="800"/>
              </a:spcAft>
            </a:pPr>
            <a:r>
              <a:rPr lang="en-GB" sz="900" b="1" dirty="0">
                <a:solidFill>
                  <a:srgbClr val="FFC000"/>
                </a:solidFill>
                <a:latin typeface="Georgia" panose="02040502050405020303" pitchFamily="18" charset="0"/>
              </a:rPr>
              <a:t>Sainsbury’s </a:t>
            </a:r>
            <a:r>
              <a:rPr lang="en-GB" sz="900" dirty="0">
                <a:solidFill>
                  <a:schemeClr val="tx1"/>
                </a:solidFill>
                <a:latin typeface="Georgia" panose="02040502050405020303" pitchFamily="18" charset="0"/>
              </a:rPr>
              <a:t>to work with Blue Yonder</a:t>
            </a:r>
            <a:r>
              <a:rPr lang="en-GB" sz="900" dirty="0">
                <a:latin typeface="Georgia" panose="02040502050405020303" pitchFamily="18" charset="0"/>
              </a:rPr>
              <a:t>.</a:t>
            </a:r>
            <a:r>
              <a:rPr lang="en-GB" sz="900" b="1" dirty="0">
                <a:solidFill>
                  <a:srgbClr val="FFC000"/>
                </a:solidFill>
                <a:latin typeface="Georgia" panose="02040502050405020303" pitchFamily="18" charset="0"/>
              </a:rPr>
              <a:t> </a:t>
            </a:r>
            <a:r>
              <a:rPr lang="en-GB" sz="900" dirty="0">
                <a:latin typeface="Georgia" panose="02040502050405020303" pitchFamily="18" charset="0"/>
              </a:rPr>
              <a:t>To make faster decisions, offer the right products to meet consumer expectations, tackle the impacts of inflation and manage frequent supply chain disruptions. Sainsbury’s, has digitally transformed its end-to-end supply chain strategy working with Blue Yonder. The retailer intends to implement Blue </a:t>
            </a:r>
            <a:r>
              <a:rPr lang="en-GB" sz="900" dirty="0" err="1">
                <a:latin typeface="Georgia" panose="02040502050405020303" pitchFamily="18" charset="0"/>
              </a:rPr>
              <a:t>Yonder’s</a:t>
            </a:r>
            <a:r>
              <a:rPr lang="en-GB" sz="900" dirty="0">
                <a:latin typeface="Georgia" panose="02040502050405020303" pitchFamily="18" charset="0"/>
              </a:rPr>
              <a:t> demand planning, store order planning, and </a:t>
            </a:r>
            <a:r>
              <a:rPr lang="en-GB" sz="900" dirty="0" err="1">
                <a:latin typeface="Georgia" panose="02040502050405020303" pitchFamily="18" charset="0"/>
              </a:rPr>
              <a:t>fulfillment</a:t>
            </a:r>
            <a:r>
              <a:rPr lang="en-GB" sz="900" dirty="0">
                <a:latin typeface="Georgia" panose="02040502050405020303" pitchFamily="18" charset="0"/>
              </a:rPr>
              <a:t> solutions across all its food categories – fresh, frozen and ambient – as part of its Supply Chain Transformation Programme. “Our Supply Chain Transformation Programme will enable us to get products to the right place at the right time for customers by improving our ability to efficiently transport products across our network. For the first time ever, we are now using machine learning to enable automatic forecast calculation and generation of store orders, so this is an exciting moment” said </a:t>
            </a:r>
            <a:r>
              <a:rPr lang="en-GB" sz="900" dirty="0" err="1">
                <a:latin typeface="Georgia" panose="02040502050405020303" pitchFamily="18" charset="0"/>
              </a:rPr>
              <a:t>Meinir</a:t>
            </a:r>
            <a:r>
              <a:rPr lang="en-GB" sz="900" dirty="0">
                <a:latin typeface="Georgia" panose="02040502050405020303" pitchFamily="18" charset="0"/>
              </a:rPr>
              <a:t> Childs, Director of Supply Chain, Sainsbury’s.</a:t>
            </a:r>
            <a:endParaRPr lang="en-GB" sz="900" b="1" dirty="0">
              <a:solidFill>
                <a:srgbClr val="FFC000"/>
              </a:solidFill>
              <a:latin typeface="Georgia" panose="02040502050405020303" pitchFamily="18" charset="0"/>
            </a:endParaRPr>
          </a:p>
          <a:p>
            <a:pPr>
              <a:lnSpc>
                <a:spcPct val="110000"/>
              </a:lnSpc>
              <a:spcAft>
                <a:spcPts val="800"/>
              </a:spcAft>
            </a:pPr>
            <a:r>
              <a:rPr lang="en-GB" sz="900" b="1" dirty="0">
                <a:solidFill>
                  <a:schemeClr val="accent2"/>
                </a:solidFill>
                <a:latin typeface="Georgia" panose="02040502050405020303" pitchFamily="18" charset="0"/>
              </a:rPr>
              <a:t>ASDA</a:t>
            </a:r>
            <a:r>
              <a:rPr lang="en-GB" sz="900" dirty="0">
                <a:effectLst/>
                <a:latin typeface="Georgia" panose="02040502050405020303" pitchFamily="18" charset="0"/>
                <a:ea typeface="Calibri" panose="020F0502020204030204" pitchFamily="34" charset="0"/>
              </a:rPr>
              <a:t> is opening its first Deliveroo HOP site in Tottenham Hale (North London) next month, as it extends its partnership with Deliveroo to a further 100 locations across the UK. The new rapid-delivery site – based at the supermarket’s new ‘Asda Express’ convenience store in Tottenham Hale, which opened last December – will mean shoppers can have their groceries delivered in as little as 15 minutes. Over 1,300 Asda products will be available through the new Deliveroo Hop service, which is initially being launched on a trial basis. Asda says the trial is part of a wider strategy to bring “value and quality to more communities across the UK” by giving customers the opportunity to shop whenever and however they like. “The trial will provide us with valuable insight into how we can look to leverage our new convenience stores to bolster our last-mile delivery options for customers,” said senior VP of ecommerce Simon Gregg</a:t>
            </a:r>
            <a:endParaRPr lang="en-GB" sz="900" b="1" dirty="0">
              <a:solidFill>
                <a:schemeClr val="tx1">
                  <a:lumMod val="75000"/>
                  <a:lumOff val="25000"/>
                </a:schemeClr>
              </a:solidFill>
              <a:latin typeface="Georgia" panose="02040502050405020303" pitchFamily="18" charset="0"/>
            </a:endParaRPr>
          </a:p>
          <a:p>
            <a:pPr algn="l" rtl="0" fontAlgn="base">
              <a:lnSpc>
                <a:spcPct val="110000"/>
              </a:lnSpc>
            </a:pPr>
            <a:endParaRPr lang="en-GB" sz="900" b="0" i="0" dirty="0">
              <a:solidFill>
                <a:srgbClr val="000000"/>
              </a:solidFill>
              <a:effectLst/>
              <a:latin typeface="Georgia" panose="02040502050405020303" pitchFamily="18" charset="0"/>
            </a:endParaRPr>
          </a:p>
          <a:p>
            <a:pPr>
              <a:lnSpc>
                <a:spcPct val="110000"/>
              </a:lnSpc>
              <a:spcAft>
                <a:spcPts val="800"/>
              </a:spcAft>
            </a:pPr>
            <a:r>
              <a:rPr lang="en-GB" sz="900" b="1" dirty="0">
                <a:solidFill>
                  <a:srgbClr val="92D050"/>
                </a:solidFill>
                <a:latin typeface="Georgia" panose="02040502050405020303" pitchFamily="18" charset="0"/>
              </a:rPr>
              <a:t>Morrisons</a:t>
            </a:r>
            <a:r>
              <a:rPr lang="en-GB" sz="900" dirty="0">
                <a:solidFill>
                  <a:srgbClr val="000000"/>
                </a:solidFill>
                <a:effectLst/>
                <a:latin typeface="Georgia" panose="02040502050405020303" pitchFamily="18" charset="0"/>
                <a:ea typeface="Times New Roman" panose="02020603050405020304" pitchFamily="18" charset="0"/>
              </a:rPr>
              <a:t> are kicking off their new pricing initiative trial across more than 20 stores in the north east of England, with a full rollout marked for this summer. After scrapping the More loyalty card in May 2021 and replacing it with the My Morrisons app instead, the exclusive savings card now looks set to return. The grocer is the latest major supermarket to embrace loyalty member schemes pricing as businesses look to emulate the success of Tesco’s Clubcard Prices. Morrisons have invested in “significant price cutting” to help customers through the cost-of-living crisis. “We are continuing to invest in our loyalty scheme to make sure it offers our customers great value and builds on the popularity of My Morrisons Exclusives,” a Morrisons spokesman told The Grocer. “We are currently conducting a trial in order to listen to customer feedback before we roll out any changes nationally.”</a:t>
            </a:r>
            <a:endParaRPr lang="en-GB" sz="900" dirty="0">
              <a:effectLst/>
              <a:latin typeface="Georgia" panose="02040502050405020303" pitchFamily="18" charset="0"/>
              <a:ea typeface="Times New Roman" panose="02020603050405020304" pitchFamily="18" charset="0"/>
            </a:endParaRPr>
          </a:p>
          <a:p>
            <a:pPr>
              <a:lnSpc>
                <a:spcPct val="110000"/>
              </a:lnSpc>
              <a:spcAft>
                <a:spcPts val="800"/>
              </a:spcAft>
            </a:pPr>
            <a:endParaRPr lang="en-GB" sz="900" dirty="0">
              <a:solidFill>
                <a:schemeClr val="tx1">
                  <a:lumMod val="75000"/>
                  <a:lumOff val="25000"/>
                </a:schemeClr>
              </a:solidFill>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9081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rgbClr val="2D6FF9"/>
                </a:solidFill>
                <a:latin typeface="+mj-lt"/>
              </a:rPr>
              <a:t>FMCG</a:t>
            </a:r>
            <a:r>
              <a:rPr lang="en-GB" sz="2000" dirty="0">
                <a:solidFill>
                  <a:schemeClr val="accent1"/>
                </a:solidFill>
                <a:latin typeface="+mj-lt"/>
              </a:rPr>
              <a:t> </a:t>
            </a:r>
            <a:r>
              <a:rPr lang="en-GB" sz="2000" dirty="0">
                <a:solidFill>
                  <a:schemeClr val="tx1"/>
                </a:solidFill>
                <a:latin typeface="+mj-lt"/>
              </a:rPr>
              <a:t>Essential Retail</a:t>
            </a:r>
          </a:p>
        </p:txBody>
      </p:sp>
      <p:sp>
        <p:nvSpPr>
          <p:cNvPr id="7" name="TextBox 6">
            <a:extLst>
              <a:ext uri="{FF2B5EF4-FFF2-40B4-BE49-F238E27FC236}">
                <a16:creationId xmlns:a16="http://schemas.microsoft.com/office/drawing/2014/main" id="{0B3248EB-22C5-49C4-AF65-54DC120F82DB}"/>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68" b="30277"/>
          <a:stretch/>
        </p:blipFill>
        <p:spPr bwMode="auto">
          <a:xfrm>
            <a:off x="3331" y="559163"/>
            <a:ext cx="1296843" cy="313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83" y="2995655"/>
            <a:ext cx="650154" cy="6501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96844" y="393598"/>
            <a:ext cx="7195403" cy="3517245"/>
          </a:xfrm>
          <a:prstGeom prst="rect">
            <a:avLst/>
          </a:prstGeom>
          <a:noFill/>
        </p:spPr>
        <p:txBody>
          <a:bodyPr wrap="square" lIns="0" rIns="0" rtlCol="0">
            <a:spAutoFit/>
          </a:bodyPr>
          <a:lstStyle/>
          <a:p>
            <a:pPr algn="l"/>
            <a:endParaRPr lang="en-GB" sz="900" b="1" dirty="0">
              <a:solidFill>
                <a:srgbClr val="002060"/>
              </a:solidFill>
              <a:latin typeface="Georgia" panose="02040502050405020303" pitchFamily="18" charset="0"/>
            </a:endParaRPr>
          </a:p>
          <a:p>
            <a:pPr>
              <a:lnSpc>
                <a:spcPct val="107000"/>
              </a:lnSpc>
              <a:spcAft>
                <a:spcPts val="800"/>
              </a:spcAft>
            </a:pPr>
            <a:r>
              <a:rPr lang="en-GB" sz="900" b="1" dirty="0">
                <a:solidFill>
                  <a:schemeClr val="accent1">
                    <a:lumMod val="75000"/>
                  </a:schemeClr>
                </a:solidFill>
                <a:latin typeface="Georgia" panose="02040502050405020303" pitchFamily="18" charset="0"/>
              </a:rPr>
              <a:t>Waitrose  </a:t>
            </a:r>
            <a:r>
              <a:rPr lang="en-GB" sz="900" dirty="0">
                <a:effectLst/>
                <a:latin typeface="Georgia" panose="02040502050405020303" pitchFamily="18" charset="0"/>
                <a:ea typeface="Calibri" panose="020F0502020204030204" pitchFamily="34" charset="0"/>
                <a:cs typeface="Times New Roman" panose="02020603050405020304" pitchFamily="18" charset="0"/>
              </a:rPr>
              <a:t>is set to become the first UK supermarket to trial selling wine bottles without plastic or foil sleeves that are typically found around the neck. The change, which is rolling out on the 24th April across the upmarket retailer’s range of ten Loved and Found wines, is estimated to save half a tonne of unnecessary packaging per year. Initially, four bottles will be sold without neck sleeves and by the end of the year, this will be removed from the entire range. Waitrose MW and beer, wine and spirit sourcing manager, Barry Dick said that these sleeves were first introduced to prevent pests from getting into the wine corks, “causing the wine to leak, or taste musty.”</a:t>
            </a:r>
          </a:p>
          <a:p>
            <a:endParaRPr lang="en-GB" sz="900" b="1" dirty="0">
              <a:solidFill>
                <a:schemeClr val="accent1">
                  <a:lumMod val="75000"/>
                </a:schemeClr>
              </a:solidFill>
              <a:latin typeface="Georgia" panose="02040502050405020303" pitchFamily="18" charset="0"/>
            </a:endParaRPr>
          </a:p>
          <a:p>
            <a:endParaRPr lang="en-GB" sz="900" dirty="0">
              <a:effectLst/>
              <a:latin typeface="Georgia" panose="02040502050405020303" pitchFamily="18" charset="0"/>
              <a:ea typeface="Calibri" panose="020F0502020204030204" pitchFamily="34" charset="0"/>
            </a:endParaRPr>
          </a:p>
          <a:p>
            <a:pPr>
              <a:lnSpc>
                <a:spcPct val="107000"/>
              </a:lnSpc>
              <a:spcAft>
                <a:spcPts val="800"/>
              </a:spcAft>
              <a:tabLst>
                <a:tab pos="2501900" algn="l"/>
              </a:tabLst>
            </a:pPr>
            <a:r>
              <a:rPr lang="en-GB" sz="900" b="1" dirty="0">
                <a:solidFill>
                  <a:srgbClr val="002060"/>
                </a:solidFill>
                <a:latin typeface="Georgia" panose="02040502050405020303" pitchFamily="18" charset="0"/>
              </a:rPr>
              <a:t>Aldi</a:t>
            </a:r>
            <a:r>
              <a:rPr lang="en-GB" sz="900" b="1" dirty="0">
                <a:solidFill>
                  <a:srgbClr val="002060"/>
                </a:solidFill>
                <a:latin typeface="Georgia" panose="02040502050405020303" pitchFamily="18"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Times New Roman" panose="02020603050405020304" pitchFamily="18" charset="0"/>
              </a:rPr>
              <a:t>is set to boost its sustainability ambitions across its entire UK fresh produce supply chain through the Leaf (Linking Environment and Farming) Marque certification. The discount grocer is aiming for all its UK fresh produce growers to be certified by the end of 2023. The system will support Aldi’s growers to advance their sustainable farming practices in key areas such as soil and water management, reducing waste, enhancing wildlife and </a:t>
            </a:r>
            <a:r>
              <a:rPr lang="en-GB" sz="900" dirty="0" err="1">
                <a:effectLst/>
                <a:latin typeface="Georgia" panose="02040502050405020303" pitchFamily="18" charset="0"/>
                <a:ea typeface="Calibri" panose="020F0502020204030204" pitchFamily="34" charset="0"/>
                <a:cs typeface="Times New Roman" panose="02020603050405020304" pitchFamily="18" charset="0"/>
              </a:rPr>
              <a:t>biodiverity</a:t>
            </a:r>
            <a:r>
              <a:rPr lang="en-GB" sz="900" dirty="0">
                <a:effectLst/>
                <a:latin typeface="Georgia" panose="02040502050405020303" pitchFamily="18" charset="0"/>
                <a:ea typeface="Calibri" panose="020F0502020204030204" pitchFamily="34" charset="0"/>
                <a:cs typeface="Times New Roman" panose="02020603050405020304" pitchFamily="18" charset="0"/>
              </a:rPr>
              <a:t>, energy efficiency, and carbon </a:t>
            </a:r>
            <a:r>
              <a:rPr lang="en-GB" sz="900" dirty="0" err="1">
                <a:effectLst/>
                <a:latin typeface="Georgia" panose="02040502050405020303" pitchFamily="18" charset="0"/>
                <a:ea typeface="Calibri" panose="020F0502020204030204" pitchFamily="34" charset="0"/>
                <a:cs typeface="Times New Roman" panose="02020603050405020304" pitchFamily="18" charset="0"/>
              </a:rPr>
              <a:t>footprinting</a:t>
            </a:r>
            <a:r>
              <a:rPr lang="en-GB" sz="900" dirty="0">
                <a:effectLst/>
                <a:latin typeface="Georgia" panose="02040502050405020303" pitchFamily="18" charset="0"/>
                <a:ea typeface="Calibri" panose="020F0502020204030204" pitchFamily="34"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rPr>
              <a:t>“We are committed to reducing our environmental impact wherever possible – including lowering greenhouse gas emissions, reducing waste and increasing our sustainable sourcing – all while offering high quality products at unbeatable prices,” Aldi UK </a:t>
            </a:r>
            <a:r>
              <a:rPr lang="en-GB" sz="900" dirty="0" err="1">
                <a:effectLst/>
                <a:latin typeface="Georgia" panose="02040502050405020303" pitchFamily="18" charset="0"/>
                <a:ea typeface="Calibri" panose="020F0502020204030204" pitchFamily="34" charset="0"/>
              </a:rPr>
              <a:t>corportate</a:t>
            </a:r>
            <a:r>
              <a:rPr lang="en-GB" sz="900" dirty="0">
                <a:effectLst/>
                <a:latin typeface="Georgia" panose="02040502050405020303" pitchFamily="18" charset="0"/>
                <a:ea typeface="Calibri" panose="020F0502020204030204" pitchFamily="34" charset="0"/>
              </a:rPr>
              <a:t> </a:t>
            </a:r>
            <a:r>
              <a:rPr lang="en-GB" sz="900" dirty="0" err="1">
                <a:effectLst/>
                <a:latin typeface="Georgia" panose="02040502050405020303" pitchFamily="18" charset="0"/>
                <a:ea typeface="Calibri" panose="020F0502020204030204" pitchFamily="34" charset="0"/>
              </a:rPr>
              <a:t>responsbility</a:t>
            </a:r>
            <a:r>
              <a:rPr lang="en-GB" sz="900" dirty="0">
                <a:effectLst/>
                <a:latin typeface="Georgia" panose="02040502050405020303" pitchFamily="18" charset="0"/>
                <a:ea typeface="Calibri" panose="020F0502020204030204" pitchFamily="34" charset="0"/>
              </a:rPr>
              <a:t> director, Liz Fox said</a:t>
            </a:r>
            <a:endParaRPr lang="en-GB" sz="900" dirty="0">
              <a:effectLst/>
              <a:latin typeface="Georgia" panose="02040502050405020303" pitchFamily="18" charset="0"/>
              <a:ea typeface="Times New Roman" panose="02020603050405020304" pitchFamily="18" charset="0"/>
            </a:endParaRPr>
          </a:p>
          <a:p>
            <a:pPr algn="l" rtl="0" fontAlgn="base">
              <a:lnSpc>
                <a:spcPct val="110000"/>
              </a:lnSpc>
            </a:pPr>
            <a:endParaRPr lang="en-GB" sz="900" b="1" dirty="0">
              <a:solidFill>
                <a:srgbClr val="002060"/>
              </a:solidFill>
              <a:latin typeface="Georgia" panose="02040502050405020303" pitchFamily="18" charset="0"/>
            </a:endParaRPr>
          </a:p>
          <a:p>
            <a:pPr algn="l" fontAlgn="base">
              <a:lnSpc>
                <a:spcPct val="110000"/>
              </a:lnSpc>
            </a:pPr>
            <a:endParaRPr lang="en-GB" sz="900" b="1" dirty="0">
              <a:solidFill>
                <a:srgbClr val="0070C0"/>
              </a:solidFill>
              <a:latin typeface="Georgia" panose="02040502050405020303" pitchFamily="18" charset="0"/>
            </a:endParaRPr>
          </a:p>
          <a:p>
            <a:pPr>
              <a:lnSpc>
                <a:spcPct val="110000"/>
              </a:lnSpc>
              <a:spcAft>
                <a:spcPts val="800"/>
              </a:spcAft>
            </a:pPr>
            <a:r>
              <a:rPr lang="en-GB" sz="900" b="1" dirty="0">
                <a:solidFill>
                  <a:srgbClr val="0070C0"/>
                </a:solidFill>
                <a:latin typeface="Georgia" panose="02040502050405020303" pitchFamily="18" charset="0"/>
              </a:rPr>
              <a:t>Lidl’s </a:t>
            </a:r>
            <a:r>
              <a:rPr lang="en-GB" sz="900" dirty="0">
                <a:effectLst/>
                <a:latin typeface="Georgia" panose="02040502050405020303" pitchFamily="18" charset="0"/>
                <a:ea typeface="Calibri" panose="020F0502020204030204" pitchFamily="34" charset="0"/>
              </a:rPr>
              <a:t>has updated its list of priority locations for new stores as it looks to reach over 1,100 sites across the UK. Last year, the discount grocer opened over 50 new stores and welcomed an additional 15 new sites within the last three months. Lidl now has plans to expand further across Great Britain in the future, as it saw a record number of new shoppers to its stores in 2022. In a bid to roll out stores in priority locations, Lidl has unveiled an updated list of sites that span areas including Scotland, the north of England, Wales, the midlands, central England, as well as the east and south of England</a:t>
            </a:r>
            <a:endParaRPr lang="en-GB" sz="900" b="1" dirty="0">
              <a:solidFill>
                <a:srgbClr val="0070C0"/>
              </a:solidFill>
              <a:latin typeface="Georgia" panose="02040502050405020303" pitchFamily="18" charset="0"/>
            </a:endParaRPr>
          </a:p>
        </p:txBody>
      </p:sp>
      <p:pic>
        <p:nvPicPr>
          <p:cNvPr id="13" name="Picture 8" descr="Aldi logo and symbol, meaning, history, PNG">
            <a:extLst>
              <a:ext uri="{FF2B5EF4-FFF2-40B4-BE49-F238E27FC236}">
                <a16:creationId xmlns:a16="http://schemas.microsoft.com/office/drawing/2014/main" id="{996A267D-933E-4614-ACD3-2C11E9A0F5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67" t="2987" r="27899" b="3010"/>
          <a:stretch/>
        </p:blipFill>
        <p:spPr bwMode="auto">
          <a:xfrm>
            <a:off x="336900" y="1717751"/>
            <a:ext cx="648020" cy="77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EA7CF-4B77-42FD-9CD6-C9DDBCF6CC20}"/>
              </a:ext>
            </a:extLst>
          </p:cNvPr>
          <p:cNvSpPr>
            <a:spLocks noGrp="1"/>
          </p:cNvSpPr>
          <p:nvPr>
            <p:ph type="title"/>
          </p:nvPr>
        </p:nvSpPr>
        <p:spPr>
          <a:xfrm>
            <a:off x="488444" y="-36336"/>
            <a:ext cx="8434800" cy="393600"/>
          </a:xfrm>
        </p:spPr>
        <p:txBody>
          <a:bodyPr/>
          <a:lstStyle/>
          <a:p>
            <a:r>
              <a:rPr lang="en-GB" sz="2000" dirty="0">
                <a:solidFill>
                  <a:srgbClr val="2D6FF9"/>
                </a:solidFill>
                <a:latin typeface="+mj-lt"/>
              </a:rPr>
              <a:t>FMCG</a:t>
            </a:r>
            <a:r>
              <a:rPr lang="en-GB" sz="2000" dirty="0">
                <a:solidFill>
                  <a:schemeClr val="accent1"/>
                </a:solidFill>
                <a:latin typeface="+mj-lt"/>
              </a:rPr>
              <a:t> </a:t>
            </a:r>
            <a:r>
              <a:rPr lang="en-GB" sz="2000" dirty="0">
                <a:solidFill>
                  <a:schemeClr val="tx1"/>
                </a:solidFill>
                <a:latin typeface="+mj-lt"/>
              </a:rPr>
              <a:t>Essential Retail</a:t>
            </a:r>
            <a:endParaRPr lang="en-GB" sz="2000" dirty="0">
              <a:latin typeface="+mj-lt"/>
            </a:endParaRPr>
          </a:p>
        </p:txBody>
      </p:sp>
      <p:pic>
        <p:nvPicPr>
          <p:cNvPr id="5" name="Picture 12" descr="The Co-operative brand - Wikipedia">
            <a:extLst>
              <a:ext uri="{FF2B5EF4-FFF2-40B4-BE49-F238E27FC236}">
                <a16:creationId xmlns:a16="http://schemas.microsoft.com/office/drawing/2014/main" id="{35B01E58-80F8-488D-B5CD-0AD4F5EF7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06" y="1908930"/>
            <a:ext cx="626199" cy="662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cado: Online Groceries, Supermarket Savings, M&amp;amp;S and more">
            <a:extLst>
              <a:ext uri="{FF2B5EF4-FFF2-40B4-BE49-F238E27FC236}">
                <a16:creationId xmlns:a16="http://schemas.microsoft.com/office/drawing/2014/main" id="{40B880C8-9ED6-404E-A514-FF1BE9A2F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14" y="3239249"/>
            <a:ext cx="1059240" cy="225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1C8D28-9A25-45DC-BEBB-E99EAF3CB2F7}"/>
              </a:ext>
            </a:extLst>
          </p:cNvPr>
          <p:cNvSpPr txBox="1"/>
          <p:nvPr/>
        </p:nvSpPr>
        <p:spPr>
          <a:xfrm>
            <a:off x="1181754" y="588997"/>
            <a:ext cx="7505108" cy="4108048"/>
          </a:xfrm>
          <a:prstGeom prst="rect">
            <a:avLst/>
          </a:prstGeom>
          <a:noFill/>
        </p:spPr>
        <p:txBody>
          <a:bodyPr wrap="square">
            <a:spAutoFit/>
          </a:bodyPr>
          <a:lstStyle/>
          <a:p>
            <a:pPr>
              <a:lnSpc>
                <a:spcPct val="107000"/>
              </a:lnSpc>
              <a:spcAft>
                <a:spcPts val="800"/>
              </a:spcAft>
            </a:pPr>
            <a:r>
              <a:rPr lang="en-GB" sz="900" b="1" dirty="0">
                <a:solidFill>
                  <a:srgbClr val="D20043"/>
                </a:solidFill>
                <a:latin typeface="Georgia" panose="02040502050405020303" pitchFamily="18" charset="0"/>
              </a:rPr>
              <a:t>Iceland </a:t>
            </a:r>
            <a:r>
              <a:rPr lang="en-GB" sz="900" dirty="0">
                <a:effectLst/>
                <a:latin typeface="Georgia" panose="02040502050405020303" pitchFamily="18" charset="0"/>
                <a:ea typeface="Calibri" panose="020F0502020204030204" pitchFamily="34" charset="0"/>
                <a:cs typeface="Times New Roman" panose="02020603050405020304" pitchFamily="18" charset="0"/>
              </a:rPr>
              <a:t>Foods has launched a new selection of savings across its frozen meal range, making it easier for customers who are feeling the squeeze on their household budgets. The frozen food retailer has a 3 for £10 offer on frozen fish, and a 3 for £10 on frozen meat, ideal for filling the freezer and reducing waste. “There has never been a better moment to take another look at what is possible from the freezer aisle for your weekly shop,” group buying director for Iceland Foods, Andrew </a:t>
            </a:r>
            <a:r>
              <a:rPr lang="en-GB" sz="900" dirty="0" err="1">
                <a:effectLst/>
                <a:latin typeface="Georgia" panose="02040502050405020303" pitchFamily="18" charset="0"/>
                <a:ea typeface="Calibri" panose="020F0502020204030204" pitchFamily="34" charset="0"/>
                <a:cs typeface="Times New Roman" panose="02020603050405020304" pitchFamily="18" charset="0"/>
              </a:rPr>
              <a:t>Staniland</a:t>
            </a:r>
            <a:r>
              <a:rPr lang="en-GB" sz="900" dirty="0">
                <a:effectLst/>
                <a:latin typeface="Georgia" panose="02040502050405020303" pitchFamily="18" charset="0"/>
                <a:ea typeface="Calibri" panose="020F0502020204030204" pitchFamily="34" charset="0"/>
                <a:cs typeface="Times New Roman" panose="02020603050405020304" pitchFamily="18" charset="0"/>
              </a:rPr>
              <a:t> said. “Not only is frozen food fresher, and healthier with less preservatives – there are some great new innovations that will bring excitement and variety to family mealtimes.” He added: “It can also help reduce food waste, with a stocked freezer meaning there are always new options, while delivering on value.”</a:t>
            </a:r>
          </a:p>
          <a:p>
            <a:pPr>
              <a:lnSpc>
                <a:spcPct val="110000"/>
              </a:lnSpc>
              <a:spcAft>
                <a:spcPts val="800"/>
              </a:spcAft>
            </a:pPr>
            <a:endParaRPr lang="en-GB" sz="900" dirty="0">
              <a:solidFill>
                <a:srgbClr val="434955"/>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tabLst>
                <a:tab pos="929640" algn="l"/>
              </a:tabLst>
            </a:pPr>
            <a:r>
              <a:rPr lang="en-GB" sz="900" b="1" dirty="0">
                <a:solidFill>
                  <a:srgbClr val="00B0F0"/>
                </a:solidFill>
                <a:latin typeface="Georgia" panose="02040502050405020303" pitchFamily="18" charset="0"/>
              </a:rPr>
              <a:t>Coop </a:t>
            </a:r>
            <a:r>
              <a:rPr lang="en-GB" sz="900" dirty="0">
                <a:effectLst/>
                <a:latin typeface="Georgia" panose="02040502050405020303" pitchFamily="18" charset="0"/>
                <a:ea typeface="Calibri" panose="020F0502020204030204" pitchFamily="34" charset="0"/>
                <a:cs typeface="Times New Roman" panose="02020603050405020304" pitchFamily="18" charset="0"/>
              </a:rPr>
              <a:t>Members are being encouraged to vote as part of Co-op’s 2023 AGM, where they are set to provide support towards raising £5 million for Barnardo’s – the UK’s biggest children’s charity. Members of the UK’s largest co-operative business – who are eligible to vote – will generate £1 for voting on representatives within Co-op’s National Members’ Council, directors on the Co-op Board or on AGM motions, including bringing more young people into Co-op. Group CEO </a:t>
            </a:r>
            <a:r>
              <a:rPr lang="en-GB" sz="900" dirty="0" err="1">
                <a:effectLst/>
                <a:latin typeface="Georgia" panose="02040502050405020303" pitchFamily="18" charset="0"/>
                <a:ea typeface="Calibri" panose="020F0502020204030204" pitchFamily="34" charset="0"/>
                <a:cs typeface="Times New Roman" panose="02020603050405020304" pitchFamily="18" charset="0"/>
              </a:rPr>
              <a:t>Shirine</a:t>
            </a:r>
            <a:r>
              <a:rPr lang="en-GB" sz="900" dirty="0">
                <a:effectLst/>
                <a:latin typeface="Georgia" panose="02040502050405020303" pitchFamily="18" charset="0"/>
                <a:ea typeface="Calibri" panose="020F0502020204030204" pitchFamily="34" charset="0"/>
                <a:cs typeface="Times New Roman" panose="02020603050405020304" pitchFamily="18" charset="0"/>
              </a:rPr>
              <a:t> Khoury-Haq commented: “Our members are strongest when we come together and drive the direction our Co-op takes on our vision. </a:t>
            </a:r>
            <a:r>
              <a:rPr lang="en-GB" sz="900" dirty="0">
                <a:effectLst/>
                <a:latin typeface="Georgia" panose="02040502050405020303" pitchFamily="18" charset="0"/>
                <a:ea typeface="Calibri" panose="020F0502020204030204" pitchFamily="34" charset="0"/>
              </a:rPr>
              <a:t>“We hope that by making this donation available to voting members, they can get even more value for their vote, including building on a brilliant start to our fundraising for Barnardo’s, with whom we are all so delighted to partner.”</a:t>
            </a:r>
            <a:endParaRPr lang="en-GB" sz="900" b="1" dirty="0">
              <a:solidFill>
                <a:srgbClr val="00B0F0"/>
              </a:solidFill>
              <a:latin typeface="Georgia" panose="02040502050405020303" pitchFamily="18" charset="0"/>
            </a:endParaRPr>
          </a:p>
          <a:p>
            <a:endParaRPr lang="en-GB" sz="1200" dirty="0"/>
          </a:p>
          <a:p>
            <a:br>
              <a:rPr lang="en-GB" sz="1200" dirty="0"/>
            </a:br>
            <a:r>
              <a:rPr lang="en-GB" sz="900" b="1" dirty="0">
                <a:solidFill>
                  <a:srgbClr val="7030A0"/>
                </a:solidFill>
                <a:latin typeface="Georgia" panose="02040502050405020303" pitchFamily="18" charset="0"/>
              </a:rPr>
              <a:t>Ocado</a:t>
            </a:r>
            <a:r>
              <a:rPr lang="en-GB" sz="900" dirty="0">
                <a:effectLst/>
                <a:latin typeface="Georgia" panose="02040502050405020303" pitchFamily="18" charset="0"/>
                <a:ea typeface="Calibri" panose="020F0502020204030204" pitchFamily="34" charset="0"/>
                <a:cs typeface="Times New Roman" panose="02020603050405020304" pitchFamily="18" charset="0"/>
              </a:rPr>
              <a:t> </a:t>
            </a:r>
            <a:r>
              <a:rPr lang="en-GB" sz="900" dirty="0">
                <a:latin typeface="Georgia" panose="02040502050405020303" pitchFamily="18" charset="0"/>
              </a:rPr>
              <a:t>has cut milk prices as production costs start to decline. The online-only supermarket has dropped the price of its own-brand skimmed, semi-skimmed and whole four pint varieties by 10p to £1.55, and its two pint offerings by 5p to £1.25. These match the updated prices at Big 4 grocer’s Tesco and Sainsbury’s, which were the first to slash the cost of milk last week. The retail price reductions come as large wholesalers have cut their prices by 5p a litre, as cows have produced more milk during the “spring flush”, which has led to oversupply. “We know that value is front of mind for our customers right now, particularly when it comes to the items they buy week in and week out,” an Ocado spokesperson said.</a:t>
            </a:r>
          </a:p>
          <a:p>
            <a:r>
              <a:rPr lang="en-GB" sz="900" dirty="0">
                <a:latin typeface="Georgia" panose="02040502050405020303" pitchFamily="18" charset="0"/>
              </a:rPr>
              <a:t>“We know every penny counts and – as milk is a staple on many family shopping lists – that these savings will help make food budgets stretch a little further. ”This follows Ocado’s latest investment in value to support shoppers amid the cost-of-living crisis, as last month the retailer launched its new Price Promise, which looks to compare prices against over 10,000 like for like products at Tesco.</a:t>
            </a:r>
          </a:p>
          <a:p>
            <a:endParaRPr lang="en-GB" sz="900" dirty="0">
              <a:highlight>
                <a:srgbClr val="FFFF00"/>
              </a:highlight>
              <a:latin typeface="Georgia" panose="02040502050405020303" pitchFamily="18" charset="0"/>
            </a:endParaRPr>
          </a:p>
          <a:p>
            <a:pPr algn="l" fontAlgn="base"/>
            <a:endParaRPr lang="en-GB" sz="1050" b="1" dirty="0">
              <a:solidFill>
                <a:srgbClr val="00B0F0"/>
              </a:solidFill>
              <a:latin typeface="Montserrat" panose="00000500000000000000" pitchFamily="2" charset="0"/>
            </a:endParaRPr>
          </a:p>
        </p:txBody>
      </p:sp>
      <p:pic>
        <p:nvPicPr>
          <p:cNvPr id="11" name="Picture 18">
            <a:extLst>
              <a:ext uri="{FF2B5EF4-FFF2-40B4-BE49-F238E27FC236}">
                <a16:creationId xmlns:a16="http://schemas.microsoft.com/office/drawing/2014/main" id="{1177DC11-BB3B-4154-AE35-5212F50D5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59" y="669068"/>
            <a:ext cx="933495" cy="2114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1356B9-02CE-457E-BD3F-D9A81886B536}"/>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spTree>
    <p:extLst>
      <p:ext uri="{BB962C8B-B14F-4D97-AF65-F5344CB8AC3E}">
        <p14:creationId xmlns:p14="http://schemas.microsoft.com/office/powerpoint/2010/main" val="3792866024"/>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2023-05-11T23:00:00+00:00</PublicationDate>
    <DocumentAdded xmlns="cebd32e3-9ab6-41ee-b1af-b8405a8d4e68">2023-05-11T23:00:00+00:00</DocumentAdded>
    <TaxCatchAll xmlns="cebd32e3-9ab6-41ee-b1af-b8405a8d4e68">
      <Value>1495</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b598d96a-031b-4e5a-ac03-a337278769d6</TermId>
        </TermInfo>
      </Terms>
    </j7c1b49d505545c2a69692ae734740bd>
    <DocumentSummary xmlns="cebd32e3-9ab6-41ee-b1af-b8405a8d4e68">April 2023 Grocery reports</DocumentSummary>
    <ContentStartDate xmlns="cebd32e3-9ab6-41ee-b1af-b8405a8d4e68" xsi:nil="true"/>
  </documentManagement>
</p:properties>
</file>

<file path=customXml/itemProps1.xml><?xml version="1.0" encoding="utf-8"?>
<ds:datastoreItem xmlns:ds="http://schemas.openxmlformats.org/officeDocument/2006/customXml" ds:itemID="{835C9B6E-3F24-4C9D-B60D-CE70B85B1A7C}"/>
</file>

<file path=customXml/itemProps2.xml><?xml version="1.0" encoding="utf-8"?>
<ds:datastoreItem xmlns:ds="http://schemas.openxmlformats.org/officeDocument/2006/customXml" ds:itemID="{E0AE9C00-F1A6-408B-816E-E17FEC4523D8}"/>
</file>

<file path=customXml/itemProps3.xml><?xml version="1.0" encoding="utf-8"?>
<ds:datastoreItem xmlns:ds="http://schemas.openxmlformats.org/officeDocument/2006/customXml" ds:itemID="{8CE7E76B-47DE-4A4F-AC24-06A28D62E330}"/>
</file>

<file path=docProps/app.xml><?xml version="1.0" encoding="utf-8"?>
<Properties xmlns="http://schemas.openxmlformats.org/officeDocument/2006/extended-properties" xmlns:vt="http://schemas.openxmlformats.org/officeDocument/2006/docPropsVTypes">
  <TotalTime>2918</TotalTime>
  <Words>1968</Words>
  <Application>Microsoft Office PowerPoint</Application>
  <PresentationFormat>On-screen Show (16:9)</PresentationFormat>
  <Paragraphs>292</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Wingdings</vt:lpstr>
      <vt:lpstr>Montserrat</vt:lpstr>
      <vt:lpstr>Georgia</vt:lpstr>
      <vt:lpstr>NIQ-presentation-template-v1</vt:lpstr>
      <vt:lpstr>FMCG Essential Retail – What you need to know!</vt:lpstr>
      <vt:lpstr>FMCG Essential Retail</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April NIQ  Essential Retail</dc:title>
  <dc:creator>KD-NBK-32</dc:creator>
  <cp:lastModifiedBy>Jason Wootton</cp:lastModifiedBy>
  <cp:revision>19</cp:revision>
  <dcterms:modified xsi:type="dcterms:W3CDTF">2023-05-04T16:09:19Z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1495;#2023|b598d96a-031b-4e5a-ac03-a337278769d6</vt:lpwstr>
  </property>
</Properties>
</file>