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79" r:id="rId3"/>
    <p:sldId id="299" r:id="rId4"/>
    <p:sldId id="327" r:id="rId5"/>
    <p:sldId id="328" r:id="rId6"/>
    <p:sldId id="333" r:id="rId7"/>
    <p:sldId id="329" r:id="rId8"/>
    <p:sldId id="330" r:id="rId9"/>
    <p:sldId id="331" r:id="rId10"/>
    <p:sldId id="332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28" y="-120"/>
      </p:cViewPr>
      <p:guideLst>
        <p:guide orient="horz" pos="16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Observations:</a:t>
            </a:r>
            <a:br>
              <a:rPr lang="en-GB" dirty="0"/>
            </a:br>
            <a:r>
              <a:rPr lang="en-GB" dirty="0"/>
              <a:t>On-line New and Re-launched </a:t>
            </a:r>
            <a:r>
              <a:rPr lang="en-GB" dirty="0" smtClean="0"/>
              <a:t>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March 2021 </a:t>
            </a:r>
            <a:r>
              <a:rPr lang="en-US" dirty="0" smtClean="0"/>
              <a:t>| Suzi Pegg-Darlison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/>
              <a:t>Julia Brooks </a:t>
            </a:r>
          </a:p>
          <a:p>
            <a:r>
              <a:rPr lang="en-US" sz="1200" dirty="0"/>
              <a:t>Market Insight Analyst </a:t>
            </a:r>
          </a:p>
          <a:p>
            <a:r>
              <a:rPr lang="en-US" sz="1200" dirty="0"/>
              <a:t>Julia.brooks@seafish.co.uk</a:t>
            </a:r>
          </a:p>
          <a:p>
            <a:r>
              <a:rPr lang="en-GB" sz="1200" dirty="0"/>
              <a:t>+44 (0) 1472252358 / 07944 682751</a:t>
            </a:r>
            <a:endParaRPr lang="en-US" sz="1200" dirty="0"/>
          </a:p>
          <a:p>
            <a:endParaRPr lang="en-US" sz="1200" b="1" dirty="0"/>
          </a:p>
          <a:p>
            <a:r>
              <a:rPr lang="en-US" sz="1200" b="1" dirty="0"/>
              <a:t>Suzi 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/>
              <a:t>Suzanne.pegg@seafish.co.uk</a:t>
            </a:r>
          </a:p>
          <a:p>
            <a:r>
              <a:rPr lang="en-GB" sz="1200" dirty="0"/>
              <a:t>+44 (0) 1472 252358 / 07944 </a:t>
            </a:r>
            <a:r>
              <a:rPr lang="en-GB" sz="1200" dirty="0" smtClean="0"/>
              <a:t>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products summary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23471"/>
              </p:ext>
            </p:extLst>
          </p:nvPr>
        </p:nvGraphicFramePr>
        <p:xfrm>
          <a:off x="366713" y="1038225"/>
          <a:ext cx="8388350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7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767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Retailer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Ambient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Chilled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Frozen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Sainsbury's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Morrison's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Tesco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Iceland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Waitrose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Ocado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M&amp;S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websites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3331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Morrisons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8" y="3481527"/>
            <a:ext cx="1397828" cy="9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59" y="1811143"/>
            <a:ext cx="1381758" cy="13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5517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(5)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92" y="3362780"/>
            <a:ext cx="1565126" cy="12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2" y="1547813"/>
            <a:ext cx="1851394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2" y="2495549"/>
            <a:ext cx="1851394" cy="9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11" y="1727198"/>
            <a:ext cx="1044648" cy="150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92" y="3331485"/>
            <a:ext cx="1576200" cy="12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5" y="1727198"/>
            <a:ext cx="1391634" cy="15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5" y="2724149"/>
            <a:ext cx="1573618" cy="10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5" y="1602807"/>
            <a:ext cx="1573618" cy="10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43870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(5)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US" dirty="0" smtClean="0"/>
              <a:t>Tesco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62" y="1778360"/>
            <a:ext cx="1057450" cy="115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16" y="1861159"/>
            <a:ext cx="2173886" cy="163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01" y="3144414"/>
            <a:ext cx="1971790" cy="106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59" y="1733879"/>
            <a:ext cx="1521552" cy="12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05517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</a:t>
            </a:r>
            <a:r>
              <a:rPr lang="en-GB" b="1" dirty="0" smtClean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3870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(3)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6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08" y="3021630"/>
            <a:ext cx="1650444" cy="14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93" y="1540912"/>
            <a:ext cx="1590246" cy="14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17" y="1550946"/>
            <a:ext cx="1660476" cy="14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99" y="1715719"/>
            <a:ext cx="3019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5517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</a:t>
            </a:r>
            <a:r>
              <a:rPr lang="en-GB" b="1" dirty="0" smtClean="0">
                <a:solidFill>
                  <a:schemeClr val="bg1"/>
                </a:solidFill>
              </a:rPr>
              <a:t>(3)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870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US" dirty="0" err="1" smtClean="0"/>
              <a:t>Sainsburys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388353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Iceland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82842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</a:t>
            </a:r>
            <a:r>
              <a:rPr lang="en-GB" b="1" dirty="0" smtClean="0">
                <a:solidFill>
                  <a:schemeClr val="bg1"/>
                </a:solidFill>
              </a:rPr>
              <a:t>(4)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3" y="2049243"/>
            <a:ext cx="1869366" cy="1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77" y="1911888"/>
            <a:ext cx="1943070" cy="13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5" y="1905077"/>
            <a:ext cx="1929668" cy="13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09" y="1824674"/>
            <a:ext cx="1916268" cy="14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Waitrose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82842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(1)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609282"/>
            <a:ext cx="3076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02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Ocado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01" y="3555769"/>
            <a:ext cx="1737422" cy="12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30" y="1533163"/>
            <a:ext cx="2031764" cy="19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72" y="1867365"/>
            <a:ext cx="29481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5517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Ambient </a:t>
            </a:r>
            <a:r>
              <a:rPr lang="en-GB" b="1" dirty="0" smtClean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3870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bg1"/>
                </a:solidFill>
              </a:rPr>
              <a:t>Chilled (2)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4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M&amp;S via </a:t>
            </a:r>
            <a:r>
              <a:rPr lang="en-US" dirty="0" err="1" smtClean="0"/>
              <a:t>Ocado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96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/>
              <a:t>Source: Retailer website (</a:t>
            </a:r>
            <a:r>
              <a:rPr lang="en-GB" sz="1050" i="1" dirty="0" smtClean="0"/>
              <a:t>15/03/2021</a:t>
            </a:r>
            <a:r>
              <a:rPr lang="en-GB" sz="1050" i="1" dirty="0" smtClean="0"/>
              <a:t>)</a:t>
            </a:r>
            <a:endParaRPr lang="en-GB" sz="105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27" y="2734436"/>
            <a:ext cx="1511488" cy="106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6" y="3899223"/>
            <a:ext cx="1497962" cy="100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12" y="1621025"/>
            <a:ext cx="1497962" cy="10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71" y="3868791"/>
            <a:ext cx="1555444" cy="10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6" y="1633119"/>
            <a:ext cx="1508106" cy="9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48" y="1927928"/>
            <a:ext cx="1997924" cy="13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05517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Chilled </a:t>
            </a:r>
            <a:r>
              <a:rPr lang="en-GB" b="1" dirty="0" smtClean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870" y="1038152"/>
            <a:ext cx="2173885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Frozen (5)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9532"/>
      </p:ext>
    </p:extLst>
  </p:cSld>
  <p:clrMapOvr>
    <a:masterClrMapping/>
  </p:clrMapOvr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Seafish</DocumentSource>
    <PublicationDate xmlns="cebd32e3-9ab6-41ee-b1af-b8405a8d4e68" xsi:nil="true"/>
    <DocumentAdded xmlns="cebd32e3-9ab6-41ee-b1af-b8405a8d4e68" xsi:nil="true"/>
    <TaxCatchAll xmlns="cebd32e3-9ab6-41ee-b1af-b8405a8d4e68">
      <Value>1516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87d9c21c-2ee8-4463-8d42-20718c68c29d</TermId>
        </TermInfo>
      </Terms>
    </j7c1b49d505545c2a69692ae734740bd>
    <DocumentSummary xmlns="cebd32e3-9ab6-41ee-b1af-b8405a8d4e68">March 2021 online retail observations summary 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30CBEAF-04AE-4560-A05F-197A9ABBB0E5}"/>
</file>

<file path=customXml/itemProps2.xml><?xml version="1.0" encoding="utf-8"?>
<ds:datastoreItem xmlns:ds="http://schemas.openxmlformats.org/officeDocument/2006/customXml" ds:itemID="{49768618-DC74-4486-BBEB-D1D69878784F}"/>
</file>

<file path=customXml/itemProps3.xml><?xml version="1.0" encoding="utf-8"?>
<ds:datastoreItem xmlns:ds="http://schemas.openxmlformats.org/officeDocument/2006/customXml" ds:itemID="{95AE5397-1600-4BBD-AA5B-91D8A81EE135}"/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186</Words>
  <Application>Microsoft Office PowerPoint</Application>
  <PresentationFormat>On-screen Show (16:9)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Seafish - Light</vt:lpstr>
      <vt:lpstr>Seafish – Dark</vt:lpstr>
      <vt:lpstr>Retail Observations: On-line New and Re-launched Products</vt:lpstr>
      <vt:lpstr>New products summary</vt:lpstr>
      <vt:lpstr>Morrisons</vt:lpstr>
      <vt:lpstr>Tesco</vt:lpstr>
      <vt:lpstr>Sainsburys</vt:lpstr>
      <vt:lpstr>Iceland</vt:lpstr>
      <vt:lpstr>Waitrose</vt:lpstr>
      <vt:lpstr>Ocado</vt:lpstr>
      <vt:lpstr>M&amp;S via Ocado</vt:lpstr>
      <vt:lpstr>Thank you</vt:lpstr>
    </vt:vector>
  </TitlesOfParts>
  <Company>StudioLR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March Seafish Retail Observations</dc:title>
  <dc:creator>Rhona Cruickshank</dc:creator>
  <cp:lastModifiedBy>Suzi Pegg-Darlison</cp:lastModifiedBy>
  <cp:revision>189</cp:revision>
  <dcterms:created xsi:type="dcterms:W3CDTF">2020-03-26T10:08:15Z</dcterms:created>
  <dcterms:modified xsi:type="dcterms:W3CDTF">2021-03-15T13:46:10Z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1516;#2021|87d9c21c-2ee8-4463-8d42-20718c68c29d</vt:lpwstr>
  </property>
</Properties>
</file>