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5"/>
  </p:notesMasterIdLst>
  <p:handoutMasterIdLst>
    <p:handoutMasterId r:id="rId6"/>
  </p:handoutMasterIdLst>
  <p:sldIdLst>
    <p:sldId id="301" r:id="rId2"/>
    <p:sldId id="302" r:id="rId3"/>
    <p:sldId id="303" r:id="rId4"/>
  </p:sldIdLst>
  <p:sldSz cx="9144000" cy="5143500" type="screen16x9"/>
  <p:notesSz cx="6858000" cy="9144000"/>
  <p:embeddedFontLst>
    <p:embeddedFont>
      <p:font typeface="Montserrat" panose="000005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9E1B4-D735-4867-BE33-339898E51464}" v="31" dt="2021-12-15T14:10:23.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presProps" Target="presProps.xml"/><Relationship Id="rId5" Type="http://schemas.openxmlformats.org/officeDocument/2006/relationships/notesMaster" Target="notesMasters/notesMaster1.xml"/><Relationship Id="rId15"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9569E1B4-D735-4867-BE33-339898E51464}"/>
    <pc:docChg chg="undo custSel modSld">
      <pc:chgData name="Jack Norris" userId="b66afaaf-acac-40a8-acc5-7b25a2d0fd44" providerId="ADAL" clId="{9569E1B4-D735-4867-BE33-339898E51464}" dt="2021-12-15T14:10:23.852" v="167" actId="1076"/>
      <pc:docMkLst>
        <pc:docMk/>
      </pc:docMkLst>
      <pc:sldChg chg="addSp delSp modSp mod">
        <pc:chgData name="Jack Norris" userId="b66afaaf-acac-40a8-acc5-7b25a2d0fd44" providerId="ADAL" clId="{9569E1B4-D735-4867-BE33-339898E51464}" dt="2021-12-15T14:06:35.337" v="153" actId="20577"/>
        <pc:sldMkLst>
          <pc:docMk/>
          <pc:sldMk cId="837269096" sldId="301"/>
        </pc:sldMkLst>
        <pc:spChg chg="mod">
          <ac:chgData name="Jack Norris" userId="b66afaaf-acac-40a8-acc5-7b25a2d0fd44" providerId="ADAL" clId="{9569E1B4-D735-4867-BE33-339898E51464}" dt="2021-12-13T16:38:32.214" v="22" actId="20577"/>
          <ac:spMkLst>
            <pc:docMk/>
            <pc:sldMk cId="837269096" sldId="301"/>
            <ac:spMk id="33" creationId="{BA31C262-66CB-45AE-A2EC-34CCD01799FA}"/>
          </ac:spMkLst>
        </pc:spChg>
        <pc:spChg chg="mod">
          <ac:chgData name="Jack Norris" userId="b66afaaf-acac-40a8-acc5-7b25a2d0fd44" providerId="ADAL" clId="{9569E1B4-D735-4867-BE33-339898E51464}" dt="2021-12-15T14:06:35.337" v="153" actId="20577"/>
          <ac:spMkLst>
            <pc:docMk/>
            <pc:sldMk cId="837269096" sldId="301"/>
            <ac:spMk id="74" creationId="{9635573D-2ED8-4709-A3D6-D10C33913289}"/>
          </ac:spMkLst>
        </pc:spChg>
        <pc:grpChg chg="mod">
          <ac:chgData name="Jack Norris" userId="b66afaaf-acac-40a8-acc5-7b25a2d0fd44" providerId="ADAL" clId="{9569E1B4-D735-4867-BE33-339898E51464}" dt="2021-12-15T13:33:41.880" v="140" actId="1076"/>
          <ac:grpSpMkLst>
            <pc:docMk/>
            <pc:sldMk cId="837269096" sldId="301"/>
            <ac:grpSpMk id="88" creationId="{0FE9206A-948B-4C17-8FD9-926F4D2AEEF1}"/>
          </ac:grpSpMkLst>
        </pc:grpChg>
        <pc:graphicFrameChg chg="add mod modGraphic">
          <ac:chgData name="Jack Norris" userId="b66afaaf-acac-40a8-acc5-7b25a2d0fd44" providerId="ADAL" clId="{9569E1B4-D735-4867-BE33-339898E51464}" dt="2021-12-15T13:33:28.050" v="139" actId="14734"/>
          <ac:graphicFrameMkLst>
            <pc:docMk/>
            <pc:sldMk cId="837269096" sldId="301"/>
            <ac:graphicFrameMk id="7" creationId="{7FD723F4-89DF-4B0E-850F-43714794411C}"/>
          </ac:graphicFrameMkLst>
        </pc:graphicFrameChg>
        <pc:graphicFrameChg chg="del">
          <ac:chgData name="Jack Norris" userId="b66afaaf-acac-40a8-acc5-7b25a2d0fd44" providerId="ADAL" clId="{9569E1B4-D735-4867-BE33-339898E51464}" dt="2021-12-15T14:05:44.152" v="142" actId="478"/>
          <ac:graphicFrameMkLst>
            <pc:docMk/>
            <pc:sldMk cId="837269096" sldId="301"/>
            <ac:graphicFrameMk id="13" creationId="{726DF47F-2F34-4DA3-BE85-F86C7CF9CF00}"/>
          </ac:graphicFrameMkLst>
        </pc:graphicFrameChg>
        <pc:graphicFrameChg chg="add mod modGraphic">
          <ac:chgData name="Jack Norris" userId="b66afaaf-acac-40a8-acc5-7b25a2d0fd44" providerId="ADAL" clId="{9569E1B4-D735-4867-BE33-339898E51464}" dt="2021-12-15T14:06:23.760" v="149" actId="1076"/>
          <ac:graphicFrameMkLst>
            <pc:docMk/>
            <pc:sldMk cId="837269096" sldId="301"/>
            <ac:graphicFrameMk id="35" creationId="{05BED06B-C291-48D8-B591-6AB715A7ABE8}"/>
          </ac:graphicFrameMkLst>
        </pc:graphicFrameChg>
        <pc:graphicFrameChg chg="del">
          <ac:chgData name="Jack Norris" userId="b66afaaf-acac-40a8-acc5-7b25a2d0fd44" providerId="ADAL" clId="{9569E1B4-D735-4867-BE33-339898E51464}" dt="2021-12-13T16:36:25.478" v="0" actId="478"/>
          <ac:graphicFrameMkLst>
            <pc:docMk/>
            <pc:sldMk cId="837269096" sldId="301"/>
            <ac:graphicFrameMk id="44" creationId="{5BE20A5D-4F98-496B-A48C-B1895C3BDA34}"/>
          </ac:graphicFrameMkLst>
        </pc:graphicFrameChg>
      </pc:sldChg>
      <pc:sldChg chg="delSp modSp mod">
        <pc:chgData name="Jack Norris" userId="b66afaaf-acac-40a8-acc5-7b25a2d0fd44" providerId="ADAL" clId="{9569E1B4-D735-4867-BE33-339898E51464}" dt="2021-12-15T13:29:26.040" v="114" actId="1076"/>
        <pc:sldMkLst>
          <pc:docMk/>
          <pc:sldMk cId="1485734302" sldId="302"/>
        </pc:sldMkLst>
        <pc:spChg chg="mod">
          <ac:chgData name="Jack Norris" userId="b66afaaf-acac-40a8-acc5-7b25a2d0fd44" providerId="ADAL" clId="{9569E1B4-D735-4867-BE33-339898E51464}" dt="2021-12-15T13:26:53.090" v="59" actId="5793"/>
          <ac:spMkLst>
            <pc:docMk/>
            <pc:sldMk cId="1485734302" sldId="302"/>
            <ac:spMk id="18" creationId="{E20E325F-54D0-44F3-B1FF-CC506BDB9147}"/>
          </ac:spMkLst>
        </pc:spChg>
        <pc:picChg chg="mod">
          <ac:chgData name="Jack Norris" userId="b66afaaf-acac-40a8-acc5-7b25a2d0fd44" providerId="ADAL" clId="{9569E1B4-D735-4867-BE33-339898E51464}" dt="2021-12-15T13:29:22.026" v="113" actId="1076"/>
          <ac:picMkLst>
            <pc:docMk/>
            <pc:sldMk cId="1485734302" sldId="302"/>
            <ac:picMk id="8" creationId="{B8DB51F6-D0AB-4398-B4A5-E110DB0C4F87}"/>
          </ac:picMkLst>
        </pc:picChg>
        <pc:picChg chg="mod">
          <ac:chgData name="Jack Norris" userId="b66afaaf-acac-40a8-acc5-7b25a2d0fd44" providerId="ADAL" clId="{9569E1B4-D735-4867-BE33-339898E51464}" dt="2021-12-15T13:29:11.924" v="107" actId="1076"/>
          <ac:picMkLst>
            <pc:docMk/>
            <pc:sldMk cId="1485734302" sldId="302"/>
            <ac:picMk id="9" creationId="{C449DF34-0F38-4F3C-AC37-903A19D7DE09}"/>
          </ac:picMkLst>
        </pc:picChg>
        <pc:picChg chg="mod">
          <ac:chgData name="Jack Norris" userId="b66afaaf-acac-40a8-acc5-7b25a2d0fd44" providerId="ADAL" clId="{9569E1B4-D735-4867-BE33-339898E51464}" dt="2021-12-15T13:29:26.040" v="114" actId="1076"/>
          <ac:picMkLst>
            <pc:docMk/>
            <pc:sldMk cId="1485734302" sldId="302"/>
            <ac:picMk id="10" creationId="{9379DE11-BAC4-4826-A669-DC3D65F23969}"/>
          </ac:picMkLst>
        </pc:picChg>
        <pc:picChg chg="del">
          <ac:chgData name="Jack Norris" userId="b66afaaf-acac-40a8-acc5-7b25a2d0fd44" providerId="ADAL" clId="{9569E1B4-D735-4867-BE33-339898E51464}" dt="2021-12-15T13:27:20.785" v="69" actId="21"/>
          <ac:picMkLst>
            <pc:docMk/>
            <pc:sldMk cId="1485734302" sldId="302"/>
            <ac:picMk id="11" creationId="{58BF178A-A9ED-41DB-A337-69BC04A2FE29}"/>
          </ac:picMkLst>
        </pc:picChg>
        <pc:picChg chg="mod">
          <ac:chgData name="Jack Norris" userId="b66afaaf-acac-40a8-acc5-7b25a2d0fd44" providerId="ADAL" clId="{9569E1B4-D735-4867-BE33-339898E51464}" dt="2021-12-15T13:29:18.372" v="111" actId="1076"/>
          <ac:picMkLst>
            <pc:docMk/>
            <pc:sldMk cId="1485734302" sldId="302"/>
            <ac:picMk id="13" creationId="{6C543F8B-E40B-4975-BA7D-906739FD110D}"/>
          </ac:picMkLst>
        </pc:picChg>
        <pc:picChg chg="mod">
          <ac:chgData name="Jack Norris" userId="b66afaaf-acac-40a8-acc5-7b25a2d0fd44" providerId="ADAL" clId="{9569E1B4-D735-4867-BE33-339898E51464}" dt="2021-12-15T13:29:16.156" v="110" actId="1076"/>
          <ac:picMkLst>
            <pc:docMk/>
            <pc:sldMk cId="1485734302" sldId="302"/>
            <ac:picMk id="14" creationId="{F02841A3-BA10-4D60-A0C8-A037D0A57572}"/>
          </ac:picMkLst>
        </pc:picChg>
      </pc:sldChg>
      <pc:sldChg chg="addSp modSp mod">
        <pc:chgData name="Jack Norris" userId="b66afaaf-acac-40a8-acc5-7b25a2d0fd44" providerId="ADAL" clId="{9569E1B4-D735-4867-BE33-339898E51464}" dt="2021-12-15T14:10:23.852" v="167" actId="1076"/>
        <pc:sldMkLst>
          <pc:docMk/>
          <pc:sldMk cId="3110205219" sldId="303"/>
        </pc:sldMkLst>
        <pc:spChg chg="mod">
          <ac:chgData name="Jack Norris" userId="b66afaaf-acac-40a8-acc5-7b25a2d0fd44" providerId="ADAL" clId="{9569E1B4-D735-4867-BE33-339898E51464}" dt="2021-12-15T14:10:17.364" v="165" actId="20577"/>
          <ac:spMkLst>
            <pc:docMk/>
            <pc:sldMk cId="3110205219" sldId="303"/>
            <ac:spMk id="18" creationId="{E20E325F-54D0-44F3-B1FF-CC506BDB9147}"/>
          </ac:spMkLst>
        </pc:spChg>
        <pc:picChg chg="add mod">
          <ac:chgData name="Jack Norris" userId="b66afaaf-acac-40a8-acc5-7b25a2d0fd44" providerId="ADAL" clId="{9569E1B4-D735-4867-BE33-339898E51464}" dt="2021-12-15T13:28:08.599" v="89" actId="1076"/>
          <ac:picMkLst>
            <pc:docMk/>
            <pc:sldMk cId="3110205219" sldId="303"/>
            <ac:picMk id="10" creationId="{A5D12007-F65F-4EEF-B412-39A70A91C411}"/>
          </ac:picMkLst>
        </pc:picChg>
        <pc:picChg chg="mod">
          <ac:chgData name="Jack Norris" userId="b66afaaf-acac-40a8-acc5-7b25a2d0fd44" providerId="ADAL" clId="{9569E1B4-D735-4867-BE33-339898E51464}" dt="2021-12-15T13:28:56.464" v="103" actId="1076"/>
          <ac:picMkLst>
            <pc:docMk/>
            <pc:sldMk cId="3110205219" sldId="303"/>
            <ac:picMk id="12" creationId="{0FC765D7-DEEB-4F57-99F5-C05163A1BD10}"/>
          </ac:picMkLst>
        </pc:picChg>
        <pc:picChg chg="mod">
          <ac:chgData name="Jack Norris" userId="b66afaaf-acac-40a8-acc5-7b25a2d0fd44" providerId="ADAL" clId="{9569E1B4-D735-4867-BE33-339898E51464}" dt="2021-12-15T13:30:29.741" v="136" actId="1076"/>
          <ac:picMkLst>
            <pc:docMk/>
            <pc:sldMk cId="3110205219" sldId="303"/>
            <ac:picMk id="15" creationId="{FF0297AD-6ADA-4C9F-8B49-4907297F2E2F}"/>
          </ac:picMkLst>
        </pc:picChg>
        <pc:picChg chg="mod">
          <ac:chgData name="Jack Norris" userId="b66afaaf-acac-40a8-acc5-7b25a2d0fd44" providerId="ADAL" clId="{9569E1B4-D735-4867-BE33-339898E51464}" dt="2021-12-15T14:10:22.040" v="166" actId="1076"/>
          <ac:picMkLst>
            <pc:docMk/>
            <pc:sldMk cId="3110205219" sldId="303"/>
            <ac:picMk id="16" creationId="{CB52E56E-EE12-4929-A4BF-6CEF963B2CF9}"/>
          </ac:picMkLst>
        </pc:picChg>
        <pc:picChg chg="mod">
          <ac:chgData name="Jack Norris" userId="b66afaaf-acac-40a8-acc5-7b25a2d0fd44" providerId="ADAL" clId="{9569E1B4-D735-4867-BE33-339898E51464}" dt="2021-12-15T14:10:23.852" v="167" actId="1076"/>
          <ac:picMkLst>
            <pc:docMk/>
            <pc:sldMk cId="3110205219" sldId="303"/>
            <ac:picMk id="17" creationId="{370713E7-AF50-47AD-8A2F-D189AC0DC4B9}"/>
          </ac:picMkLst>
        </pc:picChg>
      </pc:sldChg>
    </pc:docChg>
  </pc:docChgLst>
  <pc:docChgLst>
    <pc:chgData name="Benjamin Upjohn" userId="6537b052-994c-4eab-90e3-f47696f43525" providerId="ADAL" clId="{7495C13A-9707-41C2-B613-92AE74CAC302}"/>
    <pc:docChg chg="undo custSel modSld sldOrd modMainMaster modNotesMaster">
      <pc:chgData name="Benjamin Upjohn" userId="6537b052-994c-4eab-90e3-f47696f43525" providerId="ADAL" clId="{7495C13A-9707-41C2-B613-92AE74CAC302}" dt="2021-10-27T10:48:53.834" v="16" actId="1076"/>
      <pc:docMkLst>
        <pc:docMk/>
      </pc:docMkLst>
      <pc:sldChg chg="ord">
        <pc:chgData name="Benjamin Upjohn" userId="6537b052-994c-4eab-90e3-f47696f43525" providerId="ADAL" clId="{7495C13A-9707-41C2-B613-92AE74CAC302}" dt="2021-10-27T10:30:16.988" v="1"/>
        <pc:sldMkLst>
          <pc:docMk/>
          <pc:sldMk cId="908167305" sldId="300"/>
        </pc:sldMkLst>
      </pc:sldChg>
      <pc:sldChg chg="modSp mod">
        <pc:chgData name="Benjamin Upjohn" userId="6537b052-994c-4eab-90e3-f47696f43525" providerId="ADAL" clId="{7495C13A-9707-41C2-B613-92AE74CAC302}" dt="2021-10-27T10:47:34.211" v="10" actId="1076"/>
        <pc:sldMkLst>
          <pc:docMk/>
          <pc:sldMk cId="837269096" sldId="301"/>
        </pc:sldMkLst>
        <pc:spChg chg="mod">
          <ac:chgData name="Benjamin Upjohn" userId="6537b052-994c-4eab-90e3-f47696f43525" providerId="ADAL" clId="{7495C13A-9707-41C2-B613-92AE74CAC302}" dt="2021-10-27T10:47:34.211" v="10" actId="1076"/>
          <ac:spMkLst>
            <pc:docMk/>
            <pc:sldMk cId="837269096" sldId="301"/>
            <ac:spMk id="2" creationId="{30E55D93-D27F-49DA-AAFA-E01D46D63A82}"/>
          </ac:spMkLst>
        </pc:spChg>
      </pc:sldChg>
      <pc:sldMasterChg chg="modSldLayout">
        <pc:chgData name="Benjamin Upjohn" userId="6537b052-994c-4eab-90e3-f47696f43525" providerId="ADAL" clId="{7495C13A-9707-41C2-B613-92AE74CAC302}" dt="2021-10-27T10:48:53.834" v="16" actId="1076"/>
        <pc:sldMasterMkLst>
          <pc:docMk/>
          <pc:sldMasterMk cId="0" sldId="2147483684"/>
        </pc:sldMasterMkLst>
        <pc:sldLayoutChg chg="modSp mod">
          <pc:chgData name="Benjamin Upjohn" userId="6537b052-994c-4eab-90e3-f47696f43525" providerId="ADAL" clId="{7495C13A-9707-41C2-B613-92AE74CAC302}" dt="2021-10-27T10:48:53.834" v="16" actId="1076"/>
          <pc:sldLayoutMkLst>
            <pc:docMk/>
            <pc:sldMasterMk cId="0" sldId="2147483684"/>
            <pc:sldLayoutMk cId="0" sldId="2147483655"/>
          </pc:sldLayoutMkLst>
          <pc:spChg chg="mod">
            <ac:chgData name="Benjamin Upjohn" userId="6537b052-994c-4eab-90e3-f47696f43525" providerId="ADAL" clId="{7495C13A-9707-41C2-B613-92AE74CAC302}" dt="2021-10-27T10:48:51.634" v="15" actId="1076"/>
            <ac:spMkLst>
              <pc:docMk/>
              <pc:sldMasterMk cId="0" sldId="2147483684"/>
              <pc:sldLayoutMk cId="0" sldId="2147483655"/>
              <ac:spMk id="83" creationId="{00000000-0000-0000-0000-000000000000}"/>
            </ac:spMkLst>
          </pc:spChg>
          <pc:spChg chg="mod">
            <ac:chgData name="Benjamin Upjohn" userId="6537b052-994c-4eab-90e3-f47696f43525" providerId="ADAL" clId="{7495C13A-9707-41C2-B613-92AE74CAC302}" dt="2021-10-27T10:48:46.206" v="14" actId="20577"/>
            <ac:spMkLst>
              <pc:docMk/>
              <pc:sldMasterMk cId="0" sldId="2147483684"/>
              <pc:sldLayoutMk cId="0" sldId="2147483655"/>
              <ac:spMk id="84" creationId="{00000000-0000-0000-0000-000000000000}"/>
            </ac:spMkLst>
          </pc:spChg>
          <pc:spChg chg="mod">
            <ac:chgData name="Benjamin Upjohn" userId="6537b052-994c-4eab-90e3-f47696f43525" providerId="ADAL" clId="{7495C13A-9707-41C2-B613-92AE74CAC302}" dt="2021-10-27T10:48:53.834" v="16" actId="1076"/>
            <ac:spMkLst>
              <pc:docMk/>
              <pc:sldMasterMk cId="0" sldId="2147483684"/>
              <pc:sldLayoutMk cId="0" sldId="2147483655"/>
              <ac:spMk id="86" creationId="{00000000-0000-0000-0000-000000000000}"/>
            </ac:spMkLst>
          </pc:spChg>
        </pc:sldLayoutChg>
      </pc:sldMasterChg>
    </pc:docChg>
  </pc:docChgLst>
  <pc:docChgLst>
    <pc:chgData name="Benjamin Upjohn" userId="6537b052-994c-4eab-90e3-f47696f43525" providerId="ADAL" clId="{748E5E97-7FD8-4E91-8D63-8E1EB0ACF6EA}"/>
    <pc:docChg chg="custSel modSld">
      <pc:chgData name="Benjamin Upjohn" userId="6537b052-994c-4eab-90e3-f47696f43525" providerId="ADAL" clId="{748E5E97-7FD8-4E91-8D63-8E1EB0ACF6EA}" dt="2021-11-02T09:21:29.926" v="131" actId="1038"/>
      <pc:docMkLst>
        <pc:docMk/>
      </pc:docMkLst>
      <pc:sldChg chg="modSp">
        <pc:chgData name="Benjamin Upjohn" userId="6537b052-994c-4eab-90e3-f47696f43525" providerId="ADAL" clId="{748E5E97-7FD8-4E91-8D63-8E1EB0ACF6EA}" dt="2021-10-27T16:03:25.596" v="101" actId="1076"/>
        <pc:sldMkLst>
          <pc:docMk/>
          <pc:sldMk cId="908167305" sldId="300"/>
        </pc:sldMkLst>
        <pc:picChg chg="mod">
          <ac:chgData name="Benjamin Upjohn" userId="6537b052-994c-4eab-90e3-f47696f43525" providerId="ADAL" clId="{748E5E97-7FD8-4E91-8D63-8E1EB0ACF6EA}" dt="2021-10-27T16:02:18.994" v="75" actId="1076"/>
          <ac:picMkLst>
            <pc:docMk/>
            <pc:sldMk cId="908167305" sldId="300"/>
            <ac:picMk id="8" creationId="{B8DB51F6-D0AB-4398-B4A5-E110DB0C4F87}"/>
          </ac:picMkLst>
        </pc:picChg>
        <pc:picChg chg="mod">
          <ac:chgData name="Benjamin Upjohn" userId="6537b052-994c-4eab-90e3-f47696f43525" providerId="ADAL" clId="{748E5E97-7FD8-4E91-8D63-8E1EB0ACF6EA}" dt="2021-10-27T16:02:41.384" v="84" actId="1076"/>
          <ac:picMkLst>
            <pc:docMk/>
            <pc:sldMk cId="908167305" sldId="300"/>
            <ac:picMk id="9" creationId="{C449DF34-0F38-4F3C-AC37-903A19D7DE09}"/>
          </ac:picMkLst>
        </pc:picChg>
        <pc:picChg chg="mod">
          <ac:chgData name="Benjamin Upjohn" userId="6537b052-994c-4eab-90e3-f47696f43525" providerId="ADAL" clId="{748E5E97-7FD8-4E91-8D63-8E1EB0ACF6EA}" dt="2021-10-27T16:02:27.646" v="78" actId="1076"/>
          <ac:picMkLst>
            <pc:docMk/>
            <pc:sldMk cId="908167305" sldId="300"/>
            <ac:picMk id="10" creationId="{9379DE11-BAC4-4826-A669-DC3D65F23969}"/>
          </ac:picMkLst>
        </pc:picChg>
        <pc:picChg chg="mod">
          <ac:chgData name="Benjamin Upjohn" userId="6537b052-994c-4eab-90e3-f47696f43525" providerId="ADAL" clId="{748E5E97-7FD8-4E91-8D63-8E1EB0ACF6EA}" dt="2021-10-27T16:02:53.112" v="90" actId="1076"/>
          <ac:picMkLst>
            <pc:docMk/>
            <pc:sldMk cId="908167305" sldId="300"/>
            <ac:picMk id="11" creationId="{58BF178A-A9ED-41DB-A337-69BC04A2FE29}"/>
          </ac:picMkLst>
        </pc:picChg>
        <pc:picChg chg="mod">
          <ac:chgData name="Benjamin Upjohn" userId="6537b052-994c-4eab-90e3-f47696f43525" providerId="ADAL" clId="{748E5E97-7FD8-4E91-8D63-8E1EB0ACF6EA}" dt="2021-10-27T16:03:01.990" v="94" actId="1076"/>
          <ac:picMkLst>
            <pc:docMk/>
            <pc:sldMk cId="908167305" sldId="300"/>
            <ac:picMk id="12" creationId="{0FC765D7-DEEB-4F57-99F5-C05163A1BD10}"/>
          </ac:picMkLst>
        </pc:picChg>
        <pc:picChg chg="mod">
          <ac:chgData name="Benjamin Upjohn" userId="6537b052-994c-4eab-90e3-f47696f43525" providerId="ADAL" clId="{748E5E97-7FD8-4E91-8D63-8E1EB0ACF6EA}" dt="2021-10-27T16:02:35.784" v="82" actId="1076"/>
          <ac:picMkLst>
            <pc:docMk/>
            <pc:sldMk cId="908167305" sldId="300"/>
            <ac:picMk id="13" creationId="{6C543F8B-E40B-4975-BA7D-906739FD110D}"/>
          </ac:picMkLst>
        </pc:picChg>
        <pc:picChg chg="mod">
          <ac:chgData name="Benjamin Upjohn" userId="6537b052-994c-4eab-90e3-f47696f43525" providerId="ADAL" clId="{748E5E97-7FD8-4E91-8D63-8E1EB0ACF6EA}" dt="2021-10-27T16:02:45.394" v="86" actId="1076"/>
          <ac:picMkLst>
            <pc:docMk/>
            <pc:sldMk cId="908167305" sldId="300"/>
            <ac:picMk id="14" creationId="{F02841A3-BA10-4D60-A0C8-A037D0A57572}"/>
          </ac:picMkLst>
        </pc:picChg>
        <pc:picChg chg="mod">
          <ac:chgData name="Benjamin Upjohn" userId="6537b052-994c-4eab-90e3-f47696f43525" providerId="ADAL" clId="{748E5E97-7FD8-4E91-8D63-8E1EB0ACF6EA}" dt="2021-10-27T16:03:08.887" v="97" actId="1076"/>
          <ac:picMkLst>
            <pc:docMk/>
            <pc:sldMk cId="908167305" sldId="300"/>
            <ac:picMk id="15" creationId="{FF0297AD-6ADA-4C9F-8B49-4907297F2E2F}"/>
          </ac:picMkLst>
        </pc:picChg>
        <pc:picChg chg="mod">
          <ac:chgData name="Benjamin Upjohn" userId="6537b052-994c-4eab-90e3-f47696f43525" providerId="ADAL" clId="{748E5E97-7FD8-4E91-8D63-8E1EB0ACF6EA}" dt="2021-10-27T16:03:15.353" v="99" actId="1076"/>
          <ac:picMkLst>
            <pc:docMk/>
            <pc:sldMk cId="908167305" sldId="300"/>
            <ac:picMk id="16" creationId="{CB52E56E-EE12-4929-A4BF-6CEF963B2CF9}"/>
          </ac:picMkLst>
        </pc:picChg>
        <pc:picChg chg="mod">
          <ac:chgData name="Benjamin Upjohn" userId="6537b052-994c-4eab-90e3-f47696f43525" providerId="ADAL" clId="{748E5E97-7FD8-4E91-8D63-8E1EB0ACF6EA}" dt="2021-10-27T16:03:25.596" v="101" actId="1076"/>
          <ac:picMkLst>
            <pc:docMk/>
            <pc:sldMk cId="908167305" sldId="300"/>
            <ac:picMk id="17" creationId="{370713E7-AF50-47AD-8A2F-D189AC0DC4B9}"/>
          </ac:picMkLst>
        </pc:picChg>
      </pc:sldChg>
      <pc:sldChg chg="addSp delSp modSp mod">
        <pc:chgData name="Benjamin Upjohn" userId="6537b052-994c-4eab-90e3-f47696f43525" providerId="ADAL" clId="{748E5E97-7FD8-4E91-8D63-8E1EB0ACF6EA}" dt="2021-11-02T09:21:29.926" v="131" actId="1038"/>
        <pc:sldMkLst>
          <pc:docMk/>
          <pc:sldMk cId="837269096" sldId="301"/>
        </pc:sldMkLst>
        <pc:spChg chg="mod topLvl">
          <ac:chgData name="Benjamin Upjohn" userId="6537b052-994c-4eab-90e3-f47696f43525" providerId="ADAL" clId="{748E5E97-7FD8-4E91-8D63-8E1EB0ACF6EA}" dt="2021-11-02T09:19:53.521" v="102" actId="165"/>
          <ac:spMkLst>
            <pc:docMk/>
            <pc:sldMk cId="837269096" sldId="301"/>
            <ac:spMk id="4" creationId="{677A7626-A3CB-4D02-97C2-608E8E6777C4}"/>
          </ac:spMkLst>
        </pc:spChg>
        <pc:spChg chg="mod topLvl">
          <ac:chgData name="Benjamin Upjohn" userId="6537b052-994c-4eab-90e3-f47696f43525" providerId="ADAL" clId="{748E5E97-7FD8-4E91-8D63-8E1EB0ACF6EA}" dt="2021-11-02T09:19:53.521" v="102" actId="165"/>
          <ac:spMkLst>
            <pc:docMk/>
            <pc:sldMk cId="837269096" sldId="301"/>
            <ac:spMk id="6" creationId="{54D9CC6F-4947-405F-9074-B79DC108ECF8}"/>
          </ac:spMkLst>
        </pc:spChg>
        <pc:spChg chg="mod topLvl">
          <ac:chgData name="Benjamin Upjohn" userId="6537b052-994c-4eab-90e3-f47696f43525" providerId="ADAL" clId="{748E5E97-7FD8-4E91-8D63-8E1EB0ACF6EA}" dt="2021-11-02T09:19:53.521" v="102" actId="165"/>
          <ac:spMkLst>
            <pc:docMk/>
            <pc:sldMk cId="837269096" sldId="301"/>
            <ac:spMk id="9" creationId="{ACE095F6-8BE9-4282-92C2-6AC0ABE3713F}"/>
          </ac:spMkLst>
        </pc:spChg>
        <pc:spChg chg="mod">
          <ac:chgData name="Benjamin Upjohn" userId="6537b052-994c-4eab-90e3-f47696f43525" providerId="ADAL" clId="{748E5E97-7FD8-4E91-8D63-8E1EB0ACF6EA}" dt="2021-11-02T09:19:53.521" v="102" actId="165"/>
          <ac:spMkLst>
            <pc:docMk/>
            <pc:sldMk cId="837269096" sldId="301"/>
            <ac:spMk id="10" creationId="{1FEBE621-E026-438D-8D17-361DB5BA5D17}"/>
          </ac:spMkLst>
        </pc:spChg>
        <pc:spChg chg="mod">
          <ac:chgData name="Benjamin Upjohn" userId="6537b052-994c-4eab-90e3-f47696f43525" providerId="ADAL" clId="{748E5E97-7FD8-4E91-8D63-8E1EB0ACF6EA}" dt="2021-11-02T09:19:53.521" v="102" actId="165"/>
          <ac:spMkLst>
            <pc:docMk/>
            <pc:sldMk cId="837269096" sldId="301"/>
            <ac:spMk id="11" creationId="{C22830AF-3429-49C2-9C37-56CB75FFB9D9}"/>
          </ac:spMkLst>
        </pc:spChg>
        <pc:spChg chg="mod">
          <ac:chgData name="Benjamin Upjohn" userId="6537b052-994c-4eab-90e3-f47696f43525" providerId="ADAL" clId="{748E5E97-7FD8-4E91-8D63-8E1EB0ACF6EA}" dt="2021-10-27T16:00:23.159" v="72" actId="1076"/>
          <ac:spMkLst>
            <pc:docMk/>
            <pc:sldMk cId="837269096" sldId="301"/>
            <ac:spMk id="14" creationId="{B86FC3CA-C57B-4964-9C53-342A8DDB8431}"/>
          </ac:spMkLst>
        </pc:spChg>
        <pc:spChg chg="mod topLvl">
          <ac:chgData name="Benjamin Upjohn" userId="6537b052-994c-4eab-90e3-f47696f43525" providerId="ADAL" clId="{748E5E97-7FD8-4E91-8D63-8E1EB0ACF6EA}" dt="2021-11-02T09:19:53.521" v="102" actId="165"/>
          <ac:spMkLst>
            <pc:docMk/>
            <pc:sldMk cId="837269096" sldId="301"/>
            <ac:spMk id="16" creationId="{838176FD-6BDD-4E99-A54D-87B48B61008E}"/>
          </ac:spMkLst>
        </pc:spChg>
        <pc:spChg chg="mod topLvl">
          <ac:chgData name="Benjamin Upjohn" userId="6537b052-994c-4eab-90e3-f47696f43525" providerId="ADAL" clId="{748E5E97-7FD8-4E91-8D63-8E1EB0ACF6EA}" dt="2021-11-02T09:19:53.521" v="102" actId="165"/>
          <ac:spMkLst>
            <pc:docMk/>
            <pc:sldMk cId="837269096" sldId="301"/>
            <ac:spMk id="20" creationId="{CCC698A5-FCB6-4B88-9B67-AE8C3D5C0C6A}"/>
          </ac:spMkLst>
        </pc:spChg>
        <pc:spChg chg="mod topLvl">
          <ac:chgData name="Benjamin Upjohn" userId="6537b052-994c-4eab-90e3-f47696f43525" providerId="ADAL" clId="{748E5E97-7FD8-4E91-8D63-8E1EB0ACF6EA}" dt="2021-11-02T09:19:53.521" v="102" actId="165"/>
          <ac:spMkLst>
            <pc:docMk/>
            <pc:sldMk cId="837269096" sldId="301"/>
            <ac:spMk id="21" creationId="{0B28F0F7-AD69-48E1-8AE6-0495438805E9}"/>
          </ac:spMkLst>
        </pc:spChg>
        <pc:spChg chg="mod topLvl">
          <ac:chgData name="Benjamin Upjohn" userId="6537b052-994c-4eab-90e3-f47696f43525" providerId="ADAL" clId="{748E5E97-7FD8-4E91-8D63-8E1EB0ACF6EA}" dt="2021-11-02T09:19:53.521" v="102" actId="165"/>
          <ac:spMkLst>
            <pc:docMk/>
            <pc:sldMk cId="837269096" sldId="301"/>
            <ac:spMk id="22" creationId="{5BF0852F-2C67-4CB7-88CE-85EC45C43723}"/>
          </ac:spMkLst>
        </pc:spChg>
        <pc:spChg chg="mod topLvl">
          <ac:chgData name="Benjamin Upjohn" userId="6537b052-994c-4eab-90e3-f47696f43525" providerId="ADAL" clId="{748E5E97-7FD8-4E91-8D63-8E1EB0ACF6EA}" dt="2021-11-02T09:19:53.521" v="102" actId="165"/>
          <ac:spMkLst>
            <pc:docMk/>
            <pc:sldMk cId="837269096" sldId="301"/>
            <ac:spMk id="23" creationId="{A7AA7266-058E-4474-B414-18F5049CECAD}"/>
          </ac:spMkLst>
        </pc:spChg>
        <pc:spChg chg="mod topLvl">
          <ac:chgData name="Benjamin Upjohn" userId="6537b052-994c-4eab-90e3-f47696f43525" providerId="ADAL" clId="{748E5E97-7FD8-4E91-8D63-8E1EB0ACF6EA}" dt="2021-11-02T09:19:53.521" v="102" actId="165"/>
          <ac:spMkLst>
            <pc:docMk/>
            <pc:sldMk cId="837269096" sldId="301"/>
            <ac:spMk id="24" creationId="{8E2D7E0A-C4CD-42F4-A790-747256CC29CC}"/>
          </ac:spMkLst>
        </pc:spChg>
        <pc:spChg chg="mod topLvl">
          <ac:chgData name="Benjamin Upjohn" userId="6537b052-994c-4eab-90e3-f47696f43525" providerId="ADAL" clId="{748E5E97-7FD8-4E91-8D63-8E1EB0ACF6EA}" dt="2021-11-02T09:19:53.521" v="102" actId="165"/>
          <ac:spMkLst>
            <pc:docMk/>
            <pc:sldMk cId="837269096" sldId="301"/>
            <ac:spMk id="25" creationId="{FC873453-7771-4BD5-9B45-C63575899FB3}"/>
          </ac:spMkLst>
        </pc:spChg>
        <pc:spChg chg="mod">
          <ac:chgData name="Benjamin Upjohn" userId="6537b052-994c-4eab-90e3-f47696f43525" providerId="ADAL" clId="{748E5E97-7FD8-4E91-8D63-8E1EB0ACF6EA}" dt="2021-10-27T16:00:23.159" v="72" actId="1076"/>
          <ac:spMkLst>
            <pc:docMk/>
            <pc:sldMk cId="837269096" sldId="301"/>
            <ac:spMk id="29" creationId="{4BE1D56F-6270-477C-A2A0-944AD23356B7}"/>
          </ac:spMkLst>
        </pc:spChg>
        <pc:spChg chg="mod">
          <ac:chgData name="Benjamin Upjohn" userId="6537b052-994c-4eab-90e3-f47696f43525" providerId="ADAL" clId="{748E5E97-7FD8-4E91-8D63-8E1EB0ACF6EA}" dt="2021-10-27T16:00:23.159" v="72" actId="1076"/>
          <ac:spMkLst>
            <pc:docMk/>
            <pc:sldMk cId="837269096" sldId="301"/>
            <ac:spMk id="32" creationId="{007793B8-C6F1-4962-AABD-436609B84983}"/>
          </ac:spMkLst>
        </pc:spChg>
        <pc:spChg chg="mod">
          <ac:chgData name="Benjamin Upjohn" userId="6537b052-994c-4eab-90e3-f47696f43525" providerId="ADAL" clId="{748E5E97-7FD8-4E91-8D63-8E1EB0ACF6EA}" dt="2021-10-27T16:00:23.159" v="72" actId="1076"/>
          <ac:spMkLst>
            <pc:docMk/>
            <pc:sldMk cId="837269096" sldId="301"/>
            <ac:spMk id="33" creationId="{BA31C262-66CB-45AE-A2EC-34CCD01799FA}"/>
          </ac:spMkLst>
        </pc:spChg>
        <pc:spChg chg="mod">
          <ac:chgData name="Benjamin Upjohn" userId="6537b052-994c-4eab-90e3-f47696f43525" providerId="ADAL" clId="{748E5E97-7FD8-4E91-8D63-8E1EB0ACF6EA}" dt="2021-10-27T16:00:23.159" v="72" actId="1076"/>
          <ac:spMkLst>
            <pc:docMk/>
            <pc:sldMk cId="837269096" sldId="301"/>
            <ac:spMk id="49" creationId="{724868E0-9057-4212-90F9-EBCD63863BA6}"/>
          </ac:spMkLst>
        </pc:spChg>
        <pc:spChg chg="mod">
          <ac:chgData name="Benjamin Upjohn" userId="6537b052-994c-4eab-90e3-f47696f43525" providerId="ADAL" clId="{748E5E97-7FD8-4E91-8D63-8E1EB0ACF6EA}" dt="2021-10-27T16:00:23.159" v="72" actId="1076"/>
          <ac:spMkLst>
            <pc:docMk/>
            <pc:sldMk cId="837269096" sldId="301"/>
            <ac:spMk id="50" creationId="{0F01E6EF-884E-44B5-BC84-0C06CB1F7F53}"/>
          </ac:spMkLst>
        </pc:spChg>
        <pc:spChg chg="mod">
          <ac:chgData name="Benjamin Upjohn" userId="6537b052-994c-4eab-90e3-f47696f43525" providerId="ADAL" clId="{748E5E97-7FD8-4E91-8D63-8E1EB0ACF6EA}" dt="2021-10-27T16:00:23.159" v="72" actId="1076"/>
          <ac:spMkLst>
            <pc:docMk/>
            <pc:sldMk cId="837269096" sldId="301"/>
            <ac:spMk id="52" creationId="{3EC3801D-3750-4597-9D37-BD9EEDB14084}"/>
          </ac:spMkLst>
        </pc:spChg>
        <pc:spChg chg="mod">
          <ac:chgData name="Benjamin Upjohn" userId="6537b052-994c-4eab-90e3-f47696f43525" providerId="ADAL" clId="{748E5E97-7FD8-4E91-8D63-8E1EB0ACF6EA}" dt="2021-10-27T16:00:23.159" v="72" actId="1076"/>
          <ac:spMkLst>
            <pc:docMk/>
            <pc:sldMk cId="837269096" sldId="301"/>
            <ac:spMk id="53" creationId="{16F8FF2C-D73E-4B91-905B-03470023C480}"/>
          </ac:spMkLst>
        </pc:spChg>
        <pc:spChg chg="mod topLvl">
          <ac:chgData name="Benjamin Upjohn" userId="6537b052-994c-4eab-90e3-f47696f43525" providerId="ADAL" clId="{748E5E97-7FD8-4E91-8D63-8E1EB0ACF6EA}" dt="2021-10-27T16:00:44.503" v="73" actId="338"/>
          <ac:spMkLst>
            <pc:docMk/>
            <pc:sldMk cId="837269096" sldId="301"/>
            <ac:spMk id="54" creationId="{BC6B5072-AD49-4C57-B23A-FA135A11C759}"/>
          </ac:spMkLst>
        </pc:spChg>
        <pc:spChg chg="mod topLvl">
          <ac:chgData name="Benjamin Upjohn" userId="6537b052-994c-4eab-90e3-f47696f43525" providerId="ADAL" clId="{748E5E97-7FD8-4E91-8D63-8E1EB0ACF6EA}" dt="2021-10-27T16:00:44.503" v="73" actId="338"/>
          <ac:spMkLst>
            <pc:docMk/>
            <pc:sldMk cId="837269096" sldId="301"/>
            <ac:spMk id="55" creationId="{559B6EA2-3DD5-4411-B6DB-15D54901D4D8}"/>
          </ac:spMkLst>
        </pc:spChg>
        <pc:spChg chg="mod">
          <ac:chgData name="Benjamin Upjohn" userId="6537b052-994c-4eab-90e3-f47696f43525" providerId="ADAL" clId="{748E5E97-7FD8-4E91-8D63-8E1EB0ACF6EA}" dt="2021-10-27T16:00:23.159" v="72" actId="1076"/>
          <ac:spMkLst>
            <pc:docMk/>
            <pc:sldMk cId="837269096" sldId="301"/>
            <ac:spMk id="59" creationId="{1440B617-0F10-4154-A65E-B28DD238F269}"/>
          </ac:spMkLst>
        </pc:spChg>
        <pc:spChg chg="mod">
          <ac:chgData name="Benjamin Upjohn" userId="6537b052-994c-4eab-90e3-f47696f43525" providerId="ADAL" clId="{748E5E97-7FD8-4E91-8D63-8E1EB0ACF6EA}" dt="2021-10-27T16:00:23.159" v="72" actId="1076"/>
          <ac:spMkLst>
            <pc:docMk/>
            <pc:sldMk cId="837269096" sldId="301"/>
            <ac:spMk id="60" creationId="{E97E2BEA-E030-434F-A140-36A3A7B72500}"/>
          </ac:spMkLst>
        </pc:spChg>
        <pc:spChg chg="mod">
          <ac:chgData name="Benjamin Upjohn" userId="6537b052-994c-4eab-90e3-f47696f43525" providerId="ADAL" clId="{748E5E97-7FD8-4E91-8D63-8E1EB0ACF6EA}" dt="2021-10-27T16:00:23.159" v="72" actId="1076"/>
          <ac:spMkLst>
            <pc:docMk/>
            <pc:sldMk cId="837269096" sldId="301"/>
            <ac:spMk id="61" creationId="{4C1974DC-265A-41A9-996D-7B0762747479}"/>
          </ac:spMkLst>
        </pc:spChg>
        <pc:spChg chg="mod">
          <ac:chgData name="Benjamin Upjohn" userId="6537b052-994c-4eab-90e3-f47696f43525" providerId="ADAL" clId="{748E5E97-7FD8-4E91-8D63-8E1EB0ACF6EA}" dt="2021-10-27T16:00:23.159" v="72" actId="1076"/>
          <ac:spMkLst>
            <pc:docMk/>
            <pc:sldMk cId="837269096" sldId="301"/>
            <ac:spMk id="62" creationId="{CB359C38-822B-44B3-B090-1D4E0CC3E841}"/>
          </ac:spMkLst>
        </pc:spChg>
        <pc:spChg chg="mod">
          <ac:chgData name="Benjamin Upjohn" userId="6537b052-994c-4eab-90e3-f47696f43525" providerId="ADAL" clId="{748E5E97-7FD8-4E91-8D63-8E1EB0ACF6EA}" dt="2021-10-27T16:00:23.159" v="72" actId="1076"/>
          <ac:spMkLst>
            <pc:docMk/>
            <pc:sldMk cId="837269096" sldId="301"/>
            <ac:spMk id="63" creationId="{CA98C0C5-246C-4082-B93C-20166E56275C}"/>
          </ac:spMkLst>
        </pc:spChg>
        <pc:spChg chg="mod">
          <ac:chgData name="Benjamin Upjohn" userId="6537b052-994c-4eab-90e3-f47696f43525" providerId="ADAL" clId="{748E5E97-7FD8-4E91-8D63-8E1EB0ACF6EA}" dt="2021-10-27T16:00:23.159" v="72" actId="1076"/>
          <ac:spMkLst>
            <pc:docMk/>
            <pc:sldMk cId="837269096" sldId="301"/>
            <ac:spMk id="64" creationId="{DBFED242-DC15-417C-B1C8-8A7DEDCAA870}"/>
          </ac:spMkLst>
        </pc:spChg>
        <pc:spChg chg="mod">
          <ac:chgData name="Benjamin Upjohn" userId="6537b052-994c-4eab-90e3-f47696f43525" providerId="ADAL" clId="{748E5E97-7FD8-4E91-8D63-8E1EB0ACF6EA}" dt="2021-10-27T16:00:23.159" v="72" actId="1076"/>
          <ac:spMkLst>
            <pc:docMk/>
            <pc:sldMk cId="837269096" sldId="301"/>
            <ac:spMk id="65" creationId="{00052E03-04CD-47E4-8CE1-6B8C9D9AE5C8}"/>
          </ac:spMkLst>
        </pc:spChg>
        <pc:spChg chg="mod">
          <ac:chgData name="Benjamin Upjohn" userId="6537b052-994c-4eab-90e3-f47696f43525" providerId="ADAL" clId="{748E5E97-7FD8-4E91-8D63-8E1EB0ACF6EA}" dt="2021-10-27T16:00:23.159" v="72" actId="1076"/>
          <ac:spMkLst>
            <pc:docMk/>
            <pc:sldMk cId="837269096" sldId="301"/>
            <ac:spMk id="66" creationId="{EEE50EF3-E7D9-4E8B-8E22-E4E64A69A4B6}"/>
          </ac:spMkLst>
        </pc:spChg>
        <pc:spChg chg="mod">
          <ac:chgData name="Benjamin Upjohn" userId="6537b052-994c-4eab-90e3-f47696f43525" providerId="ADAL" clId="{748E5E97-7FD8-4E91-8D63-8E1EB0ACF6EA}" dt="2021-10-27T16:00:23.159" v="72" actId="1076"/>
          <ac:spMkLst>
            <pc:docMk/>
            <pc:sldMk cId="837269096" sldId="301"/>
            <ac:spMk id="67" creationId="{CBA99F03-158B-435D-AF1F-4B09F008530F}"/>
          </ac:spMkLst>
        </pc:spChg>
        <pc:spChg chg="mod">
          <ac:chgData name="Benjamin Upjohn" userId="6537b052-994c-4eab-90e3-f47696f43525" providerId="ADAL" clId="{748E5E97-7FD8-4E91-8D63-8E1EB0ACF6EA}" dt="2021-10-27T16:00:23.159" v="72" actId="1076"/>
          <ac:spMkLst>
            <pc:docMk/>
            <pc:sldMk cId="837269096" sldId="301"/>
            <ac:spMk id="68" creationId="{D782A6D0-9C0C-4DF1-AC6D-CD799BD5A6C9}"/>
          </ac:spMkLst>
        </pc:spChg>
        <pc:spChg chg="mod">
          <ac:chgData name="Benjamin Upjohn" userId="6537b052-994c-4eab-90e3-f47696f43525" providerId="ADAL" clId="{748E5E97-7FD8-4E91-8D63-8E1EB0ACF6EA}" dt="2021-10-27T16:00:23.159" v="72" actId="1076"/>
          <ac:spMkLst>
            <pc:docMk/>
            <pc:sldMk cId="837269096" sldId="301"/>
            <ac:spMk id="69" creationId="{C0C46863-5DD8-4588-83B1-7C81130330D4}"/>
          </ac:spMkLst>
        </pc:spChg>
        <pc:spChg chg="mod topLvl">
          <ac:chgData name="Benjamin Upjohn" userId="6537b052-994c-4eab-90e3-f47696f43525" providerId="ADAL" clId="{748E5E97-7FD8-4E91-8D63-8E1EB0ACF6EA}" dt="2021-10-27T16:00:44.503" v="73" actId="338"/>
          <ac:spMkLst>
            <pc:docMk/>
            <pc:sldMk cId="837269096" sldId="301"/>
            <ac:spMk id="74" creationId="{9635573D-2ED8-4709-A3D6-D10C33913289}"/>
          </ac:spMkLst>
        </pc:spChg>
        <pc:spChg chg="mod topLvl">
          <ac:chgData name="Benjamin Upjohn" userId="6537b052-994c-4eab-90e3-f47696f43525" providerId="ADAL" clId="{748E5E97-7FD8-4E91-8D63-8E1EB0ACF6EA}" dt="2021-10-27T16:00:44.503" v="73" actId="338"/>
          <ac:spMkLst>
            <pc:docMk/>
            <pc:sldMk cId="837269096" sldId="301"/>
            <ac:spMk id="75" creationId="{B995C10F-6415-4DC7-8A7A-E735E4AA8FF2}"/>
          </ac:spMkLst>
        </pc:spChg>
        <pc:spChg chg="mod topLvl">
          <ac:chgData name="Benjamin Upjohn" userId="6537b052-994c-4eab-90e3-f47696f43525" providerId="ADAL" clId="{748E5E97-7FD8-4E91-8D63-8E1EB0ACF6EA}" dt="2021-10-27T16:00:44.503" v="73" actId="338"/>
          <ac:spMkLst>
            <pc:docMk/>
            <pc:sldMk cId="837269096" sldId="301"/>
            <ac:spMk id="96" creationId="{7D31F6FA-D98A-4A47-9F91-4CFCBC51834C}"/>
          </ac:spMkLst>
        </pc:spChg>
        <pc:spChg chg="mod topLvl">
          <ac:chgData name="Benjamin Upjohn" userId="6537b052-994c-4eab-90e3-f47696f43525" providerId="ADAL" clId="{748E5E97-7FD8-4E91-8D63-8E1EB0ACF6EA}" dt="2021-10-27T16:00:44.503" v="73" actId="338"/>
          <ac:spMkLst>
            <pc:docMk/>
            <pc:sldMk cId="837269096" sldId="301"/>
            <ac:spMk id="97" creationId="{FD475890-E8BF-4C7F-B7D4-D60621888C29}"/>
          </ac:spMkLst>
        </pc:spChg>
        <pc:spChg chg="mod topLvl">
          <ac:chgData name="Benjamin Upjohn" userId="6537b052-994c-4eab-90e3-f47696f43525" providerId="ADAL" clId="{748E5E97-7FD8-4E91-8D63-8E1EB0ACF6EA}" dt="2021-10-27T16:00:44.503" v="73" actId="338"/>
          <ac:spMkLst>
            <pc:docMk/>
            <pc:sldMk cId="837269096" sldId="301"/>
            <ac:spMk id="98" creationId="{32F47D21-F27A-48AD-911A-481A9A1B5DCE}"/>
          </ac:spMkLst>
        </pc:spChg>
        <pc:spChg chg="mod topLvl">
          <ac:chgData name="Benjamin Upjohn" userId="6537b052-994c-4eab-90e3-f47696f43525" providerId="ADAL" clId="{748E5E97-7FD8-4E91-8D63-8E1EB0ACF6EA}" dt="2021-10-27T16:00:44.503" v="73" actId="338"/>
          <ac:spMkLst>
            <pc:docMk/>
            <pc:sldMk cId="837269096" sldId="301"/>
            <ac:spMk id="99" creationId="{22258931-ED87-4D0C-97DA-D4B83D43A792}"/>
          </ac:spMkLst>
        </pc:spChg>
        <pc:spChg chg="mod topLvl">
          <ac:chgData name="Benjamin Upjohn" userId="6537b052-994c-4eab-90e3-f47696f43525" providerId="ADAL" clId="{748E5E97-7FD8-4E91-8D63-8E1EB0ACF6EA}" dt="2021-10-27T16:00:44.503" v="73" actId="338"/>
          <ac:spMkLst>
            <pc:docMk/>
            <pc:sldMk cId="837269096" sldId="301"/>
            <ac:spMk id="100" creationId="{A9586EED-97DE-46DA-ADC7-BC73C343ACF6}"/>
          </ac:spMkLst>
        </pc:spChg>
        <pc:spChg chg="mod topLvl">
          <ac:chgData name="Benjamin Upjohn" userId="6537b052-994c-4eab-90e3-f47696f43525" providerId="ADAL" clId="{748E5E97-7FD8-4E91-8D63-8E1EB0ACF6EA}" dt="2021-10-27T16:00:44.503" v="73" actId="338"/>
          <ac:spMkLst>
            <pc:docMk/>
            <pc:sldMk cId="837269096" sldId="301"/>
            <ac:spMk id="101" creationId="{401E1DE6-B998-4914-B771-B9344DEA87D2}"/>
          </ac:spMkLst>
        </pc:spChg>
        <pc:grpChg chg="mod topLvl">
          <ac:chgData name="Benjamin Upjohn" userId="6537b052-994c-4eab-90e3-f47696f43525" providerId="ADAL" clId="{748E5E97-7FD8-4E91-8D63-8E1EB0ACF6EA}" dt="2021-11-02T09:19:53.521" v="102" actId="165"/>
          <ac:grpSpMkLst>
            <pc:docMk/>
            <pc:sldMk cId="837269096" sldId="301"/>
            <ac:grpSpMk id="12" creationId="{2267E484-30E6-44D5-9810-9C10ABBC2BB4}"/>
          </ac:grpSpMkLst>
        </pc:grpChg>
        <pc:grpChg chg="add mod">
          <ac:chgData name="Benjamin Upjohn" userId="6537b052-994c-4eab-90e3-f47696f43525" providerId="ADAL" clId="{748E5E97-7FD8-4E91-8D63-8E1EB0ACF6EA}" dt="2021-10-27T16:00:23.159" v="72" actId="1076"/>
          <ac:grpSpMkLst>
            <pc:docMk/>
            <pc:sldMk cId="837269096" sldId="301"/>
            <ac:grpSpMk id="17" creationId="{6FDE8B8B-3879-47B5-8E0D-0E759D805B56}"/>
          </ac:grpSpMkLst>
        </pc:grpChg>
        <pc:grpChg chg="add mod">
          <ac:chgData name="Benjamin Upjohn" userId="6537b052-994c-4eab-90e3-f47696f43525" providerId="ADAL" clId="{748E5E97-7FD8-4E91-8D63-8E1EB0ACF6EA}" dt="2021-10-27T16:00:44.503" v="73" actId="338"/>
          <ac:grpSpMkLst>
            <pc:docMk/>
            <pc:sldMk cId="837269096" sldId="301"/>
            <ac:grpSpMk id="27" creationId="{4C3237A2-58FD-4E35-8C89-AE115B52F307}"/>
          </ac:grpSpMkLst>
        </pc:grpChg>
        <pc:grpChg chg="mod topLvl">
          <ac:chgData name="Benjamin Upjohn" userId="6537b052-994c-4eab-90e3-f47696f43525" providerId="ADAL" clId="{748E5E97-7FD8-4E91-8D63-8E1EB0ACF6EA}" dt="2021-10-27T16:00:23.159" v="72" actId="1076"/>
          <ac:grpSpMkLst>
            <pc:docMk/>
            <pc:sldMk cId="837269096" sldId="301"/>
            <ac:grpSpMk id="45" creationId="{BA89D904-C679-4FF9-A8FE-92844495E84B}"/>
          </ac:grpSpMkLst>
        </pc:grpChg>
        <pc:grpChg chg="del">
          <ac:chgData name="Benjamin Upjohn" userId="6537b052-994c-4eab-90e3-f47696f43525" providerId="ADAL" clId="{748E5E97-7FD8-4E91-8D63-8E1EB0ACF6EA}" dt="2021-11-02T09:19:53.521" v="102" actId="165"/>
          <ac:grpSpMkLst>
            <pc:docMk/>
            <pc:sldMk cId="837269096" sldId="301"/>
            <ac:grpSpMk id="46" creationId="{D7607244-2EDA-422B-86B2-110E674369E7}"/>
          </ac:grpSpMkLst>
        </pc:grpChg>
        <pc:grpChg chg="mod topLvl">
          <ac:chgData name="Benjamin Upjohn" userId="6537b052-994c-4eab-90e3-f47696f43525" providerId="ADAL" clId="{748E5E97-7FD8-4E91-8D63-8E1EB0ACF6EA}" dt="2021-10-27T16:00:23.159" v="72" actId="1076"/>
          <ac:grpSpMkLst>
            <pc:docMk/>
            <pc:sldMk cId="837269096" sldId="301"/>
            <ac:grpSpMk id="48" creationId="{5D7D9463-C9F0-4F5A-BAAA-BC5955335054}"/>
          </ac:grpSpMkLst>
        </pc:grpChg>
        <pc:grpChg chg="del">
          <ac:chgData name="Benjamin Upjohn" userId="6537b052-994c-4eab-90e3-f47696f43525" providerId="ADAL" clId="{748E5E97-7FD8-4E91-8D63-8E1EB0ACF6EA}" dt="2021-10-27T15:52:14.918" v="6" actId="165"/>
          <ac:grpSpMkLst>
            <pc:docMk/>
            <pc:sldMk cId="837269096" sldId="301"/>
            <ac:grpSpMk id="51" creationId="{91A838CC-BA87-4B8C-9D8B-42C7D1259561}"/>
          </ac:grpSpMkLst>
        </pc:grpChg>
        <pc:grpChg chg="del">
          <ac:chgData name="Benjamin Upjohn" userId="6537b052-994c-4eab-90e3-f47696f43525" providerId="ADAL" clId="{748E5E97-7FD8-4E91-8D63-8E1EB0ACF6EA}" dt="2021-10-27T15:58:03.268" v="47" actId="165"/>
          <ac:grpSpMkLst>
            <pc:docMk/>
            <pc:sldMk cId="837269096" sldId="301"/>
            <ac:grpSpMk id="93" creationId="{22DA12CD-256C-4D75-91D0-B7B827283644}"/>
          </ac:grpSpMkLst>
        </pc:grpChg>
        <pc:graphicFrameChg chg="add mod modGraphic">
          <ac:chgData name="Benjamin Upjohn" userId="6537b052-994c-4eab-90e3-f47696f43525" providerId="ADAL" clId="{748E5E97-7FD8-4E91-8D63-8E1EB0ACF6EA}" dt="2021-10-27T15:51:50.551" v="5" actId="14100"/>
          <ac:graphicFrameMkLst>
            <pc:docMk/>
            <pc:sldMk cId="837269096" sldId="301"/>
            <ac:graphicFrameMk id="7" creationId="{8EA10D2B-43E7-4249-86D9-818A18055C13}"/>
          </ac:graphicFrameMkLst>
        </pc:graphicFrameChg>
        <pc:graphicFrameChg chg="del">
          <ac:chgData name="Benjamin Upjohn" userId="6537b052-994c-4eab-90e3-f47696f43525" providerId="ADAL" clId="{748E5E97-7FD8-4E91-8D63-8E1EB0ACF6EA}" dt="2021-10-27T15:51:28.653" v="0" actId="478"/>
          <ac:graphicFrameMkLst>
            <pc:docMk/>
            <pc:sldMk cId="837269096" sldId="301"/>
            <ac:graphicFrameMk id="76" creationId="{0B6117DE-538B-46B9-B5B5-9F45E8BAEF7E}"/>
          </ac:graphicFrameMkLst>
        </pc:graphicFrameChg>
        <pc:picChg chg="mod">
          <ac:chgData name="Benjamin Upjohn" userId="6537b052-994c-4eab-90e3-f47696f43525" providerId="ADAL" clId="{748E5E97-7FD8-4E91-8D63-8E1EB0ACF6EA}" dt="2021-10-27T16:00:23.159" v="72" actId="1076"/>
          <ac:picMkLst>
            <pc:docMk/>
            <pc:sldMk cId="837269096" sldId="301"/>
            <ac:picMk id="19" creationId="{EE8D80EA-6015-40B7-BA08-85742F0810B9}"/>
          </ac:picMkLst>
        </pc:picChg>
        <pc:picChg chg="mod">
          <ac:chgData name="Benjamin Upjohn" userId="6537b052-994c-4eab-90e3-f47696f43525" providerId="ADAL" clId="{748E5E97-7FD8-4E91-8D63-8E1EB0ACF6EA}" dt="2021-10-27T16:00:23.159" v="72" actId="1076"/>
          <ac:picMkLst>
            <pc:docMk/>
            <pc:sldMk cId="837269096" sldId="301"/>
            <ac:picMk id="26" creationId="{514A57F4-EFF4-4CEE-9E2C-281453F1D6D6}"/>
          </ac:picMkLst>
        </pc:picChg>
        <pc:picChg chg="mod">
          <ac:chgData name="Benjamin Upjohn" userId="6537b052-994c-4eab-90e3-f47696f43525" providerId="ADAL" clId="{748E5E97-7FD8-4E91-8D63-8E1EB0ACF6EA}" dt="2021-10-27T16:00:23.159" v="72" actId="1076"/>
          <ac:picMkLst>
            <pc:docMk/>
            <pc:sldMk cId="837269096" sldId="301"/>
            <ac:picMk id="28" creationId="{0B7484E7-48C2-4122-9B97-576A8F9FD436}"/>
          </ac:picMkLst>
        </pc:picChg>
        <pc:picChg chg="mod">
          <ac:chgData name="Benjamin Upjohn" userId="6537b052-994c-4eab-90e3-f47696f43525" providerId="ADAL" clId="{748E5E97-7FD8-4E91-8D63-8E1EB0ACF6EA}" dt="2021-10-27T16:00:23.159" v="72" actId="1076"/>
          <ac:picMkLst>
            <pc:docMk/>
            <pc:sldMk cId="837269096" sldId="301"/>
            <ac:picMk id="34" creationId="{4F5290EB-516B-441E-B80C-781EE1C8C1BA}"/>
          </ac:picMkLst>
        </pc:picChg>
        <pc:picChg chg="mod">
          <ac:chgData name="Benjamin Upjohn" userId="6537b052-994c-4eab-90e3-f47696f43525" providerId="ADAL" clId="{748E5E97-7FD8-4E91-8D63-8E1EB0ACF6EA}" dt="2021-10-27T16:00:23.159" v="72" actId="1076"/>
          <ac:picMkLst>
            <pc:docMk/>
            <pc:sldMk cId="837269096" sldId="301"/>
            <ac:picMk id="36" creationId="{B4D6AFDA-6C30-4EDD-8400-EB1206EC30AC}"/>
          </ac:picMkLst>
        </pc:picChg>
        <pc:picChg chg="mod">
          <ac:chgData name="Benjamin Upjohn" userId="6537b052-994c-4eab-90e3-f47696f43525" providerId="ADAL" clId="{748E5E97-7FD8-4E91-8D63-8E1EB0ACF6EA}" dt="2021-10-27T16:00:23.159" v="72" actId="1076"/>
          <ac:picMkLst>
            <pc:docMk/>
            <pc:sldMk cId="837269096" sldId="301"/>
            <ac:picMk id="37" creationId="{AC37A069-668B-43FE-BA00-402AA62678D7}"/>
          </ac:picMkLst>
        </pc:picChg>
        <pc:picChg chg="mod">
          <ac:chgData name="Benjamin Upjohn" userId="6537b052-994c-4eab-90e3-f47696f43525" providerId="ADAL" clId="{748E5E97-7FD8-4E91-8D63-8E1EB0ACF6EA}" dt="2021-10-27T16:00:23.159" v="72" actId="1076"/>
          <ac:picMkLst>
            <pc:docMk/>
            <pc:sldMk cId="837269096" sldId="301"/>
            <ac:picMk id="38" creationId="{2AC58B30-8ABD-40ED-8606-CB1C771A2BBE}"/>
          </ac:picMkLst>
        </pc:picChg>
        <pc:picChg chg="mod">
          <ac:chgData name="Benjamin Upjohn" userId="6537b052-994c-4eab-90e3-f47696f43525" providerId="ADAL" clId="{748E5E97-7FD8-4E91-8D63-8E1EB0ACF6EA}" dt="2021-10-27T16:00:23.159" v="72" actId="1076"/>
          <ac:picMkLst>
            <pc:docMk/>
            <pc:sldMk cId="837269096" sldId="301"/>
            <ac:picMk id="39" creationId="{0248EDCE-930E-490E-8DAA-A3D6566442CF}"/>
          </ac:picMkLst>
        </pc:picChg>
        <pc:picChg chg="mod">
          <ac:chgData name="Benjamin Upjohn" userId="6537b052-994c-4eab-90e3-f47696f43525" providerId="ADAL" clId="{748E5E97-7FD8-4E91-8D63-8E1EB0ACF6EA}" dt="2021-10-27T16:00:23.159" v="72" actId="1076"/>
          <ac:picMkLst>
            <pc:docMk/>
            <pc:sldMk cId="837269096" sldId="301"/>
            <ac:picMk id="40" creationId="{F7CF3C1C-F2F1-4664-978B-72AF5349C6A2}"/>
          </ac:picMkLst>
        </pc:picChg>
        <pc:picChg chg="mod">
          <ac:chgData name="Benjamin Upjohn" userId="6537b052-994c-4eab-90e3-f47696f43525" providerId="ADAL" clId="{748E5E97-7FD8-4E91-8D63-8E1EB0ACF6EA}" dt="2021-10-27T16:00:23.159" v="72" actId="1076"/>
          <ac:picMkLst>
            <pc:docMk/>
            <pc:sldMk cId="837269096" sldId="301"/>
            <ac:picMk id="41" creationId="{8E5EDE34-2737-4ED9-AD55-50014B13841E}"/>
          </ac:picMkLst>
        </pc:picChg>
        <pc:picChg chg="mod">
          <ac:chgData name="Benjamin Upjohn" userId="6537b052-994c-4eab-90e3-f47696f43525" providerId="ADAL" clId="{748E5E97-7FD8-4E91-8D63-8E1EB0ACF6EA}" dt="2021-10-27T16:00:23.159" v="72" actId="1076"/>
          <ac:picMkLst>
            <pc:docMk/>
            <pc:sldMk cId="837269096" sldId="301"/>
            <ac:picMk id="47" creationId="{F6F9CFB7-14D0-4E56-9D7E-2D24876A97F3}"/>
          </ac:picMkLst>
        </pc:picChg>
        <pc:picChg chg="mod topLvl">
          <ac:chgData name="Benjamin Upjohn" userId="6537b052-994c-4eab-90e3-f47696f43525" providerId="ADAL" clId="{748E5E97-7FD8-4E91-8D63-8E1EB0ACF6EA}" dt="2021-10-27T16:00:44.503" v="73" actId="338"/>
          <ac:picMkLst>
            <pc:docMk/>
            <pc:sldMk cId="837269096" sldId="301"/>
            <ac:picMk id="77" creationId="{09672E55-9D34-4D72-BC00-92D6A7E9D44F}"/>
          </ac:picMkLst>
        </pc:picChg>
        <pc:picChg chg="mod topLvl">
          <ac:chgData name="Benjamin Upjohn" userId="6537b052-994c-4eab-90e3-f47696f43525" providerId="ADAL" clId="{748E5E97-7FD8-4E91-8D63-8E1EB0ACF6EA}" dt="2021-10-27T16:00:44.503" v="73" actId="338"/>
          <ac:picMkLst>
            <pc:docMk/>
            <pc:sldMk cId="837269096" sldId="301"/>
            <ac:picMk id="78" creationId="{D41900DC-C516-4793-AC23-0BEE3EAF3DE5}"/>
          </ac:picMkLst>
        </pc:picChg>
        <pc:picChg chg="mod topLvl">
          <ac:chgData name="Benjamin Upjohn" userId="6537b052-994c-4eab-90e3-f47696f43525" providerId="ADAL" clId="{748E5E97-7FD8-4E91-8D63-8E1EB0ACF6EA}" dt="2021-10-27T16:00:44.503" v="73" actId="338"/>
          <ac:picMkLst>
            <pc:docMk/>
            <pc:sldMk cId="837269096" sldId="301"/>
            <ac:picMk id="79" creationId="{913563F5-75FF-4D34-B865-E5EBCDC0DE22}"/>
          </ac:picMkLst>
        </pc:picChg>
        <pc:picChg chg="mod topLvl">
          <ac:chgData name="Benjamin Upjohn" userId="6537b052-994c-4eab-90e3-f47696f43525" providerId="ADAL" clId="{748E5E97-7FD8-4E91-8D63-8E1EB0ACF6EA}" dt="2021-10-27T16:00:44.503" v="73" actId="338"/>
          <ac:picMkLst>
            <pc:docMk/>
            <pc:sldMk cId="837269096" sldId="301"/>
            <ac:picMk id="80" creationId="{094E0749-62E2-44C5-B345-2571722656BD}"/>
          </ac:picMkLst>
        </pc:picChg>
        <pc:picChg chg="mod topLvl">
          <ac:chgData name="Benjamin Upjohn" userId="6537b052-994c-4eab-90e3-f47696f43525" providerId="ADAL" clId="{748E5E97-7FD8-4E91-8D63-8E1EB0ACF6EA}" dt="2021-10-27T16:00:44.503" v="73" actId="338"/>
          <ac:picMkLst>
            <pc:docMk/>
            <pc:sldMk cId="837269096" sldId="301"/>
            <ac:picMk id="81" creationId="{AC0BBD32-78A2-44A0-9FEA-1BDCDFA0EDE2}"/>
          </ac:picMkLst>
        </pc:picChg>
        <pc:picChg chg="mod topLvl">
          <ac:chgData name="Benjamin Upjohn" userId="6537b052-994c-4eab-90e3-f47696f43525" providerId="ADAL" clId="{748E5E97-7FD8-4E91-8D63-8E1EB0ACF6EA}" dt="2021-10-27T16:00:44.503" v="73" actId="338"/>
          <ac:picMkLst>
            <pc:docMk/>
            <pc:sldMk cId="837269096" sldId="301"/>
            <ac:picMk id="82" creationId="{450DB9F5-A1F1-42DF-83EB-61C8C4755273}"/>
          </ac:picMkLst>
        </pc:picChg>
        <pc:picChg chg="mod topLvl">
          <ac:chgData name="Benjamin Upjohn" userId="6537b052-994c-4eab-90e3-f47696f43525" providerId="ADAL" clId="{748E5E97-7FD8-4E91-8D63-8E1EB0ACF6EA}" dt="2021-10-27T16:00:44.503" v="73" actId="338"/>
          <ac:picMkLst>
            <pc:docMk/>
            <pc:sldMk cId="837269096" sldId="301"/>
            <ac:picMk id="83" creationId="{21A1AFB8-A745-4435-8977-CB0E748944BD}"/>
          </ac:picMkLst>
        </pc:picChg>
        <pc:picChg chg="mod topLvl">
          <ac:chgData name="Benjamin Upjohn" userId="6537b052-994c-4eab-90e3-f47696f43525" providerId="ADAL" clId="{748E5E97-7FD8-4E91-8D63-8E1EB0ACF6EA}" dt="2021-10-27T16:00:44.503" v="73" actId="338"/>
          <ac:picMkLst>
            <pc:docMk/>
            <pc:sldMk cId="837269096" sldId="301"/>
            <ac:picMk id="84" creationId="{4D60A6B7-D356-4299-AC19-01EED998923E}"/>
          </ac:picMkLst>
        </pc:picChg>
        <pc:picChg chg="mod topLvl">
          <ac:chgData name="Benjamin Upjohn" userId="6537b052-994c-4eab-90e3-f47696f43525" providerId="ADAL" clId="{748E5E97-7FD8-4E91-8D63-8E1EB0ACF6EA}" dt="2021-10-27T16:00:44.503" v="73" actId="338"/>
          <ac:picMkLst>
            <pc:docMk/>
            <pc:sldMk cId="837269096" sldId="301"/>
            <ac:picMk id="85" creationId="{93E4A502-FCB3-48FA-93EE-A3C78D45069D}"/>
          </ac:picMkLst>
        </pc:picChg>
        <pc:picChg chg="mod topLvl">
          <ac:chgData name="Benjamin Upjohn" userId="6537b052-994c-4eab-90e3-f47696f43525" providerId="ADAL" clId="{748E5E97-7FD8-4E91-8D63-8E1EB0ACF6EA}" dt="2021-10-27T16:00:44.503" v="73" actId="338"/>
          <ac:picMkLst>
            <pc:docMk/>
            <pc:sldMk cId="837269096" sldId="301"/>
            <ac:picMk id="86" creationId="{C47AD135-54AA-4AB7-9B3B-3A61E62EF66C}"/>
          </ac:picMkLst>
        </pc:picChg>
        <pc:picChg chg="mod topLvl">
          <ac:chgData name="Benjamin Upjohn" userId="6537b052-994c-4eab-90e3-f47696f43525" providerId="ADAL" clId="{748E5E97-7FD8-4E91-8D63-8E1EB0ACF6EA}" dt="2021-10-27T16:00:44.503" v="73" actId="338"/>
          <ac:picMkLst>
            <pc:docMk/>
            <pc:sldMk cId="837269096" sldId="301"/>
            <ac:picMk id="87" creationId="{583F6491-49ED-48AF-AA84-41130EA7BA7E}"/>
          </ac:picMkLst>
        </pc:picChg>
        <pc:picChg chg="add mod">
          <ac:chgData name="Benjamin Upjohn" userId="6537b052-994c-4eab-90e3-f47696f43525" providerId="ADAL" clId="{748E5E97-7FD8-4E91-8D63-8E1EB0ACF6EA}" dt="2021-11-02T09:21:19.926" v="124" actId="1076"/>
          <ac:picMkLst>
            <pc:docMk/>
            <pc:sldMk cId="837269096" sldId="301"/>
            <ac:picMk id="102" creationId="{33CBE7F2-A87C-414F-92A1-0BA40FC46990}"/>
          </ac:picMkLst>
        </pc:picChg>
        <pc:picChg chg="mod topLvl">
          <ac:chgData name="Benjamin Upjohn" userId="6537b052-994c-4eab-90e3-f47696f43525" providerId="ADAL" clId="{748E5E97-7FD8-4E91-8D63-8E1EB0ACF6EA}" dt="2021-11-02T09:20:08.762" v="106" actId="1076"/>
          <ac:picMkLst>
            <pc:docMk/>
            <pc:sldMk cId="837269096" sldId="301"/>
            <ac:picMk id="1026" creationId="{73C1606C-4F9E-49AE-8782-02B6AD9B5473}"/>
          </ac:picMkLst>
        </pc:picChg>
        <pc:picChg chg="mod topLvl">
          <ac:chgData name="Benjamin Upjohn" userId="6537b052-994c-4eab-90e3-f47696f43525" providerId="ADAL" clId="{748E5E97-7FD8-4E91-8D63-8E1EB0ACF6EA}" dt="2021-11-02T09:20:25.562" v="110" actId="1076"/>
          <ac:picMkLst>
            <pc:docMk/>
            <pc:sldMk cId="837269096" sldId="301"/>
            <ac:picMk id="1030" creationId="{F053145F-1C58-430E-9C82-B63F3A4E830A}"/>
          </ac:picMkLst>
        </pc:picChg>
        <pc:picChg chg="mod topLvl">
          <ac:chgData name="Benjamin Upjohn" userId="6537b052-994c-4eab-90e3-f47696f43525" providerId="ADAL" clId="{748E5E97-7FD8-4E91-8D63-8E1EB0ACF6EA}" dt="2021-11-02T09:20:35.081" v="113" actId="1076"/>
          <ac:picMkLst>
            <pc:docMk/>
            <pc:sldMk cId="837269096" sldId="301"/>
            <ac:picMk id="1032" creationId="{83638E5F-6936-4797-A713-382ED57A912D}"/>
          </ac:picMkLst>
        </pc:picChg>
        <pc:picChg chg="mod topLvl">
          <ac:chgData name="Benjamin Upjohn" userId="6537b052-994c-4eab-90e3-f47696f43525" providerId="ADAL" clId="{748E5E97-7FD8-4E91-8D63-8E1EB0ACF6EA}" dt="2021-11-02T09:20:17.922" v="108" actId="1076"/>
          <ac:picMkLst>
            <pc:docMk/>
            <pc:sldMk cId="837269096" sldId="301"/>
            <ac:picMk id="1034" creationId="{CF5C4E2B-FE04-456E-93A0-6FE75A28F660}"/>
          </ac:picMkLst>
        </pc:picChg>
        <pc:picChg chg="mod topLvl">
          <ac:chgData name="Benjamin Upjohn" userId="6537b052-994c-4eab-90e3-f47696f43525" providerId="ADAL" clId="{748E5E97-7FD8-4E91-8D63-8E1EB0ACF6EA}" dt="2021-11-02T09:20:42.388" v="115" actId="1076"/>
          <ac:picMkLst>
            <pc:docMk/>
            <pc:sldMk cId="837269096" sldId="301"/>
            <ac:picMk id="1036" creationId="{22B94850-F8ED-453B-8B90-950D644799A4}"/>
          </ac:picMkLst>
        </pc:picChg>
        <pc:picChg chg="mod topLvl">
          <ac:chgData name="Benjamin Upjohn" userId="6537b052-994c-4eab-90e3-f47696f43525" providerId="ADAL" clId="{748E5E97-7FD8-4E91-8D63-8E1EB0ACF6EA}" dt="2021-11-02T09:20:54.564" v="118" actId="1076"/>
          <ac:picMkLst>
            <pc:docMk/>
            <pc:sldMk cId="837269096" sldId="301"/>
            <ac:picMk id="1038" creationId="{7554EB84-1576-4233-9097-F980CEBC5990}"/>
          </ac:picMkLst>
        </pc:picChg>
        <pc:picChg chg="mod topLvl">
          <ac:chgData name="Benjamin Upjohn" userId="6537b052-994c-4eab-90e3-f47696f43525" providerId="ADAL" clId="{748E5E97-7FD8-4E91-8D63-8E1EB0ACF6EA}" dt="2021-11-02T09:21:29.926" v="131" actId="1038"/>
          <ac:picMkLst>
            <pc:docMk/>
            <pc:sldMk cId="837269096" sldId="301"/>
            <ac:picMk id="1040" creationId="{F59D08D2-7E3D-4989-B585-8AE304DB7F2E}"/>
          </ac:picMkLst>
        </pc:picChg>
        <pc:picChg chg="mod topLvl">
          <ac:chgData name="Benjamin Upjohn" userId="6537b052-994c-4eab-90e3-f47696f43525" providerId="ADAL" clId="{748E5E97-7FD8-4E91-8D63-8E1EB0ACF6EA}" dt="2021-11-02T09:21:25.957" v="128" actId="1035"/>
          <ac:picMkLst>
            <pc:docMk/>
            <pc:sldMk cId="837269096" sldId="301"/>
            <ac:picMk id="1042" creationId="{52449E7F-DFBF-4E80-AD79-96918284E6A2}"/>
          </ac:picMkLst>
        </pc:picChg>
        <pc:cxnChg chg="mod topLvl">
          <ac:chgData name="Benjamin Upjohn" userId="6537b052-994c-4eab-90e3-f47696f43525" providerId="ADAL" clId="{748E5E97-7FD8-4E91-8D63-8E1EB0ACF6EA}" dt="2021-11-02T09:19:53.521" v="102" actId="165"/>
          <ac:cxnSpMkLst>
            <pc:docMk/>
            <pc:sldMk cId="837269096" sldId="301"/>
            <ac:cxnSpMk id="8" creationId="{38656DD9-475C-4C21-B3E8-71D063CFAEED}"/>
          </ac:cxnSpMkLst>
        </pc:cxnChg>
        <pc:cxnChg chg="mod topLvl">
          <ac:chgData name="Benjamin Upjohn" userId="6537b052-994c-4eab-90e3-f47696f43525" providerId="ADAL" clId="{748E5E97-7FD8-4E91-8D63-8E1EB0ACF6EA}" dt="2021-11-02T09:19:53.521" v="102" actId="165"/>
          <ac:cxnSpMkLst>
            <pc:docMk/>
            <pc:sldMk cId="837269096" sldId="301"/>
            <ac:cxnSpMk id="15" creationId="{3DB3DD55-9F7B-4886-A730-2FE3FF0F16C9}"/>
          </ac:cxnSpMkLst>
        </pc:cxnChg>
        <pc:cxnChg chg="mod">
          <ac:chgData name="Benjamin Upjohn" userId="6537b052-994c-4eab-90e3-f47696f43525" providerId="ADAL" clId="{748E5E97-7FD8-4E91-8D63-8E1EB0ACF6EA}" dt="2021-10-27T16:00:23.159" v="72" actId="1076"/>
          <ac:cxnSpMkLst>
            <pc:docMk/>
            <pc:sldMk cId="837269096" sldId="301"/>
            <ac:cxnSpMk id="18" creationId="{17BF9FFB-0F50-43E4-BA11-0FEBD10BFB96}"/>
          </ac:cxnSpMkLst>
        </pc:cxnChg>
        <pc:cxnChg chg="mod">
          <ac:chgData name="Benjamin Upjohn" userId="6537b052-994c-4eab-90e3-f47696f43525" providerId="ADAL" clId="{748E5E97-7FD8-4E91-8D63-8E1EB0ACF6EA}" dt="2021-10-27T16:00:23.159" v="72" actId="1076"/>
          <ac:cxnSpMkLst>
            <pc:docMk/>
            <pc:sldMk cId="837269096" sldId="301"/>
            <ac:cxnSpMk id="31" creationId="{A22472DB-0087-4AB4-932C-36C477B2D3DB}"/>
          </ac:cxnSpMkLst>
        </pc:cxnChg>
        <pc:cxnChg chg="mod">
          <ac:chgData name="Benjamin Upjohn" userId="6537b052-994c-4eab-90e3-f47696f43525" providerId="ADAL" clId="{748E5E97-7FD8-4E91-8D63-8E1EB0ACF6EA}" dt="2021-10-27T16:00:23.159" v="72" actId="1076"/>
          <ac:cxnSpMkLst>
            <pc:docMk/>
            <pc:sldMk cId="837269096" sldId="301"/>
            <ac:cxnSpMk id="56" creationId="{B9E2A633-304E-45F2-A3F5-2049CF07E5E8}"/>
          </ac:cxnSpMkLst>
        </pc:cxnChg>
        <pc:cxnChg chg="mod">
          <ac:chgData name="Benjamin Upjohn" userId="6537b052-994c-4eab-90e3-f47696f43525" providerId="ADAL" clId="{748E5E97-7FD8-4E91-8D63-8E1EB0ACF6EA}" dt="2021-10-27T16:00:23.159" v="72" actId="1076"/>
          <ac:cxnSpMkLst>
            <pc:docMk/>
            <pc:sldMk cId="837269096" sldId="301"/>
            <ac:cxnSpMk id="57" creationId="{3CBE9AA7-D785-4F80-8679-F0165A470CA3}"/>
          </ac:cxnSpMkLst>
        </pc:cxnChg>
        <pc:cxnChg chg="mod topLvl">
          <ac:chgData name="Benjamin Upjohn" userId="6537b052-994c-4eab-90e3-f47696f43525" providerId="ADAL" clId="{748E5E97-7FD8-4E91-8D63-8E1EB0ACF6EA}" dt="2021-10-27T16:00:44.503" v="73" actId="338"/>
          <ac:cxnSpMkLst>
            <pc:docMk/>
            <pc:sldMk cId="837269096" sldId="301"/>
            <ac:cxnSpMk id="70" creationId="{9C9783E3-97C0-47DD-B378-617C8BA0D9DE}"/>
          </ac:cxnSpMkLst>
        </pc:cxnChg>
        <pc:cxnChg chg="mod topLvl">
          <ac:chgData name="Benjamin Upjohn" userId="6537b052-994c-4eab-90e3-f47696f43525" providerId="ADAL" clId="{748E5E97-7FD8-4E91-8D63-8E1EB0ACF6EA}" dt="2021-10-27T16:00:44.503" v="73" actId="338"/>
          <ac:cxnSpMkLst>
            <pc:docMk/>
            <pc:sldMk cId="837269096" sldId="301"/>
            <ac:cxnSpMk id="73" creationId="{855DD191-4DAF-4BAD-8E69-F78C4C4D1623}"/>
          </ac:cxnSpMkLst>
        </pc:cxnChg>
      </pc:sldChg>
    </pc:docChg>
  </pc:docChgLst>
  <pc:docChgLst>
    <pc:chgData name="Jack Norris" userId="b66afaaf-acac-40a8-acc5-7b25a2d0fd44" providerId="ADAL" clId="{5BEC6883-015D-46F1-8CCB-0758D1465B71}"/>
    <pc:docChg chg="undo custSel addSld delSld modSld">
      <pc:chgData name="Jack Norris" userId="b66afaaf-acac-40a8-acc5-7b25a2d0fd44" providerId="ADAL" clId="{5BEC6883-015D-46F1-8CCB-0758D1465B71}" dt="2021-11-17T11:00:46.524" v="243" actId="20577"/>
      <pc:docMkLst>
        <pc:docMk/>
      </pc:docMkLst>
      <pc:sldChg chg="modSp del mod">
        <pc:chgData name="Jack Norris" userId="b66afaaf-acac-40a8-acc5-7b25a2d0fd44" providerId="ADAL" clId="{5BEC6883-015D-46F1-8CCB-0758D1465B71}" dt="2021-11-17T10:11:22.087" v="196" actId="2696"/>
        <pc:sldMkLst>
          <pc:docMk/>
          <pc:sldMk cId="908167305" sldId="300"/>
        </pc:sldMkLst>
        <pc:spChg chg="mod">
          <ac:chgData name="Jack Norris" userId="b66afaaf-acac-40a8-acc5-7b25a2d0fd44" providerId="ADAL" clId="{5BEC6883-015D-46F1-8CCB-0758D1465B71}" dt="2021-11-17T10:11:16.747" v="195" actId="404"/>
          <ac:spMkLst>
            <pc:docMk/>
            <pc:sldMk cId="908167305" sldId="300"/>
            <ac:spMk id="18" creationId="{E20E325F-54D0-44F3-B1FF-CC506BDB9147}"/>
          </ac:spMkLst>
        </pc:spChg>
      </pc:sldChg>
      <pc:sldChg chg="addSp delSp modSp mod">
        <pc:chgData name="Jack Norris" userId="b66afaaf-acac-40a8-acc5-7b25a2d0fd44" providerId="ADAL" clId="{5BEC6883-015D-46F1-8CCB-0758D1465B71}" dt="2021-11-17T11:00:46.524" v="243" actId="20577"/>
        <pc:sldMkLst>
          <pc:docMk/>
          <pc:sldMk cId="837269096" sldId="301"/>
        </pc:sldMkLst>
        <pc:spChg chg="mod">
          <ac:chgData name="Jack Norris" userId="b66afaaf-acac-40a8-acc5-7b25a2d0fd44" providerId="ADAL" clId="{5BEC6883-015D-46F1-8CCB-0758D1465B71}" dt="2021-11-03T16:32:17.121" v="11" actId="20577"/>
          <ac:spMkLst>
            <pc:docMk/>
            <pc:sldMk cId="837269096" sldId="301"/>
            <ac:spMk id="16" creationId="{838176FD-6BDD-4E99-A54D-87B48B61008E}"/>
          </ac:spMkLst>
        </pc:spChg>
        <pc:spChg chg="mod">
          <ac:chgData name="Jack Norris" userId="b66afaaf-acac-40a8-acc5-7b25a2d0fd44" providerId="ADAL" clId="{5BEC6883-015D-46F1-8CCB-0758D1465B71}" dt="2021-11-17T10:44:24.503" v="233" actId="20577"/>
          <ac:spMkLst>
            <pc:docMk/>
            <pc:sldMk cId="837269096" sldId="301"/>
            <ac:spMk id="33" creationId="{BA31C262-66CB-45AE-A2EC-34CCD01799FA}"/>
          </ac:spMkLst>
        </pc:spChg>
        <pc:spChg chg="mod">
          <ac:chgData name="Jack Norris" userId="b66afaaf-acac-40a8-acc5-7b25a2d0fd44" providerId="ADAL" clId="{5BEC6883-015D-46F1-8CCB-0758D1465B71}" dt="2021-11-17T11:00:46.524" v="243" actId="20577"/>
          <ac:spMkLst>
            <pc:docMk/>
            <pc:sldMk cId="837269096" sldId="301"/>
            <ac:spMk id="74" creationId="{9635573D-2ED8-4709-A3D6-D10C33913289}"/>
          </ac:spMkLst>
        </pc:spChg>
        <pc:graphicFrameChg chg="del mod">
          <ac:chgData name="Jack Norris" userId="b66afaaf-acac-40a8-acc5-7b25a2d0fd44" providerId="ADAL" clId="{5BEC6883-015D-46F1-8CCB-0758D1465B71}" dt="2021-11-17T10:59:56.233" v="235" actId="21"/>
          <ac:graphicFrameMkLst>
            <pc:docMk/>
            <pc:sldMk cId="837269096" sldId="301"/>
            <ac:graphicFrameMk id="7" creationId="{8EA10D2B-43E7-4249-86D9-818A18055C13}"/>
          </ac:graphicFrameMkLst>
        </pc:graphicFrameChg>
        <pc:graphicFrameChg chg="del modGraphic">
          <ac:chgData name="Jack Norris" userId="b66afaaf-acac-40a8-acc5-7b25a2d0fd44" providerId="ADAL" clId="{5BEC6883-015D-46F1-8CCB-0758D1465B71}" dt="2021-11-03T16:31:35.764" v="1" actId="478"/>
          <ac:graphicFrameMkLst>
            <pc:docMk/>
            <pc:sldMk cId="837269096" sldId="301"/>
            <ac:graphicFrameMk id="13" creationId="{1ACBFFFB-EC00-4383-8F44-389ACDA87E09}"/>
          </ac:graphicFrameMkLst>
        </pc:graphicFrameChg>
        <pc:graphicFrameChg chg="add mod modGraphic">
          <ac:chgData name="Jack Norris" userId="b66afaaf-acac-40a8-acc5-7b25a2d0fd44" providerId="ADAL" clId="{5BEC6883-015D-46F1-8CCB-0758D1465B71}" dt="2021-11-17T11:00:39.166" v="239" actId="14100"/>
          <ac:graphicFrameMkLst>
            <pc:docMk/>
            <pc:sldMk cId="837269096" sldId="301"/>
            <ac:graphicFrameMk id="13" creationId="{726DF47F-2F34-4DA3-BE85-F86C7CF9CF00}"/>
          </ac:graphicFrameMkLst>
        </pc:graphicFrameChg>
        <pc:graphicFrameChg chg="add mod modGraphic">
          <ac:chgData name="Jack Norris" userId="b66afaaf-acac-40a8-acc5-7b25a2d0fd44" providerId="ADAL" clId="{5BEC6883-015D-46F1-8CCB-0758D1465B71}" dt="2021-11-03T16:32:02.833" v="5" actId="207"/>
          <ac:graphicFrameMkLst>
            <pc:docMk/>
            <pc:sldMk cId="837269096" sldId="301"/>
            <ac:graphicFrameMk id="30" creationId="{719B862D-4427-4273-9E6F-A533A33D9584}"/>
          </ac:graphicFrameMkLst>
        </pc:graphicFrameChg>
        <pc:graphicFrameChg chg="mod modGraphic">
          <ac:chgData name="Jack Norris" userId="b66afaaf-acac-40a8-acc5-7b25a2d0fd44" providerId="ADAL" clId="{5BEC6883-015D-46F1-8CCB-0758D1465B71}" dt="2021-11-17T10:34:51.127" v="229" actId="1076"/>
          <ac:graphicFrameMkLst>
            <pc:docMk/>
            <pc:sldMk cId="837269096" sldId="301"/>
            <ac:graphicFrameMk id="44" creationId="{5BE20A5D-4F98-496B-A48C-B1895C3BDA34}"/>
          </ac:graphicFrameMkLst>
        </pc:graphicFrameChg>
      </pc:sldChg>
      <pc:sldChg chg="delSp modSp add mod">
        <pc:chgData name="Jack Norris" userId="b66afaaf-acac-40a8-acc5-7b25a2d0fd44" providerId="ADAL" clId="{5BEC6883-015D-46F1-8CCB-0758D1465B71}" dt="2021-11-17T10:12:24.160" v="214" actId="1076"/>
        <pc:sldMkLst>
          <pc:docMk/>
          <pc:sldMk cId="1485734302" sldId="302"/>
        </pc:sldMkLst>
        <pc:spChg chg="mod">
          <ac:chgData name="Jack Norris" userId="b66afaaf-acac-40a8-acc5-7b25a2d0fd44" providerId="ADAL" clId="{5BEC6883-015D-46F1-8CCB-0758D1465B71}" dt="2021-11-15T16:48:29.361" v="124" actId="1076"/>
          <ac:spMkLst>
            <pc:docMk/>
            <pc:sldMk cId="1485734302" sldId="302"/>
            <ac:spMk id="18" creationId="{E20E325F-54D0-44F3-B1FF-CC506BDB9147}"/>
          </ac:spMkLst>
        </pc:spChg>
        <pc:picChg chg="mod">
          <ac:chgData name="Jack Norris" userId="b66afaaf-acac-40a8-acc5-7b25a2d0fd44" providerId="ADAL" clId="{5BEC6883-015D-46F1-8CCB-0758D1465B71}" dt="2021-11-17T10:12:01.024" v="204" actId="1076"/>
          <ac:picMkLst>
            <pc:docMk/>
            <pc:sldMk cId="1485734302" sldId="302"/>
            <ac:picMk id="8" creationId="{B8DB51F6-D0AB-4398-B4A5-E110DB0C4F87}"/>
          </ac:picMkLst>
        </pc:picChg>
        <pc:picChg chg="mod">
          <ac:chgData name="Jack Norris" userId="b66afaaf-acac-40a8-acc5-7b25a2d0fd44" providerId="ADAL" clId="{5BEC6883-015D-46F1-8CCB-0758D1465B71}" dt="2021-11-17T10:12:12.224" v="209" actId="1076"/>
          <ac:picMkLst>
            <pc:docMk/>
            <pc:sldMk cId="1485734302" sldId="302"/>
            <ac:picMk id="9" creationId="{C449DF34-0F38-4F3C-AC37-903A19D7DE09}"/>
          </ac:picMkLst>
        </pc:picChg>
        <pc:picChg chg="mod">
          <ac:chgData name="Jack Norris" userId="b66afaaf-acac-40a8-acc5-7b25a2d0fd44" providerId="ADAL" clId="{5BEC6883-015D-46F1-8CCB-0758D1465B71}" dt="2021-11-17T10:12:05.153" v="206" actId="14100"/>
          <ac:picMkLst>
            <pc:docMk/>
            <pc:sldMk cId="1485734302" sldId="302"/>
            <ac:picMk id="10" creationId="{9379DE11-BAC4-4826-A669-DC3D65F23969}"/>
          </ac:picMkLst>
        </pc:picChg>
        <pc:picChg chg="mod">
          <ac:chgData name="Jack Norris" userId="b66afaaf-acac-40a8-acc5-7b25a2d0fd44" providerId="ADAL" clId="{5BEC6883-015D-46F1-8CCB-0758D1465B71}" dt="2021-11-17T10:12:24.160" v="214" actId="1076"/>
          <ac:picMkLst>
            <pc:docMk/>
            <pc:sldMk cId="1485734302" sldId="302"/>
            <ac:picMk id="11" creationId="{58BF178A-A9ED-41DB-A337-69BC04A2FE29}"/>
          </ac:picMkLst>
        </pc:picChg>
        <pc:picChg chg="del">
          <ac:chgData name="Jack Norris" userId="b66afaaf-acac-40a8-acc5-7b25a2d0fd44" providerId="ADAL" clId="{5BEC6883-015D-46F1-8CCB-0758D1465B71}" dt="2021-11-15T16:48:34.529" v="125" actId="478"/>
          <ac:picMkLst>
            <pc:docMk/>
            <pc:sldMk cId="1485734302" sldId="302"/>
            <ac:picMk id="12" creationId="{0FC765D7-DEEB-4F57-99F5-C05163A1BD10}"/>
          </ac:picMkLst>
        </pc:picChg>
        <pc:picChg chg="mod">
          <ac:chgData name="Jack Norris" userId="b66afaaf-acac-40a8-acc5-7b25a2d0fd44" providerId="ADAL" clId="{5BEC6883-015D-46F1-8CCB-0758D1465B71}" dt="2021-11-17T10:12:07.024" v="207" actId="14100"/>
          <ac:picMkLst>
            <pc:docMk/>
            <pc:sldMk cId="1485734302" sldId="302"/>
            <ac:picMk id="13" creationId="{6C543F8B-E40B-4975-BA7D-906739FD110D}"/>
          </ac:picMkLst>
        </pc:picChg>
        <pc:picChg chg="mod">
          <ac:chgData name="Jack Norris" userId="b66afaaf-acac-40a8-acc5-7b25a2d0fd44" providerId="ADAL" clId="{5BEC6883-015D-46F1-8CCB-0758D1465B71}" dt="2021-11-17T10:12:18.217" v="211" actId="1076"/>
          <ac:picMkLst>
            <pc:docMk/>
            <pc:sldMk cId="1485734302" sldId="302"/>
            <ac:picMk id="14" creationId="{F02841A3-BA10-4D60-A0C8-A037D0A57572}"/>
          </ac:picMkLst>
        </pc:picChg>
        <pc:picChg chg="del">
          <ac:chgData name="Jack Norris" userId="b66afaaf-acac-40a8-acc5-7b25a2d0fd44" providerId="ADAL" clId="{5BEC6883-015D-46F1-8CCB-0758D1465B71}" dt="2021-11-15T16:48:35.926" v="126" actId="478"/>
          <ac:picMkLst>
            <pc:docMk/>
            <pc:sldMk cId="1485734302" sldId="302"/>
            <ac:picMk id="15" creationId="{FF0297AD-6ADA-4C9F-8B49-4907297F2E2F}"/>
          </ac:picMkLst>
        </pc:picChg>
        <pc:picChg chg="del">
          <ac:chgData name="Jack Norris" userId="b66afaaf-acac-40a8-acc5-7b25a2d0fd44" providerId="ADAL" clId="{5BEC6883-015D-46F1-8CCB-0758D1465B71}" dt="2021-11-15T16:48:37.360" v="127" actId="478"/>
          <ac:picMkLst>
            <pc:docMk/>
            <pc:sldMk cId="1485734302" sldId="302"/>
            <ac:picMk id="16" creationId="{CB52E56E-EE12-4929-A4BF-6CEF963B2CF9}"/>
          </ac:picMkLst>
        </pc:picChg>
        <pc:picChg chg="del">
          <ac:chgData name="Jack Norris" userId="b66afaaf-acac-40a8-acc5-7b25a2d0fd44" providerId="ADAL" clId="{5BEC6883-015D-46F1-8CCB-0758D1465B71}" dt="2021-11-15T16:48:38.836" v="128" actId="478"/>
          <ac:picMkLst>
            <pc:docMk/>
            <pc:sldMk cId="1485734302" sldId="302"/>
            <ac:picMk id="17" creationId="{370713E7-AF50-47AD-8A2F-D189AC0DC4B9}"/>
          </ac:picMkLst>
        </pc:picChg>
      </pc:sldChg>
      <pc:sldChg chg="delSp modSp add mod">
        <pc:chgData name="Jack Norris" userId="b66afaaf-acac-40a8-acc5-7b25a2d0fd44" providerId="ADAL" clId="{5BEC6883-015D-46F1-8CCB-0758D1465B71}" dt="2021-11-17T10:11:41.121" v="201" actId="1076"/>
        <pc:sldMkLst>
          <pc:docMk/>
          <pc:sldMk cId="3110205219" sldId="303"/>
        </pc:sldMkLst>
        <pc:spChg chg="mod">
          <ac:chgData name="Jack Norris" userId="b66afaaf-acac-40a8-acc5-7b25a2d0fd44" providerId="ADAL" clId="{5BEC6883-015D-46F1-8CCB-0758D1465B71}" dt="2021-11-17T10:11:30.322" v="197" actId="404"/>
          <ac:spMkLst>
            <pc:docMk/>
            <pc:sldMk cId="3110205219" sldId="303"/>
            <ac:spMk id="18" creationId="{E20E325F-54D0-44F3-B1FF-CC506BDB9147}"/>
          </ac:spMkLst>
        </pc:spChg>
        <pc:picChg chg="del">
          <ac:chgData name="Jack Norris" userId="b66afaaf-acac-40a8-acc5-7b25a2d0fd44" providerId="ADAL" clId="{5BEC6883-015D-46F1-8CCB-0758D1465B71}" dt="2021-11-15T16:49:57.749" v="161" actId="478"/>
          <ac:picMkLst>
            <pc:docMk/>
            <pc:sldMk cId="3110205219" sldId="303"/>
            <ac:picMk id="8" creationId="{B8DB51F6-D0AB-4398-B4A5-E110DB0C4F87}"/>
          </ac:picMkLst>
        </pc:picChg>
        <pc:picChg chg="del">
          <ac:chgData name="Jack Norris" userId="b66afaaf-acac-40a8-acc5-7b25a2d0fd44" providerId="ADAL" clId="{5BEC6883-015D-46F1-8CCB-0758D1465B71}" dt="2021-11-15T16:49:55.094" v="159" actId="478"/>
          <ac:picMkLst>
            <pc:docMk/>
            <pc:sldMk cId="3110205219" sldId="303"/>
            <ac:picMk id="9" creationId="{C449DF34-0F38-4F3C-AC37-903A19D7DE09}"/>
          </ac:picMkLst>
        </pc:picChg>
        <pc:picChg chg="del">
          <ac:chgData name="Jack Norris" userId="b66afaaf-acac-40a8-acc5-7b25a2d0fd44" providerId="ADAL" clId="{5BEC6883-015D-46F1-8CCB-0758D1465B71}" dt="2021-11-15T16:49:58.951" v="162" actId="478"/>
          <ac:picMkLst>
            <pc:docMk/>
            <pc:sldMk cId="3110205219" sldId="303"/>
            <ac:picMk id="10" creationId="{9379DE11-BAC4-4826-A669-DC3D65F23969}"/>
          </ac:picMkLst>
        </pc:picChg>
        <pc:picChg chg="del">
          <ac:chgData name="Jack Norris" userId="b66afaaf-acac-40a8-acc5-7b25a2d0fd44" providerId="ADAL" clId="{5BEC6883-015D-46F1-8CCB-0758D1465B71}" dt="2021-11-15T16:49:52.736" v="157" actId="478"/>
          <ac:picMkLst>
            <pc:docMk/>
            <pc:sldMk cId="3110205219" sldId="303"/>
            <ac:picMk id="11" creationId="{58BF178A-A9ED-41DB-A337-69BC04A2FE29}"/>
          </ac:picMkLst>
        </pc:picChg>
        <pc:picChg chg="mod">
          <ac:chgData name="Jack Norris" userId="b66afaaf-acac-40a8-acc5-7b25a2d0fd44" providerId="ADAL" clId="{5BEC6883-015D-46F1-8CCB-0758D1465B71}" dt="2021-11-17T10:11:33.115" v="198" actId="1076"/>
          <ac:picMkLst>
            <pc:docMk/>
            <pc:sldMk cId="3110205219" sldId="303"/>
            <ac:picMk id="12" creationId="{0FC765D7-DEEB-4F57-99F5-C05163A1BD10}"/>
          </ac:picMkLst>
        </pc:picChg>
        <pc:picChg chg="del">
          <ac:chgData name="Jack Norris" userId="b66afaaf-acac-40a8-acc5-7b25a2d0fd44" providerId="ADAL" clId="{5BEC6883-015D-46F1-8CCB-0758D1465B71}" dt="2021-11-15T16:49:56.381" v="160" actId="478"/>
          <ac:picMkLst>
            <pc:docMk/>
            <pc:sldMk cId="3110205219" sldId="303"/>
            <ac:picMk id="13" creationId="{6C543F8B-E40B-4975-BA7D-906739FD110D}"/>
          </ac:picMkLst>
        </pc:picChg>
        <pc:picChg chg="del">
          <ac:chgData name="Jack Norris" userId="b66afaaf-acac-40a8-acc5-7b25a2d0fd44" providerId="ADAL" clId="{5BEC6883-015D-46F1-8CCB-0758D1465B71}" dt="2021-11-15T16:49:53.768" v="158" actId="478"/>
          <ac:picMkLst>
            <pc:docMk/>
            <pc:sldMk cId="3110205219" sldId="303"/>
            <ac:picMk id="14" creationId="{F02841A3-BA10-4D60-A0C8-A037D0A57572}"/>
          </ac:picMkLst>
        </pc:picChg>
        <pc:picChg chg="mod">
          <ac:chgData name="Jack Norris" userId="b66afaaf-acac-40a8-acc5-7b25a2d0fd44" providerId="ADAL" clId="{5BEC6883-015D-46F1-8CCB-0758D1465B71}" dt="2021-11-17T10:11:34.968" v="199" actId="1076"/>
          <ac:picMkLst>
            <pc:docMk/>
            <pc:sldMk cId="3110205219" sldId="303"/>
            <ac:picMk id="15" creationId="{FF0297AD-6ADA-4C9F-8B49-4907297F2E2F}"/>
          </ac:picMkLst>
        </pc:picChg>
        <pc:picChg chg="mod">
          <ac:chgData name="Jack Norris" userId="b66afaaf-acac-40a8-acc5-7b25a2d0fd44" providerId="ADAL" clId="{5BEC6883-015D-46F1-8CCB-0758D1465B71}" dt="2021-11-17T10:11:36.913" v="200" actId="1076"/>
          <ac:picMkLst>
            <pc:docMk/>
            <pc:sldMk cId="3110205219" sldId="303"/>
            <ac:picMk id="16" creationId="{CB52E56E-EE12-4929-A4BF-6CEF963B2CF9}"/>
          </ac:picMkLst>
        </pc:picChg>
        <pc:picChg chg="mod">
          <ac:chgData name="Jack Norris" userId="b66afaaf-acac-40a8-acc5-7b25a2d0fd44" providerId="ADAL" clId="{5BEC6883-015D-46F1-8CCB-0758D1465B71}" dt="2021-11-17T10:11:41.121" v="201" actId="1076"/>
          <ac:picMkLst>
            <pc:docMk/>
            <pc:sldMk cId="3110205219" sldId="303"/>
            <ac:picMk id="17" creationId="{370713E7-AF50-47AD-8A2F-D189AC0DC4B9}"/>
          </ac:picMkLst>
        </pc:picChg>
      </pc:sldChg>
    </pc:docChg>
  </pc:docChgLst>
  <pc:docChgLst>
    <pc:chgData name="Benjamin Upjohn" userId="6537b052-994c-4eab-90e3-f47696f43525" providerId="ADAL" clId="{535AB5FA-8C61-470C-996C-330C7B3C86DA}"/>
    <pc:docChg chg="undo custSel addSld delSld modSld modMainMaster modHandout">
      <pc:chgData name="Benjamin Upjohn" userId="6537b052-994c-4eab-90e3-f47696f43525" providerId="ADAL" clId="{535AB5FA-8C61-470C-996C-330C7B3C86DA}" dt="2021-10-22T14:30:02.058" v="3317" actId="14100"/>
      <pc:docMkLst>
        <pc:docMk/>
      </pc:docMkLst>
      <pc:sldChg chg="del">
        <pc:chgData name="Benjamin Upjohn" userId="6537b052-994c-4eab-90e3-f47696f43525" providerId="ADAL" clId="{535AB5FA-8C61-470C-996C-330C7B3C86DA}" dt="2021-10-22T11:01:45.414" v="3" actId="47"/>
        <pc:sldMkLst>
          <pc:docMk/>
          <pc:sldMk cId="0" sldId="256"/>
        </pc:sldMkLst>
      </pc:sldChg>
      <pc:sldChg chg="del">
        <pc:chgData name="Benjamin Upjohn" userId="6537b052-994c-4eab-90e3-f47696f43525" providerId="ADAL" clId="{535AB5FA-8C61-470C-996C-330C7B3C86DA}" dt="2021-10-22T11:01:45.734" v="5" actId="47"/>
        <pc:sldMkLst>
          <pc:docMk/>
          <pc:sldMk cId="0" sldId="257"/>
        </pc:sldMkLst>
      </pc:sldChg>
      <pc:sldChg chg="del">
        <pc:chgData name="Benjamin Upjohn" userId="6537b052-994c-4eab-90e3-f47696f43525" providerId="ADAL" clId="{535AB5FA-8C61-470C-996C-330C7B3C86DA}" dt="2021-10-22T11:01:45.883" v="6" actId="47"/>
        <pc:sldMkLst>
          <pc:docMk/>
          <pc:sldMk cId="0" sldId="258"/>
        </pc:sldMkLst>
      </pc:sldChg>
      <pc:sldChg chg="del">
        <pc:chgData name="Benjamin Upjohn" userId="6537b052-994c-4eab-90e3-f47696f43525" providerId="ADAL" clId="{535AB5FA-8C61-470C-996C-330C7B3C86DA}" dt="2021-10-22T11:01:46.010" v="7" actId="47"/>
        <pc:sldMkLst>
          <pc:docMk/>
          <pc:sldMk cId="0" sldId="259"/>
        </pc:sldMkLst>
      </pc:sldChg>
      <pc:sldChg chg="del">
        <pc:chgData name="Benjamin Upjohn" userId="6537b052-994c-4eab-90e3-f47696f43525" providerId="ADAL" clId="{535AB5FA-8C61-470C-996C-330C7B3C86DA}" dt="2021-10-22T11:01:46.856" v="8" actId="47"/>
        <pc:sldMkLst>
          <pc:docMk/>
          <pc:sldMk cId="0" sldId="260"/>
        </pc:sldMkLst>
      </pc:sldChg>
      <pc:sldChg chg="del">
        <pc:chgData name="Benjamin Upjohn" userId="6537b052-994c-4eab-90e3-f47696f43525" providerId="ADAL" clId="{535AB5FA-8C61-470C-996C-330C7B3C86DA}" dt="2021-10-22T11:01:51.032" v="9" actId="47"/>
        <pc:sldMkLst>
          <pc:docMk/>
          <pc:sldMk cId="0" sldId="261"/>
        </pc:sldMkLst>
      </pc:sldChg>
      <pc:sldChg chg="del">
        <pc:chgData name="Benjamin Upjohn" userId="6537b052-994c-4eab-90e3-f47696f43525" providerId="ADAL" clId="{535AB5FA-8C61-470C-996C-330C7B3C86DA}" dt="2021-10-22T11:01:51.190" v="10" actId="47"/>
        <pc:sldMkLst>
          <pc:docMk/>
          <pc:sldMk cId="0" sldId="262"/>
        </pc:sldMkLst>
      </pc:sldChg>
      <pc:sldChg chg="del">
        <pc:chgData name="Benjamin Upjohn" userId="6537b052-994c-4eab-90e3-f47696f43525" providerId="ADAL" clId="{535AB5FA-8C61-470C-996C-330C7B3C86DA}" dt="2021-10-22T11:01:51.340" v="11" actId="47"/>
        <pc:sldMkLst>
          <pc:docMk/>
          <pc:sldMk cId="0" sldId="263"/>
        </pc:sldMkLst>
      </pc:sldChg>
      <pc:sldChg chg="del">
        <pc:chgData name="Benjamin Upjohn" userId="6537b052-994c-4eab-90e3-f47696f43525" providerId="ADAL" clId="{535AB5FA-8C61-470C-996C-330C7B3C86DA}" dt="2021-10-22T11:01:51.522" v="12" actId="47"/>
        <pc:sldMkLst>
          <pc:docMk/>
          <pc:sldMk cId="0" sldId="264"/>
        </pc:sldMkLst>
      </pc:sldChg>
      <pc:sldChg chg="del">
        <pc:chgData name="Benjamin Upjohn" userId="6537b052-994c-4eab-90e3-f47696f43525" providerId="ADAL" clId="{535AB5FA-8C61-470C-996C-330C7B3C86DA}" dt="2021-10-22T11:01:51.675" v="13" actId="47"/>
        <pc:sldMkLst>
          <pc:docMk/>
          <pc:sldMk cId="0" sldId="265"/>
        </pc:sldMkLst>
      </pc:sldChg>
      <pc:sldChg chg="del">
        <pc:chgData name="Benjamin Upjohn" userId="6537b052-994c-4eab-90e3-f47696f43525" providerId="ADAL" clId="{535AB5FA-8C61-470C-996C-330C7B3C86DA}" dt="2021-10-22T11:01:51.839" v="14" actId="47"/>
        <pc:sldMkLst>
          <pc:docMk/>
          <pc:sldMk cId="0" sldId="266"/>
        </pc:sldMkLst>
      </pc:sldChg>
      <pc:sldChg chg="del">
        <pc:chgData name="Benjamin Upjohn" userId="6537b052-994c-4eab-90e3-f47696f43525" providerId="ADAL" clId="{535AB5FA-8C61-470C-996C-330C7B3C86DA}" dt="2021-10-22T11:01:51.992" v="15" actId="47"/>
        <pc:sldMkLst>
          <pc:docMk/>
          <pc:sldMk cId="0" sldId="267"/>
        </pc:sldMkLst>
      </pc:sldChg>
      <pc:sldChg chg="del">
        <pc:chgData name="Benjamin Upjohn" userId="6537b052-994c-4eab-90e3-f47696f43525" providerId="ADAL" clId="{535AB5FA-8C61-470C-996C-330C7B3C86DA}" dt="2021-10-22T11:01:52.154" v="16" actId="47"/>
        <pc:sldMkLst>
          <pc:docMk/>
          <pc:sldMk cId="0" sldId="268"/>
        </pc:sldMkLst>
      </pc:sldChg>
      <pc:sldChg chg="del">
        <pc:chgData name="Benjamin Upjohn" userId="6537b052-994c-4eab-90e3-f47696f43525" providerId="ADAL" clId="{535AB5FA-8C61-470C-996C-330C7B3C86DA}" dt="2021-10-22T11:01:52.289" v="17" actId="47"/>
        <pc:sldMkLst>
          <pc:docMk/>
          <pc:sldMk cId="0" sldId="269"/>
        </pc:sldMkLst>
      </pc:sldChg>
      <pc:sldChg chg="del">
        <pc:chgData name="Benjamin Upjohn" userId="6537b052-994c-4eab-90e3-f47696f43525" providerId="ADAL" clId="{535AB5FA-8C61-470C-996C-330C7B3C86DA}" dt="2021-10-22T11:01:52.422" v="18" actId="47"/>
        <pc:sldMkLst>
          <pc:docMk/>
          <pc:sldMk cId="0" sldId="270"/>
        </pc:sldMkLst>
      </pc:sldChg>
      <pc:sldChg chg="del">
        <pc:chgData name="Benjamin Upjohn" userId="6537b052-994c-4eab-90e3-f47696f43525" providerId="ADAL" clId="{535AB5FA-8C61-470C-996C-330C7B3C86DA}" dt="2021-10-22T11:01:52.562" v="19" actId="47"/>
        <pc:sldMkLst>
          <pc:docMk/>
          <pc:sldMk cId="0" sldId="271"/>
        </pc:sldMkLst>
      </pc:sldChg>
      <pc:sldChg chg="del">
        <pc:chgData name="Benjamin Upjohn" userId="6537b052-994c-4eab-90e3-f47696f43525" providerId="ADAL" clId="{535AB5FA-8C61-470C-996C-330C7B3C86DA}" dt="2021-10-22T11:01:52.728" v="20" actId="47"/>
        <pc:sldMkLst>
          <pc:docMk/>
          <pc:sldMk cId="0" sldId="272"/>
        </pc:sldMkLst>
      </pc:sldChg>
      <pc:sldChg chg="del">
        <pc:chgData name="Benjamin Upjohn" userId="6537b052-994c-4eab-90e3-f47696f43525" providerId="ADAL" clId="{535AB5FA-8C61-470C-996C-330C7B3C86DA}" dt="2021-10-22T11:01:52.952" v="21" actId="47"/>
        <pc:sldMkLst>
          <pc:docMk/>
          <pc:sldMk cId="0" sldId="273"/>
        </pc:sldMkLst>
      </pc:sldChg>
      <pc:sldChg chg="del">
        <pc:chgData name="Benjamin Upjohn" userId="6537b052-994c-4eab-90e3-f47696f43525" providerId="ADAL" clId="{535AB5FA-8C61-470C-996C-330C7B3C86DA}" dt="2021-10-22T11:01:53.170" v="22" actId="47"/>
        <pc:sldMkLst>
          <pc:docMk/>
          <pc:sldMk cId="0" sldId="274"/>
        </pc:sldMkLst>
      </pc:sldChg>
      <pc:sldChg chg="del">
        <pc:chgData name="Benjamin Upjohn" userId="6537b052-994c-4eab-90e3-f47696f43525" providerId="ADAL" clId="{535AB5FA-8C61-470C-996C-330C7B3C86DA}" dt="2021-10-22T11:01:53.288" v="23" actId="47"/>
        <pc:sldMkLst>
          <pc:docMk/>
          <pc:sldMk cId="0" sldId="275"/>
        </pc:sldMkLst>
      </pc:sldChg>
      <pc:sldChg chg="del">
        <pc:chgData name="Benjamin Upjohn" userId="6537b052-994c-4eab-90e3-f47696f43525" providerId="ADAL" clId="{535AB5FA-8C61-470C-996C-330C7B3C86DA}" dt="2021-10-22T11:01:53.452" v="24" actId="47"/>
        <pc:sldMkLst>
          <pc:docMk/>
          <pc:sldMk cId="0" sldId="276"/>
        </pc:sldMkLst>
      </pc:sldChg>
      <pc:sldChg chg="del">
        <pc:chgData name="Benjamin Upjohn" userId="6537b052-994c-4eab-90e3-f47696f43525" providerId="ADAL" clId="{535AB5FA-8C61-470C-996C-330C7B3C86DA}" dt="2021-10-22T11:01:53.607" v="25" actId="47"/>
        <pc:sldMkLst>
          <pc:docMk/>
          <pc:sldMk cId="0" sldId="277"/>
        </pc:sldMkLst>
      </pc:sldChg>
      <pc:sldChg chg="del">
        <pc:chgData name="Benjamin Upjohn" userId="6537b052-994c-4eab-90e3-f47696f43525" providerId="ADAL" clId="{535AB5FA-8C61-470C-996C-330C7B3C86DA}" dt="2021-10-22T11:01:53.786" v="26" actId="47"/>
        <pc:sldMkLst>
          <pc:docMk/>
          <pc:sldMk cId="0" sldId="278"/>
        </pc:sldMkLst>
      </pc:sldChg>
      <pc:sldChg chg="del">
        <pc:chgData name="Benjamin Upjohn" userId="6537b052-994c-4eab-90e3-f47696f43525" providerId="ADAL" clId="{535AB5FA-8C61-470C-996C-330C7B3C86DA}" dt="2021-10-22T11:01:53.939" v="27" actId="47"/>
        <pc:sldMkLst>
          <pc:docMk/>
          <pc:sldMk cId="0" sldId="279"/>
        </pc:sldMkLst>
      </pc:sldChg>
      <pc:sldChg chg="del">
        <pc:chgData name="Benjamin Upjohn" userId="6537b052-994c-4eab-90e3-f47696f43525" providerId="ADAL" clId="{535AB5FA-8C61-470C-996C-330C7B3C86DA}" dt="2021-10-22T11:01:54.090" v="28" actId="47"/>
        <pc:sldMkLst>
          <pc:docMk/>
          <pc:sldMk cId="0" sldId="280"/>
        </pc:sldMkLst>
      </pc:sldChg>
      <pc:sldChg chg="del">
        <pc:chgData name="Benjamin Upjohn" userId="6537b052-994c-4eab-90e3-f47696f43525" providerId="ADAL" clId="{535AB5FA-8C61-470C-996C-330C7B3C86DA}" dt="2021-10-22T11:01:54.226" v="29" actId="47"/>
        <pc:sldMkLst>
          <pc:docMk/>
          <pc:sldMk cId="0" sldId="281"/>
        </pc:sldMkLst>
      </pc:sldChg>
      <pc:sldChg chg="del">
        <pc:chgData name="Benjamin Upjohn" userId="6537b052-994c-4eab-90e3-f47696f43525" providerId="ADAL" clId="{535AB5FA-8C61-470C-996C-330C7B3C86DA}" dt="2021-10-22T11:01:54.342" v="30" actId="47"/>
        <pc:sldMkLst>
          <pc:docMk/>
          <pc:sldMk cId="0" sldId="282"/>
        </pc:sldMkLst>
      </pc:sldChg>
      <pc:sldChg chg="del">
        <pc:chgData name="Benjamin Upjohn" userId="6537b052-994c-4eab-90e3-f47696f43525" providerId="ADAL" clId="{535AB5FA-8C61-470C-996C-330C7B3C86DA}" dt="2021-10-22T11:01:54.442" v="31" actId="47"/>
        <pc:sldMkLst>
          <pc:docMk/>
          <pc:sldMk cId="0" sldId="283"/>
        </pc:sldMkLst>
      </pc:sldChg>
      <pc:sldChg chg="del">
        <pc:chgData name="Benjamin Upjohn" userId="6537b052-994c-4eab-90e3-f47696f43525" providerId="ADAL" clId="{535AB5FA-8C61-470C-996C-330C7B3C86DA}" dt="2021-10-22T11:01:54.544" v="32" actId="47"/>
        <pc:sldMkLst>
          <pc:docMk/>
          <pc:sldMk cId="0" sldId="284"/>
        </pc:sldMkLst>
      </pc:sldChg>
      <pc:sldChg chg="del">
        <pc:chgData name="Benjamin Upjohn" userId="6537b052-994c-4eab-90e3-f47696f43525" providerId="ADAL" clId="{535AB5FA-8C61-470C-996C-330C7B3C86DA}" dt="2021-10-22T11:01:54.659" v="33" actId="47"/>
        <pc:sldMkLst>
          <pc:docMk/>
          <pc:sldMk cId="0" sldId="285"/>
        </pc:sldMkLst>
      </pc:sldChg>
      <pc:sldChg chg="del">
        <pc:chgData name="Benjamin Upjohn" userId="6537b052-994c-4eab-90e3-f47696f43525" providerId="ADAL" clId="{535AB5FA-8C61-470C-996C-330C7B3C86DA}" dt="2021-10-22T11:01:54.758" v="34" actId="47"/>
        <pc:sldMkLst>
          <pc:docMk/>
          <pc:sldMk cId="0" sldId="286"/>
        </pc:sldMkLst>
      </pc:sldChg>
      <pc:sldChg chg="del">
        <pc:chgData name="Benjamin Upjohn" userId="6537b052-994c-4eab-90e3-f47696f43525" providerId="ADAL" clId="{535AB5FA-8C61-470C-996C-330C7B3C86DA}" dt="2021-10-22T11:01:54.860" v="35" actId="47"/>
        <pc:sldMkLst>
          <pc:docMk/>
          <pc:sldMk cId="0" sldId="287"/>
        </pc:sldMkLst>
      </pc:sldChg>
      <pc:sldChg chg="del">
        <pc:chgData name="Benjamin Upjohn" userId="6537b052-994c-4eab-90e3-f47696f43525" providerId="ADAL" clId="{535AB5FA-8C61-470C-996C-330C7B3C86DA}" dt="2021-10-22T11:01:54.968" v="36" actId="47"/>
        <pc:sldMkLst>
          <pc:docMk/>
          <pc:sldMk cId="0" sldId="288"/>
        </pc:sldMkLst>
      </pc:sldChg>
      <pc:sldChg chg="del">
        <pc:chgData name="Benjamin Upjohn" userId="6537b052-994c-4eab-90e3-f47696f43525" providerId="ADAL" clId="{535AB5FA-8C61-470C-996C-330C7B3C86DA}" dt="2021-10-22T11:01:55.085" v="37" actId="47"/>
        <pc:sldMkLst>
          <pc:docMk/>
          <pc:sldMk cId="0" sldId="289"/>
        </pc:sldMkLst>
      </pc:sldChg>
      <pc:sldChg chg="del">
        <pc:chgData name="Benjamin Upjohn" userId="6537b052-994c-4eab-90e3-f47696f43525" providerId="ADAL" clId="{535AB5FA-8C61-470C-996C-330C7B3C86DA}" dt="2021-10-22T11:01:55.190" v="38" actId="47"/>
        <pc:sldMkLst>
          <pc:docMk/>
          <pc:sldMk cId="0" sldId="290"/>
        </pc:sldMkLst>
      </pc:sldChg>
      <pc:sldChg chg="del">
        <pc:chgData name="Benjamin Upjohn" userId="6537b052-994c-4eab-90e3-f47696f43525" providerId="ADAL" clId="{535AB5FA-8C61-470C-996C-330C7B3C86DA}" dt="2021-10-22T11:01:55.299" v="39" actId="47"/>
        <pc:sldMkLst>
          <pc:docMk/>
          <pc:sldMk cId="0" sldId="291"/>
        </pc:sldMkLst>
      </pc:sldChg>
      <pc:sldChg chg="del">
        <pc:chgData name="Benjamin Upjohn" userId="6537b052-994c-4eab-90e3-f47696f43525" providerId="ADAL" clId="{535AB5FA-8C61-470C-996C-330C7B3C86DA}" dt="2021-10-22T11:01:55.433" v="40" actId="47"/>
        <pc:sldMkLst>
          <pc:docMk/>
          <pc:sldMk cId="0" sldId="292"/>
        </pc:sldMkLst>
      </pc:sldChg>
      <pc:sldChg chg="del">
        <pc:chgData name="Benjamin Upjohn" userId="6537b052-994c-4eab-90e3-f47696f43525" providerId="ADAL" clId="{535AB5FA-8C61-470C-996C-330C7B3C86DA}" dt="2021-10-22T11:01:55.518" v="41" actId="47"/>
        <pc:sldMkLst>
          <pc:docMk/>
          <pc:sldMk cId="0" sldId="293"/>
        </pc:sldMkLst>
      </pc:sldChg>
      <pc:sldChg chg="del">
        <pc:chgData name="Benjamin Upjohn" userId="6537b052-994c-4eab-90e3-f47696f43525" providerId="ADAL" clId="{535AB5FA-8C61-470C-996C-330C7B3C86DA}" dt="2021-10-22T11:01:55.634" v="42" actId="47"/>
        <pc:sldMkLst>
          <pc:docMk/>
          <pc:sldMk cId="0" sldId="294"/>
        </pc:sldMkLst>
      </pc:sldChg>
      <pc:sldChg chg="del">
        <pc:chgData name="Benjamin Upjohn" userId="6537b052-994c-4eab-90e3-f47696f43525" providerId="ADAL" clId="{535AB5FA-8C61-470C-996C-330C7B3C86DA}" dt="2021-10-22T11:01:55.745" v="43" actId="47"/>
        <pc:sldMkLst>
          <pc:docMk/>
          <pc:sldMk cId="0" sldId="295"/>
        </pc:sldMkLst>
      </pc:sldChg>
      <pc:sldChg chg="del">
        <pc:chgData name="Benjamin Upjohn" userId="6537b052-994c-4eab-90e3-f47696f43525" providerId="ADAL" clId="{535AB5FA-8C61-470C-996C-330C7B3C86DA}" dt="2021-10-22T11:01:55.849" v="44" actId="47"/>
        <pc:sldMkLst>
          <pc:docMk/>
          <pc:sldMk cId="0" sldId="296"/>
        </pc:sldMkLst>
      </pc:sldChg>
      <pc:sldChg chg="del">
        <pc:chgData name="Benjamin Upjohn" userId="6537b052-994c-4eab-90e3-f47696f43525" providerId="ADAL" clId="{535AB5FA-8C61-470C-996C-330C7B3C86DA}" dt="2021-10-22T11:01:55.983" v="45" actId="47"/>
        <pc:sldMkLst>
          <pc:docMk/>
          <pc:sldMk cId="0" sldId="297"/>
        </pc:sldMkLst>
      </pc:sldChg>
      <pc:sldChg chg="del">
        <pc:chgData name="Benjamin Upjohn" userId="6537b052-994c-4eab-90e3-f47696f43525" providerId="ADAL" clId="{535AB5FA-8C61-470C-996C-330C7B3C86DA}" dt="2021-10-22T11:01:56.078" v="46" actId="47"/>
        <pc:sldMkLst>
          <pc:docMk/>
          <pc:sldMk cId="0" sldId="298"/>
        </pc:sldMkLst>
      </pc:sldChg>
      <pc:sldChg chg="new del">
        <pc:chgData name="Benjamin Upjohn" userId="6537b052-994c-4eab-90e3-f47696f43525" providerId="ADAL" clId="{535AB5FA-8C61-470C-996C-330C7B3C86DA}" dt="2021-10-22T11:01:45.558" v="4" actId="47"/>
        <pc:sldMkLst>
          <pc:docMk/>
          <pc:sldMk cId="1255517346" sldId="299"/>
        </pc:sldMkLst>
      </pc:sldChg>
      <pc:sldChg chg="addSp delSp modSp new mod">
        <pc:chgData name="Benjamin Upjohn" userId="6537b052-994c-4eab-90e3-f47696f43525" providerId="ADAL" clId="{535AB5FA-8C61-470C-996C-330C7B3C86DA}" dt="2021-10-22T14:30:02.058" v="3317" actId="14100"/>
        <pc:sldMkLst>
          <pc:docMk/>
          <pc:sldMk cId="908167305" sldId="300"/>
        </pc:sldMkLst>
        <pc:spChg chg="mod">
          <ac:chgData name="Benjamin Upjohn" userId="6537b052-994c-4eab-90e3-f47696f43525" providerId="ADAL" clId="{535AB5FA-8C61-470C-996C-330C7B3C86DA}" dt="2021-10-22T14:19:41.495" v="3139" actId="1076"/>
          <ac:spMkLst>
            <pc:docMk/>
            <pc:sldMk cId="908167305" sldId="300"/>
            <ac:spMk id="2" creationId="{39AC8E5F-D33A-4990-897F-BEA13212B4AE}"/>
          </ac:spMkLst>
        </pc:spChg>
        <pc:spChg chg="del">
          <ac:chgData name="Benjamin Upjohn" userId="6537b052-994c-4eab-90e3-f47696f43525" providerId="ADAL" clId="{535AB5FA-8C61-470C-996C-330C7B3C86DA}" dt="2021-10-22T14:15:01.403" v="3016" actId="478"/>
          <ac:spMkLst>
            <pc:docMk/>
            <pc:sldMk cId="908167305" sldId="300"/>
            <ac:spMk id="3" creationId="{1AD09F47-A648-498E-B67D-66B92AEC00F9}"/>
          </ac:spMkLst>
        </pc:spChg>
        <pc:spChg chg="del">
          <ac:chgData name="Benjamin Upjohn" userId="6537b052-994c-4eab-90e3-f47696f43525" providerId="ADAL" clId="{535AB5FA-8C61-470C-996C-330C7B3C86DA}" dt="2021-10-22T14:15:04.121" v="3017" actId="478"/>
          <ac:spMkLst>
            <pc:docMk/>
            <pc:sldMk cId="908167305" sldId="300"/>
            <ac:spMk id="4" creationId="{A6D1FBB5-0580-4B76-ACB3-AA5E1F8A0730}"/>
          </ac:spMkLst>
        </pc:spChg>
        <pc:spChg chg="del">
          <ac:chgData name="Benjamin Upjohn" userId="6537b052-994c-4eab-90e3-f47696f43525" providerId="ADAL" clId="{535AB5FA-8C61-470C-996C-330C7B3C86DA}" dt="2021-10-22T14:15:01.403" v="3016" actId="478"/>
          <ac:spMkLst>
            <pc:docMk/>
            <pc:sldMk cId="908167305" sldId="300"/>
            <ac:spMk id="5" creationId="{B4CC8D0F-6035-48B0-9DEA-7C213FEBAF4F}"/>
          </ac:spMkLst>
        </pc:spChg>
        <pc:spChg chg="add mod">
          <ac:chgData name="Benjamin Upjohn" userId="6537b052-994c-4eab-90e3-f47696f43525" providerId="ADAL" clId="{535AB5FA-8C61-470C-996C-330C7B3C86DA}" dt="2021-10-22T14:17:21.910" v="3107" actId="1076"/>
          <ac:spMkLst>
            <pc:docMk/>
            <pc:sldMk cId="908167305" sldId="300"/>
            <ac:spMk id="7" creationId="{0B3248EB-22C5-49C4-AF65-54DC120F82DB}"/>
          </ac:spMkLst>
        </pc:spChg>
        <pc:spChg chg="add mod">
          <ac:chgData name="Benjamin Upjohn" userId="6537b052-994c-4eab-90e3-f47696f43525" providerId="ADAL" clId="{535AB5FA-8C61-470C-996C-330C7B3C86DA}" dt="2021-10-22T14:24:04.263" v="3299" actId="207"/>
          <ac:spMkLst>
            <pc:docMk/>
            <pc:sldMk cId="908167305" sldId="300"/>
            <ac:spMk id="18" creationId="{E20E325F-54D0-44F3-B1FF-CC506BDB9147}"/>
          </ac:spMkLst>
        </pc:spChg>
        <pc:picChg chg="add mod">
          <ac:chgData name="Benjamin Upjohn" userId="6537b052-994c-4eab-90e3-f47696f43525" providerId="ADAL" clId="{535AB5FA-8C61-470C-996C-330C7B3C86DA}" dt="2021-10-22T14:30:02.058" v="3317" actId="14100"/>
          <ac:picMkLst>
            <pc:docMk/>
            <pc:sldMk cId="908167305" sldId="300"/>
            <ac:picMk id="6" creationId="{4D1CF6F4-EC4F-4B8D-9259-29F4C5321169}"/>
          </ac:picMkLst>
        </pc:picChg>
        <pc:picChg chg="add mod">
          <ac:chgData name="Benjamin Upjohn" userId="6537b052-994c-4eab-90e3-f47696f43525" providerId="ADAL" clId="{535AB5FA-8C61-470C-996C-330C7B3C86DA}" dt="2021-10-22T14:20:34.095" v="3150" actId="1076"/>
          <ac:picMkLst>
            <pc:docMk/>
            <pc:sldMk cId="908167305" sldId="300"/>
            <ac:picMk id="8" creationId="{B8DB51F6-D0AB-4398-B4A5-E110DB0C4F87}"/>
          </ac:picMkLst>
        </pc:picChg>
        <pc:picChg chg="add mod">
          <ac:chgData name="Benjamin Upjohn" userId="6537b052-994c-4eab-90e3-f47696f43525" providerId="ADAL" clId="{535AB5FA-8C61-470C-996C-330C7B3C86DA}" dt="2021-10-22T14:20:42.152" v="3154" actId="1076"/>
          <ac:picMkLst>
            <pc:docMk/>
            <pc:sldMk cId="908167305" sldId="300"/>
            <ac:picMk id="9" creationId="{C449DF34-0F38-4F3C-AC37-903A19D7DE09}"/>
          </ac:picMkLst>
        </pc:picChg>
        <pc:picChg chg="add mod">
          <ac:chgData name="Benjamin Upjohn" userId="6537b052-994c-4eab-90e3-f47696f43525" providerId="ADAL" clId="{535AB5FA-8C61-470C-996C-330C7B3C86DA}" dt="2021-10-22T14:20:37.584" v="3152" actId="1076"/>
          <ac:picMkLst>
            <pc:docMk/>
            <pc:sldMk cId="908167305" sldId="300"/>
            <ac:picMk id="10" creationId="{9379DE11-BAC4-4826-A669-DC3D65F23969}"/>
          </ac:picMkLst>
        </pc:picChg>
        <pc:picChg chg="add mod">
          <ac:chgData name="Benjamin Upjohn" userId="6537b052-994c-4eab-90e3-f47696f43525" providerId="ADAL" clId="{535AB5FA-8C61-470C-996C-330C7B3C86DA}" dt="2021-10-22T14:20:49.416" v="3156" actId="1076"/>
          <ac:picMkLst>
            <pc:docMk/>
            <pc:sldMk cId="908167305" sldId="300"/>
            <ac:picMk id="11" creationId="{58BF178A-A9ED-41DB-A337-69BC04A2FE29}"/>
          </ac:picMkLst>
        </pc:picChg>
        <pc:picChg chg="add mod">
          <ac:chgData name="Benjamin Upjohn" userId="6537b052-994c-4eab-90e3-f47696f43525" providerId="ADAL" clId="{535AB5FA-8C61-470C-996C-330C7B3C86DA}" dt="2021-10-22T14:26:55.843" v="3316" actId="1035"/>
          <ac:picMkLst>
            <pc:docMk/>
            <pc:sldMk cId="908167305" sldId="300"/>
            <ac:picMk id="12" creationId="{0FC765D7-DEEB-4F57-99F5-C05163A1BD10}"/>
          </ac:picMkLst>
        </pc:picChg>
        <pc:picChg chg="add mod">
          <ac:chgData name="Benjamin Upjohn" userId="6537b052-994c-4eab-90e3-f47696f43525" providerId="ADAL" clId="{535AB5FA-8C61-470C-996C-330C7B3C86DA}" dt="2021-10-22T14:20:39.321" v="3153" actId="1076"/>
          <ac:picMkLst>
            <pc:docMk/>
            <pc:sldMk cId="908167305" sldId="300"/>
            <ac:picMk id="13" creationId="{6C543F8B-E40B-4975-BA7D-906739FD110D}"/>
          </ac:picMkLst>
        </pc:picChg>
        <pc:picChg chg="add mod">
          <ac:chgData name="Benjamin Upjohn" userId="6537b052-994c-4eab-90e3-f47696f43525" providerId="ADAL" clId="{535AB5FA-8C61-470C-996C-330C7B3C86DA}" dt="2021-10-22T14:20:46.519" v="3155" actId="1076"/>
          <ac:picMkLst>
            <pc:docMk/>
            <pc:sldMk cId="908167305" sldId="300"/>
            <ac:picMk id="14" creationId="{F02841A3-BA10-4D60-A0C8-A037D0A57572}"/>
          </ac:picMkLst>
        </pc:picChg>
        <pc:picChg chg="add mod">
          <ac:chgData name="Benjamin Upjohn" userId="6537b052-994c-4eab-90e3-f47696f43525" providerId="ADAL" clId="{535AB5FA-8C61-470C-996C-330C7B3C86DA}" dt="2021-10-22T14:20:59.792" v="3159" actId="1076"/>
          <ac:picMkLst>
            <pc:docMk/>
            <pc:sldMk cId="908167305" sldId="300"/>
            <ac:picMk id="15" creationId="{FF0297AD-6ADA-4C9F-8B49-4907297F2E2F}"/>
          </ac:picMkLst>
        </pc:picChg>
        <pc:picChg chg="add mod">
          <ac:chgData name="Benjamin Upjohn" userId="6537b052-994c-4eab-90e3-f47696f43525" providerId="ADAL" clId="{535AB5FA-8C61-470C-996C-330C7B3C86DA}" dt="2021-10-22T14:21:04.032" v="3160" actId="1076"/>
          <ac:picMkLst>
            <pc:docMk/>
            <pc:sldMk cId="908167305" sldId="300"/>
            <ac:picMk id="16" creationId="{CB52E56E-EE12-4929-A4BF-6CEF963B2CF9}"/>
          </ac:picMkLst>
        </pc:picChg>
        <pc:picChg chg="add mod">
          <ac:chgData name="Benjamin Upjohn" userId="6537b052-994c-4eab-90e3-f47696f43525" providerId="ADAL" clId="{535AB5FA-8C61-470C-996C-330C7B3C86DA}" dt="2021-10-22T14:21:19.383" v="3165" actId="1076"/>
          <ac:picMkLst>
            <pc:docMk/>
            <pc:sldMk cId="908167305" sldId="300"/>
            <ac:picMk id="17" creationId="{370713E7-AF50-47AD-8A2F-D189AC0DC4B9}"/>
          </ac:picMkLst>
        </pc:picChg>
      </pc:sldChg>
      <pc:sldChg chg="addSp delSp modSp new add del mod">
        <pc:chgData name="Benjamin Upjohn" userId="6537b052-994c-4eab-90e3-f47696f43525" providerId="ADAL" clId="{535AB5FA-8C61-470C-996C-330C7B3C86DA}" dt="2021-10-22T14:26:39.623" v="3312" actId="14100"/>
        <pc:sldMkLst>
          <pc:docMk/>
          <pc:sldMk cId="837269096" sldId="301"/>
        </pc:sldMkLst>
        <pc:spChg chg="mod">
          <ac:chgData name="Benjamin Upjohn" userId="6537b052-994c-4eab-90e3-f47696f43525" providerId="ADAL" clId="{535AB5FA-8C61-470C-996C-330C7B3C86DA}" dt="2021-10-22T14:24:45.135" v="3310" actId="1076"/>
          <ac:spMkLst>
            <pc:docMk/>
            <pc:sldMk cId="837269096" sldId="301"/>
            <ac:spMk id="2" creationId="{30E55D93-D27F-49DA-AAFA-E01D46D63A82}"/>
          </ac:spMkLst>
        </pc:spChg>
        <pc:spChg chg="mod">
          <ac:chgData name="Benjamin Upjohn" userId="6537b052-994c-4eab-90e3-f47696f43525" providerId="ADAL" clId="{535AB5FA-8C61-470C-996C-330C7B3C86DA}" dt="2021-10-22T13:46:06.448" v="2379" actId="1076"/>
          <ac:spMkLst>
            <pc:docMk/>
            <pc:sldMk cId="837269096" sldId="301"/>
            <ac:spMk id="3" creationId="{1BA4BC58-1D78-4D32-B479-D264EDA1A4A9}"/>
          </ac:spMkLst>
        </pc:spChg>
        <pc:spChg chg="add mod">
          <ac:chgData name="Benjamin Upjohn" userId="6537b052-994c-4eab-90e3-f47696f43525" providerId="ADAL" clId="{535AB5FA-8C61-470C-996C-330C7B3C86DA}" dt="2021-10-22T14:11:05.296" v="2935" actId="1076"/>
          <ac:spMkLst>
            <pc:docMk/>
            <pc:sldMk cId="837269096" sldId="301"/>
            <ac:spMk id="4" creationId="{677A7626-A3CB-4D02-97C2-608E8E6777C4}"/>
          </ac:spMkLst>
        </pc:spChg>
        <pc:spChg chg="add mod">
          <ac:chgData name="Benjamin Upjohn" userId="6537b052-994c-4eab-90e3-f47696f43525" providerId="ADAL" clId="{535AB5FA-8C61-470C-996C-330C7B3C86DA}" dt="2021-10-22T14:11:05.296" v="2935" actId="1076"/>
          <ac:spMkLst>
            <pc:docMk/>
            <pc:sldMk cId="837269096" sldId="301"/>
            <ac:spMk id="6" creationId="{54D9CC6F-4947-405F-9074-B79DC108ECF8}"/>
          </ac:spMkLst>
        </pc:spChg>
        <pc:spChg chg="add mod">
          <ac:chgData name="Benjamin Upjohn" userId="6537b052-994c-4eab-90e3-f47696f43525" providerId="ADAL" clId="{535AB5FA-8C61-470C-996C-330C7B3C86DA}" dt="2021-10-22T14:11:05.296" v="2935" actId="1076"/>
          <ac:spMkLst>
            <pc:docMk/>
            <pc:sldMk cId="837269096" sldId="301"/>
            <ac:spMk id="9" creationId="{ACE095F6-8BE9-4282-92C2-6AC0ABE3713F}"/>
          </ac:spMkLst>
        </pc:spChg>
        <pc:spChg chg="add mod">
          <ac:chgData name="Benjamin Upjohn" userId="6537b052-994c-4eab-90e3-f47696f43525" providerId="ADAL" clId="{535AB5FA-8C61-470C-996C-330C7B3C86DA}" dt="2021-10-22T14:12:13.665" v="2952" actId="1076"/>
          <ac:spMkLst>
            <pc:docMk/>
            <pc:sldMk cId="837269096" sldId="301"/>
            <ac:spMk id="10" creationId="{1FEBE621-E026-438D-8D17-361DB5BA5D17}"/>
          </ac:spMkLst>
        </pc:spChg>
        <pc:spChg chg="add mod">
          <ac:chgData name="Benjamin Upjohn" userId="6537b052-994c-4eab-90e3-f47696f43525" providerId="ADAL" clId="{535AB5FA-8C61-470C-996C-330C7B3C86DA}" dt="2021-10-22T14:12:13.665" v="2952" actId="1076"/>
          <ac:spMkLst>
            <pc:docMk/>
            <pc:sldMk cId="837269096" sldId="301"/>
            <ac:spMk id="11" creationId="{C22830AF-3429-49C2-9C37-56CB75FFB9D9}"/>
          </ac:spMkLst>
        </pc:spChg>
        <pc:spChg chg="add mod">
          <ac:chgData name="Benjamin Upjohn" userId="6537b052-994c-4eab-90e3-f47696f43525" providerId="ADAL" clId="{535AB5FA-8C61-470C-996C-330C7B3C86DA}" dt="2021-10-22T14:24:27.512" v="3308" actId="1038"/>
          <ac:spMkLst>
            <pc:docMk/>
            <pc:sldMk cId="837269096" sldId="301"/>
            <ac:spMk id="14" creationId="{B86FC3CA-C57B-4964-9C53-342A8DDB8431}"/>
          </ac:spMkLst>
        </pc:spChg>
        <pc:spChg chg="add mod">
          <ac:chgData name="Benjamin Upjohn" userId="6537b052-994c-4eab-90e3-f47696f43525" providerId="ADAL" clId="{535AB5FA-8C61-470C-996C-330C7B3C86DA}" dt="2021-10-22T14:11:05.296" v="2935" actId="1076"/>
          <ac:spMkLst>
            <pc:docMk/>
            <pc:sldMk cId="837269096" sldId="301"/>
            <ac:spMk id="16" creationId="{838176FD-6BDD-4E99-A54D-87B48B61008E}"/>
          </ac:spMkLst>
        </pc:spChg>
        <pc:spChg chg="add del mod">
          <ac:chgData name="Benjamin Upjohn" userId="6537b052-994c-4eab-90e3-f47696f43525" providerId="ADAL" clId="{535AB5FA-8C61-470C-996C-330C7B3C86DA}" dt="2021-10-22T11:11:41.920" v="222" actId="478"/>
          <ac:spMkLst>
            <pc:docMk/>
            <pc:sldMk cId="837269096" sldId="301"/>
            <ac:spMk id="17" creationId="{119A93D2-190F-44F3-A893-67E380EFF1DC}"/>
          </ac:spMkLst>
        </pc:spChg>
        <pc:spChg chg="add mod">
          <ac:chgData name="Benjamin Upjohn" userId="6537b052-994c-4eab-90e3-f47696f43525" providerId="ADAL" clId="{535AB5FA-8C61-470C-996C-330C7B3C86DA}" dt="2021-10-22T14:11:05.296" v="2935" actId="1076"/>
          <ac:spMkLst>
            <pc:docMk/>
            <pc:sldMk cId="837269096" sldId="301"/>
            <ac:spMk id="20" creationId="{CCC698A5-FCB6-4B88-9B67-AE8C3D5C0C6A}"/>
          </ac:spMkLst>
        </pc:spChg>
        <pc:spChg chg="add mod">
          <ac:chgData name="Benjamin Upjohn" userId="6537b052-994c-4eab-90e3-f47696f43525" providerId="ADAL" clId="{535AB5FA-8C61-470C-996C-330C7B3C86DA}" dt="2021-10-22T14:11:05.296" v="2935" actId="1076"/>
          <ac:spMkLst>
            <pc:docMk/>
            <pc:sldMk cId="837269096" sldId="301"/>
            <ac:spMk id="21" creationId="{0B28F0F7-AD69-48E1-8AE6-0495438805E9}"/>
          </ac:spMkLst>
        </pc:spChg>
        <pc:spChg chg="add mod">
          <ac:chgData name="Benjamin Upjohn" userId="6537b052-994c-4eab-90e3-f47696f43525" providerId="ADAL" clId="{535AB5FA-8C61-470C-996C-330C7B3C86DA}" dt="2021-10-22T14:11:05.296" v="2935" actId="1076"/>
          <ac:spMkLst>
            <pc:docMk/>
            <pc:sldMk cId="837269096" sldId="301"/>
            <ac:spMk id="22" creationId="{5BF0852F-2C67-4CB7-88CE-85EC45C43723}"/>
          </ac:spMkLst>
        </pc:spChg>
        <pc:spChg chg="add mod">
          <ac:chgData name="Benjamin Upjohn" userId="6537b052-994c-4eab-90e3-f47696f43525" providerId="ADAL" clId="{535AB5FA-8C61-470C-996C-330C7B3C86DA}" dt="2021-10-22T14:11:05.296" v="2935" actId="1076"/>
          <ac:spMkLst>
            <pc:docMk/>
            <pc:sldMk cId="837269096" sldId="301"/>
            <ac:spMk id="23" creationId="{A7AA7266-058E-4474-B414-18F5049CECAD}"/>
          </ac:spMkLst>
        </pc:spChg>
        <pc:spChg chg="add mod">
          <ac:chgData name="Benjamin Upjohn" userId="6537b052-994c-4eab-90e3-f47696f43525" providerId="ADAL" clId="{535AB5FA-8C61-470C-996C-330C7B3C86DA}" dt="2021-10-22T14:11:05.296" v="2935" actId="1076"/>
          <ac:spMkLst>
            <pc:docMk/>
            <pc:sldMk cId="837269096" sldId="301"/>
            <ac:spMk id="24" creationId="{8E2D7E0A-C4CD-42F4-A790-747256CC29CC}"/>
          </ac:spMkLst>
        </pc:spChg>
        <pc:spChg chg="add mod">
          <ac:chgData name="Benjamin Upjohn" userId="6537b052-994c-4eab-90e3-f47696f43525" providerId="ADAL" clId="{535AB5FA-8C61-470C-996C-330C7B3C86DA}" dt="2021-10-22T14:12:02.521" v="2951" actId="1076"/>
          <ac:spMkLst>
            <pc:docMk/>
            <pc:sldMk cId="837269096" sldId="301"/>
            <ac:spMk id="25" creationId="{FC873453-7771-4BD5-9B45-C63575899FB3}"/>
          </ac:spMkLst>
        </pc:spChg>
        <pc:spChg chg="add mod">
          <ac:chgData name="Benjamin Upjohn" userId="6537b052-994c-4eab-90e3-f47696f43525" providerId="ADAL" clId="{535AB5FA-8C61-470C-996C-330C7B3C86DA}" dt="2021-10-22T14:24:27.512" v="3308" actId="1038"/>
          <ac:spMkLst>
            <pc:docMk/>
            <pc:sldMk cId="837269096" sldId="301"/>
            <ac:spMk id="29" creationId="{4BE1D56F-6270-477C-A2A0-944AD23356B7}"/>
          </ac:spMkLst>
        </pc:spChg>
        <pc:spChg chg="add mod">
          <ac:chgData name="Benjamin Upjohn" userId="6537b052-994c-4eab-90e3-f47696f43525" providerId="ADAL" clId="{535AB5FA-8C61-470C-996C-330C7B3C86DA}" dt="2021-10-22T14:24:27.512" v="3308" actId="1038"/>
          <ac:spMkLst>
            <pc:docMk/>
            <pc:sldMk cId="837269096" sldId="301"/>
            <ac:spMk id="32" creationId="{007793B8-C6F1-4962-AABD-436609B84983}"/>
          </ac:spMkLst>
        </pc:spChg>
        <pc:spChg chg="add mod">
          <ac:chgData name="Benjamin Upjohn" userId="6537b052-994c-4eab-90e3-f47696f43525" providerId="ADAL" clId="{535AB5FA-8C61-470C-996C-330C7B3C86DA}" dt="2021-10-22T14:24:27.512" v="3308" actId="1038"/>
          <ac:spMkLst>
            <pc:docMk/>
            <pc:sldMk cId="837269096" sldId="301"/>
            <ac:spMk id="33" creationId="{BA31C262-66CB-45AE-A2EC-34CCD01799FA}"/>
          </ac:spMkLst>
        </pc:spChg>
        <pc:spChg chg="mod">
          <ac:chgData name="Benjamin Upjohn" userId="6537b052-994c-4eab-90e3-f47696f43525" providerId="ADAL" clId="{535AB5FA-8C61-470C-996C-330C7B3C86DA}" dt="2021-10-22T14:24:27.512" v="3308" actId="1038"/>
          <ac:spMkLst>
            <pc:docMk/>
            <pc:sldMk cId="837269096" sldId="301"/>
            <ac:spMk id="49" creationId="{724868E0-9057-4212-90F9-EBCD63863BA6}"/>
          </ac:spMkLst>
        </pc:spChg>
        <pc:spChg chg="mod">
          <ac:chgData name="Benjamin Upjohn" userId="6537b052-994c-4eab-90e3-f47696f43525" providerId="ADAL" clId="{535AB5FA-8C61-470C-996C-330C7B3C86DA}" dt="2021-10-22T14:24:27.512" v="3308" actId="1038"/>
          <ac:spMkLst>
            <pc:docMk/>
            <pc:sldMk cId="837269096" sldId="301"/>
            <ac:spMk id="50" creationId="{0F01E6EF-884E-44B5-BC84-0C06CB1F7F53}"/>
          </ac:spMkLst>
        </pc:spChg>
        <pc:spChg chg="add mod">
          <ac:chgData name="Benjamin Upjohn" userId="6537b052-994c-4eab-90e3-f47696f43525" providerId="ADAL" clId="{535AB5FA-8C61-470C-996C-330C7B3C86DA}" dt="2021-10-22T14:24:27.512" v="3308" actId="1038"/>
          <ac:spMkLst>
            <pc:docMk/>
            <pc:sldMk cId="837269096" sldId="301"/>
            <ac:spMk id="52" creationId="{3EC3801D-3750-4597-9D37-BD9EEDB14084}"/>
          </ac:spMkLst>
        </pc:spChg>
        <pc:spChg chg="add mod">
          <ac:chgData name="Benjamin Upjohn" userId="6537b052-994c-4eab-90e3-f47696f43525" providerId="ADAL" clId="{535AB5FA-8C61-470C-996C-330C7B3C86DA}" dt="2021-10-22T14:24:27.512" v="3308" actId="1038"/>
          <ac:spMkLst>
            <pc:docMk/>
            <pc:sldMk cId="837269096" sldId="301"/>
            <ac:spMk id="53" creationId="{16F8FF2C-D73E-4B91-905B-03470023C480}"/>
          </ac:spMkLst>
        </pc:spChg>
        <pc:spChg chg="add mod">
          <ac:chgData name="Benjamin Upjohn" userId="6537b052-994c-4eab-90e3-f47696f43525" providerId="ADAL" clId="{535AB5FA-8C61-470C-996C-330C7B3C86DA}" dt="2021-10-22T14:14:00.934" v="3010" actId="164"/>
          <ac:spMkLst>
            <pc:docMk/>
            <pc:sldMk cId="837269096" sldId="301"/>
            <ac:spMk id="54" creationId="{BC6B5072-AD49-4C57-B23A-FA135A11C759}"/>
          </ac:spMkLst>
        </pc:spChg>
        <pc:spChg chg="add mod">
          <ac:chgData name="Benjamin Upjohn" userId="6537b052-994c-4eab-90e3-f47696f43525" providerId="ADAL" clId="{535AB5FA-8C61-470C-996C-330C7B3C86DA}" dt="2021-10-22T14:14:00.934" v="3010" actId="164"/>
          <ac:spMkLst>
            <pc:docMk/>
            <pc:sldMk cId="837269096" sldId="301"/>
            <ac:spMk id="55" creationId="{559B6EA2-3DD5-4411-B6DB-15D54901D4D8}"/>
          </ac:spMkLst>
        </pc:spChg>
        <pc:spChg chg="add mod">
          <ac:chgData name="Benjamin Upjohn" userId="6537b052-994c-4eab-90e3-f47696f43525" providerId="ADAL" clId="{535AB5FA-8C61-470C-996C-330C7B3C86DA}" dt="2021-10-22T14:24:27.512" v="3308" actId="1038"/>
          <ac:spMkLst>
            <pc:docMk/>
            <pc:sldMk cId="837269096" sldId="301"/>
            <ac:spMk id="59" creationId="{1440B617-0F10-4154-A65E-B28DD238F269}"/>
          </ac:spMkLst>
        </pc:spChg>
        <pc:spChg chg="add mod">
          <ac:chgData name="Benjamin Upjohn" userId="6537b052-994c-4eab-90e3-f47696f43525" providerId="ADAL" clId="{535AB5FA-8C61-470C-996C-330C7B3C86DA}" dt="2021-10-22T14:24:27.512" v="3308" actId="1038"/>
          <ac:spMkLst>
            <pc:docMk/>
            <pc:sldMk cId="837269096" sldId="301"/>
            <ac:spMk id="60" creationId="{E97E2BEA-E030-434F-A140-36A3A7B72500}"/>
          </ac:spMkLst>
        </pc:spChg>
        <pc:spChg chg="add mod">
          <ac:chgData name="Benjamin Upjohn" userId="6537b052-994c-4eab-90e3-f47696f43525" providerId="ADAL" clId="{535AB5FA-8C61-470C-996C-330C7B3C86DA}" dt="2021-10-22T14:24:27.512" v="3308" actId="1038"/>
          <ac:spMkLst>
            <pc:docMk/>
            <pc:sldMk cId="837269096" sldId="301"/>
            <ac:spMk id="61" creationId="{4C1974DC-265A-41A9-996D-7B0762747479}"/>
          </ac:spMkLst>
        </pc:spChg>
        <pc:spChg chg="add mod">
          <ac:chgData name="Benjamin Upjohn" userId="6537b052-994c-4eab-90e3-f47696f43525" providerId="ADAL" clId="{535AB5FA-8C61-470C-996C-330C7B3C86DA}" dt="2021-10-22T14:24:27.512" v="3308" actId="1038"/>
          <ac:spMkLst>
            <pc:docMk/>
            <pc:sldMk cId="837269096" sldId="301"/>
            <ac:spMk id="62" creationId="{CB359C38-822B-44B3-B090-1D4E0CC3E841}"/>
          </ac:spMkLst>
        </pc:spChg>
        <pc:spChg chg="add mod">
          <ac:chgData name="Benjamin Upjohn" userId="6537b052-994c-4eab-90e3-f47696f43525" providerId="ADAL" clId="{535AB5FA-8C61-470C-996C-330C7B3C86DA}" dt="2021-10-22T14:24:27.512" v="3308" actId="1038"/>
          <ac:spMkLst>
            <pc:docMk/>
            <pc:sldMk cId="837269096" sldId="301"/>
            <ac:spMk id="63" creationId="{CA98C0C5-246C-4082-B93C-20166E56275C}"/>
          </ac:spMkLst>
        </pc:spChg>
        <pc:spChg chg="add mod">
          <ac:chgData name="Benjamin Upjohn" userId="6537b052-994c-4eab-90e3-f47696f43525" providerId="ADAL" clId="{535AB5FA-8C61-470C-996C-330C7B3C86DA}" dt="2021-10-22T14:24:27.512" v="3308" actId="1038"/>
          <ac:spMkLst>
            <pc:docMk/>
            <pc:sldMk cId="837269096" sldId="301"/>
            <ac:spMk id="64" creationId="{DBFED242-DC15-417C-B1C8-8A7DEDCAA870}"/>
          </ac:spMkLst>
        </pc:spChg>
        <pc:spChg chg="add mod">
          <ac:chgData name="Benjamin Upjohn" userId="6537b052-994c-4eab-90e3-f47696f43525" providerId="ADAL" clId="{535AB5FA-8C61-470C-996C-330C7B3C86DA}" dt="2021-10-22T14:24:27.512" v="3308" actId="1038"/>
          <ac:spMkLst>
            <pc:docMk/>
            <pc:sldMk cId="837269096" sldId="301"/>
            <ac:spMk id="65" creationId="{00052E03-04CD-47E4-8CE1-6B8C9D9AE5C8}"/>
          </ac:spMkLst>
        </pc:spChg>
        <pc:spChg chg="add mod">
          <ac:chgData name="Benjamin Upjohn" userId="6537b052-994c-4eab-90e3-f47696f43525" providerId="ADAL" clId="{535AB5FA-8C61-470C-996C-330C7B3C86DA}" dt="2021-10-22T14:24:27.512" v="3308" actId="1038"/>
          <ac:spMkLst>
            <pc:docMk/>
            <pc:sldMk cId="837269096" sldId="301"/>
            <ac:spMk id="66" creationId="{EEE50EF3-E7D9-4E8B-8E22-E4E64A69A4B6}"/>
          </ac:spMkLst>
        </pc:spChg>
        <pc:spChg chg="add mod">
          <ac:chgData name="Benjamin Upjohn" userId="6537b052-994c-4eab-90e3-f47696f43525" providerId="ADAL" clId="{535AB5FA-8C61-470C-996C-330C7B3C86DA}" dt="2021-10-22T14:24:27.512" v="3308" actId="1038"/>
          <ac:spMkLst>
            <pc:docMk/>
            <pc:sldMk cId="837269096" sldId="301"/>
            <ac:spMk id="67" creationId="{CBA99F03-158B-435D-AF1F-4B09F008530F}"/>
          </ac:spMkLst>
        </pc:spChg>
        <pc:spChg chg="add mod">
          <ac:chgData name="Benjamin Upjohn" userId="6537b052-994c-4eab-90e3-f47696f43525" providerId="ADAL" clId="{535AB5FA-8C61-470C-996C-330C7B3C86DA}" dt="2021-10-22T14:24:27.512" v="3308" actId="1038"/>
          <ac:spMkLst>
            <pc:docMk/>
            <pc:sldMk cId="837269096" sldId="301"/>
            <ac:spMk id="68" creationId="{D782A6D0-9C0C-4DF1-AC6D-CD799BD5A6C9}"/>
          </ac:spMkLst>
        </pc:spChg>
        <pc:spChg chg="add mod">
          <ac:chgData name="Benjamin Upjohn" userId="6537b052-994c-4eab-90e3-f47696f43525" providerId="ADAL" clId="{535AB5FA-8C61-470C-996C-330C7B3C86DA}" dt="2021-10-22T14:24:27.512" v="3308" actId="1038"/>
          <ac:spMkLst>
            <pc:docMk/>
            <pc:sldMk cId="837269096" sldId="301"/>
            <ac:spMk id="69" creationId="{C0C46863-5DD8-4588-83B1-7C81130330D4}"/>
          </ac:spMkLst>
        </pc:spChg>
        <pc:spChg chg="add mod">
          <ac:chgData name="Benjamin Upjohn" userId="6537b052-994c-4eab-90e3-f47696f43525" providerId="ADAL" clId="{535AB5FA-8C61-470C-996C-330C7B3C86DA}" dt="2021-10-22T14:14:00.934" v="3010" actId="164"/>
          <ac:spMkLst>
            <pc:docMk/>
            <pc:sldMk cId="837269096" sldId="301"/>
            <ac:spMk id="74" creationId="{9635573D-2ED8-4709-A3D6-D10C33913289}"/>
          </ac:spMkLst>
        </pc:spChg>
        <pc:spChg chg="add mod">
          <ac:chgData name="Benjamin Upjohn" userId="6537b052-994c-4eab-90e3-f47696f43525" providerId="ADAL" clId="{535AB5FA-8C61-470C-996C-330C7B3C86DA}" dt="2021-10-22T14:14:00.934" v="3010" actId="164"/>
          <ac:spMkLst>
            <pc:docMk/>
            <pc:sldMk cId="837269096" sldId="301"/>
            <ac:spMk id="75" creationId="{B995C10F-6415-4DC7-8A7A-E735E4AA8FF2}"/>
          </ac:spMkLst>
        </pc:spChg>
        <pc:spChg chg="add mod">
          <ac:chgData name="Benjamin Upjohn" userId="6537b052-994c-4eab-90e3-f47696f43525" providerId="ADAL" clId="{535AB5FA-8C61-470C-996C-330C7B3C86DA}" dt="2021-10-22T14:14:00.934" v="3010" actId="164"/>
          <ac:spMkLst>
            <pc:docMk/>
            <pc:sldMk cId="837269096" sldId="301"/>
            <ac:spMk id="96" creationId="{7D31F6FA-D98A-4A47-9F91-4CFCBC51834C}"/>
          </ac:spMkLst>
        </pc:spChg>
        <pc:spChg chg="add mod">
          <ac:chgData name="Benjamin Upjohn" userId="6537b052-994c-4eab-90e3-f47696f43525" providerId="ADAL" clId="{535AB5FA-8C61-470C-996C-330C7B3C86DA}" dt="2021-10-22T14:14:00.934" v="3010" actId="164"/>
          <ac:spMkLst>
            <pc:docMk/>
            <pc:sldMk cId="837269096" sldId="301"/>
            <ac:spMk id="97" creationId="{FD475890-E8BF-4C7F-B7D4-D60621888C29}"/>
          </ac:spMkLst>
        </pc:spChg>
        <pc:spChg chg="add mod">
          <ac:chgData name="Benjamin Upjohn" userId="6537b052-994c-4eab-90e3-f47696f43525" providerId="ADAL" clId="{535AB5FA-8C61-470C-996C-330C7B3C86DA}" dt="2021-10-22T14:14:00.934" v="3010" actId="164"/>
          <ac:spMkLst>
            <pc:docMk/>
            <pc:sldMk cId="837269096" sldId="301"/>
            <ac:spMk id="98" creationId="{32F47D21-F27A-48AD-911A-481A9A1B5DCE}"/>
          </ac:spMkLst>
        </pc:spChg>
        <pc:spChg chg="add mod">
          <ac:chgData name="Benjamin Upjohn" userId="6537b052-994c-4eab-90e3-f47696f43525" providerId="ADAL" clId="{535AB5FA-8C61-470C-996C-330C7B3C86DA}" dt="2021-10-22T14:14:00.934" v="3010" actId="164"/>
          <ac:spMkLst>
            <pc:docMk/>
            <pc:sldMk cId="837269096" sldId="301"/>
            <ac:spMk id="99" creationId="{22258931-ED87-4D0C-97DA-D4B83D43A792}"/>
          </ac:spMkLst>
        </pc:spChg>
        <pc:spChg chg="add mod">
          <ac:chgData name="Benjamin Upjohn" userId="6537b052-994c-4eab-90e3-f47696f43525" providerId="ADAL" clId="{535AB5FA-8C61-470C-996C-330C7B3C86DA}" dt="2021-10-22T14:14:00.934" v="3010" actId="164"/>
          <ac:spMkLst>
            <pc:docMk/>
            <pc:sldMk cId="837269096" sldId="301"/>
            <ac:spMk id="100" creationId="{A9586EED-97DE-46DA-ADC7-BC73C343ACF6}"/>
          </ac:spMkLst>
        </pc:spChg>
        <pc:spChg chg="add mod">
          <ac:chgData name="Benjamin Upjohn" userId="6537b052-994c-4eab-90e3-f47696f43525" providerId="ADAL" clId="{535AB5FA-8C61-470C-996C-330C7B3C86DA}" dt="2021-10-22T14:14:00.934" v="3010" actId="164"/>
          <ac:spMkLst>
            <pc:docMk/>
            <pc:sldMk cId="837269096" sldId="301"/>
            <ac:spMk id="101" creationId="{401E1DE6-B998-4914-B771-B9344DEA87D2}"/>
          </ac:spMkLst>
        </pc:spChg>
        <pc:spChg chg="add mod">
          <ac:chgData name="Benjamin Upjohn" userId="6537b052-994c-4eab-90e3-f47696f43525" providerId="ADAL" clId="{535AB5FA-8C61-470C-996C-330C7B3C86DA}" dt="2021-10-22T14:06:42.441" v="2859" actId="164"/>
          <ac:spMkLst>
            <pc:docMk/>
            <pc:sldMk cId="837269096" sldId="301"/>
            <ac:spMk id="103" creationId="{46B152DB-3669-42C5-8536-EF753C2E5BD5}"/>
          </ac:spMkLst>
        </pc:spChg>
        <pc:spChg chg="add mod">
          <ac:chgData name="Benjamin Upjohn" userId="6537b052-994c-4eab-90e3-f47696f43525" providerId="ADAL" clId="{535AB5FA-8C61-470C-996C-330C7B3C86DA}" dt="2021-10-22T14:06:42.441" v="2859" actId="164"/>
          <ac:spMkLst>
            <pc:docMk/>
            <pc:sldMk cId="837269096" sldId="301"/>
            <ac:spMk id="104" creationId="{45C83AE0-E11D-4BA2-9B0B-CDEDFD38A55A}"/>
          </ac:spMkLst>
        </pc:spChg>
        <pc:grpChg chg="add mod">
          <ac:chgData name="Benjamin Upjohn" userId="6537b052-994c-4eab-90e3-f47696f43525" providerId="ADAL" clId="{535AB5FA-8C61-470C-996C-330C7B3C86DA}" dt="2021-10-22T14:11:05.296" v="2935" actId="1076"/>
          <ac:grpSpMkLst>
            <pc:docMk/>
            <pc:sldMk cId="837269096" sldId="301"/>
            <ac:grpSpMk id="12" creationId="{2267E484-30E6-44D5-9810-9C10ABBC2BB4}"/>
          </ac:grpSpMkLst>
        </pc:grpChg>
        <pc:grpChg chg="add mod">
          <ac:chgData name="Benjamin Upjohn" userId="6537b052-994c-4eab-90e3-f47696f43525" providerId="ADAL" clId="{535AB5FA-8C61-470C-996C-330C7B3C86DA}" dt="2021-10-22T14:24:27.512" v="3308" actId="1038"/>
          <ac:grpSpMkLst>
            <pc:docMk/>
            <pc:sldMk cId="837269096" sldId="301"/>
            <ac:grpSpMk id="45" creationId="{BA89D904-C679-4FF9-A8FE-92844495E84B}"/>
          </ac:grpSpMkLst>
        </pc:grpChg>
        <pc:grpChg chg="add mod">
          <ac:chgData name="Benjamin Upjohn" userId="6537b052-994c-4eab-90e3-f47696f43525" providerId="ADAL" clId="{535AB5FA-8C61-470C-996C-330C7B3C86DA}" dt="2021-10-22T14:11:05.296" v="2935" actId="1076"/>
          <ac:grpSpMkLst>
            <pc:docMk/>
            <pc:sldMk cId="837269096" sldId="301"/>
            <ac:grpSpMk id="46" creationId="{D7607244-2EDA-422B-86B2-110E674369E7}"/>
          </ac:grpSpMkLst>
        </pc:grpChg>
        <pc:grpChg chg="add mod">
          <ac:chgData name="Benjamin Upjohn" userId="6537b052-994c-4eab-90e3-f47696f43525" providerId="ADAL" clId="{535AB5FA-8C61-470C-996C-330C7B3C86DA}" dt="2021-10-22T14:24:27.512" v="3308" actId="1038"/>
          <ac:grpSpMkLst>
            <pc:docMk/>
            <pc:sldMk cId="837269096" sldId="301"/>
            <ac:grpSpMk id="48" creationId="{5D7D9463-C9F0-4F5A-BAAA-BC5955335054}"/>
          </ac:grpSpMkLst>
        </pc:grpChg>
        <pc:grpChg chg="add mod">
          <ac:chgData name="Benjamin Upjohn" userId="6537b052-994c-4eab-90e3-f47696f43525" providerId="ADAL" clId="{535AB5FA-8C61-470C-996C-330C7B3C86DA}" dt="2021-10-22T14:24:27.512" v="3308" actId="1038"/>
          <ac:grpSpMkLst>
            <pc:docMk/>
            <pc:sldMk cId="837269096" sldId="301"/>
            <ac:grpSpMk id="51" creationId="{91A838CC-BA87-4B8C-9D8B-42C7D1259561}"/>
          </ac:grpSpMkLst>
        </pc:grpChg>
        <pc:grpChg chg="add mod">
          <ac:chgData name="Benjamin Upjohn" userId="6537b052-994c-4eab-90e3-f47696f43525" providerId="ADAL" clId="{535AB5FA-8C61-470C-996C-330C7B3C86DA}" dt="2021-10-22T14:07:17.915" v="2875" actId="1035"/>
          <ac:grpSpMkLst>
            <pc:docMk/>
            <pc:sldMk cId="837269096" sldId="301"/>
            <ac:grpSpMk id="88" creationId="{0FE9206A-948B-4C17-8FD9-926F4D2AEEF1}"/>
          </ac:grpSpMkLst>
        </pc:grpChg>
        <pc:grpChg chg="add mod">
          <ac:chgData name="Benjamin Upjohn" userId="6537b052-994c-4eab-90e3-f47696f43525" providerId="ADAL" clId="{535AB5FA-8C61-470C-996C-330C7B3C86DA}" dt="2021-10-22T14:14:00.934" v="3010" actId="164"/>
          <ac:grpSpMkLst>
            <pc:docMk/>
            <pc:sldMk cId="837269096" sldId="301"/>
            <ac:grpSpMk id="93" creationId="{22DA12CD-256C-4D75-91D0-B7B827283644}"/>
          </ac:grpSpMkLst>
        </pc:grpChg>
        <pc:graphicFrameChg chg="add mod modGraphic">
          <ac:chgData name="Benjamin Upjohn" userId="6537b052-994c-4eab-90e3-f47696f43525" providerId="ADAL" clId="{535AB5FA-8C61-470C-996C-330C7B3C86DA}" dt="2021-10-22T14:11:09.448" v="2936" actId="1076"/>
          <ac:graphicFrameMkLst>
            <pc:docMk/>
            <pc:sldMk cId="837269096" sldId="301"/>
            <ac:graphicFrameMk id="13" creationId="{1ACBFFFB-EC00-4383-8F44-389ACDA87E09}"/>
          </ac:graphicFrameMkLst>
        </pc:graphicFrameChg>
        <pc:graphicFrameChg chg="add del mod modGraphic">
          <ac:chgData name="Benjamin Upjohn" userId="6537b052-994c-4eab-90e3-f47696f43525" providerId="ADAL" clId="{535AB5FA-8C61-470C-996C-330C7B3C86DA}" dt="2021-10-22T13:29:58.568" v="1653" actId="478"/>
          <ac:graphicFrameMkLst>
            <pc:docMk/>
            <pc:sldMk cId="837269096" sldId="301"/>
            <ac:graphicFrameMk id="42" creationId="{8347C448-A81A-4347-9402-F15A753F24D9}"/>
          </ac:graphicFrameMkLst>
        </pc:graphicFrameChg>
        <pc:graphicFrameChg chg="add del mod">
          <ac:chgData name="Benjamin Upjohn" userId="6537b052-994c-4eab-90e3-f47696f43525" providerId="ADAL" clId="{535AB5FA-8C61-470C-996C-330C7B3C86DA}" dt="2021-10-22T13:30:11.162" v="1655"/>
          <ac:graphicFrameMkLst>
            <pc:docMk/>
            <pc:sldMk cId="837269096" sldId="301"/>
            <ac:graphicFrameMk id="43" creationId="{09AE5004-403B-4BBA-A2E9-5647A2AA8898}"/>
          </ac:graphicFrameMkLst>
        </pc:graphicFrameChg>
        <pc:graphicFrameChg chg="add mod modGraphic">
          <ac:chgData name="Benjamin Upjohn" userId="6537b052-994c-4eab-90e3-f47696f43525" providerId="ADAL" clId="{535AB5FA-8C61-470C-996C-330C7B3C86DA}" dt="2021-10-22T14:24:27.512" v="3308" actId="1038"/>
          <ac:graphicFrameMkLst>
            <pc:docMk/>
            <pc:sldMk cId="837269096" sldId="301"/>
            <ac:graphicFrameMk id="44" creationId="{5BE20A5D-4F98-496B-A48C-B1895C3BDA34}"/>
          </ac:graphicFrameMkLst>
        </pc:graphicFrameChg>
        <pc:graphicFrameChg chg="add mod modGraphic">
          <ac:chgData name="Benjamin Upjohn" userId="6537b052-994c-4eab-90e3-f47696f43525" providerId="ADAL" clId="{535AB5FA-8C61-470C-996C-330C7B3C86DA}" dt="2021-10-22T14:14:13.332" v="3015" actId="1037"/>
          <ac:graphicFrameMkLst>
            <pc:docMk/>
            <pc:sldMk cId="837269096" sldId="301"/>
            <ac:graphicFrameMk id="76" creationId="{0B6117DE-538B-46B9-B5B5-9F45E8BAEF7E}"/>
          </ac:graphicFrameMkLst>
        </pc:graphicFrameChg>
        <pc:picChg chg="add mod">
          <ac:chgData name="Benjamin Upjohn" userId="6537b052-994c-4eab-90e3-f47696f43525" providerId="ADAL" clId="{535AB5FA-8C61-470C-996C-330C7B3C86DA}" dt="2021-10-22T13:46:24.362" v="2399" actId="1036"/>
          <ac:picMkLst>
            <pc:docMk/>
            <pc:sldMk cId="837269096" sldId="301"/>
            <ac:picMk id="5" creationId="{987232DC-53D5-4825-9DF0-46A0775CCBF2}"/>
          </ac:picMkLst>
        </pc:picChg>
        <pc:picChg chg="add del mod">
          <ac:chgData name="Benjamin Upjohn" userId="6537b052-994c-4eab-90e3-f47696f43525" providerId="ADAL" clId="{535AB5FA-8C61-470C-996C-330C7B3C86DA}" dt="2021-10-22T11:04:58.585" v="116" actId="478"/>
          <ac:picMkLst>
            <pc:docMk/>
            <pc:sldMk cId="837269096" sldId="301"/>
            <ac:picMk id="7" creationId="{20D9999B-70F7-4262-83FD-E2842FDBAAC3}"/>
          </ac:picMkLst>
        </pc:picChg>
        <pc:picChg chg="add del mod">
          <ac:chgData name="Benjamin Upjohn" userId="6537b052-994c-4eab-90e3-f47696f43525" providerId="ADAL" clId="{535AB5FA-8C61-470C-996C-330C7B3C86DA}" dt="2021-10-22T11:04:58.585" v="116" actId="478"/>
          <ac:picMkLst>
            <pc:docMk/>
            <pc:sldMk cId="837269096" sldId="301"/>
            <ac:picMk id="8" creationId="{3CD1AB4C-F677-49D9-AE4C-33998D0DDD0C}"/>
          </ac:picMkLst>
        </pc:picChg>
        <pc:picChg chg="add del mod">
          <ac:chgData name="Benjamin Upjohn" userId="6537b052-994c-4eab-90e3-f47696f43525" providerId="ADAL" clId="{535AB5FA-8C61-470C-996C-330C7B3C86DA}" dt="2021-10-22T11:04:58.585" v="116" actId="478"/>
          <ac:picMkLst>
            <pc:docMk/>
            <pc:sldMk cId="837269096" sldId="301"/>
            <ac:picMk id="9" creationId="{28F8A8E0-2398-4F4D-A42B-DDA8ABD1B2E4}"/>
          </ac:picMkLst>
        </pc:picChg>
        <pc:picChg chg="add del mod">
          <ac:chgData name="Benjamin Upjohn" userId="6537b052-994c-4eab-90e3-f47696f43525" providerId="ADAL" clId="{535AB5FA-8C61-470C-996C-330C7B3C86DA}" dt="2021-10-22T11:04:58.585" v="116" actId="478"/>
          <ac:picMkLst>
            <pc:docMk/>
            <pc:sldMk cId="837269096" sldId="301"/>
            <ac:picMk id="10" creationId="{EC2D9C3B-2ABC-4EE3-B948-8915064CECE5}"/>
          </ac:picMkLst>
        </pc:picChg>
        <pc:picChg chg="add del mod">
          <ac:chgData name="Benjamin Upjohn" userId="6537b052-994c-4eab-90e3-f47696f43525" providerId="ADAL" clId="{535AB5FA-8C61-470C-996C-330C7B3C86DA}" dt="2021-10-22T11:04:58.585" v="116" actId="478"/>
          <ac:picMkLst>
            <pc:docMk/>
            <pc:sldMk cId="837269096" sldId="301"/>
            <ac:picMk id="11" creationId="{37F02545-C41E-45ED-957D-B473B379DD88}"/>
          </ac:picMkLst>
        </pc:picChg>
        <pc:picChg chg="add del mod">
          <ac:chgData name="Benjamin Upjohn" userId="6537b052-994c-4eab-90e3-f47696f43525" providerId="ADAL" clId="{535AB5FA-8C61-470C-996C-330C7B3C86DA}" dt="2021-10-22T11:04:58.585" v="116" actId="478"/>
          <ac:picMkLst>
            <pc:docMk/>
            <pc:sldMk cId="837269096" sldId="301"/>
            <ac:picMk id="12" creationId="{5940DB16-0E49-4204-B9DE-32AE404763DF}"/>
          </ac:picMkLst>
        </pc:picChg>
        <pc:picChg chg="add del mod">
          <ac:chgData name="Benjamin Upjohn" userId="6537b052-994c-4eab-90e3-f47696f43525" providerId="ADAL" clId="{535AB5FA-8C61-470C-996C-330C7B3C86DA}" dt="2021-10-22T11:04:58.585" v="116" actId="478"/>
          <ac:picMkLst>
            <pc:docMk/>
            <pc:sldMk cId="837269096" sldId="301"/>
            <ac:picMk id="13" creationId="{8D5A6C30-D5E0-478A-8D34-8F99C974C3F9}"/>
          </ac:picMkLst>
        </pc:picChg>
        <pc:picChg chg="add mod">
          <ac:chgData name="Benjamin Upjohn" userId="6537b052-994c-4eab-90e3-f47696f43525" providerId="ADAL" clId="{535AB5FA-8C61-470C-996C-330C7B3C86DA}" dt="2021-10-22T14:24:27.512" v="3308" actId="1038"/>
          <ac:picMkLst>
            <pc:docMk/>
            <pc:sldMk cId="837269096" sldId="301"/>
            <ac:picMk id="19" creationId="{EE8D80EA-6015-40B7-BA08-85742F0810B9}"/>
          </ac:picMkLst>
        </pc:picChg>
        <pc:picChg chg="add mod">
          <ac:chgData name="Benjamin Upjohn" userId="6537b052-994c-4eab-90e3-f47696f43525" providerId="ADAL" clId="{535AB5FA-8C61-470C-996C-330C7B3C86DA}" dt="2021-10-22T14:24:27.512" v="3308" actId="1038"/>
          <ac:picMkLst>
            <pc:docMk/>
            <pc:sldMk cId="837269096" sldId="301"/>
            <ac:picMk id="26" creationId="{514A57F4-EFF4-4CEE-9E2C-281453F1D6D6}"/>
          </ac:picMkLst>
        </pc:picChg>
        <pc:picChg chg="add del mod">
          <ac:chgData name="Benjamin Upjohn" userId="6537b052-994c-4eab-90e3-f47696f43525" providerId="ADAL" clId="{535AB5FA-8C61-470C-996C-330C7B3C86DA}" dt="2021-10-22T13:06:57.346" v="882" actId="478"/>
          <ac:picMkLst>
            <pc:docMk/>
            <pc:sldMk cId="837269096" sldId="301"/>
            <ac:picMk id="27" creationId="{CEB4F250-46F4-4456-BAED-D8D02154B596}"/>
          </ac:picMkLst>
        </pc:picChg>
        <pc:picChg chg="add mod">
          <ac:chgData name="Benjamin Upjohn" userId="6537b052-994c-4eab-90e3-f47696f43525" providerId="ADAL" clId="{535AB5FA-8C61-470C-996C-330C7B3C86DA}" dt="2021-10-22T14:24:27.512" v="3308" actId="1038"/>
          <ac:picMkLst>
            <pc:docMk/>
            <pc:sldMk cId="837269096" sldId="301"/>
            <ac:picMk id="28" creationId="{0B7484E7-48C2-4122-9B97-576A8F9FD436}"/>
          </ac:picMkLst>
        </pc:picChg>
        <pc:picChg chg="add mod">
          <ac:chgData name="Benjamin Upjohn" userId="6537b052-994c-4eab-90e3-f47696f43525" providerId="ADAL" clId="{535AB5FA-8C61-470C-996C-330C7B3C86DA}" dt="2021-10-22T14:24:27.512" v="3308" actId="1038"/>
          <ac:picMkLst>
            <pc:docMk/>
            <pc:sldMk cId="837269096" sldId="301"/>
            <ac:picMk id="34" creationId="{4F5290EB-516B-441E-B80C-781EE1C8C1BA}"/>
          </ac:picMkLst>
        </pc:picChg>
        <pc:picChg chg="add del mod">
          <ac:chgData name="Benjamin Upjohn" userId="6537b052-994c-4eab-90e3-f47696f43525" providerId="ADAL" clId="{535AB5FA-8C61-470C-996C-330C7B3C86DA}" dt="2021-10-22T13:10:55.809" v="980" actId="478"/>
          <ac:picMkLst>
            <pc:docMk/>
            <pc:sldMk cId="837269096" sldId="301"/>
            <ac:picMk id="35" creationId="{A84C90F6-7D3D-46FD-9AF6-CF382845C39B}"/>
          </ac:picMkLst>
        </pc:picChg>
        <pc:picChg chg="add mod">
          <ac:chgData name="Benjamin Upjohn" userId="6537b052-994c-4eab-90e3-f47696f43525" providerId="ADAL" clId="{535AB5FA-8C61-470C-996C-330C7B3C86DA}" dt="2021-10-22T14:24:27.512" v="3308" actId="1038"/>
          <ac:picMkLst>
            <pc:docMk/>
            <pc:sldMk cId="837269096" sldId="301"/>
            <ac:picMk id="36" creationId="{B4D6AFDA-6C30-4EDD-8400-EB1206EC30AC}"/>
          </ac:picMkLst>
        </pc:picChg>
        <pc:picChg chg="add mod">
          <ac:chgData name="Benjamin Upjohn" userId="6537b052-994c-4eab-90e3-f47696f43525" providerId="ADAL" clId="{535AB5FA-8C61-470C-996C-330C7B3C86DA}" dt="2021-10-22T14:24:27.512" v="3308" actId="1038"/>
          <ac:picMkLst>
            <pc:docMk/>
            <pc:sldMk cId="837269096" sldId="301"/>
            <ac:picMk id="37" creationId="{AC37A069-668B-43FE-BA00-402AA62678D7}"/>
          </ac:picMkLst>
        </pc:picChg>
        <pc:picChg chg="add mod">
          <ac:chgData name="Benjamin Upjohn" userId="6537b052-994c-4eab-90e3-f47696f43525" providerId="ADAL" clId="{535AB5FA-8C61-470C-996C-330C7B3C86DA}" dt="2021-10-22T14:24:27.512" v="3308" actId="1038"/>
          <ac:picMkLst>
            <pc:docMk/>
            <pc:sldMk cId="837269096" sldId="301"/>
            <ac:picMk id="38" creationId="{2AC58B30-8ABD-40ED-8606-CB1C771A2BBE}"/>
          </ac:picMkLst>
        </pc:picChg>
        <pc:picChg chg="add mod">
          <ac:chgData name="Benjamin Upjohn" userId="6537b052-994c-4eab-90e3-f47696f43525" providerId="ADAL" clId="{535AB5FA-8C61-470C-996C-330C7B3C86DA}" dt="2021-10-22T14:24:27.512" v="3308" actId="1038"/>
          <ac:picMkLst>
            <pc:docMk/>
            <pc:sldMk cId="837269096" sldId="301"/>
            <ac:picMk id="39" creationId="{0248EDCE-930E-490E-8DAA-A3D6566442CF}"/>
          </ac:picMkLst>
        </pc:picChg>
        <pc:picChg chg="add mod">
          <ac:chgData name="Benjamin Upjohn" userId="6537b052-994c-4eab-90e3-f47696f43525" providerId="ADAL" clId="{535AB5FA-8C61-470C-996C-330C7B3C86DA}" dt="2021-10-22T14:24:27.512" v="3308" actId="1038"/>
          <ac:picMkLst>
            <pc:docMk/>
            <pc:sldMk cId="837269096" sldId="301"/>
            <ac:picMk id="40" creationId="{F7CF3C1C-F2F1-4664-978B-72AF5349C6A2}"/>
          </ac:picMkLst>
        </pc:picChg>
        <pc:picChg chg="add mod">
          <ac:chgData name="Benjamin Upjohn" userId="6537b052-994c-4eab-90e3-f47696f43525" providerId="ADAL" clId="{535AB5FA-8C61-470C-996C-330C7B3C86DA}" dt="2021-10-22T14:24:27.512" v="3308" actId="1038"/>
          <ac:picMkLst>
            <pc:docMk/>
            <pc:sldMk cId="837269096" sldId="301"/>
            <ac:picMk id="41" creationId="{8E5EDE34-2737-4ED9-AD55-50014B13841E}"/>
          </ac:picMkLst>
        </pc:picChg>
        <pc:picChg chg="add mod">
          <ac:chgData name="Benjamin Upjohn" userId="6537b052-994c-4eab-90e3-f47696f43525" providerId="ADAL" clId="{535AB5FA-8C61-470C-996C-330C7B3C86DA}" dt="2021-10-22T14:24:27.512" v="3308" actId="1038"/>
          <ac:picMkLst>
            <pc:docMk/>
            <pc:sldMk cId="837269096" sldId="301"/>
            <ac:picMk id="47" creationId="{F6F9CFB7-14D0-4E56-9D7E-2D24876A97F3}"/>
          </ac:picMkLst>
        </pc:picChg>
        <pc:picChg chg="add mod">
          <ac:chgData name="Benjamin Upjohn" userId="6537b052-994c-4eab-90e3-f47696f43525" providerId="ADAL" clId="{535AB5FA-8C61-470C-996C-330C7B3C86DA}" dt="2021-10-22T14:14:00.934" v="3010" actId="164"/>
          <ac:picMkLst>
            <pc:docMk/>
            <pc:sldMk cId="837269096" sldId="301"/>
            <ac:picMk id="77" creationId="{09672E55-9D34-4D72-BC00-92D6A7E9D44F}"/>
          </ac:picMkLst>
        </pc:picChg>
        <pc:picChg chg="add mod">
          <ac:chgData name="Benjamin Upjohn" userId="6537b052-994c-4eab-90e3-f47696f43525" providerId="ADAL" clId="{535AB5FA-8C61-470C-996C-330C7B3C86DA}" dt="2021-10-22T14:14:00.934" v="3010" actId="164"/>
          <ac:picMkLst>
            <pc:docMk/>
            <pc:sldMk cId="837269096" sldId="301"/>
            <ac:picMk id="78" creationId="{D41900DC-C516-4793-AC23-0BEE3EAF3DE5}"/>
          </ac:picMkLst>
        </pc:picChg>
        <pc:picChg chg="add mod">
          <ac:chgData name="Benjamin Upjohn" userId="6537b052-994c-4eab-90e3-f47696f43525" providerId="ADAL" clId="{535AB5FA-8C61-470C-996C-330C7B3C86DA}" dt="2021-10-22T14:14:00.934" v="3010" actId="164"/>
          <ac:picMkLst>
            <pc:docMk/>
            <pc:sldMk cId="837269096" sldId="301"/>
            <ac:picMk id="79" creationId="{913563F5-75FF-4D34-B865-E5EBCDC0DE22}"/>
          </ac:picMkLst>
        </pc:picChg>
        <pc:picChg chg="add mod">
          <ac:chgData name="Benjamin Upjohn" userId="6537b052-994c-4eab-90e3-f47696f43525" providerId="ADAL" clId="{535AB5FA-8C61-470C-996C-330C7B3C86DA}" dt="2021-10-22T14:14:00.934" v="3010" actId="164"/>
          <ac:picMkLst>
            <pc:docMk/>
            <pc:sldMk cId="837269096" sldId="301"/>
            <ac:picMk id="80" creationId="{094E0749-62E2-44C5-B345-2571722656BD}"/>
          </ac:picMkLst>
        </pc:picChg>
        <pc:picChg chg="add mod">
          <ac:chgData name="Benjamin Upjohn" userId="6537b052-994c-4eab-90e3-f47696f43525" providerId="ADAL" clId="{535AB5FA-8C61-470C-996C-330C7B3C86DA}" dt="2021-10-22T14:14:00.934" v="3010" actId="164"/>
          <ac:picMkLst>
            <pc:docMk/>
            <pc:sldMk cId="837269096" sldId="301"/>
            <ac:picMk id="81" creationId="{AC0BBD32-78A2-44A0-9FEA-1BDCDFA0EDE2}"/>
          </ac:picMkLst>
        </pc:picChg>
        <pc:picChg chg="add mod">
          <ac:chgData name="Benjamin Upjohn" userId="6537b052-994c-4eab-90e3-f47696f43525" providerId="ADAL" clId="{535AB5FA-8C61-470C-996C-330C7B3C86DA}" dt="2021-10-22T14:14:00.934" v="3010" actId="164"/>
          <ac:picMkLst>
            <pc:docMk/>
            <pc:sldMk cId="837269096" sldId="301"/>
            <ac:picMk id="82" creationId="{450DB9F5-A1F1-42DF-83EB-61C8C4755273}"/>
          </ac:picMkLst>
        </pc:picChg>
        <pc:picChg chg="add mod">
          <ac:chgData name="Benjamin Upjohn" userId="6537b052-994c-4eab-90e3-f47696f43525" providerId="ADAL" clId="{535AB5FA-8C61-470C-996C-330C7B3C86DA}" dt="2021-10-22T14:14:00.934" v="3010" actId="164"/>
          <ac:picMkLst>
            <pc:docMk/>
            <pc:sldMk cId="837269096" sldId="301"/>
            <ac:picMk id="83" creationId="{21A1AFB8-A745-4435-8977-CB0E748944BD}"/>
          </ac:picMkLst>
        </pc:picChg>
        <pc:picChg chg="add mod">
          <ac:chgData name="Benjamin Upjohn" userId="6537b052-994c-4eab-90e3-f47696f43525" providerId="ADAL" clId="{535AB5FA-8C61-470C-996C-330C7B3C86DA}" dt="2021-10-22T14:14:00.934" v="3010" actId="164"/>
          <ac:picMkLst>
            <pc:docMk/>
            <pc:sldMk cId="837269096" sldId="301"/>
            <ac:picMk id="84" creationId="{4D60A6B7-D356-4299-AC19-01EED998923E}"/>
          </ac:picMkLst>
        </pc:picChg>
        <pc:picChg chg="add mod">
          <ac:chgData name="Benjamin Upjohn" userId="6537b052-994c-4eab-90e3-f47696f43525" providerId="ADAL" clId="{535AB5FA-8C61-470C-996C-330C7B3C86DA}" dt="2021-10-22T14:14:00.934" v="3010" actId="164"/>
          <ac:picMkLst>
            <pc:docMk/>
            <pc:sldMk cId="837269096" sldId="301"/>
            <ac:picMk id="85" creationId="{93E4A502-FCB3-48FA-93EE-A3C78D45069D}"/>
          </ac:picMkLst>
        </pc:picChg>
        <pc:picChg chg="add mod">
          <ac:chgData name="Benjamin Upjohn" userId="6537b052-994c-4eab-90e3-f47696f43525" providerId="ADAL" clId="{535AB5FA-8C61-470C-996C-330C7B3C86DA}" dt="2021-10-22T14:14:00.934" v="3010" actId="164"/>
          <ac:picMkLst>
            <pc:docMk/>
            <pc:sldMk cId="837269096" sldId="301"/>
            <ac:picMk id="86" creationId="{C47AD135-54AA-4AB7-9B3B-3A61E62EF66C}"/>
          </ac:picMkLst>
        </pc:picChg>
        <pc:picChg chg="add mod">
          <ac:chgData name="Benjamin Upjohn" userId="6537b052-994c-4eab-90e3-f47696f43525" providerId="ADAL" clId="{535AB5FA-8C61-470C-996C-330C7B3C86DA}" dt="2021-10-22T14:14:00.934" v="3010" actId="164"/>
          <ac:picMkLst>
            <pc:docMk/>
            <pc:sldMk cId="837269096" sldId="301"/>
            <ac:picMk id="87" creationId="{583F6491-49ED-48AF-AA84-41130EA7BA7E}"/>
          </ac:picMkLst>
        </pc:picChg>
        <pc:picChg chg="add del mod">
          <ac:chgData name="Benjamin Upjohn" userId="6537b052-994c-4eab-90e3-f47696f43525" providerId="ADAL" clId="{535AB5FA-8C61-470C-996C-330C7B3C86DA}" dt="2021-10-22T14:13:13.884" v="2958" actId="478"/>
          <ac:picMkLst>
            <pc:docMk/>
            <pc:sldMk cId="837269096" sldId="301"/>
            <ac:picMk id="90" creationId="{EB33283C-EB73-4C10-BEE4-5C495286E26C}"/>
          </ac:picMkLst>
        </pc:picChg>
        <pc:picChg chg="add mod">
          <ac:chgData name="Benjamin Upjohn" userId="6537b052-994c-4eab-90e3-f47696f43525" providerId="ADAL" clId="{535AB5FA-8C61-470C-996C-330C7B3C86DA}" dt="2021-10-22T14:26:39.623" v="3312" actId="14100"/>
          <ac:picMkLst>
            <pc:docMk/>
            <pc:sldMk cId="837269096" sldId="301"/>
            <ac:picMk id="92" creationId="{09524E13-5008-4AC4-A0DE-034AB4814304}"/>
          </ac:picMkLst>
        </pc:picChg>
        <pc:picChg chg="add mod">
          <ac:chgData name="Benjamin Upjohn" userId="6537b052-994c-4eab-90e3-f47696f43525" providerId="ADAL" clId="{535AB5FA-8C61-470C-996C-330C7B3C86DA}" dt="2021-10-22T14:11:05.296" v="2935" actId="1076"/>
          <ac:picMkLst>
            <pc:docMk/>
            <pc:sldMk cId="837269096" sldId="301"/>
            <ac:picMk id="1026" creationId="{73C1606C-4F9E-49AE-8782-02B6AD9B5473}"/>
          </ac:picMkLst>
        </pc:picChg>
        <pc:picChg chg="add del mod">
          <ac:chgData name="Benjamin Upjohn" userId="6537b052-994c-4eab-90e3-f47696f43525" providerId="ADAL" clId="{535AB5FA-8C61-470C-996C-330C7B3C86DA}" dt="2021-10-22T13:10:44.890" v="977" actId="478"/>
          <ac:picMkLst>
            <pc:docMk/>
            <pc:sldMk cId="837269096" sldId="301"/>
            <ac:picMk id="1028" creationId="{7ECA75EF-4204-439D-B856-4CA9C70EDED6}"/>
          </ac:picMkLst>
        </pc:picChg>
        <pc:picChg chg="add mod">
          <ac:chgData name="Benjamin Upjohn" userId="6537b052-994c-4eab-90e3-f47696f43525" providerId="ADAL" clId="{535AB5FA-8C61-470C-996C-330C7B3C86DA}" dt="2021-10-22T14:11:05.296" v="2935" actId="1076"/>
          <ac:picMkLst>
            <pc:docMk/>
            <pc:sldMk cId="837269096" sldId="301"/>
            <ac:picMk id="1030" creationId="{F053145F-1C58-430E-9C82-B63F3A4E830A}"/>
          </ac:picMkLst>
        </pc:picChg>
        <pc:picChg chg="add mod">
          <ac:chgData name="Benjamin Upjohn" userId="6537b052-994c-4eab-90e3-f47696f43525" providerId="ADAL" clId="{535AB5FA-8C61-470C-996C-330C7B3C86DA}" dt="2021-10-22T14:11:05.296" v="2935" actId="1076"/>
          <ac:picMkLst>
            <pc:docMk/>
            <pc:sldMk cId="837269096" sldId="301"/>
            <ac:picMk id="1032" creationId="{83638E5F-6936-4797-A713-382ED57A912D}"/>
          </ac:picMkLst>
        </pc:picChg>
        <pc:picChg chg="add mod">
          <ac:chgData name="Benjamin Upjohn" userId="6537b052-994c-4eab-90e3-f47696f43525" providerId="ADAL" clId="{535AB5FA-8C61-470C-996C-330C7B3C86DA}" dt="2021-10-22T14:11:05.296" v="2935" actId="1076"/>
          <ac:picMkLst>
            <pc:docMk/>
            <pc:sldMk cId="837269096" sldId="301"/>
            <ac:picMk id="1034" creationId="{CF5C4E2B-FE04-456E-93A0-6FE75A28F660}"/>
          </ac:picMkLst>
        </pc:picChg>
        <pc:picChg chg="add mod">
          <ac:chgData name="Benjamin Upjohn" userId="6537b052-994c-4eab-90e3-f47696f43525" providerId="ADAL" clId="{535AB5FA-8C61-470C-996C-330C7B3C86DA}" dt="2021-10-22T14:11:05.296" v="2935" actId="1076"/>
          <ac:picMkLst>
            <pc:docMk/>
            <pc:sldMk cId="837269096" sldId="301"/>
            <ac:picMk id="1036" creationId="{22B94850-F8ED-453B-8B90-950D644799A4}"/>
          </ac:picMkLst>
        </pc:picChg>
        <pc:picChg chg="add mod">
          <ac:chgData name="Benjamin Upjohn" userId="6537b052-994c-4eab-90e3-f47696f43525" providerId="ADAL" clId="{535AB5FA-8C61-470C-996C-330C7B3C86DA}" dt="2021-10-22T14:11:05.296" v="2935" actId="1076"/>
          <ac:picMkLst>
            <pc:docMk/>
            <pc:sldMk cId="837269096" sldId="301"/>
            <ac:picMk id="1038" creationId="{7554EB84-1576-4233-9097-F980CEBC5990}"/>
          </ac:picMkLst>
        </pc:picChg>
        <pc:picChg chg="add mod">
          <ac:chgData name="Benjamin Upjohn" userId="6537b052-994c-4eab-90e3-f47696f43525" providerId="ADAL" clId="{535AB5FA-8C61-470C-996C-330C7B3C86DA}" dt="2021-10-22T14:11:05.296" v="2935" actId="1076"/>
          <ac:picMkLst>
            <pc:docMk/>
            <pc:sldMk cId="837269096" sldId="301"/>
            <ac:picMk id="1040" creationId="{F59D08D2-7E3D-4989-B585-8AE304DB7F2E}"/>
          </ac:picMkLst>
        </pc:picChg>
        <pc:picChg chg="add mod">
          <ac:chgData name="Benjamin Upjohn" userId="6537b052-994c-4eab-90e3-f47696f43525" providerId="ADAL" clId="{535AB5FA-8C61-470C-996C-330C7B3C86DA}" dt="2021-10-22T14:11:05.296" v="2935" actId="1076"/>
          <ac:picMkLst>
            <pc:docMk/>
            <pc:sldMk cId="837269096" sldId="301"/>
            <ac:picMk id="1042" creationId="{52449E7F-DFBF-4E80-AD79-96918284E6A2}"/>
          </ac:picMkLst>
        </pc:picChg>
        <pc:cxnChg chg="add mod">
          <ac:chgData name="Benjamin Upjohn" userId="6537b052-994c-4eab-90e3-f47696f43525" providerId="ADAL" clId="{535AB5FA-8C61-470C-996C-330C7B3C86DA}" dt="2021-10-22T14:11:05.296" v="2935" actId="1076"/>
          <ac:cxnSpMkLst>
            <pc:docMk/>
            <pc:sldMk cId="837269096" sldId="301"/>
            <ac:cxnSpMk id="8" creationId="{38656DD9-475C-4C21-B3E8-71D063CFAEED}"/>
          </ac:cxnSpMkLst>
        </pc:cxnChg>
        <pc:cxnChg chg="add mod">
          <ac:chgData name="Benjamin Upjohn" userId="6537b052-994c-4eab-90e3-f47696f43525" providerId="ADAL" clId="{535AB5FA-8C61-470C-996C-330C7B3C86DA}" dt="2021-10-22T14:11:05.296" v="2935" actId="1076"/>
          <ac:cxnSpMkLst>
            <pc:docMk/>
            <pc:sldMk cId="837269096" sldId="301"/>
            <ac:cxnSpMk id="15" creationId="{3DB3DD55-9F7B-4886-A730-2FE3FF0F16C9}"/>
          </ac:cxnSpMkLst>
        </pc:cxnChg>
        <pc:cxnChg chg="add mod">
          <ac:chgData name="Benjamin Upjohn" userId="6537b052-994c-4eab-90e3-f47696f43525" providerId="ADAL" clId="{535AB5FA-8C61-470C-996C-330C7B3C86DA}" dt="2021-10-22T14:24:27.512" v="3308" actId="1038"/>
          <ac:cxnSpMkLst>
            <pc:docMk/>
            <pc:sldMk cId="837269096" sldId="301"/>
            <ac:cxnSpMk id="18" creationId="{17BF9FFB-0F50-43E4-BA11-0FEBD10BFB96}"/>
          </ac:cxnSpMkLst>
        </pc:cxnChg>
        <pc:cxnChg chg="add mod">
          <ac:chgData name="Benjamin Upjohn" userId="6537b052-994c-4eab-90e3-f47696f43525" providerId="ADAL" clId="{535AB5FA-8C61-470C-996C-330C7B3C86DA}" dt="2021-10-22T14:24:27.512" v="3308" actId="1038"/>
          <ac:cxnSpMkLst>
            <pc:docMk/>
            <pc:sldMk cId="837269096" sldId="301"/>
            <ac:cxnSpMk id="31" creationId="{A22472DB-0087-4AB4-932C-36C477B2D3DB}"/>
          </ac:cxnSpMkLst>
        </pc:cxnChg>
        <pc:cxnChg chg="add mod">
          <ac:chgData name="Benjamin Upjohn" userId="6537b052-994c-4eab-90e3-f47696f43525" providerId="ADAL" clId="{535AB5FA-8C61-470C-996C-330C7B3C86DA}" dt="2021-10-22T14:24:27.512" v="3308" actId="1038"/>
          <ac:cxnSpMkLst>
            <pc:docMk/>
            <pc:sldMk cId="837269096" sldId="301"/>
            <ac:cxnSpMk id="56" creationId="{B9E2A633-304E-45F2-A3F5-2049CF07E5E8}"/>
          </ac:cxnSpMkLst>
        </pc:cxnChg>
        <pc:cxnChg chg="add mod">
          <ac:chgData name="Benjamin Upjohn" userId="6537b052-994c-4eab-90e3-f47696f43525" providerId="ADAL" clId="{535AB5FA-8C61-470C-996C-330C7B3C86DA}" dt="2021-10-22T14:24:27.512" v="3308" actId="1038"/>
          <ac:cxnSpMkLst>
            <pc:docMk/>
            <pc:sldMk cId="837269096" sldId="301"/>
            <ac:cxnSpMk id="57" creationId="{3CBE9AA7-D785-4F80-8679-F0165A470CA3}"/>
          </ac:cxnSpMkLst>
        </pc:cxnChg>
        <pc:cxnChg chg="add mod">
          <ac:chgData name="Benjamin Upjohn" userId="6537b052-994c-4eab-90e3-f47696f43525" providerId="ADAL" clId="{535AB5FA-8C61-470C-996C-330C7B3C86DA}" dt="2021-10-22T14:14:00.934" v="3010" actId="164"/>
          <ac:cxnSpMkLst>
            <pc:docMk/>
            <pc:sldMk cId="837269096" sldId="301"/>
            <ac:cxnSpMk id="70" creationId="{9C9783E3-97C0-47DD-B378-617C8BA0D9DE}"/>
          </ac:cxnSpMkLst>
        </pc:cxnChg>
        <pc:cxnChg chg="add mod">
          <ac:chgData name="Benjamin Upjohn" userId="6537b052-994c-4eab-90e3-f47696f43525" providerId="ADAL" clId="{535AB5FA-8C61-470C-996C-330C7B3C86DA}" dt="2021-10-22T14:14:00.934" v="3010" actId="164"/>
          <ac:cxnSpMkLst>
            <pc:docMk/>
            <pc:sldMk cId="837269096" sldId="301"/>
            <ac:cxnSpMk id="73" creationId="{855DD191-4DAF-4BAD-8E69-F78C4C4D1623}"/>
          </ac:cxnSpMkLst>
        </pc:cxnChg>
      </pc:sldChg>
      <pc:sldMasterChg chg="addSldLayout delSldLayout modSldLayout">
        <pc:chgData name="Benjamin Upjohn" userId="6537b052-994c-4eab-90e3-f47696f43525" providerId="ADAL" clId="{535AB5FA-8C61-470C-996C-330C7B3C86DA}" dt="2021-10-22T13:58:22.578" v="2521" actId="478"/>
        <pc:sldMasterMkLst>
          <pc:docMk/>
          <pc:sldMasterMk cId="0" sldId="2147483684"/>
        </pc:sldMasterMkLst>
        <pc:sldLayoutChg chg="del">
          <pc:chgData name="Benjamin Upjohn" userId="6537b052-994c-4eab-90e3-f47696f43525" providerId="ADAL" clId="{535AB5FA-8C61-470C-996C-330C7B3C86DA}" dt="2021-10-22T11:01:45.734" v="5" actId="47"/>
          <pc:sldLayoutMkLst>
            <pc:docMk/>
            <pc:sldMasterMk cId="0" sldId="2147483684"/>
            <pc:sldLayoutMk cId="0" sldId="2147483648"/>
          </pc:sldLayoutMkLst>
        </pc:sldLayoutChg>
        <pc:sldLayoutChg chg="del">
          <pc:chgData name="Benjamin Upjohn" userId="6537b052-994c-4eab-90e3-f47696f43525" providerId="ADAL" clId="{535AB5FA-8C61-470C-996C-330C7B3C86DA}" dt="2021-10-22T11:01:45.883" v="6" actId="47"/>
          <pc:sldLayoutMkLst>
            <pc:docMk/>
            <pc:sldMasterMk cId="0" sldId="2147483684"/>
            <pc:sldLayoutMk cId="0" sldId="2147483649"/>
          </pc:sldLayoutMkLst>
        </pc:sldLayoutChg>
        <pc:sldLayoutChg chg="del">
          <pc:chgData name="Benjamin Upjohn" userId="6537b052-994c-4eab-90e3-f47696f43525" providerId="ADAL" clId="{535AB5FA-8C61-470C-996C-330C7B3C86DA}" dt="2021-10-22T11:01:46.010" v="7" actId="47"/>
          <pc:sldLayoutMkLst>
            <pc:docMk/>
            <pc:sldMasterMk cId="0" sldId="2147483684"/>
            <pc:sldLayoutMk cId="0" sldId="2147483650"/>
          </pc:sldLayoutMkLst>
        </pc:sldLayoutChg>
        <pc:sldLayoutChg chg="del">
          <pc:chgData name="Benjamin Upjohn" userId="6537b052-994c-4eab-90e3-f47696f43525" providerId="ADAL" clId="{535AB5FA-8C61-470C-996C-330C7B3C86DA}" dt="2021-10-22T11:01:46.856" v="8" actId="47"/>
          <pc:sldLayoutMkLst>
            <pc:docMk/>
            <pc:sldMasterMk cId="0" sldId="2147483684"/>
            <pc:sldLayoutMk cId="0" sldId="2147483651"/>
          </pc:sldLayoutMkLst>
        </pc:sldLayoutChg>
        <pc:sldLayoutChg chg="del">
          <pc:chgData name="Benjamin Upjohn" userId="6537b052-994c-4eab-90e3-f47696f43525" providerId="ADAL" clId="{535AB5FA-8C61-470C-996C-330C7B3C86DA}" dt="2021-10-22T11:01:51.032" v="9" actId="47"/>
          <pc:sldLayoutMkLst>
            <pc:docMk/>
            <pc:sldMasterMk cId="0" sldId="2147483684"/>
            <pc:sldLayoutMk cId="0" sldId="2147483652"/>
          </pc:sldLayoutMkLst>
        </pc:sldLayoutChg>
        <pc:sldLayoutChg chg="delSp mod">
          <pc:chgData name="Benjamin Upjohn" userId="6537b052-994c-4eab-90e3-f47696f43525" providerId="ADAL" clId="{535AB5FA-8C61-470C-996C-330C7B3C86DA}" dt="2021-10-22T13:58:22.578" v="2521" actId="478"/>
          <pc:sldLayoutMkLst>
            <pc:docMk/>
            <pc:sldMasterMk cId="0" sldId="2147483684"/>
            <pc:sldLayoutMk cId="0" sldId="2147483653"/>
          </pc:sldLayoutMkLst>
          <pc:spChg chg="del">
            <ac:chgData name="Benjamin Upjohn" userId="6537b052-994c-4eab-90e3-f47696f43525" providerId="ADAL" clId="{535AB5FA-8C61-470C-996C-330C7B3C86DA}" dt="2021-10-22T13:58:22.578" v="2521" actId="478"/>
            <ac:spMkLst>
              <pc:docMk/>
              <pc:sldMasterMk cId="0" sldId="2147483684"/>
              <pc:sldLayoutMk cId="0" sldId="2147483653"/>
              <ac:spMk id="13" creationId="{3B4246B7-0285-4EA0-AD67-FFDE1A6F04FB}"/>
            </ac:spMkLst>
          </pc:spChg>
        </pc:sldLayoutChg>
        <pc:sldLayoutChg chg="del">
          <pc:chgData name="Benjamin Upjohn" userId="6537b052-994c-4eab-90e3-f47696f43525" providerId="ADAL" clId="{535AB5FA-8C61-470C-996C-330C7B3C86DA}" dt="2021-10-22T11:01:51.522" v="12" actId="47"/>
          <pc:sldLayoutMkLst>
            <pc:docMk/>
            <pc:sldMasterMk cId="0" sldId="2147483684"/>
            <pc:sldLayoutMk cId="0" sldId="2147483654"/>
          </pc:sldLayoutMkLst>
        </pc:sldLayoutChg>
        <pc:sldLayoutChg chg="delSp modSp add del mod">
          <pc:chgData name="Benjamin Upjohn" userId="6537b052-994c-4eab-90e3-f47696f43525" providerId="ADAL" clId="{535AB5FA-8C61-470C-996C-330C7B3C86DA}" dt="2021-10-22T13:58:19.533" v="2520" actId="478"/>
          <pc:sldLayoutMkLst>
            <pc:docMk/>
            <pc:sldMasterMk cId="0" sldId="2147483684"/>
            <pc:sldLayoutMk cId="0" sldId="2147483655"/>
          </pc:sldLayoutMkLst>
          <pc:spChg chg="del mod">
            <ac:chgData name="Benjamin Upjohn" userId="6537b052-994c-4eab-90e3-f47696f43525" providerId="ADAL" clId="{535AB5FA-8C61-470C-996C-330C7B3C86DA}" dt="2021-10-22T13:58:19.533" v="2520" actId="478"/>
            <ac:spMkLst>
              <pc:docMk/>
              <pc:sldMasterMk cId="0" sldId="2147483684"/>
              <pc:sldLayoutMk cId="0" sldId="2147483655"/>
              <ac:spMk id="9" creationId="{F2C11594-6447-494B-8965-710BDF7CF1BA}"/>
            </ac:spMkLst>
          </pc:spChg>
        </pc:sldLayoutChg>
        <pc:sldLayoutChg chg="del">
          <pc:chgData name="Benjamin Upjohn" userId="6537b052-994c-4eab-90e3-f47696f43525" providerId="ADAL" clId="{535AB5FA-8C61-470C-996C-330C7B3C86DA}" dt="2021-10-22T11:01:51.839" v="14" actId="47"/>
          <pc:sldLayoutMkLst>
            <pc:docMk/>
            <pc:sldMasterMk cId="0" sldId="2147483684"/>
            <pc:sldLayoutMk cId="0" sldId="2147483656"/>
          </pc:sldLayoutMkLst>
        </pc:sldLayoutChg>
        <pc:sldLayoutChg chg="del">
          <pc:chgData name="Benjamin Upjohn" userId="6537b052-994c-4eab-90e3-f47696f43525" providerId="ADAL" clId="{535AB5FA-8C61-470C-996C-330C7B3C86DA}" dt="2021-10-22T11:01:55.634" v="42" actId="47"/>
          <pc:sldLayoutMkLst>
            <pc:docMk/>
            <pc:sldMasterMk cId="0" sldId="2147483684"/>
            <pc:sldLayoutMk cId="0" sldId="2147483657"/>
          </pc:sldLayoutMkLst>
        </pc:sldLayoutChg>
        <pc:sldLayoutChg chg="del">
          <pc:chgData name="Benjamin Upjohn" userId="6537b052-994c-4eab-90e3-f47696f43525" providerId="ADAL" clId="{535AB5FA-8C61-470C-996C-330C7B3C86DA}" dt="2021-10-22T11:01:54.226" v="29" actId="47"/>
          <pc:sldLayoutMkLst>
            <pc:docMk/>
            <pc:sldMasterMk cId="0" sldId="2147483684"/>
            <pc:sldLayoutMk cId="0" sldId="2147483658"/>
          </pc:sldLayoutMkLst>
        </pc:sldLayoutChg>
        <pc:sldLayoutChg chg="del">
          <pc:chgData name="Benjamin Upjohn" userId="6537b052-994c-4eab-90e3-f47696f43525" providerId="ADAL" clId="{535AB5FA-8C61-470C-996C-330C7B3C86DA}" dt="2021-10-22T11:01:51.992" v="15" actId="47"/>
          <pc:sldLayoutMkLst>
            <pc:docMk/>
            <pc:sldMasterMk cId="0" sldId="2147483684"/>
            <pc:sldLayoutMk cId="0" sldId="2147483659"/>
          </pc:sldLayoutMkLst>
        </pc:sldLayoutChg>
        <pc:sldLayoutChg chg="del">
          <pc:chgData name="Benjamin Upjohn" userId="6537b052-994c-4eab-90e3-f47696f43525" providerId="ADAL" clId="{535AB5FA-8C61-470C-996C-330C7B3C86DA}" dt="2021-10-22T11:01:52.562" v="19" actId="47"/>
          <pc:sldLayoutMkLst>
            <pc:docMk/>
            <pc:sldMasterMk cId="0" sldId="2147483684"/>
            <pc:sldLayoutMk cId="0" sldId="2147483660"/>
          </pc:sldLayoutMkLst>
        </pc:sldLayoutChg>
        <pc:sldLayoutChg chg="del">
          <pc:chgData name="Benjamin Upjohn" userId="6537b052-994c-4eab-90e3-f47696f43525" providerId="ADAL" clId="{535AB5FA-8C61-470C-996C-330C7B3C86DA}" dt="2021-10-22T11:01:52.154" v="16" actId="47"/>
          <pc:sldLayoutMkLst>
            <pc:docMk/>
            <pc:sldMasterMk cId="0" sldId="2147483684"/>
            <pc:sldLayoutMk cId="0" sldId="2147483661"/>
          </pc:sldLayoutMkLst>
        </pc:sldLayoutChg>
        <pc:sldLayoutChg chg="del">
          <pc:chgData name="Benjamin Upjohn" userId="6537b052-994c-4eab-90e3-f47696f43525" providerId="ADAL" clId="{535AB5FA-8C61-470C-996C-330C7B3C86DA}" dt="2021-10-22T11:01:52.728" v="20" actId="47"/>
          <pc:sldLayoutMkLst>
            <pc:docMk/>
            <pc:sldMasterMk cId="0" sldId="2147483684"/>
            <pc:sldLayoutMk cId="0" sldId="2147483662"/>
          </pc:sldLayoutMkLst>
        </pc:sldLayoutChg>
        <pc:sldLayoutChg chg="del">
          <pc:chgData name="Benjamin Upjohn" userId="6537b052-994c-4eab-90e3-f47696f43525" providerId="ADAL" clId="{535AB5FA-8C61-470C-996C-330C7B3C86DA}" dt="2021-10-22T11:01:52.289" v="17" actId="47"/>
          <pc:sldLayoutMkLst>
            <pc:docMk/>
            <pc:sldMasterMk cId="0" sldId="2147483684"/>
            <pc:sldLayoutMk cId="0" sldId="2147483663"/>
          </pc:sldLayoutMkLst>
        </pc:sldLayoutChg>
        <pc:sldLayoutChg chg="del">
          <pc:chgData name="Benjamin Upjohn" userId="6537b052-994c-4eab-90e3-f47696f43525" providerId="ADAL" clId="{535AB5FA-8C61-470C-996C-330C7B3C86DA}" dt="2021-10-22T11:01:52.422" v="18" actId="47"/>
          <pc:sldLayoutMkLst>
            <pc:docMk/>
            <pc:sldMasterMk cId="0" sldId="2147483684"/>
            <pc:sldLayoutMk cId="0" sldId="2147483664"/>
          </pc:sldLayoutMkLst>
        </pc:sldLayoutChg>
        <pc:sldLayoutChg chg="del">
          <pc:chgData name="Benjamin Upjohn" userId="6537b052-994c-4eab-90e3-f47696f43525" providerId="ADAL" clId="{535AB5FA-8C61-470C-996C-330C7B3C86DA}" dt="2021-10-22T11:01:53.170" v="22" actId="47"/>
          <pc:sldLayoutMkLst>
            <pc:docMk/>
            <pc:sldMasterMk cId="0" sldId="2147483684"/>
            <pc:sldLayoutMk cId="0" sldId="2147483665"/>
          </pc:sldLayoutMkLst>
        </pc:sldLayoutChg>
        <pc:sldLayoutChg chg="del">
          <pc:chgData name="Benjamin Upjohn" userId="6537b052-994c-4eab-90e3-f47696f43525" providerId="ADAL" clId="{535AB5FA-8C61-470C-996C-330C7B3C86DA}" dt="2021-10-22T11:01:53.288" v="23" actId="47"/>
          <pc:sldLayoutMkLst>
            <pc:docMk/>
            <pc:sldMasterMk cId="0" sldId="2147483684"/>
            <pc:sldLayoutMk cId="0" sldId="2147483666"/>
          </pc:sldLayoutMkLst>
        </pc:sldLayoutChg>
        <pc:sldLayoutChg chg="del">
          <pc:chgData name="Benjamin Upjohn" userId="6537b052-994c-4eab-90e3-f47696f43525" providerId="ADAL" clId="{535AB5FA-8C61-470C-996C-330C7B3C86DA}" dt="2021-10-22T11:01:54.442" v="31" actId="47"/>
          <pc:sldLayoutMkLst>
            <pc:docMk/>
            <pc:sldMasterMk cId="0" sldId="2147483684"/>
            <pc:sldLayoutMk cId="0" sldId="2147483667"/>
          </pc:sldLayoutMkLst>
        </pc:sldLayoutChg>
        <pc:sldLayoutChg chg="del">
          <pc:chgData name="Benjamin Upjohn" userId="6537b052-994c-4eab-90e3-f47696f43525" providerId="ADAL" clId="{535AB5FA-8C61-470C-996C-330C7B3C86DA}" dt="2021-10-22T11:01:54.968" v="36" actId="47"/>
          <pc:sldLayoutMkLst>
            <pc:docMk/>
            <pc:sldMasterMk cId="0" sldId="2147483684"/>
            <pc:sldLayoutMk cId="0" sldId="2147483668"/>
          </pc:sldLayoutMkLst>
        </pc:sldLayoutChg>
        <pc:sldLayoutChg chg="del">
          <pc:chgData name="Benjamin Upjohn" userId="6537b052-994c-4eab-90e3-f47696f43525" providerId="ADAL" clId="{535AB5FA-8C61-470C-996C-330C7B3C86DA}" dt="2021-10-22T11:01:55.085" v="37" actId="47"/>
          <pc:sldLayoutMkLst>
            <pc:docMk/>
            <pc:sldMasterMk cId="0" sldId="2147483684"/>
            <pc:sldLayoutMk cId="0" sldId="2147483669"/>
          </pc:sldLayoutMkLst>
        </pc:sldLayoutChg>
        <pc:sldLayoutChg chg="del">
          <pc:chgData name="Benjamin Upjohn" userId="6537b052-994c-4eab-90e3-f47696f43525" providerId="ADAL" clId="{535AB5FA-8C61-470C-996C-330C7B3C86DA}" dt="2021-10-22T11:01:54.544" v="32" actId="47"/>
          <pc:sldLayoutMkLst>
            <pc:docMk/>
            <pc:sldMasterMk cId="0" sldId="2147483684"/>
            <pc:sldLayoutMk cId="0" sldId="2147483670"/>
          </pc:sldLayoutMkLst>
        </pc:sldLayoutChg>
        <pc:sldLayoutChg chg="del">
          <pc:chgData name="Benjamin Upjohn" userId="6537b052-994c-4eab-90e3-f47696f43525" providerId="ADAL" clId="{535AB5FA-8C61-470C-996C-330C7B3C86DA}" dt="2021-10-22T11:01:54.758" v="34" actId="47"/>
          <pc:sldLayoutMkLst>
            <pc:docMk/>
            <pc:sldMasterMk cId="0" sldId="2147483684"/>
            <pc:sldLayoutMk cId="0" sldId="2147483671"/>
          </pc:sldLayoutMkLst>
        </pc:sldLayoutChg>
        <pc:sldLayoutChg chg="del">
          <pc:chgData name="Benjamin Upjohn" userId="6537b052-994c-4eab-90e3-f47696f43525" providerId="ADAL" clId="{535AB5FA-8C61-470C-996C-330C7B3C86DA}" dt="2021-10-22T11:01:55.299" v="39" actId="47"/>
          <pc:sldLayoutMkLst>
            <pc:docMk/>
            <pc:sldMasterMk cId="0" sldId="2147483684"/>
            <pc:sldLayoutMk cId="0" sldId="2147483672"/>
          </pc:sldLayoutMkLst>
        </pc:sldLayoutChg>
        <pc:sldLayoutChg chg="del">
          <pc:chgData name="Benjamin Upjohn" userId="6537b052-994c-4eab-90e3-f47696f43525" providerId="ADAL" clId="{535AB5FA-8C61-470C-996C-330C7B3C86DA}" dt="2021-10-22T11:01:54.659" v="33" actId="47"/>
          <pc:sldLayoutMkLst>
            <pc:docMk/>
            <pc:sldMasterMk cId="0" sldId="2147483684"/>
            <pc:sldLayoutMk cId="0" sldId="2147483673"/>
          </pc:sldLayoutMkLst>
        </pc:sldLayoutChg>
        <pc:sldLayoutChg chg="del">
          <pc:chgData name="Benjamin Upjohn" userId="6537b052-994c-4eab-90e3-f47696f43525" providerId="ADAL" clId="{535AB5FA-8C61-470C-996C-330C7B3C86DA}" dt="2021-10-22T11:01:54.860" v="35" actId="47"/>
          <pc:sldLayoutMkLst>
            <pc:docMk/>
            <pc:sldMasterMk cId="0" sldId="2147483684"/>
            <pc:sldLayoutMk cId="0" sldId="2147483674"/>
          </pc:sldLayoutMkLst>
        </pc:sldLayoutChg>
        <pc:sldLayoutChg chg="del">
          <pc:chgData name="Benjamin Upjohn" userId="6537b052-994c-4eab-90e3-f47696f43525" providerId="ADAL" clId="{535AB5FA-8C61-470C-996C-330C7B3C86DA}" dt="2021-10-22T11:01:55.190" v="38" actId="47"/>
          <pc:sldLayoutMkLst>
            <pc:docMk/>
            <pc:sldMasterMk cId="0" sldId="2147483684"/>
            <pc:sldLayoutMk cId="0" sldId="2147483675"/>
          </pc:sldLayoutMkLst>
        </pc:sldLayoutChg>
        <pc:sldLayoutChg chg="del">
          <pc:chgData name="Benjamin Upjohn" userId="6537b052-994c-4eab-90e3-f47696f43525" providerId="ADAL" clId="{535AB5FA-8C61-470C-996C-330C7B3C86DA}" dt="2021-10-22T11:01:55.433" v="40" actId="47"/>
          <pc:sldLayoutMkLst>
            <pc:docMk/>
            <pc:sldMasterMk cId="0" sldId="2147483684"/>
            <pc:sldLayoutMk cId="0" sldId="2147483676"/>
          </pc:sldLayoutMkLst>
        </pc:sldLayoutChg>
        <pc:sldLayoutChg chg="del">
          <pc:chgData name="Benjamin Upjohn" userId="6537b052-994c-4eab-90e3-f47696f43525" providerId="ADAL" clId="{535AB5FA-8C61-470C-996C-330C7B3C86DA}" dt="2021-10-22T11:01:55.518" v="41" actId="47"/>
          <pc:sldLayoutMkLst>
            <pc:docMk/>
            <pc:sldMasterMk cId="0" sldId="2147483684"/>
            <pc:sldLayoutMk cId="0" sldId="2147483677"/>
          </pc:sldLayoutMkLst>
        </pc:sldLayoutChg>
        <pc:sldLayoutChg chg="del">
          <pc:chgData name="Benjamin Upjohn" userId="6537b052-994c-4eab-90e3-f47696f43525" providerId="ADAL" clId="{535AB5FA-8C61-470C-996C-330C7B3C86DA}" dt="2021-10-22T11:01:53.607" v="25" actId="47"/>
          <pc:sldLayoutMkLst>
            <pc:docMk/>
            <pc:sldMasterMk cId="0" sldId="2147483684"/>
            <pc:sldLayoutMk cId="0" sldId="2147483678"/>
          </pc:sldLayoutMkLst>
        </pc:sldLayoutChg>
        <pc:sldLayoutChg chg="del">
          <pc:chgData name="Benjamin Upjohn" userId="6537b052-994c-4eab-90e3-f47696f43525" providerId="ADAL" clId="{535AB5FA-8C61-470C-996C-330C7B3C86DA}" dt="2021-10-22T11:01:53.786" v="26" actId="47"/>
          <pc:sldLayoutMkLst>
            <pc:docMk/>
            <pc:sldMasterMk cId="0" sldId="2147483684"/>
            <pc:sldLayoutMk cId="0" sldId="2147483679"/>
          </pc:sldLayoutMkLst>
        </pc:sldLayoutChg>
        <pc:sldLayoutChg chg="del">
          <pc:chgData name="Benjamin Upjohn" userId="6537b052-994c-4eab-90e3-f47696f43525" providerId="ADAL" clId="{535AB5FA-8C61-470C-996C-330C7B3C86DA}" dt="2021-10-22T11:01:55.745" v="43" actId="47"/>
          <pc:sldLayoutMkLst>
            <pc:docMk/>
            <pc:sldMasterMk cId="0" sldId="2147483684"/>
            <pc:sldLayoutMk cId="0" sldId="2147483680"/>
          </pc:sldLayoutMkLst>
        </pc:sldLayoutChg>
        <pc:sldLayoutChg chg="del">
          <pc:chgData name="Benjamin Upjohn" userId="6537b052-994c-4eab-90e3-f47696f43525" providerId="ADAL" clId="{535AB5FA-8C61-470C-996C-330C7B3C86DA}" dt="2021-10-22T11:01:55.849" v="44" actId="47"/>
          <pc:sldLayoutMkLst>
            <pc:docMk/>
            <pc:sldMasterMk cId="0" sldId="2147483684"/>
            <pc:sldLayoutMk cId="0" sldId="2147483681"/>
          </pc:sldLayoutMkLst>
        </pc:sldLayoutChg>
        <pc:sldLayoutChg chg="del">
          <pc:chgData name="Benjamin Upjohn" userId="6537b052-994c-4eab-90e3-f47696f43525" providerId="ADAL" clId="{535AB5FA-8C61-470C-996C-330C7B3C86DA}" dt="2021-10-22T11:01:55.983" v="45" actId="47"/>
          <pc:sldLayoutMkLst>
            <pc:docMk/>
            <pc:sldMasterMk cId="0" sldId="2147483684"/>
            <pc:sldLayoutMk cId="0" sldId="2147483682"/>
          </pc:sldLayoutMkLst>
        </pc:sldLayoutChg>
        <pc:sldLayoutChg chg="del">
          <pc:chgData name="Benjamin Upjohn" userId="6537b052-994c-4eab-90e3-f47696f43525" providerId="ADAL" clId="{535AB5FA-8C61-470C-996C-330C7B3C86DA}" dt="2021-10-22T11:01:56.078" v="46" actId="47"/>
          <pc:sldLayoutMkLst>
            <pc:docMk/>
            <pc:sldMasterMk cId="0" sldId="2147483684"/>
            <pc:sldLayoutMk cId="0"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15/12/2021</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14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1184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ontserrat" panose="00000500000000000000" pitchFamily="2" charset="0"/>
                <a:ea typeface="Montserrat"/>
                <a:cs typeface="Montserrat"/>
                <a:sym typeface="Montserrat"/>
              </a:rPr>
              <a:t>partner logo</a:t>
            </a:r>
            <a:endParaRPr sz="120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24224"/>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NielsenIQ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0593" y="4769438"/>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ontserrat" panose="00000500000000000000" pitchFamily="2" charset="0"/>
                <a:ea typeface="Montserrat"/>
                <a:cs typeface="Montserrat"/>
                <a:sym typeface="Montserrat"/>
              </a:rPr>
              <a:t>partner logo</a:t>
            </a:r>
            <a:endParaRPr sz="120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886985"/>
            <a:ext cx="3959109" cy="218143"/>
          </a:xfrm>
        </p:spPr>
        <p:txBody>
          <a:bodyPr/>
          <a:lstStyle/>
          <a:p>
            <a:pPr>
              <a:spcBef>
                <a:spcPct val="50000"/>
              </a:spcBef>
            </a:pPr>
            <a:r>
              <a:rPr lang="en-GB" altLang="en-US" sz="500" b="0" i="1">
                <a:cs typeface="Calibri" panose="020F0502020204030204" pitchFamily="34" charset="0"/>
              </a:rPr>
              <a:t>Source: </a:t>
            </a:r>
            <a:r>
              <a:rPr lang="en-GB" altLang="en-US" sz="500" b="0" i="1" err="1">
                <a:cs typeface="Calibri" panose="020F0502020204030204" pitchFamily="34" charset="0"/>
              </a:rPr>
              <a:t>NielsenIQ</a:t>
            </a:r>
            <a:r>
              <a:rPr lang="en-GB" altLang="en-US" sz="500" b="0" i="1">
                <a:cs typeface="Calibri" panose="020F0502020204030204" pitchFamily="34" charset="0"/>
              </a:rPr>
              <a:t> </a:t>
            </a:r>
            <a:r>
              <a:rPr lang="en-GB" altLang="en-US" sz="500" b="0" i="1" err="1">
                <a:cs typeface="Calibri" panose="020F0502020204030204" pitchFamily="34" charset="0"/>
              </a:rPr>
              <a:t>Homescan</a:t>
            </a:r>
            <a:r>
              <a:rPr lang="en-GB" altLang="en-US" sz="500" b="0" i="1">
                <a:cs typeface="Calibri" panose="020F0502020204030204" pitchFamily="34" charset="0"/>
              </a:rPr>
              <a:t> SOT based on FMCG [New Base], Benchmark Total Grocers% Change Penetration = % Change in actual buyers</a:t>
            </a:r>
          </a:p>
          <a:p>
            <a:pPr>
              <a:spcBef>
                <a:spcPct val="50000"/>
              </a:spcBef>
            </a:pPr>
            <a:r>
              <a:rPr lang="en-GB" altLang="en-US" sz="500" b="0" i="1">
                <a:cs typeface="Calibri" panose="020F0502020204030204" pitchFamily="34" charset="0"/>
              </a:rPr>
              <a:t>Penetration = Change in shoppers</a:t>
            </a:r>
          </a:p>
          <a:p>
            <a:endParaRPr lang="en-GB" sz="30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a:solidFill>
                  <a:schemeClr val="accent1"/>
                </a:solidFill>
              </a:rPr>
              <a:t>FMCG Essential Retail </a:t>
            </a:r>
            <a:r>
              <a:rPr lang="en-GB" sz="180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sp>
        <p:nvSpPr>
          <p:cNvPr id="6" name="Rectangle 5">
            <a:extLst>
              <a:ext uri="{FF2B5EF4-FFF2-40B4-BE49-F238E27FC236}">
                <a16:creationId xmlns:a16="http://schemas.microsoft.com/office/drawing/2014/main" id="{54D9CC6F-4947-405F-9074-B79DC108ECF8}"/>
              </a:ext>
            </a:extLst>
          </p:cNvPr>
          <p:cNvSpPr/>
          <p:nvPr/>
        </p:nvSpPr>
        <p:spPr>
          <a:xfrm>
            <a:off x="12593" y="2206386"/>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234319" y="2673011"/>
            <a:ext cx="478121" cy="14399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2593" y="2608053"/>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77611" y="2237178"/>
            <a:ext cx="917354" cy="507831"/>
          </a:xfrm>
          <a:prstGeom prst="rect">
            <a:avLst/>
          </a:prstGeom>
          <a:noFill/>
        </p:spPr>
        <p:txBody>
          <a:bodyPr wrap="square" lIns="0" rIns="0" rtlCol="0">
            <a:spAutoFit/>
          </a:bodyPr>
          <a:lstStyle/>
          <a:p>
            <a:pPr algn="l"/>
            <a:r>
              <a:rPr lang="en-GB" sz="900" b="1">
                <a:solidFill>
                  <a:schemeClr val="tx1"/>
                </a:solidFill>
                <a:latin typeface="Montserrat" pitchFamily="2" charset="77"/>
              </a:rPr>
              <a:t>Store Numbers </a:t>
            </a:r>
            <a:r>
              <a:rPr lang="en-GB" sz="900" b="1">
                <a:latin typeface="Montserrat" pitchFamily="2" charset="77"/>
              </a:rPr>
              <a:t>as of 06.11.21 </a:t>
            </a:r>
          </a:p>
          <a:p>
            <a:pPr algn="l"/>
            <a:endParaRPr lang="en-GB" sz="900" b="1">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88097" y="3140047"/>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68" y="3354177"/>
            <a:ext cx="463154" cy="2605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58" y="3682512"/>
            <a:ext cx="218357" cy="231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30699" y="3992672"/>
            <a:ext cx="541621" cy="1308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484" y="4203858"/>
            <a:ext cx="253483" cy="1514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49" y="4415261"/>
            <a:ext cx="357884" cy="810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087172" y="2206386"/>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083061" y="2599986"/>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64014" y="2457356"/>
            <a:ext cx="284310" cy="200055"/>
          </a:xfrm>
          <a:prstGeom prst="rect">
            <a:avLst/>
          </a:prstGeom>
          <a:noFill/>
        </p:spPr>
        <p:txBody>
          <a:bodyPr wrap="square" lIns="0" rIns="0" rtlCol="0">
            <a:spAutoFit/>
          </a:bodyPr>
          <a:lstStyle/>
          <a:p>
            <a:pPr algn="l"/>
            <a:r>
              <a:rPr lang="en-GB" sz="70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48323" y="2457355"/>
            <a:ext cx="614721" cy="200055"/>
          </a:xfrm>
          <a:prstGeom prst="rect">
            <a:avLst/>
          </a:prstGeom>
          <a:noFill/>
        </p:spPr>
        <p:txBody>
          <a:bodyPr wrap="square" lIns="0" rIns="0" rtlCol="0">
            <a:spAutoFit/>
          </a:bodyPr>
          <a:lstStyle/>
          <a:p>
            <a:pPr algn="l"/>
            <a:r>
              <a:rPr lang="en-GB" sz="70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39885" y="2452321"/>
            <a:ext cx="284310" cy="200055"/>
          </a:xfrm>
          <a:prstGeom prst="rect">
            <a:avLst/>
          </a:prstGeom>
          <a:noFill/>
        </p:spPr>
        <p:txBody>
          <a:bodyPr wrap="square" lIns="0" rIns="0" rtlCol="0">
            <a:spAutoFit/>
          </a:bodyPr>
          <a:lstStyle/>
          <a:p>
            <a:pPr algn="l"/>
            <a:r>
              <a:rPr lang="en-GB" sz="70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04874" y="2454174"/>
            <a:ext cx="284310" cy="200055"/>
          </a:xfrm>
          <a:prstGeom prst="rect">
            <a:avLst/>
          </a:prstGeom>
          <a:noFill/>
        </p:spPr>
        <p:txBody>
          <a:bodyPr wrap="square" lIns="0" rIns="0" rtlCol="0">
            <a:spAutoFit/>
          </a:bodyPr>
          <a:lstStyle/>
          <a:p>
            <a:pPr algn="l"/>
            <a:r>
              <a:rPr lang="en-GB" sz="70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885234" y="2452321"/>
            <a:ext cx="284310" cy="200055"/>
          </a:xfrm>
          <a:prstGeom prst="rect">
            <a:avLst/>
          </a:prstGeom>
          <a:noFill/>
        </p:spPr>
        <p:txBody>
          <a:bodyPr wrap="square" lIns="0" rIns="0" rtlCol="0">
            <a:spAutoFit/>
          </a:bodyPr>
          <a:lstStyle/>
          <a:p>
            <a:pPr algn="l"/>
            <a:r>
              <a:rPr lang="en-GB" sz="70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61645" y="2452321"/>
            <a:ext cx="284310" cy="200055"/>
          </a:xfrm>
          <a:prstGeom prst="rect">
            <a:avLst/>
          </a:prstGeom>
          <a:noFill/>
        </p:spPr>
        <p:txBody>
          <a:bodyPr wrap="square" lIns="0" rIns="0" rtlCol="0">
            <a:spAutoFit/>
          </a:bodyPr>
          <a:lstStyle/>
          <a:p>
            <a:pPr algn="l"/>
            <a:r>
              <a:rPr lang="en-GB" sz="70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085523" y="2343698"/>
            <a:ext cx="773611" cy="200055"/>
          </a:xfrm>
          <a:prstGeom prst="rect">
            <a:avLst/>
          </a:prstGeom>
          <a:noFill/>
        </p:spPr>
        <p:txBody>
          <a:bodyPr wrap="square" lIns="0" rIns="0" rtlCol="0">
            <a:spAutoFit/>
          </a:bodyPr>
          <a:lstStyle/>
          <a:p>
            <a:pPr algn="ctr"/>
            <a:r>
              <a:rPr lang="en-GB" sz="700" b="1">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05732" y="2067259"/>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78971" y="2946140"/>
            <a:ext cx="684398" cy="12525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FDE8B8B-3879-47B5-8E0D-0E759D805B56}"/>
              </a:ext>
            </a:extLst>
          </p:cNvPr>
          <p:cNvGrpSpPr/>
          <p:nvPr/>
        </p:nvGrpSpPr>
        <p:grpSpPr>
          <a:xfrm>
            <a:off x="4500447" y="50864"/>
            <a:ext cx="4129251" cy="2798871"/>
            <a:chOff x="4500447" y="50864"/>
            <a:chExt cx="4129251" cy="279887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6249233" y="50864"/>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4500447" y="301849"/>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04.12.21</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88200" y="612858"/>
                <a:ext cx="341644" cy="1028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227988" y="1054161"/>
                <a:ext cx="315964" cy="1404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464" y="1463898"/>
                <a:ext cx="345433" cy="194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818" y="1879072"/>
                <a:ext cx="168726" cy="1785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116658" y="2073333"/>
                <a:ext cx="514003" cy="1241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7988" y="2227117"/>
                <a:ext cx="262068" cy="1565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0775" y="2408426"/>
                <a:ext cx="425768" cy="96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5609" y="2661025"/>
                <a:ext cx="537144" cy="1141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3257" y="1704160"/>
                <a:ext cx="150689" cy="1506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16540" y="1245602"/>
                <a:ext cx="127301" cy="1528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6854" y="843368"/>
                <a:ext cx="601944" cy="11016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a:latin typeface="Montserrat" pitchFamily="2" charset="77"/>
                  </a:rPr>
                  <a:t>£ Spend per Visit</a:t>
                </a:r>
              </a:p>
            </p:txBody>
          </p:sp>
        </p:grpSp>
      </p:grpSp>
      <p:grpSp>
        <p:nvGrpSpPr>
          <p:cNvPr id="27" name="Group 26">
            <a:extLst>
              <a:ext uri="{FF2B5EF4-FFF2-40B4-BE49-F238E27FC236}">
                <a16:creationId xmlns:a16="http://schemas.microsoft.com/office/drawing/2014/main" id="{4C3237A2-58FD-4E35-8C89-AE115B52F307}"/>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303144" y="3206220"/>
              <a:ext cx="391059" cy="1177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43541" y="3463506"/>
              <a:ext cx="316093" cy="14053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940" y="3597372"/>
              <a:ext cx="414800" cy="23332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413642" y="3827492"/>
              <a:ext cx="158358" cy="19015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232463" y="3364918"/>
              <a:ext cx="565462" cy="1034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245" y="4058105"/>
              <a:ext cx="158358" cy="1676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204217" y="4274173"/>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274" y="4430703"/>
              <a:ext cx="168439" cy="16843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4535" y="4654487"/>
              <a:ext cx="228679" cy="13662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59" y="4837159"/>
              <a:ext cx="355762" cy="806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117915" y="2864063"/>
              <a:ext cx="808010" cy="338554"/>
            </a:xfrm>
            <a:prstGeom prst="rect">
              <a:avLst/>
            </a:prstGeom>
            <a:noFill/>
          </p:spPr>
          <p:txBody>
            <a:bodyPr wrap="square" lIns="0" rIns="0" rtlCol="0">
              <a:spAutoFit/>
            </a:bodyPr>
            <a:lstStyle/>
            <a:p>
              <a:pPr algn="ctr"/>
              <a:r>
                <a:rPr lang="en-GB" sz="800" b="1" dirty="0">
                  <a:latin typeface="Montserrat" pitchFamily="2" charset="77"/>
                </a:rPr>
                <a:t>Value Index (52 we 04.12.21)</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233" y="2806578"/>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33CBE7F2-A87C-414F-92A1-0BA40FC46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9" y="454792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719B862D-4427-4273-9E6F-A533A33D9584}"/>
              </a:ext>
            </a:extLst>
          </p:cNvPr>
          <p:cNvGraphicFramePr>
            <a:graphicFrameLocks noGrp="1"/>
          </p:cNvGraphicFramePr>
          <p:nvPr>
            <p:extLst>
              <p:ext uri="{D42A27DB-BD31-4B8C-83A1-F6EECF244321}">
                <p14:modId xmlns:p14="http://schemas.microsoft.com/office/powerpoint/2010/main" val="95806620"/>
              </p:ext>
            </p:extLst>
          </p:nvPr>
        </p:nvGraphicFramePr>
        <p:xfrm>
          <a:off x="1108007" y="2649273"/>
          <a:ext cx="2553316" cy="2036457"/>
        </p:xfrm>
        <a:graphic>
          <a:graphicData uri="http://schemas.openxmlformats.org/drawingml/2006/table">
            <a:tbl>
              <a:tblPr/>
              <a:tblGrid>
                <a:gridCol w="439644">
                  <a:extLst>
                    <a:ext uri="{9D8B030D-6E8A-4147-A177-3AD203B41FA5}">
                      <a16:colId xmlns:a16="http://schemas.microsoft.com/office/drawing/2014/main" val="2233644567"/>
                    </a:ext>
                  </a:extLst>
                </a:gridCol>
                <a:gridCol w="422734">
                  <a:extLst>
                    <a:ext uri="{9D8B030D-6E8A-4147-A177-3AD203B41FA5}">
                      <a16:colId xmlns:a16="http://schemas.microsoft.com/office/drawing/2014/main" val="1352571189"/>
                    </a:ext>
                  </a:extLst>
                </a:gridCol>
                <a:gridCol w="439644">
                  <a:extLst>
                    <a:ext uri="{9D8B030D-6E8A-4147-A177-3AD203B41FA5}">
                      <a16:colId xmlns:a16="http://schemas.microsoft.com/office/drawing/2014/main" val="156598668"/>
                    </a:ext>
                  </a:extLst>
                </a:gridCol>
                <a:gridCol w="405825">
                  <a:extLst>
                    <a:ext uri="{9D8B030D-6E8A-4147-A177-3AD203B41FA5}">
                      <a16:colId xmlns:a16="http://schemas.microsoft.com/office/drawing/2014/main" val="1200644714"/>
                    </a:ext>
                  </a:extLst>
                </a:gridCol>
                <a:gridCol w="439644">
                  <a:extLst>
                    <a:ext uri="{9D8B030D-6E8A-4147-A177-3AD203B41FA5}">
                      <a16:colId xmlns:a16="http://schemas.microsoft.com/office/drawing/2014/main" val="627314767"/>
                    </a:ext>
                  </a:extLst>
                </a:gridCol>
                <a:gridCol w="405825">
                  <a:extLst>
                    <a:ext uri="{9D8B030D-6E8A-4147-A177-3AD203B41FA5}">
                      <a16:colId xmlns:a16="http://schemas.microsoft.com/office/drawing/2014/main" val="615295270"/>
                    </a:ext>
                  </a:extLst>
                </a:gridCol>
              </a:tblGrid>
              <a:tr h="226273">
                <a:tc>
                  <a:txBody>
                    <a:bodyPr/>
                    <a:lstStyle/>
                    <a:p>
                      <a:pPr algn="ctr" fontAlgn="ctr"/>
                      <a:r>
                        <a:rPr lang="en-GB" sz="700" b="0" i="0" u="none" strike="noStrike">
                          <a:solidFill>
                            <a:schemeClr val="tx1"/>
                          </a:solidFill>
                          <a:effectLst/>
                          <a:latin typeface="Arial" panose="020B0604020202020204" pitchFamily="34" charset="0"/>
                        </a:rPr>
                        <a:t>2675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1824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280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194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352</a:t>
                      </a:r>
                    </a:p>
                  </a:txBody>
                  <a:tcPr marL="0" marR="0" marT="0" marB="0" anchor="ctr">
                    <a:lnL>
                      <a:noFill/>
                    </a:lnL>
                    <a:lnR>
                      <a:noFill/>
                    </a:lnR>
                    <a:lnT>
                      <a:noFill/>
                    </a:lnT>
                    <a:lnB>
                      <a:noFill/>
                    </a:lnB>
                  </a:tcPr>
                </a:tc>
                <a:extLst>
                  <a:ext uri="{0D108BD9-81ED-4DB2-BD59-A6C34878D82A}">
                    <a16:rowId xmlns:a16="http://schemas.microsoft.com/office/drawing/2014/main" val="2268254417"/>
                  </a:ext>
                </a:extLst>
              </a:tr>
              <a:tr h="226273">
                <a:tc>
                  <a:txBody>
                    <a:bodyPr/>
                    <a:lstStyle/>
                    <a:p>
                      <a:pPr algn="ctr" fontAlgn="ctr"/>
                      <a:r>
                        <a:rPr lang="en-GB" sz="700" b="0" i="0" u="none" strike="noStrike">
                          <a:solidFill>
                            <a:schemeClr val="tx1"/>
                          </a:solidFill>
                          <a:effectLst/>
                          <a:latin typeface="Arial" panose="020B0604020202020204" pitchFamily="34" charset="0"/>
                        </a:rPr>
                        <a:t>1397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811</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173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144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223</a:t>
                      </a:r>
                    </a:p>
                  </a:txBody>
                  <a:tcPr marL="0" marR="0" marT="0" marB="0" anchor="ctr">
                    <a:lnL>
                      <a:noFill/>
                    </a:lnL>
                    <a:lnR>
                      <a:noFill/>
                    </a:lnR>
                    <a:lnT>
                      <a:noFill/>
                    </a:lnT>
                    <a:lnB>
                      <a:noFill/>
                    </a:lnB>
                  </a:tcPr>
                </a:tc>
                <a:extLst>
                  <a:ext uri="{0D108BD9-81ED-4DB2-BD59-A6C34878D82A}">
                    <a16:rowId xmlns:a16="http://schemas.microsoft.com/office/drawing/2014/main" val="4236038604"/>
                  </a:ext>
                </a:extLst>
              </a:tr>
              <a:tr h="226273">
                <a:tc>
                  <a:txBody>
                    <a:bodyPr/>
                    <a:lstStyle/>
                    <a:p>
                      <a:pPr algn="ctr" fontAlgn="ctr"/>
                      <a:r>
                        <a:rPr lang="en-GB" sz="700" b="0" i="0" u="none" strike="noStrike">
                          <a:solidFill>
                            <a:schemeClr val="tx1"/>
                          </a:solidFill>
                          <a:effectLst/>
                          <a:latin typeface="Arial" panose="020B0604020202020204" pitchFamily="34" charset="0"/>
                        </a:rPr>
                        <a:t>593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134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255</a:t>
                      </a:r>
                    </a:p>
                  </a:txBody>
                  <a:tcPr marL="0" marR="0" marT="0" marB="0" anchor="ctr">
                    <a:lnL>
                      <a:noFill/>
                    </a:lnL>
                    <a:lnR>
                      <a:noFill/>
                    </a:lnR>
                    <a:lnT>
                      <a:noFill/>
                    </a:lnT>
                    <a:lnB>
                      <a:noFill/>
                    </a:lnB>
                  </a:tcPr>
                </a:tc>
                <a:extLst>
                  <a:ext uri="{0D108BD9-81ED-4DB2-BD59-A6C34878D82A}">
                    <a16:rowId xmlns:a16="http://schemas.microsoft.com/office/drawing/2014/main" val="427882112"/>
                  </a:ext>
                </a:extLst>
              </a:tr>
              <a:tr h="226273">
                <a:tc>
                  <a:txBody>
                    <a:bodyPr/>
                    <a:lstStyle/>
                    <a:p>
                      <a:pPr algn="ctr" fontAlgn="ctr"/>
                      <a:r>
                        <a:rPr lang="en-GB" sz="700" b="0" i="0" u="none" strike="noStrike">
                          <a:solidFill>
                            <a:schemeClr val="tx1"/>
                          </a:solidFill>
                          <a:effectLst/>
                          <a:latin typeface="Arial" panose="020B0604020202020204" pitchFamily="34" charset="0"/>
                        </a:rPr>
                        <a:t>497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243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53</a:t>
                      </a:r>
                    </a:p>
                  </a:txBody>
                  <a:tcPr marL="0" marR="0" marT="0" marB="0" anchor="ctr">
                    <a:lnL>
                      <a:noFill/>
                    </a:lnL>
                    <a:lnR>
                      <a:noFill/>
                    </a:lnR>
                    <a:lnT>
                      <a:noFill/>
                    </a:lnT>
                    <a:lnB>
                      <a:noFill/>
                    </a:lnB>
                  </a:tcPr>
                </a:tc>
                <a:extLst>
                  <a:ext uri="{0D108BD9-81ED-4DB2-BD59-A6C34878D82A}">
                    <a16:rowId xmlns:a16="http://schemas.microsoft.com/office/drawing/2014/main" val="4066455318"/>
                  </a:ext>
                </a:extLst>
              </a:tr>
              <a:tr h="226273">
                <a:tc>
                  <a:txBody>
                    <a:bodyPr/>
                    <a:lstStyle/>
                    <a:p>
                      <a:pPr algn="ctr" fontAlgn="ctr"/>
                      <a:r>
                        <a:rPr lang="en-GB" sz="700" b="0" i="0" u="none" strike="noStrike">
                          <a:solidFill>
                            <a:schemeClr val="tx1"/>
                          </a:solidFill>
                          <a:effectLst/>
                          <a:latin typeface="Arial" panose="020B0604020202020204" pitchFamily="34" charset="0"/>
                        </a:rPr>
                        <a:t>3727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2719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828</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extLst>
                  <a:ext uri="{0D108BD9-81ED-4DB2-BD59-A6C34878D82A}">
                    <a16:rowId xmlns:a16="http://schemas.microsoft.com/office/drawing/2014/main" val="351813091"/>
                  </a:ext>
                </a:extLst>
              </a:tr>
              <a:tr h="226273">
                <a:tc>
                  <a:txBody>
                    <a:bodyPr/>
                    <a:lstStyle/>
                    <a:p>
                      <a:pPr algn="ctr" fontAlgn="ctr"/>
                      <a:r>
                        <a:rPr lang="en-GB" sz="700" b="0" i="0" u="none" strike="noStrike">
                          <a:solidFill>
                            <a:schemeClr val="tx1"/>
                          </a:solidFill>
                          <a:effectLst/>
                          <a:latin typeface="Arial" panose="020B0604020202020204" pitchFamily="34" charset="0"/>
                        </a:rPr>
                        <a:t>333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209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3288677024"/>
                  </a:ext>
                </a:extLst>
              </a:tr>
              <a:tr h="226273">
                <a:tc>
                  <a:txBody>
                    <a:bodyPr/>
                    <a:lstStyle/>
                    <a:p>
                      <a:pPr algn="ctr" fontAlgn="ctr"/>
                      <a:r>
                        <a:rPr lang="en-GB" sz="700" b="0" i="0" u="none" strike="noStrike">
                          <a:solidFill>
                            <a:schemeClr val="tx1"/>
                          </a:solidFill>
                          <a:effectLst/>
                          <a:latin typeface="Arial" panose="020B0604020202020204" pitchFamily="34" charset="0"/>
                        </a:rPr>
                        <a:t>998</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522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300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156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508110731"/>
                  </a:ext>
                </a:extLst>
              </a:tr>
              <a:tr h="226273">
                <a:tc>
                  <a:txBody>
                    <a:bodyPr/>
                    <a:lstStyle/>
                    <a:p>
                      <a:pPr algn="ctr" fontAlgn="ctr"/>
                      <a:r>
                        <a:rPr lang="en-GB" sz="700" b="0" i="0" u="none" strike="noStrike">
                          <a:solidFill>
                            <a:schemeClr val="tx1"/>
                          </a:solidFill>
                          <a:effectLst/>
                          <a:latin typeface="Arial" panose="020B0604020202020204" pitchFamily="34" charset="0"/>
                        </a:rPr>
                        <a:t>956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836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extLst>
                  <a:ext uri="{0D108BD9-81ED-4DB2-BD59-A6C34878D82A}">
                    <a16:rowId xmlns:a16="http://schemas.microsoft.com/office/drawing/2014/main" val="1776811167"/>
                  </a:ext>
                </a:extLst>
              </a:tr>
              <a:tr h="226273">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extLst>
                  <a:ext uri="{0D108BD9-81ED-4DB2-BD59-A6C34878D82A}">
                    <a16:rowId xmlns:a16="http://schemas.microsoft.com/office/drawing/2014/main" val="271393548"/>
                  </a:ext>
                </a:extLst>
              </a:tr>
            </a:tbl>
          </a:graphicData>
        </a:graphic>
      </p:graphicFrame>
      <p:graphicFrame>
        <p:nvGraphicFramePr>
          <p:cNvPr id="7" name="Table 6">
            <a:extLst>
              <a:ext uri="{FF2B5EF4-FFF2-40B4-BE49-F238E27FC236}">
                <a16:creationId xmlns:a16="http://schemas.microsoft.com/office/drawing/2014/main" id="{7FD723F4-89DF-4B0E-850F-43714794411C}"/>
              </a:ext>
            </a:extLst>
          </p:cNvPr>
          <p:cNvGraphicFramePr>
            <a:graphicFrameLocks noGrp="1"/>
          </p:cNvGraphicFramePr>
          <p:nvPr>
            <p:extLst>
              <p:ext uri="{D42A27DB-BD31-4B8C-83A1-F6EECF244321}">
                <p14:modId xmlns:p14="http://schemas.microsoft.com/office/powerpoint/2010/main" val="158356420"/>
              </p:ext>
            </p:extLst>
          </p:nvPr>
        </p:nvGraphicFramePr>
        <p:xfrm>
          <a:off x="5585238" y="592442"/>
          <a:ext cx="3036302" cy="2236300"/>
        </p:xfrm>
        <a:graphic>
          <a:graphicData uri="http://schemas.openxmlformats.org/drawingml/2006/table">
            <a:tbl>
              <a:tblPr/>
              <a:tblGrid>
                <a:gridCol w="337367">
                  <a:extLst>
                    <a:ext uri="{9D8B030D-6E8A-4147-A177-3AD203B41FA5}">
                      <a16:colId xmlns:a16="http://schemas.microsoft.com/office/drawing/2014/main" val="2803101108"/>
                    </a:ext>
                  </a:extLst>
                </a:gridCol>
                <a:gridCol w="337367">
                  <a:extLst>
                    <a:ext uri="{9D8B030D-6E8A-4147-A177-3AD203B41FA5}">
                      <a16:colId xmlns:a16="http://schemas.microsoft.com/office/drawing/2014/main" val="3968518908"/>
                    </a:ext>
                  </a:extLst>
                </a:gridCol>
                <a:gridCol w="257786">
                  <a:extLst>
                    <a:ext uri="{9D8B030D-6E8A-4147-A177-3AD203B41FA5}">
                      <a16:colId xmlns:a16="http://schemas.microsoft.com/office/drawing/2014/main" val="2118581539"/>
                    </a:ext>
                  </a:extLst>
                </a:gridCol>
                <a:gridCol w="416948">
                  <a:extLst>
                    <a:ext uri="{9D8B030D-6E8A-4147-A177-3AD203B41FA5}">
                      <a16:colId xmlns:a16="http://schemas.microsoft.com/office/drawing/2014/main" val="2878910343"/>
                    </a:ext>
                  </a:extLst>
                </a:gridCol>
                <a:gridCol w="337367">
                  <a:extLst>
                    <a:ext uri="{9D8B030D-6E8A-4147-A177-3AD203B41FA5}">
                      <a16:colId xmlns:a16="http://schemas.microsoft.com/office/drawing/2014/main" val="3726698911"/>
                    </a:ext>
                  </a:extLst>
                </a:gridCol>
                <a:gridCol w="330571">
                  <a:extLst>
                    <a:ext uri="{9D8B030D-6E8A-4147-A177-3AD203B41FA5}">
                      <a16:colId xmlns:a16="http://schemas.microsoft.com/office/drawing/2014/main" val="625532712"/>
                    </a:ext>
                  </a:extLst>
                </a:gridCol>
                <a:gridCol w="344162">
                  <a:extLst>
                    <a:ext uri="{9D8B030D-6E8A-4147-A177-3AD203B41FA5}">
                      <a16:colId xmlns:a16="http://schemas.microsoft.com/office/drawing/2014/main" val="3689777563"/>
                    </a:ext>
                  </a:extLst>
                </a:gridCol>
                <a:gridCol w="337367">
                  <a:extLst>
                    <a:ext uri="{9D8B030D-6E8A-4147-A177-3AD203B41FA5}">
                      <a16:colId xmlns:a16="http://schemas.microsoft.com/office/drawing/2014/main" val="2206809974"/>
                    </a:ext>
                  </a:extLst>
                </a:gridCol>
                <a:gridCol w="337367">
                  <a:extLst>
                    <a:ext uri="{9D8B030D-6E8A-4147-A177-3AD203B41FA5}">
                      <a16:colId xmlns:a16="http://schemas.microsoft.com/office/drawing/2014/main" val="1451545365"/>
                    </a:ext>
                  </a:extLst>
                </a:gridCol>
              </a:tblGrid>
              <a:tr h="203300">
                <a:tc>
                  <a:txBody>
                    <a:bodyPr/>
                    <a:lstStyle/>
                    <a:p>
                      <a:pPr algn="r" fontAlgn="b"/>
                      <a:r>
                        <a:rPr lang="en-GB" sz="700" b="0" i="0" u="none" strike="noStrike" dirty="0">
                          <a:solidFill>
                            <a:srgbClr val="000000"/>
                          </a:solidFill>
                          <a:effectLst/>
                          <a:latin typeface="+mn-lt"/>
                        </a:rPr>
                        <a:t>27.1%</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27.2%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86.7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85.1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28.77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27.67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-3.8%</a:t>
                      </a:r>
                    </a:p>
                  </a:txBody>
                  <a:tcPr marL="0" marR="0" marT="0" marB="0" anchor="b">
                    <a:lnL>
                      <a:noFill/>
                    </a:lnL>
                    <a:lnR>
                      <a:noFill/>
                    </a:lnR>
                    <a:lnT>
                      <a:noFill/>
                    </a:lnT>
                    <a:lnB>
                      <a:noFill/>
                    </a:lnB>
                  </a:tcPr>
                </a:tc>
                <a:extLst>
                  <a:ext uri="{0D108BD9-81ED-4DB2-BD59-A6C34878D82A}">
                    <a16:rowId xmlns:a16="http://schemas.microsoft.com/office/drawing/2014/main" val="3550790045"/>
                  </a:ext>
                </a:extLst>
              </a:tr>
              <a:tr h="203300">
                <a:tc>
                  <a:txBody>
                    <a:bodyPr/>
                    <a:lstStyle/>
                    <a:p>
                      <a:pPr algn="r" fontAlgn="b"/>
                      <a:r>
                        <a:rPr lang="en-GB" sz="700" b="0" i="0" u="none" strike="noStrike">
                          <a:solidFill>
                            <a:srgbClr val="000000"/>
                          </a:solidFill>
                          <a:effectLst/>
                          <a:latin typeface="+mn-lt"/>
                        </a:rPr>
                        <a:t>12.5%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12.2%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70.4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30.46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28.64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-6.0%</a:t>
                      </a:r>
                    </a:p>
                  </a:txBody>
                  <a:tcPr marL="0" marR="0" marT="0" marB="0" anchor="b">
                    <a:lnL>
                      <a:noFill/>
                    </a:lnL>
                    <a:lnR>
                      <a:noFill/>
                    </a:lnR>
                    <a:lnT>
                      <a:noFill/>
                    </a:lnT>
                    <a:lnB>
                      <a:noFill/>
                    </a:lnB>
                  </a:tcPr>
                </a:tc>
                <a:extLst>
                  <a:ext uri="{0D108BD9-81ED-4DB2-BD59-A6C34878D82A}">
                    <a16:rowId xmlns:a16="http://schemas.microsoft.com/office/drawing/2014/main" val="3707052678"/>
                  </a:ext>
                </a:extLst>
              </a:tr>
              <a:tr h="203300">
                <a:tc>
                  <a:txBody>
                    <a:bodyPr/>
                    <a:lstStyle/>
                    <a:p>
                      <a:pPr algn="r" fontAlgn="b"/>
                      <a:r>
                        <a:rPr lang="en-GB" sz="700" b="0" i="0" u="none" strike="noStrike">
                          <a:solidFill>
                            <a:srgbClr val="000000"/>
                          </a:solidFill>
                          <a:effectLst/>
                          <a:latin typeface="+mn-lt"/>
                        </a:rPr>
                        <a:t>14.0%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13.8%</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68.8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66.5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27.13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26.16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-3.6%</a:t>
                      </a:r>
                    </a:p>
                  </a:txBody>
                  <a:tcPr marL="0" marR="0" marT="0" marB="0" anchor="b">
                    <a:lnL>
                      <a:noFill/>
                    </a:lnL>
                    <a:lnR>
                      <a:noFill/>
                    </a:lnR>
                    <a:lnT>
                      <a:noFill/>
                    </a:lnT>
                    <a:lnB>
                      <a:noFill/>
                    </a:lnB>
                  </a:tcPr>
                </a:tc>
                <a:extLst>
                  <a:ext uri="{0D108BD9-81ED-4DB2-BD59-A6C34878D82A}">
                    <a16:rowId xmlns:a16="http://schemas.microsoft.com/office/drawing/2014/main" val="3213111096"/>
                  </a:ext>
                </a:extLst>
              </a:tr>
              <a:tr h="203300">
                <a:tc>
                  <a:txBody>
                    <a:bodyPr/>
                    <a:lstStyle/>
                    <a:p>
                      <a:pPr algn="r" fontAlgn="b"/>
                      <a:r>
                        <a:rPr lang="en-GB" sz="700" b="0" i="0" u="none" strike="noStrike">
                          <a:solidFill>
                            <a:srgbClr val="000000"/>
                          </a:solidFill>
                          <a:effectLst/>
                          <a:latin typeface="+mn-lt"/>
                        </a:rPr>
                        <a:t>9.7%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9.5%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62.6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28.51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27.08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-5.0%</a:t>
                      </a:r>
                    </a:p>
                  </a:txBody>
                  <a:tcPr marL="0" marR="0" marT="0" marB="0" anchor="b">
                    <a:lnL>
                      <a:noFill/>
                    </a:lnL>
                    <a:lnR>
                      <a:noFill/>
                    </a:lnR>
                    <a:lnT>
                      <a:noFill/>
                    </a:lnT>
                    <a:lnB>
                      <a:noFill/>
                    </a:lnB>
                  </a:tcPr>
                </a:tc>
                <a:extLst>
                  <a:ext uri="{0D108BD9-81ED-4DB2-BD59-A6C34878D82A}">
                    <a16:rowId xmlns:a16="http://schemas.microsoft.com/office/drawing/2014/main" val="3248989299"/>
                  </a:ext>
                </a:extLst>
              </a:tr>
              <a:tr h="203300">
                <a:tc>
                  <a:txBody>
                    <a:bodyPr/>
                    <a:lstStyle/>
                    <a:p>
                      <a:pPr algn="r" fontAlgn="b"/>
                      <a:r>
                        <a:rPr lang="en-GB" sz="700" b="0" i="0" u="none" strike="noStrike">
                          <a:solidFill>
                            <a:srgbClr val="000000"/>
                          </a:solidFill>
                          <a:effectLst/>
                          <a:latin typeface="+mn-lt"/>
                        </a:rPr>
                        <a:t>4.8%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53.6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49.6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10.37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9.53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-8.1%</a:t>
                      </a:r>
                    </a:p>
                  </a:txBody>
                  <a:tcPr marL="0" marR="0" marT="0" marB="0" anchor="b">
                    <a:lnL>
                      <a:noFill/>
                    </a:lnL>
                    <a:lnR>
                      <a:noFill/>
                    </a:lnR>
                    <a:lnT>
                      <a:noFill/>
                    </a:lnT>
                    <a:lnB>
                      <a:noFill/>
                    </a:lnB>
                  </a:tcPr>
                </a:tc>
                <a:extLst>
                  <a:ext uri="{0D108BD9-81ED-4DB2-BD59-A6C34878D82A}">
                    <a16:rowId xmlns:a16="http://schemas.microsoft.com/office/drawing/2014/main" val="2279361796"/>
                  </a:ext>
                </a:extLst>
              </a:tr>
              <a:tr h="203300">
                <a:tc>
                  <a:txBody>
                    <a:bodyPr/>
                    <a:lstStyle/>
                    <a:p>
                      <a:pPr algn="r" fontAlgn="b"/>
                      <a:r>
                        <a:rPr lang="en-GB" sz="700" b="0" i="0" u="none" strike="noStrike">
                          <a:solidFill>
                            <a:srgbClr val="000000"/>
                          </a:solidFill>
                          <a:effectLst/>
                          <a:latin typeface="+mn-lt"/>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25.4</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25.2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25.98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25.50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-1.8%</a:t>
                      </a:r>
                    </a:p>
                  </a:txBody>
                  <a:tcPr marL="0" marR="0" marT="0" marB="0" anchor="b">
                    <a:lnL>
                      <a:noFill/>
                    </a:lnL>
                    <a:lnR>
                      <a:noFill/>
                    </a:lnR>
                    <a:lnT>
                      <a:noFill/>
                    </a:lnT>
                    <a:lnB>
                      <a:noFill/>
                    </a:lnB>
                  </a:tcPr>
                </a:tc>
                <a:extLst>
                  <a:ext uri="{0D108BD9-81ED-4DB2-BD59-A6C34878D82A}">
                    <a16:rowId xmlns:a16="http://schemas.microsoft.com/office/drawing/2014/main" val="963893436"/>
                  </a:ext>
                </a:extLst>
              </a:tr>
              <a:tr h="203300">
                <a:tc>
                  <a:txBody>
                    <a:bodyPr/>
                    <a:lstStyle/>
                    <a:p>
                      <a:pPr algn="r" fontAlgn="b"/>
                      <a:r>
                        <a:rPr lang="en-GB" sz="700" b="0" i="0" u="none" strike="noStrike">
                          <a:solidFill>
                            <a:srgbClr val="000000"/>
                          </a:solidFill>
                          <a:effectLst/>
                          <a:latin typeface="+mn-lt"/>
                        </a:rPr>
                        <a:t>3.2%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3.4%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45.8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47.2</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3.9%</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17.10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16.60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-2.9%</a:t>
                      </a:r>
                    </a:p>
                  </a:txBody>
                  <a:tcPr marL="0" marR="0" marT="0" marB="0" anchor="b">
                    <a:lnL>
                      <a:noFill/>
                    </a:lnL>
                    <a:lnR>
                      <a:noFill/>
                    </a:lnR>
                    <a:lnT>
                      <a:noFill/>
                    </a:lnT>
                    <a:lnB>
                      <a:noFill/>
                    </a:lnB>
                  </a:tcPr>
                </a:tc>
                <a:extLst>
                  <a:ext uri="{0D108BD9-81ED-4DB2-BD59-A6C34878D82A}">
                    <a16:rowId xmlns:a16="http://schemas.microsoft.com/office/drawing/2014/main" val="3686899780"/>
                  </a:ext>
                </a:extLst>
              </a:tr>
              <a:tr h="203300">
                <a:tc>
                  <a:txBody>
                    <a:bodyPr/>
                    <a:lstStyle/>
                    <a:p>
                      <a:pPr algn="r" fontAlgn="b"/>
                      <a:r>
                        <a:rPr lang="en-GB" sz="700" b="0" i="0" u="none" strike="noStrike">
                          <a:solidFill>
                            <a:srgbClr val="000000"/>
                          </a:solidFill>
                          <a:effectLst/>
                          <a:latin typeface="+mn-lt"/>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52.2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19.82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20.83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5.1%</a:t>
                      </a:r>
                    </a:p>
                  </a:txBody>
                  <a:tcPr marL="0" marR="0" marT="0" marB="0" anchor="b">
                    <a:lnL>
                      <a:noFill/>
                    </a:lnL>
                    <a:lnR>
                      <a:noFill/>
                    </a:lnR>
                    <a:lnT>
                      <a:noFill/>
                    </a:lnT>
                    <a:lnB>
                      <a:noFill/>
                    </a:lnB>
                  </a:tcPr>
                </a:tc>
                <a:extLst>
                  <a:ext uri="{0D108BD9-81ED-4DB2-BD59-A6C34878D82A}">
                    <a16:rowId xmlns:a16="http://schemas.microsoft.com/office/drawing/2014/main" val="4096345886"/>
                  </a:ext>
                </a:extLst>
              </a:tr>
              <a:tr h="203300">
                <a:tc>
                  <a:txBody>
                    <a:bodyPr/>
                    <a:lstStyle/>
                    <a:p>
                      <a:pPr algn="r" fontAlgn="b"/>
                      <a:r>
                        <a:rPr lang="en-GB" sz="700" b="0" i="0" u="none" strike="noStrike">
                          <a:solidFill>
                            <a:srgbClr val="000000"/>
                          </a:solidFill>
                          <a:effectLst/>
                          <a:latin typeface="+mn-lt"/>
                        </a:rPr>
                        <a:t>6.7%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13.0%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21.67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21.74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0.3%</a:t>
                      </a:r>
                    </a:p>
                  </a:txBody>
                  <a:tcPr marL="0" marR="0" marT="0" marB="0" anchor="b">
                    <a:lnL>
                      <a:noFill/>
                    </a:lnL>
                    <a:lnR>
                      <a:noFill/>
                    </a:lnR>
                    <a:lnT>
                      <a:noFill/>
                    </a:lnT>
                    <a:lnB>
                      <a:noFill/>
                    </a:lnB>
                  </a:tcPr>
                </a:tc>
                <a:extLst>
                  <a:ext uri="{0D108BD9-81ED-4DB2-BD59-A6C34878D82A}">
                    <a16:rowId xmlns:a16="http://schemas.microsoft.com/office/drawing/2014/main" val="1027537569"/>
                  </a:ext>
                </a:extLst>
              </a:tr>
              <a:tr h="203300">
                <a:tc>
                  <a:txBody>
                    <a:bodyPr/>
                    <a:lstStyle/>
                    <a:p>
                      <a:pPr algn="r" fontAlgn="b"/>
                      <a:r>
                        <a:rPr lang="en-GB" sz="700" b="0" i="0" u="none" strike="noStrike">
                          <a:solidFill>
                            <a:srgbClr val="000000"/>
                          </a:solidFill>
                          <a:effectLst/>
                          <a:latin typeface="+mn-lt"/>
                        </a:rPr>
                        <a:t>10.1%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10.6%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65.4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26.23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24.76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-5.6%</a:t>
                      </a:r>
                    </a:p>
                  </a:txBody>
                  <a:tcPr marL="0" marR="0" marT="0" marB="0" anchor="b">
                    <a:lnL>
                      <a:noFill/>
                    </a:lnL>
                    <a:lnR>
                      <a:noFill/>
                    </a:lnR>
                    <a:lnT>
                      <a:noFill/>
                    </a:lnT>
                    <a:lnB>
                      <a:noFill/>
                    </a:lnB>
                  </a:tcPr>
                </a:tc>
                <a:extLst>
                  <a:ext uri="{0D108BD9-81ED-4DB2-BD59-A6C34878D82A}">
                    <a16:rowId xmlns:a16="http://schemas.microsoft.com/office/drawing/2014/main" val="252701117"/>
                  </a:ext>
                </a:extLst>
              </a:tr>
              <a:tr h="203300">
                <a:tc>
                  <a:txBody>
                    <a:bodyPr/>
                    <a:lstStyle/>
                    <a:p>
                      <a:pPr algn="r" fontAlgn="b"/>
                      <a:r>
                        <a:rPr lang="en-GB" sz="700" b="0" i="0" u="none" strike="noStrike">
                          <a:solidFill>
                            <a:srgbClr val="000000"/>
                          </a:solidFill>
                          <a:effectLst/>
                          <a:latin typeface="+mn-lt"/>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1.7%</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4.5%</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4.7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5.0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7.3%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77.81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n-lt"/>
                        </a:rPr>
                        <a:t>71.76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n-lt"/>
                        </a:rPr>
                        <a:t>-7.8%</a:t>
                      </a:r>
                    </a:p>
                  </a:txBody>
                  <a:tcPr marL="0" marR="0" marT="0" marB="0" anchor="b">
                    <a:lnL>
                      <a:noFill/>
                    </a:lnL>
                    <a:lnR>
                      <a:noFill/>
                    </a:lnR>
                    <a:lnT>
                      <a:noFill/>
                    </a:lnT>
                    <a:lnB>
                      <a:noFill/>
                    </a:lnB>
                  </a:tcPr>
                </a:tc>
                <a:extLst>
                  <a:ext uri="{0D108BD9-81ED-4DB2-BD59-A6C34878D82A}">
                    <a16:rowId xmlns:a16="http://schemas.microsoft.com/office/drawing/2014/main" val="4569994"/>
                  </a:ext>
                </a:extLst>
              </a:tr>
            </a:tbl>
          </a:graphicData>
        </a:graphic>
      </p:graphicFrame>
      <p:graphicFrame>
        <p:nvGraphicFramePr>
          <p:cNvPr id="35" name="Table 34">
            <a:extLst>
              <a:ext uri="{FF2B5EF4-FFF2-40B4-BE49-F238E27FC236}">
                <a16:creationId xmlns:a16="http://schemas.microsoft.com/office/drawing/2014/main" id="{05BED06B-C291-48D8-B591-6AB715A7ABE8}"/>
              </a:ext>
            </a:extLst>
          </p:cNvPr>
          <p:cNvGraphicFramePr>
            <a:graphicFrameLocks noGrp="1"/>
          </p:cNvGraphicFramePr>
          <p:nvPr>
            <p:extLst>
              <p:ext uri="{D42A27DB-BD31-4B8C-83A1-F6EECF244321}">
                <p14:modId xmlns:p14="http://schemas.microsoft.com/office/powerpoint/2010/main" val="961115092"/>
              </p:ext>
            </p:extLst>
          </p:nvPr>
        </p:nvGraphicFramePr>
        <p:xfrm>
          <a:off x="5068078" y="3157826"/>
          <a:ext cx="4055799" cy="1997974"/>
        </p:xfrm>
        <a:graphic>
          <a:graphicData uri="http://schemas.openxmlformats.org/drawingml/2006/table">
            <a:tbl>
              <a:tblPr/>
              <a:tblGrid>
                <a:gridCol w="443170">
                  <a:extLst>
                    <a:ext uri="{9D8B030D-6E8A-4147-A177-3AD203B41FA5}">
                      <a16:colId xmlns:a16="http://schemas.microsoft.com/office/drawing/2014/main" val="1591798721"/>
                    </a:ext>
                  </a:extLst>
                </a:gridCol>
                <a:gridCol w="474825">
                  <a:extLst>
                    <a:ext uri="{9D8B030D-6E8A-4147-A177-3AD203B41FA5}">
                      <a16:colId xmlns:a16="http://schemas.microsoft.com/office/drawing/2014/main" val="2045514014"/>
                    </a:ext>
                  </a:extLst>
                </a:gridCol>
                <a:gridCol w="706303">
                  <a:extLst>
                    <a:ext uri="{9D8B030D-6E8A-4147-A177-3AD203B41FA5}">
                      <a16:colId xmlns:a16="http://schemas.microsoft.com/office/drawing/2014/main" val="3239100012"/>
                    </a:ext>
                  </a:extLst>
                </a:gridCol>
                <a:gridCol w="801267">
                  <a:extLst>
                    <a:ext uri="{9D8B030D-6E8A-4147-A177-3AD203B41FA5}">
                      <a16:colId xmlns:a16="http://schemas.microsoft.com/office/drawing/2014/main" val="3189802555"/>
                    </a:ext>
                  </a:extLst>
                </a:gridCol>
                <a:gridCol w="530222">
                  <a:extLst>
                    <a:ext uri="{9D8B030D-6E8A-4147-A177-3AD203B41FA5}">
                      <a16:colId xmlns:a16="http://schemas.microsoft.com/office/drawing/2014/main" val="3875647450"/>
                    </a:ext>
                  </a:extLst>
                </a:gridCol>
                <a:gridCol w="569790">
                  <a:extLst>
                    <a:ext uri="{9D8B030D-6E8A-4147-A177-3AD203B41FA5}">
                      <a16:colId xmlns:a16="http://schemas.microsoft.com/office/drawing/2014/main" val="4001270005"/>
                    </a:ext>
                  </a:extLst>
                </a:gridCol>
                <a:gridCol w="530222">
                  <a:extLst>
                    <a:ext uri="{9D8B030D-6E8A-4147-A177-3AD203B41FA5}">
                      <a16:colId xmlns:a16="http://schemas.microsoft.com/office/drawing/2014/main" val="4050484047"/>
                    </a:ext>
                  </a:extLst>
                </a:gridCol>
              </a:tblGrid>
              <a:tr h="181634">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3458129464"/>
                  </a:ext>
                </a:extLst>
              </a:tr>
              <a:tr h="181634">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3650818708"/>
                  </a:ext>
                </a:extLst>
              </a:tr>
              <a:tr h="181634">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132</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134</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3233194744"/>
                  </a:ext>
                </a:extLst>
              </a:tr>
              <a:tr h="181634">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extLst>
                  <a:ext uri="{0D108BD9-81ED-4DB2-BD59-A6C34878D82A}">
                    <a16:rowId xmlns:a16="http://schemas.microsoft.com/office/drawing/2014/main" val="473623433"/>
                  </a:ext>
                </a:extLst>
              </a:tr>
              <a:tr h="181634">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150</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44697144"/>
                  </a:ext>
                </a:extLst>
              </a:tr>
              <a:tr h="181634">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147</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2517470622"/>
                  </a:ext>
                </a:extLst>
              </a:tr>
              <a:tr h="181634">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406781169"/>
                  </a:ext>
                </a:extLst>
              </a:tr>
              <a:tr h="181634">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2642255038"/>
                  </a:ext>
                </a:extLst>
              </a:tr>
              <a:tr h="181634">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1052971708"/>
                  </a:ext>
                </a:extLst>
              </a:tr>
              <a:tr h="181634">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extLst>
                  <a:ext uri="{0D108BD9-81ED-4DB2-BD59-A6C34878D82A}">
                    <a16:rowId xmlns:a16="http://schemas.microsoft.com/office/drawing/2014/main" val="3301113064"/>
                  </a:ext>
                </a:extLst>
              </a:tr>
              <a:tr h="181634">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154</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132</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65</a:t>
                      </a:r>
                    </a:p>
                  </a:txBody>
                  <a:tcPr marL="0" marR="0" marT="0" marB="0" anchor="ctr">
                    <a:lnL>
                      <a:noFill/>
                    </a:lnL>
                    <a:lnR>
                      <a:noFill/>
                    </a:lnR>
                    <a:lnT>
                      <a:noFill/>
                    </a:lnT>
                    <a:lnB>
                      <a:noFill/>
                    </a:lnB>
                  </a:tcPr>
                </a:tc>
                <a:extLst>
                  <a:ext uri="{0D108BD9-81ED-4DB2-BD59-A6C34878D82A}">
                    <a16:rowId xmlns:a16="http://schemas.microsoft.com/office/drawing/2014/main" val="2348798609"/>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a:solidFill>
                  <a:schemeClr val="accent1"/>
                </a:solidFill>
              </a:rPr>
              <a:t>FMCG </a:t>
            </a:r>
            <a:r>
              <a:rPr lang="en-GB" sz="200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a:latin typeface="Montserrat" pitchFamily="2" charset="77"/>
              </a:rPr>
              <a:t>Source: </a:t>
            </a:r>
            <a:r>
              <a:rPr lang="en-GB" sz="800" err="1">
                <a:latin typeface="Montserrat" pitchFamily="2" charset="77"/>
              </a:rPr>
              <a:t>NielsenIQ</a:t>
            </a:r>
            <a:r>
              <a:rPr lang="en-GB" sz="800">
                <a:latin typeface="Montserrat" pitchFamily="2" charset="77"/>
              </a:rPr>
              <a:t> </a:t>
            </a:r>
            <a:r>
              <a:rPr lang="en-GB" sz="800" err="1">
                <a:latin typeface="Montserrat" pitchFamily="2" charset="77"/>
              </a:rPr>
              <a:t>Homescan</a:t>
            </a:r>
            <a:r>
              <a:rPr lang="en-GB" sz="80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62577" y="627075"/>
            <a:ext cx="1105674" cy="332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95" y="3021385"/>
            <a:ext cx="1049251" cy="590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1" y="1548143"/>
            <a:ext cx="1231287" cy="2253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132656" y="2289620"/>
            <a:ext cx="972557" cy="432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Aldi logo and symbol, meaning, history, PNG">
            <a:extLst>
              <a:ext uri="{FF2B5EF4-FFF2-40B4-BE49-F238E27FC236}">
                <a16:creationId xmlns:a16="http://schemas.microsoft.com/office/drawing/2014/main" id="{F02841A3-BA10-4D60-A0C8-A037D0A5757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067" t="2987" r="27899" b="3010"/>
          <a:stretch/>
        </p:blipFill>
        <p:spPr bwMode="auto">
          <a:xfrm>
            <a:off x="458017" y="3988990"/>
            <a:ext cx="530191" cy="6366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31288" y="518843"/>
            <a:ext cx="7612051" cy="4401205"/>
          </a:xfrm>
          <a:prstGeom prst="rect">
            <a:avLst/>
          </a:prstGeom>
          <a:noFill/>
        </p:spPr>
        <p:txBody>
          <a:bodyPr wrap="square" lIns="0" rIns="0" rtlCol="0">
            <a:spAutoFit/>
          </a:bodyPr>
          <a:lstStyle/>
          <a:p>
            <a:pPr marL="171450" indent="-171450" algn="l">
              <a:buFont typeface="Wingdings" panose="05000000000000000000" pitchFamily="2" charset="2"/>
              <a:buChar char="Ø"/>
            </a:pPr>
            <a:r>
              <a:rPr lang="en-GB" sz="1000" b="1" dirty="0">
                <a:solidFill>
                  <a:srgbClr val="FF0000"/>
                </a:solidFill>
                <a:latin typeface="Montserrat" panose="00000500000000000000" pitchFamily="2" charset="0"/>
              </a:rPr>
              <a:t>Tesco </a:t>
            </a:r>
            <a:r>
              <a:rPr lang="en-GB" sz="1000" dirty="0">
                <a:solidFill>
                  <a:srgbClr val="000000"/>
                </a:solidFill>
                <a:effectLst/>
                <a:latin typeface="Montserrat" panose="00000500000000000000" pitchFamily="2" charset="0"/>
                <a:ea typeface="Calibri" panose="020F0502020204030204" pitchFamily="34" charset="0"/>
              </a:rPr>
              <a:t>look to be paving the way to reducing packaging on everyday items. The new way of winding toilet paper means that the supermarket giant can reduce the size of its large multipacks without changing the number of sheets in each pack. Tesco claims that it will save 67 tonnes of plastic packaging each year because of the winding toilet paper more tightly.</a:t>
            </a:r>
            <a:r>
              <a:rPr lang="en-GB" sz="1000" b="0" i="0" dirty="0">
                <a:solidFill>
                  <a:srgbClr val="000000"/>
                </a:solidFill>
                <a:effectLst/>
                <a:latin typeface="Montserrat" panose="00000500000000000000" pitchFamily="2" charset="0"/>
              </a:rPr>
              <a:t> </a:t>
            </a:r>
            <a:endParaRPr lang="en-GB" sz="1000" b="1" dirty="0">
              <a:solidFill>
                <a:srgbClr val="FF0000"/>
              </a:solidFill>
              <a:latin typeface="Montserrat" panose="00000500000000000000" pitchFamily="2" charset="0"/>
            </a:endParaRPr>
          </a:p>
          <a:p>
            <a:pPr marL="171450" indent="-171450" algn="l">
              <a:buFont typeface="Wingdings" panose="05000000000000000000" pitchFamily="2" charset="2"/>
              <a:buChar char="Ø"/>
            </a:pPr>
            <a:endParaRPr lang="en-GB" sz="10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1000" b="1" dirty="0">
                <a:solidFill>
                  <a:srgbClr val="FF6D05"/>
                </a:solidFill>
                <a:latin typeface="Montserrat" panose="00000500000000000000" pitchFamily="2" charset="0"/>
              </a:rPr>
              <a:t>Sainsbury’s</a:t>
            </a:r>
            <a:r>
              <a:rPr lang="en-GB" sz="1000" b="1" dirty="0">
                <a:solidFill>
                  <a:srgbClr val="FFC000"/>
                </a:solidFill>
                <a:latin typeface="Montserrat" panose="00000500000000000000" pitchFamily="2" charset="0"/>
              </a:rPr>
              <a:t> </a:t>
            </a:r>
            <a:r>
              <a:rPr lang="en-GB" sz="1000" dirty="0">
                <a:solidFill>
                  <a:srgbClr val="000000"/>
                </a:solidFill>
                <a:effectLst/>
                <a:latin typeface="Montserrat" panose="00000500000000000000" pitchFamily="2" charset="0"/>
                <a:ea typeface="Times New Roman" panose="02020603050405020304" pitchFamily="18" charset="0"/>
              </a:rPr>
              <a:t>have teamed up with Amazon to launch their first checkout free store based in central London. The supermarket is using Amazon’s Just Walk Out technology in the store as part of Amazon’s first partnership with a third-party international customer for the technology. Customers scan a QR code using the supermarket's </a:t>
            </a:r>
            <a:r>
              <a:rPr lang="en-GB" sz="1000" dirty="0" err="1">
                <a:solidFill>
                  <a:srgbClr val="000000"/>
                </a:solidFill>
                <a:effectLst/>
                <a:latin typeface="Montserrat" panose="00000500000000000000" pitchFamily="2" charset="0"/>
                <a:ea typeface="Times New Roman" panose="02020603050405020304" pitchFamily="18" charset="0"/>
              </a:rPr>
              <a:t>SmartShop</a:t>
            </a:r>
            <a:r>
              <a:rPr lang="en-GB" sz="1000" dirty="0">
                <a:solidFill>
                  <a:srgbClr val="000000"/>
                </a:solidFill>
                <a:effectLst/>
                <a:latin typeface="Montserrat" panose="00000500000000000000" pitchFamily="2" charset="0"/>
                <a:ea typeface="Times New Roman" panose="02020603050405020304" pitchFamily="18" charset="0"/>
              </a:rPr>
              <a:t> app when entering the store. The walkout technology automatically adds anything shoppers take off the shelf while also removing it from their virtual cart if they put it back. When leaving users then scan the QR code again and the supermarket then charges customers to the credit or debit card linked to the account.</a:t>
            </a:r>
            <a:endParaRPr lang="en-GB" sz="1000" dirty="0">
              <a:effectLst/>
              <a:latin typeface="Montserrat" panose="00000500000000000000" pitchFamily="2" charset="0"/>
              <a:ea typeface="Times New Roman" panose="02020603050405020304" pitchFamily="18" charset="0"/>
            </a:endParaRPr>
          </a:p>
          <a:p>
            <a:pPr marL="171450" indent="-171450" algn="l">
              <a:buFont typeface="Wingdings" panose="05000000000000000000" pitchFamily="2" charset="2"/>
              <a:buChar char="Ø"/>
            </a:pPr>
            <a:endParaRPr lang="en-GB" sz="1000" b="1" dirty="0">
              <a:solidFill>
                <a:srgbClr val="FFC00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chemeClr val="accent2"/>
                </a:solidFill>
                <a:latin typeface="Montserrat" panose="00000500000000000000" pitchFamily="2" charset="0"/>
              </a:rPr>
              <a:t>ASDA </a:t>
            </a:r>
            <a:r>
              <a:rPr lang="en-GB" sz="1000" dirty="0">
                <a:effectLst/>
                <a:latin typeface="Montserrat" panose="00000500000000000000" pitchFamily="2" charset="0"/>
                <a:ea typeface="Calibri" panose="020F0502020204030204" pitchFamily="34" charset="0"/>
              </a:rPr>
              <a:t>will run a national scheme to give back to those on the front line throughout the pandemic until January 2, 2022.</a:t>
            </a:r>
            <a:r>
              <a:rPr lang="en-GB" sz="1000" dirty="0">
                <a:effectLst/>
                <a:latin typeface="Montserrat" panose="00000500000000000000" pitchFamily="2" charset="0"/>
                <a:ea typeface="Times New Roman" panose="02020603050405020304" pitchFamily="18" charset="0"/>
              </a:rPr>
              <a:t> Blue Light Card holders will receive 10% discount by presenting their card at the checkout which</a:t>
            </a:r>
            <a:r>
              <a:rPr lang="en-GB" sz="1000" dirty="0">
                <a:effectLst/>
                <a:latin typeface="Montserrat" panose="00000500000000000000" pitchFamily="2" charset="0"/>
                <a:ea typeface="Calibri" panose="020F0502020204030204" pitchFamily="34" charset="0"/>
              </a:rPr>
              <a:t> includes food and drink, George at Asda clothing and homeware, toys, gifts and optical.</a:t>
            </a:r>
          </a:p>
          <a:p>
            <a:pPr algn="l"/>
            <a:endParaRPr lang="en-GB" sz="1000" dirty="0">
              <a:latin typeface="Montserrat" panose="00000500000000000000" pitchFamily="2" charset="0"/>
            </a:endParaRPr>
          </a:p>
          <a:p>
            <a:pPr marL="171450" indent="-171450">
              <a:buFont typeface="Wingdings" panose="05000000000000000000" pitchFamily="2" charset="2"/>
              <a:buChar char="Ø"/>
            </a:pPr>
            <a:r>
              <a:rPr lang="en-GB" sz="1000" b="1" dirty="0" err="1">
                <a:solidFill>
                  <a:srgbClr val="92D050"/>
                </a:solidFill>
                <a:latin typeface="Montserrat" panose="00000500000000000000" pitchFamily="2" charset="0"/>
              </a:rPr>
              <a:t>Morrisons</a:t>
            </a:r>
            <a:r>
              <a:rPr lang="en-GB" sz="1000" b="1" dirty="0">
                <a:solidFill>
                  <a:srgbClr val="92D050"/>
                </a:solidFill>
                <a:latin typeface="Montserrat" panose="00000500000000000000" pitchFamily="2" charset="0"/>
              </a:rPr>
              <a:t> </a:t>
            </a:r>
            <a:r>
              <a:rPr lang="en-GB" sz="1000" dirty="0">
                <a:solidFill>
                  <a:srgbClr val="000000"/>
                </a:solidFill>
                <a:effectLst/>
                <a:latin typeface="Montserrat" panose="00000500000000000000" pitchFamily="2" charset="0"/>
                <a:ea typeface="Times New Roman" panose="02020603050405020304" pitchFamily="18" charset="0"/>
              </a:rPr>
              <a:t>are to continue their festive charity work by committing over 25,000 hours of support from its Community Champions over Christmas. Across 12 days, it said more than 500 staff will carry out thousands of “acts of kindness” including donating gifts to key workers, giving away flowers and mistletoe and making donations to local charities fighting hunger. Among projects lined up in the community, the staff will be donating decorations to local refuge centres and spending time helping prepare food at community kitchens. They will also be gifting hampers to local heroes who have played a big part in supporting their local community, as well as donating gifts to families in need of support.</a:t>
            </a:r>
            <a:endParaRPr lang="en-GB" sz="1000" dirty="0">
              <a:effectLst/>
              <a:latin typeface="Montserrat" panose="00000500000000000000" pitchFamily="2" charset="0"/>
              <a:ea typeface="Times New Roman" panose="02020603050405020304" pitchFamily="18" charset="0"/>
            </a:endParaRPr>
          </a:p>
          <a:p>
            <a:pPr marL="171450" indent="-171450" algn="l">
              <a:buFont typeface="Wingdings" panose="05000000000000000000" pitchFamily="2" charset="2"/>
              <a:buChar char="Ø"/>
            </a:pPr>
            <a:endParaRPr lang="en-GB" sz="1000" b="1" dirty="0">
              <a:solidFill>
                <a:srgbClr val="92D05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rgbClr val="002060"/>
                </a:solidFill>
                <a:latin typeface="Montserrat" panose="00000500000000000000" pitchFamily="2" charset="0"/>
              </a:rPr>
              <a:t>Aldi </a:t>
            </a:r>
            <a:r>
              <a:rPr lang="en-GB" sz="1000" dirty="0">
                <a:effectLst/>
                <a:latin typeface="Montserrat" panose="00000500000000000000" pitchFamily="2" charset="0"/>
                <a:ea typeface="Calibri" panose="020F0502020204030204" pitchFamily="34" charset="0"/>
              </a:rPr>
              <a:t>opened a champagne bar in the west end on the 8</a:t>
            </a:r>
            <a:r>
              <a:rPr lang="en-GB" sz="1000" baseline="30000" dirty="0">
                <a:effectLst/>
                <a:latin typeface="Montserrat" panose="00000500000000000000" pitchFamily="2" charset="0"/>
                <a:ea typeface="Calibri" panose="020F0502020204030204" pitchFamily="34" charset="0"/>
              </a:rPr>
              <a:t>th</a:t>
            </a:r>
            <a:r>
              <a:rPr lang="en-GB" sz="1000" dirty="0">
                <a:effectLst/>
                <a:latin typeface="Montserrat" panose="00000500000000000000" pitchFamily="2" charset="0"/>
                <a:ea typeface="Calibri" panose="020F0502020204030204" pitchFamily="34" charset="0"/>
              </a:rPr>
              <a:t> December until the 12</a:t>
            </a:r>
            <a:r>
              <a:rPr lang="en-GB" sz="1000" baseline="30000" dirty="0">
                <a:effectLst/>
                <a:latin typeface="Montserrat" panose="00000500000000000000" pitchFamily="2" charset="0"/>
                <a:ea typeface="Calibri" panose="020F0502020204030204" pitchFamily="34" charset="0"/>
              </a:rPr>
              <a:t>th</a:t>
            </a:r>
            <a:r>
              <a:rPr lang="en-GB" sz="1000" dirty="0">
                <a:effectLst/>
                <a:latin typeface="Montserrat" panose="00000500000000000000" pitchFamily="2" charset="0"/>
                <a:ea typeface="Calibri" panose="020F0502020204030204" pitchFamily="34" charset="0"/>
              </a:rPr>
              <a:t>, </a:t>
            </a:r>
            <a:r>
              <a:rPr lang="en-GB" sz="1000" dirty="0">
                <a:solidFill>
                  <a:srgbClr val="000000"/>
                </a:solidFill>
                <a:effectLst/>
                <a:latin typeface="Montserrat" panose="00000500000000000000" pitchFamily="2" charset="0"/>
                <a:ea typeface="Calibri" panose="020F0502020204030204" pitchFamily="34" charset="0"/>
              </a:rPr>
              <a:t>curious customers were stunned as they were invited in to sample the Champagne, unaware of the price or the supermarket behind the idea.</a:t>
            </a:r>
          </a:p>
          <a:p>
            <a:pPr algn="l"/>
            <a:endParaRPr lang="en-GB" sz="1000" b="1" dirty="0">
              <a:solidFill>
                <a:srgbClr val="002060"/>
              </a:solidFill>
              <a:latin typeface="Montserrat" panose="00000500000000000000" pitchFamily="2" charset="0"/>
            </a:endParaRPr>
          </a:p>
          <a:p>
            <a:pPr algn="l"/>
            <a:endParaRPr lang="en-GB" sz="1000" b="1" i="0" dirty="0">
              <a:solidFill>
                <a:srgbClr val="00B0F0"/>
              </a:solidFill>
              <a:effectLst/>
              <a:latin typeface="Montserrat" panose="00000500000000000000" pitchFamily="2" charset="0"/>
            </a:endParaRPr>
          </a:p>
        </p:txBody>
      </p:sp>
    </p:spTree>
    <p:extLst>
      <p:ext uri="{BB962C8B-B14F-4D97-AF65-F5344CB8AC3E}">
        <p14:creationId xmlns:p14="http://schemas.microsoft.com/office/powerpoint/2010/main" val="148573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a:solidFill>
                  <a:schemeClr val="accent1"/>
                </a:solidFill>
              </a:rPr>
              <a:t>FMCG </a:t>
            </a:r>
            <a:r>
              <a:rPr lang="en-GB" sz="200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a:latin typeface="Montserrat" pitchFamily="2" charset="77"/>
              </a:rPr>
              <a:t>Source: </a:t>
            </a:r>
            <a:r>
              <a:rPr lang="en-GB" sz="800" err="1">
                <a:latin typeface="Montserrat" pitchFamily="2" charset="77"/>
              </a:rPr>
              <a:t>NielsenIQ</a:t>
            </a:r>
            <a:r>
              <a:rPr lang="en-GB" sz="800">
                <a:latin typeface="Montserrat" pitchFamily="2" charset="77"/>
              </a:rPr>
              <a:t> </a:t>
            </a:r>
            <a:r>
              <a:rPr lang="en-GB" sz="800" err="1">
                <a:latin typeface="Montserrat" pitchFamily="2" charset="77"/>
              </a:rPr>
              <a:t>Homescan</a:t>
            </a:r>
            <a:r>
              <a:rPr lang="en-GB" sz="80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60510" y="1337470"/>
            <a:ext cx="1253716" cy="3412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7" y="2238454"/>
            <a:ext cx="544205" cy="544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CB52E56E-EE12-4929-A4BF-6CEF963B2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80" y="3173160"/>
            <a:ext cx="1022575" cy="231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Ocado: Online Groceries, Supermarket Savings, M&amp;amp;S and more">
            <a:extLst>
              <a:ext uri="{FF2B5EF4-FFF2-40B4-BE49-F238E27FC236}">
                <a16:creationId xmlns:a16="http://schemas.microsoft.com/office/drawing/2014/main" id="{370713E7-AF50-47AD-8A2F-D189AC0DC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03" y="3795338"/>
            <a:ext cx="1090244" cy="2316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56629" y="326788"/>
            <a:ext cx="7612051" cy="4616648"/>
          </a:xfrm>
          <a:prstGeom prst="rect">
            <a:avLst/>
          </a:prstGeom>
          <a:noFill/>
        </p:spPr>
        <p:txBody>
          <a:bodyPr wrap="square" lIns="0" rIns="0" rtlCol="0">
            <a:spAutoFit/>
          </a:bodyPr>
          <a:lstStyle/>
          <a:p>
            <a:pPr algn="l"/>
            <a:endParaRPr lang="en-GB" sz="1050" b="1" dirty="0">
              <a:solidFill>
                <a:srgbClr val="00B0F0"/>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rgbClr val="00B0F0"/>
                </a:solidFill>
                <a:latin typeface="Montserrat" panose="00000500000000000000" pitchFamily="2" charset="0"/>
              </a:rPr>
              <a:t>Co-op </a:t>
            </a:r>
            <a:r>
              <a:rPr lang="en-GB" sz="1000" dirty="0">
                <a:effectLst/>
                <a:latin typeface="Montserrat" panose="00000500000000000000" pitchFamily="2" charset="0"/>
                <a:ea typeface="Calibri" panose="020F0502020204030204" pitchFamily="34" charset="0"/>
              </a:rPr>
              <a:t>is replacing its traditional multi-million-pound Christmas TV advertising with a move to promote the network of Community Fridges. The retail giant said its funding will double to 500 the network of Community Fridges, which was set up by environmental charity Hubbub in 2016. </a:t>
            </a:r>
            <a:r>
              <a:rPr lang="en-GB" sz="1000" dirty="0">
                <a:solidFill>
                  <a:srgbClr val="000000"/>
                </a:solidFill>
                <a:effectLst/>
                <a:latin typeface="Montserrat" panose="00000500000000000000" pitchFamily="2" charset="0"/>
                <a:ea typeface="Calibri" panose="020F0502020204030204" pitchFamily="34" charset="0"/>
              </a:rPr>
              <a:t>A Community Fridge is a social space that brings people together to eat, connect, learn new skills and reduce food waste.</a:t>
            </a:r>
            <a:endParaRPr lang="en-GB" sz="1000" b="1" dirty="0">
              <a:solidFill>
                <a:srgbClr val="00B0F0"/>
              </a:solidFill>
              <a:latin typeface="Montserrat" panose="00000500000000000000" pitchFamily="2" charset="0"/>
            </a:endParaRPr>
          </a:p>
          <a:p>
            <a:pPr algn="l"/>
            <a:endParaRPr lang="en-GB" sz="1050" b="1" dirty="0">
              <a:solidFill>
                <a:schemeClr val="accent1">
                  <a:lumMod val="75000"/>
                </a:schemeClr>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chemeClr val="accent1">
                    <a:lumMod val="75000"/>
                  </a:schemeClr>
                </a:solidFill>
                <a:latin typeface="Montserrat" panose="00000500000000000000" pitchFamily="2" charset="0"/>
              </a:rPr>
              <a:t>Waitrose </a:t>
            </a:r>
            <a:r>
              <a:rPr lang="en-GB" sz="1000" dirty="0">
                <a:effectLst/>
                <a:latin typeface="Montserrat" panose="00000500000000000000" pitchFamily="2" charset="0"/>
                <a:ea typeface="Calibri" panose="020F0502020204030204" pitchFamily="34" charset="0"/>
              </a:rPr>
              <a:t>have pledged to increase the price they pay to farmers to help producers through the current crisis. </a:t>
            </a:r>
            <a:r>
              <a:rPr lang="en-GB" sz="1000" dirty="0">
                <a:solidFill>
                  <a:srgbClr val="000000"/>
                </a:solidFill>
                <a:effectLst/>
                <a:latin typeface="Montserrat" panose="00000500000000000000" pitchFamily="2" charset="0"/>
                <a:ea typeface="Calibri" panose="020F0502020204030204" pitchFamily="34" charset="0"/>
              </a:rPr>
              <a:t>It will be putting in a base price that aims to ensure its farmers won’t be disadvantaged by the falling pig price, rather than, it said, ‘cutting the price of the pork we sell and putting on promotions to take advantage’</a:t>
            </a:r>
            <a:r>
              <a:rPr lang="en-GB" sz="1000" i="1" dirty="0">
                <a:solidFill>
                  <a:srgbClr val="000000"/>
                </a:solidFill>
                <a:effectLst/>
                <a:latin typeface="Montserrat" panose="00000500000000000000" pitchFamily="2" charset="0"/>
                <a:ea typeface="Calibri" panose="020F0502020204030204" pitchFamily="34" charset="0"/>
              </a:rPr>
              <a:t>.</a:t>
            </a:r>
            <a:r>
              <a:rPr lang="en-GB" sz="1000" dirty="0">
                <a:solidFill>
                  <a:srgbClr val="000000"/>
                </a:solidFill>
                <a:effectLst/>
                <a:latin typeface="Montserrat" panose="00000500000000000000" pitchFamily="2" charset="0"/>
                <a:ea typeface="Calibri" panose="020F0502020204030204" pitchFamily="34" charset="0"/>
              </a:rPr>
              <a:t> Waitrose senior agriculture manager Jake Pickering said: “Our farmers are key partners in the success of our business and true pioneers of leading food and animal welfare standards in the UK.</a:t>
            </a:r>
          </a:p>
          <a:p>
            <a:pPr algn="l"/>
            <a:endParaRPr lang="en-GB" sz="1000" b="1" dirty="0">
              <a:solidFill>
                <a:schemeClr val="accent1">
                  <a:lumMod val="75000"/>
                </a:schemeClr>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rgbClr val="0070C0"/>
                </a:solidFill>
                <a:latin typeface="Montserrat" panose="00000500000000000000" pitchFamily="2" charset="0"/>
              </a:rPr>
              <a:t>Lidl </a:t>
            </a:r>
            <a:r>
              <a:rPr lang="en-GB" sz="1000" dirty="0">
                <a:effectLst/>
                <a:latin typeface="Montserrat" panose="00000500000000000000" pitchFamily="2" charset="0"/>
                <a:ea typeface="Calibri" panose="020F0502020204030204" pitchFamily="34" charset="0"/>
              </a:rPr>
              <a:t>has increased the rates of pay for new shop floor workers. The move means the supermarket giant has overtaken rivals Aldi, ASDA, Tesco, Morrison’s and Sainsbury's to become the highest-paying grocer in the country. The budget retailer has increased its wages to make them the highest paid by any supermarket. Lidl bosses said entry-level wages will rise from £9.50 to £10.10 an hour outside London and from £10.85 to £11.30 in the capital from March next year.</a:t>
            </a:r>
          </a:p>
          <a:p>
            <a:pPr algn="l"/>
            <a:endParaRPr lang="en-GB" sz="1000" b="1" dirty="0">
              <a:solidFill>
                <a:srgbClr val="0070C0"/>
              </a:solidFill>
              <a:latin typeface="Montserrat" panose="00000500000000000000" pitchFamily="2" charset="0"/>
            </a:endParaRPr>
          </a:p>
          <a:p>
            <a:pPr marL="171450" indent="-171450">
              <a:buFont typeface="Wingdings" panose="05000000000000000000" pitchFamily="2" charset="2"/>
              <a:buChar char="Ø"/>
            </a:pPr>
            <a:r>
              <a:rPr lang="en-GB" sz="1050" b="1" dirty="0">
                <a:solidFill>
                  <a:srgbClr val="D20043"/>
                </a:solidFill>
                <a:latin typeface="Montserrat" panose="00000500000000000000" pitchFamily="2" charset="0"/>
              </a:rPr>
              <a:t>Iceland </a:t>
            </a:r>
            <a:r>
              <a:rPr lang="en-GB" sz="1000" dirty="0">
                <a:solidFill>
                  <a:srgbClr val="141414"/>
                </a:solidFill>
                <a:effectLst/>
                <a:latin typeface="Montserrat" panose="00000500000000000000" pitchFamily="2" charset="0"/>
                <a:ea typeface="Times New Roman" panose="02020603050405020304" pitchFamily="18" charset="0"/>
              </a:rPr>
              <a:t>supermarket boss has said that staff will not be forcing shoppers to wear masks after England came into line with the rest of the UK and made them mandatory in shops.</a:t>
            </a:r>
            <a:endParaRPr lang="en-GB" sz="1000" dirty="0">
              <a:effectLst/>
              <a:latin typeface="Montserrat" panose="00000500000000000000" pitchFamily="2" charset="0"/>
              <a:ea typeface="Times New Roman" panose="02020603050405020304" pitchFamily="18" charset="0"/>
            </a:endParaRPr>
          </a:p>
          <a:p>
            <a:pPr marL="171450" indent="-171450" algn="l">
              <a:buFont typeface="Wingdings" panose="05000000000000000000" pitchFamily="2" charset="2"/>
              <a:buChar char="Ø"/>
            </a:pPr>
            <a:endParaRPr lang="en-GB" sz="1050" b="1" dirty="0">
              <a:solidFill>
                <a:srgbClr val="D20043"/>
              </a:solidFill>
              <a:latin typeface="Montserrat" panose="00000500000000000000" pitchFamily="2" charset="0"/>
            </a:endParaRPr>
          </a:p>
          <a:p>
            <a:pPr algn="l"/>
            <a:endParaRPr lang="en-GB" sz="1050" b="1" dirty="0">
              <a:solidFill>
                <a:srgbClr val="D20043"/>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rgbClr val="7030A0"/>
                </a:solidFill>
                <a:latin typeface="Montserrat" panose="00000500000000000000" pitchFamily="2" charset="0"/>
              </a:rPr>
              <a:t>Ocado </a:t>
            </a:r>
            <a:r>
              <a:rPr lang="en-GB" sz="1000" dirty="0">
                <a:effectLst/>
                <a:latin typeface="Montserrat" panose="00000500000000000000" pitchFamily="2" charset="0"/>
                <a:ea typeface="Calibri" panose="020F0502020204030204" pitchFamily="34" charset="0"/>
              </a:rPr>
              <a:t>600,000+ Ocado.com customers will receive an early Christmas present this week in the form of a personalised video summarising their year in shopping with Ocado. Stink Studios is behind the creative and delivery of the MyOcado2021 campaign, using the online supermarket’s current brand platform, There’s an Ocado Just for You as the core concept to deliver customers a Christmas advert Just for Them. Each film, which varies in length of up to two minutes, summarises the customer’s year in shopping with Ocado, their top purchases and how they’ve helped contribute to Ocado’s sustainability mission. </a:t>
            </a:r>
            <a:endParaRPr lang="en-GB" sz="1000" b="1" dirty="0">
              <a:solidFill>
                <a:srgbClr val="7030A0"/>
              </a:solidFill>
              <a:latin typeface="Montserrat" panose="00000500000000000000" pitchFamily="2" charset="0"/>
            </a:endParaRPr>
          </a:p>
        </p:txBody>
      </p:sp>
      <p:pic>
        <p:nvPicPr>
          <p:cNvPr id="10" name="Picture 12" descr="The Co-operative brand - Wikipedia">
            <a:extLst>
              <a:ext uri="{FF2B5EF4-FFF2-40B4-BE49-F238E27FC236}">
                <a16:creationId xmlns:a16="http://schemas.microsoft.com/office/drawing/2014/main" id="{A5D12007-F65F-4EEF-B412-39A70A91C4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36" y="494691"/>
            <a:ext cx="490000" cy="5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05219"/>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590AA2BF-B6E9-4833-982E-3472710042C0}"/>
</file>

<file path=customXml/itemProps2.xml><?xml version="1.0" encoding="utf-8"?>
<ds:datastoreItem xmlns:ds="http://schemas.openxmlformats.org/officeDocument/2006/customXml" ds:itemID="{3790C5C5-F971-4284-885B-33999D545C95}"/>
</file>

<file path=customXml/itemProps3.xml><?xml version="1.0" encoding="utf-8"?>
<ds:datastoreItem xmlns:ds="http://schemas.openxmlformats.org/officeDocument/2006/customXml" ds:itemID="{3AC3EFE1-8B1B-4882-BA7A-E99F408B9C24}"/>
</file>

<file path=docProps/app.xml><?xml version="1.0" encoding="utf-8"?>
<Properties xmlns="http://schemas.openxmlformats.org/officeDocument/2006/extended-properties" xmlns:vt="http://schemas.openxmlformats.org/officeDocument/2006/docPropsVTypes">
  <TotalTime>50</TotalTime>
  <Words>1237</Words>
  <Application>Microsoft Office PowerPoint</Application>
  <PresentationFormat>On-screen Show (16:9)</PresentationFormat>
  <Paragraphs>289</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Wingdings</vt:lpstr>
      <vt:lpstr>Montserrat</vt:lpstr>
      <vt:lpstr>Arial</vt:lpstr>
      <vt:lpstr>NIQ-presentation-template-v1</vt:lpstr>
      <vt:lpstr>FMCG Essential Retail – What you need to know!</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December NielsenIQ Essential Retail</dc:title>
  <dc:creator>KD-NBK-32</dc:creator>
  <cp:lastModifiedBy>Jack Norris</cp:lastModifiedBy>
  <cp:revision>1</cp:revision>
  <dcterms:modified xsi:type="dcterms:W3CDTF">2021-12-15T14:10:33Z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