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5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269" r:id="rId13"/>
    <p:sldId id="396" r:id="rId14"/>
    <p:sldId id="397" r:id="rId15"/>
    <p:sldId id="398" r:id="rId16"/>
    <p:sldId id="272" r:id="rId17"/>
    <p:sldId id="273" r:id="rId18"/>
    <p:sldId id="274" r:id="rId19"/>
    <p:sldId id="275" r:id="rId20"/>
    <p:sldId id="276" r:id="rId21"/>
    <p:sldId id="399" r:id="rId22"/>
    <p:sldId id="400" r:id="rId23"/>
    <p:sldId id="401" r:id="rId24"/>
    <p:sldId id="402" r:id="rId25"/>
    <p:sldId id="403" r:id="rId26"/>
    <p:sldId id="404" r:id="rId27"/>
    <p:sldId id="406" r:id="rId28"/>
    <p:sldId id="405" r:id="rId29"/>
    <p:sldId id="407" r:id="rId30"/>
    <p:sldId id="286" r:id="rId31"/>
    <p:sldId id="314" r:id="rId32"/>
    <p:sldId id="409" r:id="rId33"/>
    <p:sldId id="41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26.12.20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21824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462114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890224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" y="1117604"/>
            <a:ext cx="8857112" cy="48411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577388"/>
              </p:ext>
            </p:extLst>
          </p:nvPr>
        </p:nvGraphicFramePr>
        <p:xfrm>
          <a:off x="371475" y="1404938"/>
          <a:ext cx="8378825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1" name="Worksheet" r:id="rId4" imgW="8753501" imgH="4819745" progId="Excel.Sheet.8">
                  <p:embed/>
                </p:oleObj>
              </mc:Choice>
              <mc:Fallback>
                <p:oleObj name="Worksheet" r:id="rId4" imgW="8753501" imgH="481974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404938"/>
                        <a:ext cx="8378825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7537682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983621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" y="1188934"/>
            <a:ext cx="8722989" cy="48895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508857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" y="1297021"/>
            <a:ext cx="8740398" cy="46522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569887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" y="1311763"/>
            <a:ext cx="8826061" cy="48895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33487"/>
              </p:ext>
            </p:extLst>
          </p:nvPr>
        </p:nvGraphicFramePr>
        <p:xfrm>
          <a:off x="33338" y="1844675"/>
          <a:ext cx="8869362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3" name="Worksheet" r:id="rId4" imgW="8534457" imgH="4505420" progId="Excel.Sheet.8">
                  <p:embed/>
                </p:oleObj>
              </mc:Choice>
              <mc:Fallback>
                <p:oleObj name="Worksheet" r:id="rId4" imgW="8534457" imgH="450542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844675"/>
                        <a:ext cx="8869362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6242748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6817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29569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7111719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43487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975"/>
            <a:ext cx="8201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168840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91597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6792"/>
            <a:ext cx="81819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1286590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9988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5090168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08916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808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8732847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850131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" y="942994"/>
            <a:ext cx="8826053" cy="5190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633947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" y="837619"/>
            <a:ext cx="8898061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227198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" y="851267"/>
            <a:ext cx="8952636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764653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" y="970290"/>
            <a:ext cx="8925353" cy="5190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737657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" y="989666"/>
            <a:ext cx="8839702" cy="498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289264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" y="1021426"/>
            <a:ext cx="8884418" cy="5088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010820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" y="904479"/>
            <a:ext cx="8938994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557282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6" y="986366"/>
            <a:ext cx="8888180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679212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" y="930690"/>
            <a:ext cx="8857121" cy="5242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3898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2502364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53086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435305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52631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9713236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92735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9767502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98295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3582498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44919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8673648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30175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28417067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97828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194097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>2021-01-14T00:00:00+00:00</PublicationDate>
    <DocumentAdded xmlns="cebd32e3-9ab6-41ee-b1af-b8405a8d4e68">2021-01-14T00:00:00+00:00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89D56DE-6B07-4A96-A2BE-FA522B5DD2FF}"/>
</file>

<file path=customXml/itemProps2.xml><?xml version="1.0" encoding="utf-8"?>
<ds:datastoreItem xmlns:ds="http://schemas.openxmlformats.org/officeDocument/2006/customXml" ds:itemID="{11B88476-3432-4552-9C98-46E8802BB14C}"/>
</file>

<file path=customXml/itemProps3.xml><?xml version="1.0" encoding="utf-8"?>
<ds:datastoreItem xmlns:ds="http://schemas.openxmlformats.org/officeDocument/2006/customXml" ds:itemID="{567A3434-FC31-48BE-941D-F1B19E687C3B}"/>
</file>

<file path=docProps/app.xml><?xml version="1.0" encoding="utf-8"?>
<Properties xmlns="http://schemas.openxmlformats.org/officeDocument/2006/extended-properties" xmlns:vt="http://schemas.openxmlformats.org/officeDocument/2006/docPropsVTypes">
  <TotalTime>12255</TotalTime>
  <Words>792</Words>
  <Application>Microsoft Office PowerPoint</Application>
  <PresentationFormat>On-screen Show (4:3)</PresentationFormat>
  <Paragraphs>96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Seafish - Light</vt:lpstr>
      <vt:lpstr>Worksheet</vt:lpstr>
      <vt:lpstr>UK Shellfish Report Data to 26.12.20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Rolling Purchase KPI’s – Total Shellfish</vt:lpstr>
      <vt:lpstr>PowerPoint Presentation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Year End Nielsen Shellfish Report</dc:title>
  <dc:creator>Shrimali, Ruchita Jayanti</dc:creator>
  <cp:lastModifiedBy>Julia Brooks</cp:lastModifiedBy>
  <cp:revision>613</cp:revision>
  <dcterms:created xsi:type="dcterms:W3CDTF">2014-08-19T10:17:11Z</dcterms:created>
  <dcterms:modified xsi:type="dcterms:W3CDTF">2021-01-14T12:11:54Z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1613;#12 - December 2020|41d4356f-7fef-4eea-9cda-a31f57837d60</vt:lpwstr>
  </property>
</Properties>
</file>