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0.xml" ContentType="application/vnd.openxmlformats-officedocument.presentationml.slide+xml"/>
  <Override PartName="/ppt/slides/slide7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1" r:id="rId1"/>
    <p:sldMasterId id="2147485743" r:id="rId2"/>
  </p:sldMasterIdLst>
  <p:notesMasterIdLst>
    <p:notesMasterId r:id="rId35"/>
  </p:notesMasterIdLst>
  <p:handoutMasterIdLst>
    <p:handoutMasterId r:id="rId36"/>
  </p:handoutMasterIdLst>
  <p:sldIdLst>
    <p:sldId id="611" r:id="rId3"/>
    <p:sldId id="447" r:id="rId4"/>
    <p:sldId id="450" r:id="rId5"/>
    <p:sldId id="599" r:id="rId6"/>
    <p:sldId id="578" r:id="rId7"/>
    <p:sldId id="451" r:id="rId8"/>
    <p:sldId id="586" r:id="rId9"/>
    <p:sldId id="600" r:id="rId10"/>
    <p:sldId id="581" r:id="rId11"/>
    <p:sldId id="582" r:id="rId12"/>
    <p:sldId id="601" r:id="rId13"/>
    <p:sldId id="452" r:id="rId14"/>
    <p:sldId id="602" r:id="rId15"/>
    <p:sldId id="454" r:id="rId16"/>
    <p:sldId id="603" r:id="rId17"/>
    <p:sldId id="453" r:id="rId18"/>
    <p:sldId id="604" r:id="rId19"/>
    <p:sldId id="455" r:id="rId20"/>
    <p:sldId id="605" r:id="rId21"/>
    <p:sldId id="456" r:id="rId22"/>
    <p:sldId id="464" r:id="rId23"/>
    <p:sldId id="606" r:id="rId24"/>
    <p:sldId id="593" r:id="rId25"/>
    <p:sldId id="465" r:id="rId26"/>
    <p:sldId id="607" r:id="rId27"/>
    <p:sldId id="466" r:id="rId28"/>
    <p:sldId id="608" r:id="rId29"/>
    <p:sldId id="467" r:id="rId30"/>
    <p:sldId id="596" r:id="rId31"/>
    <p:sldId id="597" r:id="rId32"/>
    <p:sldId id="610" r:id="rId33"/>
    <p:sldId id="612" r:id="rId3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88480" autoAdjust="0"/>
  </p:normalViewPr>
  <p:slideViewPr>
    <p:cSldViewPr snapToGrid="0">
      <p:cViewPr varScale="1">
        <p:scale>
          <a:sx n="69" d="100"/>
          <a:sy n="69" d="100"/>
        </p:scale>
        <p:origin x="59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6C1BEE-0170-4455-9413-F0CC4C5211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6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D8FED1-473A-46D4-A033-AFB54D3B6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85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4F20F-AC2C-455C-A9D7-153C1EE5E1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2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DC5797-6A87-4B7B-A1B5-E0489DA73C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57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0EAC3-624B-4876-B045-E5E61B21FF9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8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A8A2C-7773-499A-922D-84C0D7CB77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9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C7212-DBC1-4E40-BE04-7FE9F7E52E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43B2A-F9BB-46A0-A0E0-D4724747CCA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6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288861-6FE6-4E6A-A76C-2CDE79D0D97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5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7CF75-35C3-4D2C-8C46-B6E3A58A21C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C620E-95F8-4D75-B569-0D01C8BD19C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22742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F863D-B52E-44DB-83A1-71C33CF245F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0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0134B-4495-46E3-A595-D50790403A4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5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A533-B20E-4C17-A0F8-FC66025FF26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E8DCC9-E298-4D07-B67C-6AD9EB2787F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0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7A863-F4C9-468A-97ED-03E86C2F244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FF1C45-7E63-4DF1-A227-75502F22B2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1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F7EE-56BC-43F3-B9A6-3CDD8FDA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913E1-3C8D-4FE2-A04E-E9A4A0D5A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A189-90A8-43FF-9013-8F2AFA54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604A-A25A-437F-810D-DDD2A8D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A260-C2A4-4E58-822D-1EFC5B1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6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208C-45A8-4A20-A9C6-A65BDC51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DB6EE-0787-4C26-BD46-AD3E1F244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7D54D-269A-4856-A904-B2037578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40EE4-FA60-400E-A969-AFA9560E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38E4A-5176-4A63-ABF0-755D774F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2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573CB3-51BF-4EAE-9C1B-85E592E5E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44EC4-E8C1-4324-8252-A642D81EE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35220-DC23-4987-A857-5ABA98A6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1D336-5C01-4127-A71D-6DB973E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8694-7070-431C-93E8-25E2BF3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2147873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55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0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4142862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279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516320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F7EE-56BC-43F3-B9A6-3CDD8FDA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913E1-3C8D-4FE2-A04E-E9A4A0D5A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A189-90A8-43FF-9013-8F2AFA54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604A-A25A-437F-810D-DDD2A8D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A260-C2A4-4E58-822D-1EFC5B1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D8C-8FDE-47EF-ADA9-F47B418E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B9F6-CF19-4D00-AE7E-16A9295A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649-63F2-4352-A8B4-57C95070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597BC-214B-41FC-97D2-2884DBE4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8C7F-4B3A-4BBE-B969-D1CA3586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0866-EC56-448A-A76F-FA846982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0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0A13-7F37-4C26-92EE-25282DD5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A8B0-850D-49CD-BCA2-AD5B7C5D2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4EA3E-D684-441C-9B49-FFCAAC1E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98FB8-B207-45D6-A6C7-2B2EE3B7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DBA26-05B2-4DFC-B105-652E74DC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55BA-6CF3-4FAE-A134-03614282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424BE-D77E-4B89-8D41-F4FCE900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24B3F-054E-40B4-BF47-E89A0757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9F35A-9115-4228-8754-B546440B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7A250-88A7-4FE4-BBC0-EDAE848F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3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D8C-8FDE-47EF-ADA9-F47B418E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B9F6-CF19-4D00-AE7E-16A9295A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649-63F2-4352-A8B4-57C95070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597BC-214B-41FC-97D2-2884DBE4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8C7F-4B3A-4BBE-B969-D1CA3586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0866-EC56-448A-A76F-FA846982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78A8-ED51-49E3-A5CB-EDE76AC2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D5B4-3524-4806-9BE7-678E443D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9B1FC-F25D-4ABE-ADEC-5DE19A8A3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022B3-E9E4-45F9-8EA7-820945252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5ACC2-40B9-46F4-BCB8-0CCAA5D77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7FD8FE-5279-4686-A940-E756C0A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34483-CDB9-4C5B-B658-23E4239E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FD973-227E-4971-90FF-87A11D73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1B67-B330-4FB6-85DD-80838863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2FD841-FBBD-496A-B32C-29E1DC6A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7D688-2965-44D0-8258-3F3E0CD7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2D2C7-526B-4947-96A0-ABD400B1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18F94-6401-4C7F-9405-8A7E9729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A5119-F0A9-4F28-99DF-E3D1D28B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FAA9-52F7-45CC-81F7-FB7C1E51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2841-635E-49E8-A4AA-E61B4F6B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CE7B-2267-4231-ABB1-22E158CD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E9727-12B5-4E0A-992E-0AB4407A6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768FD-8EF2-42CE-BCE9-6A904488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CC66C-31FD-43ED-8498-15A89289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B60B2-A150-4A5C-ADA3-C9D76CE7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BD91-0848-45F6-AADA-51558AB2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08CAE0-9073-4600-821A-53D49A5FF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C1039-A308-4B1B-81D5-CB7414BA0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F3BD2-4B7A-486C-AA99-9069E5CF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5DFFB-F491-4777-9331-5B058966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0D982-5357-4FC8-9FB4-FEABACFF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86745-7263-4E96-B235-C70BE18E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67585-12BD-4912-91CA-486D835C8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3687C-C4FA-4547-B2B0-E80660BFB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8DD3-097E-4EAC-AB88-86A1A4076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E9C50-A599-44A1-87EE-33B3DABA7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2" r:id="rId1"/>
    <p:sldLayoutId id="2147485733" r:id="rId2"/>
    <p:sldLayoutId id="2147485734" r:id="rId3"/>
    <p:sldLayoutId id="2147485735" r:id="rId4"/>
    <p:sldLayoutId id="2147485736" r:id="rId5"/>
    <p:sldLayoutId id="2147485737" r:id="rId6"/>
    <p:sldLayoutId id="2147485738" r:id="rId7"/>
    <p:sldLayoutId id="2147485739" r:id="rId8"/>
    <p:sldLayoutId id="2147485740" r:id="rId9"/>
    <p:sldLayoutId id="2147485741" r:id="rId10"/>
    <p:sldLayoutId id="2147485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00B-91AC-406F-9E82-44B60B4D96A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423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4" r:id="rId1"/>
    <p:sldLayoutId id="2147485745" r:id="rId2"/>
    <p:sldLayoutId id="2147485746" r:id="rId3"/>
    <p:sldLayoutId id="2147485747" r:id="rId4"/>
    <p:sldLayoutId id="2147485748" r:id="rId5"/>
    <p:sldLayoutId id="2147485749" r:id="rId6"/>
    <p:sldLayoutId id="2147485750" r:id="rId7"/>
    <p:sldLayoutId id="21474857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17320"/>
            <a:ext cx="7669529" cy="1280160"/>
          </a:xfrm>
        </p:spPr>
        <p:txBody>
          <a:bodyPr>
            <a:normAutofit/>
          </a:bodyPr>
          <a:lstStyle/>
          <a:p>
            <a:r>
              <a:rPr lang="en-GB" dirty="0"/>
              <a:t>UK Smoked Report Data to </a:t>
            </a:r>
            <a:r>
              <a:rPr lang="en-GB" dirty="0" smtClean="0"/>
              <a:t>23.04.22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2491740"/>
            <a:ext cx="7532369" cy="344043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416207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88" y="671124"/>
            <a:ext cx="9142412" cy="6111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5208506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312863"/>
            <a:ext cx="8818562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41179194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794438"/>
            <a:ext cx="864235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Haddock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2624547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916F2-11F8-4898-9B4B-868735F67BF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788"/>
            <a:ext cx="9156586" cy="52947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1113" y="767769"/>
            <a:ext cx="9155113" cy="6588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465371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54138"/>
            <a:ext cx="88582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34926085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1113" y="803483"/>
            <a:ext cx="8642351" cy="56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Mackerel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34764862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A23C42-B145-4387-8966-AA378FB07CD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0" y="1215124"/>
            <a:ext cx="8884958" cy="49917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2226" y="729212"/>
            <a:ext cx="9166225" cy="6492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Mackerel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2042727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01750"/>
            <a:ext cx="8942388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8200511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3175" y="721274"/>
            <a:ext cx="8642350" cy="55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93164101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F69E9D-6F5D-4C26-BE26-75983DF3DC3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8" y="1095684"/>
            <a:ext cx="8887292" cy="52947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4763" y="678742"/>
            <a:ext cx="9148763" cy="5778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Kippers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8262021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538" y="1322388"/>
            <a:ext cx="89471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33783310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9525" y="701916"/>
            <a:ext cx="86423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Salmon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28066649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8BF33-27A8-4E39-9310-09D17D94D5E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3" y="1172971"/>
            <a:ext cx="8848014" cy="50615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938" y="736510"/>
            <a:ext cx="9056404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Chilled Smoked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670822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55725"/>
            <a:ext cx="8928100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96618665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88222"/>
            <a:ext cx="864235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Trout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7831992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01F307-5C95-4D32-90B0-FAC77A42F6E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7" y="1058890"/>
            <a:ext cx="8799299" cy="53142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3175" y="735082"/>
            <a:ext cx="8642350" cy="5953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Executive Overview –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16804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127" y="1594128"/>
            <a:ext cx="9048997" cy="45857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96632229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7463" y="703183"/>
            <a:ext cx="9161463" cy="5953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Chilled Smoked Trout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0965333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0"/>
            <a:ext cx="87757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78987591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763" y="638118"/>
            <a:ext cx="8642350" cy="5683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Frozen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1690759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8" y="1265238"/>
            <a:ext cx="874712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13476646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99889"/>
            <a:ext cx="8642351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4525966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29330E-57B6-4D9D-BEF9-EF474567F3E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0" y="892984"/>
            <a:ext cx="8799299" cy="540113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763" y="670017"/>
            <a:ext cx="8804275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Frozen Total Smoked</a:t>
            </a:r>
          </a:p>
        </p:txBody>
      </p:sp>
      <p:graphicFrame>
        <p:nvGraphicFramePr>
          <p:cNvPr id="2560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44647"/>
              </p:ext>
            </p:extLst>
          </p:nvPr>
        </p:nvGraphicFramePr>
        <p:xfrm>
          <a:off x="611188" y="1584325"/>
          <a:ext cx="7823200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Worksheet" r:id="rId3" imgW="8502835" imgH="4711525" progId="Excel.Sheet.8">
                  <p:embed/>
                </p:oleObj>
              </mc:Choice>
              <mc:Fallback>
                <p:oleObj name="Worksheet" r:id="rId3" imgW="8502835" imgH="47115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584325"/>
                        <a:ext cx="7823200" cy="433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93193907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-19050" y="723182"/>
            <a:ext cx="9105900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Total Smoked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0293417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66850" y="2093913"/>
            <a:ext cx="62103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54319847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786980"/>
            <a:ext cx="864235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Haddock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0403770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9EF61-D3B0-45FC-A6A6-D3D045963D5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8" y="1128653"/>
            <a:ext cx="8625918" cy="503200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-19050" y="754761"/>
            <a:ext cx="9271000" cy="7096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Haddock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2244521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9088" y="1466850"/>
            <a:ext cx="8418512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60344872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7938" y="723182"/>
            <a:ext cx="8642351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1681874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A15512-50FD-49DD-87D9-2A24BC60402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" y="993849"/>
            <a:ext cx="8782483" cy="513909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-17463" y="671124"/>
            <a:ext cx="9144001" cy="6508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Kippers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2465684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0436" y="1810327"/>
            <a:ext cx="6939251" cy="402554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69381797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97014"/>
            <a:ext cx="889317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8081996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" y="1304091"/>
            <a:ext cx="911383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45026422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619547"/>
            <a:ext cx="8642350" cy="62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Long Term Trends –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300472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477" y="1395532"/>
            <a:ext cx="9001347" cy="471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02086051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18266"/>
            <a:ext cx="8893175" cy="68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261866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988" y="1447595"/>
            <a:ext cx="90455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47208412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256264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826030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6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634763"/>
            <a:ext cx="864235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78022541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15A438-5F2B-40DB-A9D0-22086399926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8" y="1017703"/>
            <a:ext cx="9065927" cy="51337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654619"/>
            <a:ext cx="8642350" cy="6286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Total Smoked</a:t>
            </a:r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833512"/>
              </p:ext>
            </p:extLst>
          </p:nvPr>
        </p:nvGraphicFramePr>
        <p:xfrm>
          <a:off x="868218" y="1283269"/>
          <a:ext cx="7470775" cy="49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Worksheet" r:id="rId4" imgW="7943739" imgH="5314950" progId="Excel.Sheet.8">
                  <p:embed/>
                </p:oleObj>
              </mc:Choice>
              <mc:Fallback>
                <p:oleObj name="Worksheet" r:id="rId4" imgW="7943739" imgH="531495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218" y="1283269"/>
                        <a:ext cx="7470775" cy="499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979527867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588" y="928064"/>
            <a:ext cx="8642351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299378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9225" y="1294953"/>
            <a:ext cx="87677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7647812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88" y="624310"/>
            <a:ext cx="8642350" cy="5572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420887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76350"/>
            <a:ext cx="873125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51834918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459847"/>
            <a:ext cx="8642350" cy="60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19635707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37ED50-64A6-4350-970E-EDBE7E6E67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2" y="762265"/>
            <a:ext cx="8799299" cy="54551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450432"/>
            <a:ext cx="8642350" cy="6397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Rolling Purchase KPI’s – Chilled Total Smoked</a:t>
            </a: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700331"/>
              </p:ext>
            </p:extLst>
          </p:nvPr>
        </p:nvGraphicFramePr>
        <p:xfrm>
          <a:off x="693738" y="1296988"/>
          <a:ext cx="7689850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Worksheet" r:id="rId3" imgW="8534400" imgH="5359488" progId="Excel.Sheet.8">
                  <p:embed/>
                </p:oleObj>
              </mc:Choice>
              <mc:Fallback>
                <p:oleObj name="Worksheet" r:id="rId3" imgW="8534400" imgH="535948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1296988"/>
                        <a:ext cx="7689850" cy="482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16616309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2022-05-12T23:00:00+00:00</PublicationDate>
    <DocumentAdded xmlns="cebd32e3-9ab6-41ee-b1af-b8405a8d4e68">2022-05-12T23:00:00+00:00</DocumentAdded>
    <TaxCatchAll xmlns="cebd32e3-9ab6-41ee-b1af-b8405a8d4e68">
      <Value>1499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61a02389-8c0e-4b26-ab76-c23088ff913d</TermId>
        </TermInfo>
      </Terms>
    </j7c1b49d505545c2a69692ae734740bd>
    <DocumentSummary xmlns="cebd32e3-9ab6-41ee-b1af-b8405a8d4e68">Nielsen Monthly Retail Reports
</DocumentSummary>
    <ContentStartDate xmlns="cebd32e3-9ab6-41ee-b1af-b8405a8d4e68">2022-04-22T23:00:00+00:00</ContentStartDate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30A2E47C-EA33-4F7E-91D6-A0E70B9195AD}"/>
</file>

<file path=customXml/itemProps2.xml><?xml version="1.0" encoding="utf-8"?>
<ds:datastoreItem xmlns:ds="http://schemas.openxmlformats.org/officeDocument/2006/customXml" ds:itemID="{DAB29311-9CB9-407F-A035-D2D4ED8A819D}"/>
</file>

<file path=customXml/itemProps3.xml><?xml version="1.0" encoding="utf-8"?>
<ds:datastoreItem xmlns:ds="http://schemas.openxmlformats.org/officeDocument/2006/customXml" ds:itemID="{B7CD8BE5-3B79-4FB8-84C4-FC1D8B998F31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10275</TotalTime>
  <Words>793</Words>
  <Application>Microsoft Office PowerPoint</Application>
  <PresentationFormat>On-screen Show (4:3)</PresentationFormat>
  <Paragraphs>104</Paragraphs>
  <Slides>32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Smoked Report Data to 23.04.22 </vt:lpstr>
      <vt:lpstr>Executive Overview – Smoked</vt:lpstr>
      <vt:lpstr>PowerPoint Presentation</vt:lpstr>
      <vt:lpstr>PowerPoint Presentation</vt:lpstr>
      <vt:lpstr>Rolling Purchase KPI’s – Total Smoked</vt:lpstr>
      <vt:lpstr>PowerPoint Presentation</vt:lpstr>
      <vt:lpstr>Long Term Trends – Chilled Total Smoked</vt:lpstr>
      <vt:lpstr>PowerPoint Presentation</vt:lpstr>
      <vt:lpstr>Rolling Purchase KPI’s – Chilled Total Smoked</vt:lpstr>
      <vt:lpstr>Retailer Share of Trade £ - Chilled Total Smoked</vt:lpstr>
      <vt:lpstr>PowerPoint Presentation</vt:lpstr>
      <vt:lpstr>Retailer Share of Trade £ - Chilled Smoked Haddock</vt:lpstr>
      <vt:lpstr>PowerPoint Presentation</vt:lpstr>
      <vt:lpstr>Retailer Share of Trade £ - Chilled Smoked Mackerel</vt:lpstr>
      <vt:lpstr>PowerPoint Presentation</vt:lpstr>
      <vt:lpstr>Retailer Share of Trade £ - Chilled Smoked Kippers</vt:lpstr>
      <vt:lpstr>PowerPoint Presentation</vt:lpstr>
      <vt:lpstr>PowerPoint Presentation</vt:lpstr>
      <vt:lpstr>PowerPoint Presentation</vt:lpstr>
      <vt:lpstr>Retailer Share of Trade £ - Chilled Smoked Trout</vt:lpstr>
      <vt:lpstr>Long Term Trends – Frozen Total Smoked</vt:lpstr>
      <vt:lpstr>PowerPoint Presentation</vt:lpstr>
      <vt:lpstr>Rolling Purchase KPI’s – Frozen Total Smoked</vt:lpstr>
      <vt:lpstr>Retailer Share of Trade £ - Frozen Total Smoked</vt:lpstr>
      <vt:lpstr>PowerPoint Presentation</vt:lpstr>
      <vt:lpstr>Retailer Share of Trade £ - Frozen Smoked Haddock</vt:lpstr>
      <vt:lpstr>PowerPoint Presentation</vt:lpstr>
      <vt:lpstr>Retailer Share of Trade £ - Frozen Smoked Kippers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April NielsenIQ Smoked Report</dc:title>
  <dc:creator>anderi01</dc:creator>
  <cp:lastModifiedBy>Mehera, Harjyot Kaur P</cp:lastModifiedBy>
  <cp:revision>895</cp:revision>
  <dcterms:created xsi:type="dcterms:W3CDTF">2009-04-16T08:15:59Z</dcterms:created>
  <dcterms:modified xsi:type="dcterms:W3CDTF">2022-05-10T09:09:26Z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1499;#2022|61a02389-8c0e-4b26-ab76-c23088ff913d</vt:lpwstr>
  </property>
</Properties>
</file>