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1"/>
    <p:sldMasterId id="2147485136" r:id="rId2"/>
  </p:sldMasterIdLst>
  <p:notesMasterIdLst>
    <p:notesMasterId r:id="rId22"/>
  </p:notesMasterIdLst>
  <p:handoutMasterIdLst>
    <p:handoutMasterId r:id="rId23"/>
  </p:handoutMasterIdLst>
  <p:sldIdLst>
    <p:sldId id="357" r:id="rId3"/>
    <p:sldId id="329" r:id="rId4"/>
    <p:sldId id="347" r:id="rId5"/>
    <p:sldId id="315" r:id="rId6"/>
    <p:sldId id="318" r:id="rId7"/>
    <p:sldId id="317" r:id="rId8"/>
    <p:sldId id="351" r:id="rId9"/>
    <p:sldId id="352" r:id="rId10"/>
    <p:sldId id="353" r:id="rId11"/>
    <p:sldId id="313" r:id="rId12"/>
    <p:sldId id="319" r:id="rId13"/>
    <p:sldId id="320" r:id="rId14"/>
    <p:sldId id="302" r:id="rId15"/>
    <p:sldId id="322" r:id="rId16"/>
    <p:sldId id="321" r:id="rId17"/>
    <p:sldId id="338" r:id="rId18"/>
    <p:sldId id="337" r:id="rId19"/>
    <p:sldId id="355" r:id="rId20"/>
    <p:sldId id="358" r:id="rId21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7548" autoAdjust="0"/>
  </p:normalViewPr>
  <p:slideViewPr>
    <p:cSldViewPr>
      <p:cViewPr varScale="1">
        <p:scale>
          <a:sx n="67" d="100"/>
          <a:sy n="67" d="100"/>
        </p:scale>
        <p:origin x="11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18/01/2024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Microsoft_Excel_97-2003_Worksheet1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Microsoft_Excel_97-2003_Worksheet2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30.12.23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321536"/>
              </p:ext>
            </p:extLst>
          </p:nvPr>
        </p:nvGraphicFramePr>
        <p:xfrm>
          <a:off x="712788" y="1292225"/>
          <a:ext cx="7640637" cy="46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731287" imgH="5276719" progId="Excel.Sheet.8">
                  <p:embed/>
                </p:oleObj>
              </mc:Choice>
              <mc:Fallback>
                <p:oleObj name="Worksheet" r:id="rId3" imgW="8731287" imgH="52767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292225"/>
                        <a:ext cx="7640637" cy="461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8193A7-3817-8661-D667-9DDA47807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517977"/>
              </p:ext>
            </p:extLst>
          </p:nvPr>
        </p:nvGraphicFramePr>
        <p:xfrm>
          <a:off x="409575" y="1312863"/>
          <a:ext cx="8318500" cy="473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21774" imgH="4851444" progId="Excel.Sheet.8">
                  <p:embed/>
                </p:oleObj>
              </mc:Choice>
              <mc:Fallback>
                <p:oleObj name="Worksheet" r:id="rId2" imgW="8521774" imgH="485144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12863"/>
                        <a:ext cx="8318500" cy="473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2FF6FB-327B-8024-872D-8DA2F6EF3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328"/>
              </p:ext>
            </p:extLst>
          </p:nvPr>
        </p:nvGraphicFramePr>
        <p:xfrm>
          <a:off x="593725" y="1349375"/>
          <a:ext cx="7950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264301" imgH="4273638" progId="Excel.Sheet.8">
                  <p:embed/>
                </p:oleObj>
              </mc:Choice>
              <mc:Fallback>
                <p:oleObj name="Worksheet" r:id="rId2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9375"/>
                        <a:ext cx="7950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C6C909-D9E3-3A41-A0F3-D99055B73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1A7F2B-8B7B-555A-4FE9-4128598C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66875"/>
            <a:ext cx="8940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33B0D3-18FA-B4F0-8BBB-573723D8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833BBC-0094-BB72-DE73-91DE975FD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038" y="1808163"/>
            <a:ext cx="87979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A6DE64-BCB0-39EC-88B9-6F39F697F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BECA7C-7884-B964-BBA8-13430D8FB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68463"/>
            <a:ext cx="8861425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D2837A-7988-707B-A36C-7433BC2E1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F452B5-6E1A-88E3-57CA-046E01777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97FCF4-66FD-4D05-D4D8-ABFA27C30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7480C0-963A-A8B6-B82E-545637258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B32CEA-16B0-92AE-5827-8BF404E08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FD1BFE-49D7-0AB1-40EB-AE67E1B35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5FADC-FF97-375F-5626-215E46CB1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30FC9C-0215-674B-3757-FD8376591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916832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F46BBD-8084-06DF-0BD8-380EE4965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BF5264-E2A4-8791-BDA1-EE1775604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554163"/>
            <a:ext cx="9150350" cy="46624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343FED-DCC6-4763-DA1B-0AABCA221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A13DF3-4E15-0F1A-8346-914803E3A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449388"/>
            <a:ext cx="9117012" cy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7EC55F-4447-4BE7-66B3-948565E53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E90E9A-5AC3-296B-A976-AA16E3698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1697038"/>
            <a:ext cx="8969375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F2FA16-C7C7-C9E8-7D17-FA1D8A9FA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2B9A7A-394E-AE26-41AB-F291FA980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BF3693-3FDB-6D75-79CC-80AEA9B7AA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0" y="836712"/>
            <a:ext cx="9144000" cy="56166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C81A52-F66B-2F45-6EA1-53D95B0E6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B11CCEE-29D4-FE82-874A-F9DB1E8E8A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712"/>
          <a:stretch/>
        </p:blipFill>
        <p:spPr>
          <a:xfrm>
            <a:off x="0" y="998562"/>
            <a:ext cx="9144000" cy="53827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517E73-4F08-AF92-0DE4-036B708B2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976F6BD-C1FD-5E98-D99A-90EEBB23DC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0" y="836711"/>
            <a:ext cx="9144000" cy="56387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2024-02-22T00:00:00+00:00</PublicationDate>
    <DocumentAdded xmlns="cebd32e3-9ab6-41ee-b1af-b8405a8d4e68">2024-02-22T00:00:00+00:00</DocumentAdded>
    <TaxCatchAll xmlns="cebd32e3-9ab6-41ee-b1af-b8405a8d4e68">
      <Value>1599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13. December 2023 Year End</TermName>
          <TermId xmlns="http://schemas.microsoft.com/office/infopath/2007/PartnerControls">ab81574f-6c41-45e2-a60a-a54fc1cafc3b</TermId>
        </TermInfo>
      </Terms>
    </j7c1b49d505545c2a69692ae734740bd>
    <DocumentSummary xmlns="cebd32e3-9ab6-41ee-b1af-b8405a8d4e68" xsi:nil="true"/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C2461052-7DF3-458B-9F04-C39E0817BECF}"/>
</file>

<file path=customXml/itemProps2.xml><?xml version="1.0" encoding="utf-8"?>
<ds:datastoreItem xmlns:ds="http://schemas.openxmlformats.org/officeDocument/2006/customXml" ds:itemID="{20AD5794-C8B3-4E99-8048-82575FB6CA9E}"/>
</file>

<file path=customXml/itemProps3.xml><?xml version="1.0" encoding="utf-8"?>
<ds:datastoreItem xmlns:ds="http://schemas.openxmlformats.org/officeDocument/2006/customXml" ds:itemID="{D469AA18-4FB0-4077-B3D9-525807B873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648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Geneva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Haddock Report Data to 30.12.23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December Year End NIQ Haddock Report </dc:title>
  <dc:creator/>
  <cp:lastModifiedBy/>
  <cp:revision>18</cp:revision>
  <dcterms:created xsi:type="dcterms:W3CDTF">2012-10-25T12:49:19Z</dcterms:created>
  <dcterms:modified xsi:type="dcterms:W3CDTF">2024-01-18T08:21:52Z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1599;#13. December 2023 Year End|ab81574f-6c41-45e2-a60a-a54fc1cafc3b</vt:lpwstr>
  </property>
</Properties>
</file>