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0421" autoAdjust="0"/>
  </p:normalViewPr>
  <p:slideViewPr>
    <p:cSldViewPr snapToGrid="0">
      <p:cViewPr varScale="1">
        <p:scale>
          <a:sx n="60" d="100"/>
          <a:sy n="60" d="100"/>
        </p:scale>
        <p:origin x="16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28.01.23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338478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43739" imgH="4406856" progId="Excel.Sheet.8">
                  <p:embed/>
                </p:oleObj>
              </mc:Choice>
              <mc:Fallback>
                <p:oleObj name="Worksheet" r:id="rId3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7263A5-98F7-9AF2-7A80-88580C9E6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85834"/>
              </p:ext>
            </p:extLst>
          </p:nvPr>
        </p:nvGraphicFramePr>
        <p:xfrm>
          <a:off x="1077913" y="1831975"/>
          <a:ext cx="6986587" cy="433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37426" imgH="4927512" progId="Excel.Sheet.8">
                  <p:embed/>
                </p:oleObj>
              </mc:Choice>
              <mc:Fallback>
                <p:oleObj name="Worksheet" r:id="rId3" imgW="7937426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1975"/>
                        <a:ext cx="6986587" cy="433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2873CE-9856-AF5D-6142-7577F1BDC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4286B1-6CC4-FF9E-45CB-AE35E448E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76995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674035" imgH="4330788" progId="Excel.Sheet.8">
                  <p:embed/>
                </p:oleObj>
              </mc:Choice>
              <mc:Fallback>
                <p:oleObj name="Worksheet" r:id="rId4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7056D3-4CC2-E4F9-8E61-C8E6AADD1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D2A483-B3E0-D8AF-7783-F43AA3902F9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75" y="1319213"/>
            <a:ext cx="915670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36840-0A87-2DDB-0BEF-43A797E66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7AC6CB-39F6-871D-B425-59F6CD62F05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350" y="1182688"/>
            <a:ext cx="913447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A424B4-8380-9BD6-CFD1-E5BD9405B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F4855D-6113-5B59-FDBA-FBB9CBD7CA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127000" y="1519238"/>
            <a:ext cx="926782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013A8A-F727-D5CB-940E-43CC5667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8AB920-2309-5994-9649-F9962ED1C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82F9CE-1FBF-39C4-7ADA-1E3F2315C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48122-5087-1148-F3B9-88F0275F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A18365-BF84-48D8-EFF0-56882215C19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70B2A1-17F8-064A-87A8-A6C67C33A64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B05ADA-F6E8-310A-CA34-F2B718094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C3081E-A7E4-30C7-8154-5580D2D3353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19078E-B2F8-2FD1-C189-3F6DF2AAB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9A9659-3DD9-66F7-6D1E-BD5D615FC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469C38-0279-0938-31CA-91B32BE76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2C5D30-E7F2-7C61-0B85-33F1C0349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C5BF2-DA2B-5F34-75A9-116FA0D72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EDE822-0F2E-BC1B-9055-5C56B835F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8BF7AF-AC3C-FEE3-DA48-43D1B1D933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951104-75F1-BEBC-6AA8-C18AC3BE5E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564"/>
          <a:stretch/>
        </p:blipFill>
        <p:spPr>
          <a:xfrm>
            <a:off x="0" y="1024111"/>
            <a:ext cx="9144000" cy="53106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D1BFD1-E6D7-E1DD-BB6B-F9C6A7DC8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2E2A7E-2B98-B22F-2645-ACE3679EA2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058"/>
          <a:stretch/>
        </p:blipFill>
        <p:spPr>
          <a:xfrm>
            <a:off x="17169" y="1030567"/>
            <a:ext cx="9144000" cy="52921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6B2F0-BAAA-04D2-9985-714E1A762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0264AA-568A-038D-BC41-619C516C9A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413"/>
          <a:stretch/>
        </p:blipFill>
        <p:spPr>
          <a:xfrm>
            <a:off x="0" y="1128783"/>
            <a:ext cx="9144000" cy="53461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2023-02-22T00:00:00+00:00</PublicationDate>
    <DocumentAdded xmlns="cebd32e3-9ab6-41ee-b1af-b8405a8d4e68">2023-02-22T00:00:00+00:00</DocumentAdded>
    <TaxCatchAll xmlns="cebd32e3-9ab6-41ee-b1af-b8405a8d4e68">
      <Value>1589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01 January 2023</TermName>
          <TermId xmlns="http://schemas.microsoft.com/office/infopath/2007/PartnerControls">83cb02d9-8578-4931-8c5e-2cd326b1d1ac</TermId>
        </TermInfo>
      </Terms>
    </j7c1b49d505545c2a69692ae734740bd>
    <DocumentSummary xmlns="cebd32e3-9ab6-41ee-b1af-b8405a8d4e68">January 2023 Monthly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D59C3B6-E1F3-4509-BA94-1CAAB05F4611}"/>
</file>

<file path=customXml/itemProps2.xml><?xml version="1.0" encoding="utf-8"?>
<ds:datastoreItem xmlns:ds="http://schemas.openxmlformats.org/officeDocument/2006/customXml" ds:itemID="{541A3E02-2AC1-4601-8E8F-63ED727CE5FA}"/>
</file>

<file path=customXml/itemProps3.xml><?xml version="1.0" encoding="utf-8"?>
<ds:datastoreItem xmlns:ds="http://schemas.openxmlformats.org/officeDocument/2006/customXml" ds:itemID="{50660293-3FB9-460C-9F2B-CF27D1C497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9399</TotalTime>
  <Words>654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Arial Unicode MS</vt:lpstr>
      <vt:lpstr>Calibri</vt:lpstr>
      <vt:lpstr>Calibri Light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28.01.23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January NielsenIQ Pollock Report</dc:title>
  <dc:creator>anderi01</dc:creator>
  <cp:lastModifiedBy>deeksha jain</cp:lastModifiedBy>
  <cp:revision>888</cp:revision>
  <dcterms:created xsi:type="dcterms:W3CDTF">2009-04-16T08:15:59Z</dcterms:created>
  <dcterms:modified xsi:type="dcterms:W3CDTF">2023-02-12T09:08:26Z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1589;#01 January 2023|83cb02d9-8578-4931-8c5e-2cd326b1d1ac</vt:lpwstr>
  </property>
</Properties>
</file>