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27/10/2021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09</a:t>
            </a:r>
            <a:r>
              <a:rPr lang="en-GB" dirty="0" smtClean="0"/>
              <a:t>.10.21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153357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0954E6-9B64-4A5D-833F-18E8DF108761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666998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73640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58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687681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716554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E2E286-3F58-43F8-BEEC-5C7CB4471DCF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666998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1004870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901AF42-6857-41C2-B4E7-6EB22E0EBE52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739006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4225491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96988"/>
            <a:ext cx="8963025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810279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3289982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600"/>
            <a:ext cx="88900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1465693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1217510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800"/>
            <a:ext cx="9142412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1367932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0941297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02B654B-02F6-42E4-A87D-B3764B82AE3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69269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62744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56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5753890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190028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81644FF-46D7-401D-BA51-CAA24AF15EAE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764704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7329669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14133657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502532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952AE65-A744-4204-9A71-5694E42CA0F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69269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9373402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9486430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326899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408640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1774160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04963"/>
            <a:ext cx="8963025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8371578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75320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079808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29813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319385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506605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6032506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8608341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36209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6144074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1820403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71671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712547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122398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C35E30E-959C-4EAD-88F7-4D88847F4A53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6"/>
          <a:stretch/>
        </p:blipFill>
        <p:spPr>
          <a:xfrm>
            <a:off x="0" y="739006"/>
            <a:ext cx="9144000" cy="54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49205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2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3783178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445111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8" y="1133475"/>
            <a:ext cx="8723312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8014378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 xsi:nil="true"/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1DCD936B-B7AD-4EF1-8305-F5AFA6ED28AA}"/>
</file>

<file path=customXml/itemProps2.xml><?xml version="1.0" encoding="utf-8"?>
<ds:datastoreItem xmlns:ds="http://schemas.openxmlformats.org/officeDocument/2006/customXml" ds:itemID="{31588D47-3F18-448A-A0DC-7D39A99B01C8}"/>
</file>

<file path=customXml/itemProps3.xml><?xml version="1.0" encoding="utf-8"?>
<ds:datastoreItem xmlns:ds="http://schemas.openxmlformats.org/officeDocument/2006/customXml" ds:itemID="{3C6C51BC-8AFD-44E0-8AE5-A3CAE924EDC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Microsoft Excel 97-2003 Worksheet</vt:lpstr>
      <vt:lpstr>UK Prawn Report Data to 09.10.21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October NielsenIQ Prawn Report</dc:title>
  <dc:creator/>
  <cp:lastModifiedBy/>
  <cp:revision>18</cp:revision>
  <dcterms:created xsi:type="dcterms:W3CDTF">2012-10-25T12:49:19Z</dcterms:created>
  <dcterms:modified xsi:type="dcterms:W3CDTF">2021-10-27T10:59:38Z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1498;#2021|2f5cdc6c-21ca-4298-b615-999752473790</vt:lpwstr>
  </property>
</Properties>
</file>