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7548" autoAdjust="0"/>
  </p:normalViewPr>
  <p:slideViewPr>
    <p:cSldViewPr>
      <p:cViewPr varScale="1">
        <p:scale>
          <a:sx n="69" d="100"/>
          <a:sy n="69" d="100"/>
        </p:scale>
        <p:origin x="88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07/06/2022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</a:t>
            </a:r>
            <a:r>
              <a:rPr lang="en-US" dirty="0" smtClean="0"/>
              <a:t>21.05.22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305890"/>
              </p:ext>
            </p:extLst>
          </p:nvPr>
        </p:nvGraphicFramePr>
        <p:xfrm>
          <a:off x="703263" y="1289050"/>
          <a:ext cx="7661275" cy="463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4" name="Worksheet" r:id="rId4" imgW="8750226" imgH="5289725" progId="Excel.Sheet.8">
                  <p:embed/>
                </p:oleObj>
              </mc:Choice>
              <mc:Fallback>
                <p:oleObj name="Worksheet" r:id="rId4" imgW="8750226" imgH="528972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289050"/>
                        <a:ext cx="7661275" cy="463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254819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187064"/>
              </p:ext>
            </p:extLst>
          </p:nvPr>
        </p:nvGraphicFramePr>
        <p:xfrm>
          <a:off x="409575" y="1304925"/>
          <a:ext cx="8318500" cy="475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6" name="Worksheet" r:id="rId3" imgW="8515461" imgH="4864056" progId="Excel.Sheet.8">
                  <p:embed/>
                </p:oleObj>
              </mc:Choice>
              <mc:Fallback>
                <p:oleObj name="Worksheet" r:id="rId3" imgW="8515461" imgH="48640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04925"/>
                        <a:ext cx="8318500" cy="475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3654393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219978"/>
              </p:ext>
            </p:extLst>
          </p:nvPr>
        </p:nvGraphicFramePr>
        <p:xfrm>
          <a:off x="592138" y="1347788"/>
          <a:ext cx="7954962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0" name="Worksheet" r:id="rId3" imgW="7264301" imgH="4273638" progId="Excel.Sheet.8">
                  <p:embed/>
                </p:oleObj>
              </mc:Choice>
              <mc:Fallback>
                <p:oleObj name="Worksheet" r:id="rId3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347788"/>
                        <a:ext cx="7954962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836964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3439053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75" y="1670050"/>
            <a:ext cx="89344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813098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928539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213" y="1811338"/>
            <a:ext cx="879157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751584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522662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71638"/>
            <a:ext cx="885507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022109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32366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7198512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29023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593338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85543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86543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13274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7136863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094301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586643"/>
            <a:ext cx="9144000" cy="4656061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9308954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0285775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9" y="1452908"/>
            <a:ext cx="9110662" cy="484075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490042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6424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25" y="1700808"/>
            <a:ext cx="8962802" cy="438690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53805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543067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FBD750-C656-45B0-904D-088FF62EF73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" y="620688"/>
            <a:ext cx="9001571" cy="60700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47481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05DAE8-5293-42E8-ACED-DBFA8CC9E34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07"/>
            <a:ext cx="9111314" cy="60283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89444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03906B-3AE9-4857-BD63-BEDDFA1C0ED6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" y="521989"/>
            <a:ext cx="9144000" cy="61723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2022-06-07T23:00:00+00:00</PublicationDate>
    <DocumentAdded xmlns="cebd32e3-9ab6-41ee-b1af-b8405a8d4e68">2022-06-07T23:00:00+00:00</DocumentAdded>
    <TaxCatchAll xmlns="cebd32e3-9ab6-41ee-b1af-b8405a8d4e68">
      <Value>1598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 May 2022</TermName>
          <TermId xmlns="http://schemas.microsoft.com/office/infopath/2007/PartnerControls">98e24f0d-9b6b-401c-a1ac-87b6974a594d</TermId>
        </TermInfo>
      </Terms>
    </j7c1b49d505545c2a69692ae734740bd>
    <DocumentSummary xmlns="cebd32e3-9ab6-41ee-b1af-b8405a8d4e68">Monthly NielsenIQ reports </DocumentSummary>
    <ContentStartDate xmlns="cebd32e3-9ab6-41ee-b1af-b8405a8d4e68">2022-05-22T23:00:00+00:00</ContentStartDate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960ABD7B-1BF0-4233-BE51-AF67339C8BF1}"/>
</file>

<file path=customXml/itemProps2.xml><?xml version="1.0" encoding="utf-8"?>
<ds:datastoreItem xmlns:ds="http://schemas.openxmlformats.org/officeDocument/2006/customXml" ds:itemID="{0CFC6D38-BAB8-4BAA-94B1-DEC60404C20D}"/>
</file>

<file path=customXml/itemProps3.xml><?xml version="1.0" encoding="utf-8"?>
<ds:datastoreItem xmlns:ds="http://schemas.openxmlformats.org/officeDocument/2006/customXml" ds:itemID="{476D0177-5042-49CC-A395-9F3C07BCCD9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626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Worksheet</vt:lpstr>
      <vt:lpstr>UK Haddock Report Data to 21.05.22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May NielsenIQ Haddock Report</dc:title>
  <dc:creator/>
  <cp:lastModifiedBy/>
  <cp:revision>18</cp:revision>
  <dcterms:created xsi:type="dcterms:W3CDTF">2012-10-25T12:49:19Z</dcterms:created>
  <dcterms:modified xsi:type="dcterms:W3CDTF">2022-06-07T12:17:53Z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1598;#05 May 2022|98e24f0d-9b6b-401c-a1ac-87b6974a594d</vt:lpwstr>
  </property>
</Properties>
</file>