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7443" autoAdjust="0"/>
  </p:normalViewPr>
  <p:slideViewPr>
    <p:cSldViewPr snapToGrid="0">
      <p:cViewPr varScale="1">
        <p:scale>
          <a:sx n="60" d="100"/>
          <a:sy n="60" d="100"/>
        </p:scale>
        <p:origin x="139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DBD46-C62E-4ED8-A32B-46431E346F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image" Target="../media/image1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7255424" cy="785210"/>
          </a:xfrm>
        </p:spPr>
        <p:txBody>
          <a:bodyPr/>
          <a:lstStyle/>
          <a:p>
            <a:r>
              <a:rPr lang="en-GB" dirty="0"/>
              <a:t>UK Cod Report Data to 25.03.23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51859168"/>
              </p:ext>
            </p:extLst>
          </p:nvPr>
        </p:nvGraphicFramePr>
        <p:xfrm>
          <a:off x="3175" y="1852613"/>
          <a:ext cx="8739188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6718226" imgH="3181481" progId="Excel.Sheet.8">
                  <p:embed/>
                </p:oleObj>
              </mc:Choice>
              <mc:Fallback>
                <p:oleObj name="Worksheet" r:id="rId4" imgW="6718226" imgH="31814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852613"/>
                        <a:ext cx="8739188" cy="413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50306114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32363" y="65595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1004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8446745"/>
              </p:ext>
            </p:extLst>
          </p:nvPr>
        </p:nvGraphicFramePr>
        <p:xfrm>
          <a:off x="0" y="1966913"/>
          <a:ext cx="89646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4" imgW="7918487" imgH="3606756" progId="Excel.Sheet.8">
                  <p:embed/>
                </p:oleObj>
              </mc:Choice>
              <mc:Fallback>
                <p:oleObj name="Worksheet" r:id="rId4" imgW="7918487" imgH="36067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66913"/>
                        <a:ext cx="89646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09327268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22838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14801198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395413"/>
            <a:ext cx="841057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3366855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17572680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39863"/>
            <a:ext cx="8413750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421204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46850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Grp="1" noChangeAspect="1" noChangeArrowheads="1"/>
          </p:cNvPicPr>
          <p:nvPr>
            <p:ph idx="4294967295"/>
            <p:extLst>
              <p:ext uri="{D42A27DB-BD31-4B8C-83A1-F6EECF244321}">
                <p14:modId xmlns:p14="http://schemas.microsoft.com/office/powerpoint/2010/main" val="30258266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88" y="1457325"/>
            <a:ext cx="83232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0283566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484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7060821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858268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9252765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5056664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113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534224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64313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6528670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4711223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1750" y="1196975"/>
            <a:ext cx="920591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5430714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690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0508764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09550" y="1177925"/>
            <a:ext cx="9297988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7472411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666435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34938" y="1089025"/>
            <a:ext cx="9464676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8375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67488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1312190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3EECD2-D90B-713E-F663-A1937B5D44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085"/>
          <a:stretch/>
        </p:blipFill>
        <p:spPr>
          <a:xfrm>
            <a:off x="0" y="936434"/>
            <a:ext cx="9144000" cy="5502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5754502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3A607B-3750-8AB4-3B2E-36EBA82393F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155"/>
          <a:stretch/>
        </p:blipFill>
        <p:spPr>
          <a:xfrm>
            <a:off x="0" y="1068636"/>
            <a:ext cx="9144000" cy="53337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16546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EECF6B-3F7B-9CC7-C84F-068862EBE9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173"/>
          <a:stretch/>
        </p:blipFill>
        <p:spPr>
          <a:xfrm>
            <a:off x="0" y="1035586"/>
            <a:ext cx="9144000" cy="53668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9298489"/>
              </p:ext>
            </p:extLst>
          </p:nvPr>
        </p:nvGraphicFramePr>
        <p:xfrm>
          <a:off x="6350" y="1771650"/>
          <a:ext cx="8462963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4" imgW="7950052" imgH="4203875" progId="Excel.Sheet.8">
                  <p:embed/>
                </p:oleObj>
              </mc:Choice>
              <mc:Fallback>
                <p:oleObj name="Worksheet" r:id="rId4" imgW="7950052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771650"/>
                        <a:ext cx="8462963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915630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910138" y="6556375"/>
            <a:ext cx="1581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2023-04-17T23:00:00+00:00</PublicationDate>
    <DocumentAdded xmlns="cebd32e3-9ab6-41ee-b1af-b8405a8d4e68">2023-04-17T23:00:00+00:00</DocumentAdded>
    <TaxCatchAll xmlns="cebd32e3-9ab6-41ee-b1af-b8405a8d4e68">
      <Value>1587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03 March 2023</TermName>
          <TermId xmlns="http://schemas.microsoft.com/office/infopath/2007/PartnerControls">da043075-43d7-4728-a965-5ba2454fddfb</TermId>
        </TermInfo>
      </Terms>
    </j7c1b49d505545c2a69692ae734740bd>
    <DocumentSummary xmlns="cebd32e3-9ab6-41ee-b1af-b8405a8d4e68">Nielsen March 2023 Monthly Reports</DocumentSummary>
    <ContentStartDate xmlns="cebd32e3-9ab6-41ee-b1af-b8405a8d4e68">2023-04-17T23:00:00+00:00</ContentStartDate>
  </documentManagement>
</p:properties>
</file>

<file path=customXml/itemProps1.xml><?xml version="1.0" encoding="utf-8"?>
<ds:datastoreItem xmlns:ds="http://schemas.openxmlformats.org/officeDocument/2006/customXml" ds:itemID="{6D8D6862-0D17-4867-B1B9-55357B38148D}"/>
</file>

<file path=customXml/itemProps2.xml><?xml version="1.0" encoding="utf-8"?>
<ds:datastoreItem xmlns:ds="http://schemas.openxmlformats.org/officeDocument/2006/customXml" ds:itemID="{F16346DE-9C26-48FC-B7BA-4FBAAE9A0491}"/>
</file>

<file path=customXml/itemProps3.xml><?xml version="1.0" encoding="utf-8"?>
<ds:datastoreItem xmlns:ds="http://schemas.openxmlformats.org/officeDocument/2006/customXml" ds:itemID="{F618E8BA-7EFC-4ED1-B2D7-16246A884F2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5069</TotalTime>
  <Words>611</Words>
  <Application>Microsoft Office PowerPoint</Application>
  <PresentationFormat>On-screen Show (4:3)</PresentationFormat>
  <Paragraphs>68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ＭＳ Ｐゴシック</vt:lpstr>
      <vt:lpstr>Arial</vt:lpstr>
      <vt:lpstr>Arial Unicode MS</vt:lpstr>
      <vt:lpstr>Calibri</vt:lpstr>
      <vt:lpstr>Calibri Light</vt:lpstr>
      <vt:lpstr>Geneva</vt:lpstr>
      <vt:lpstr>Lucida Grande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Cod Report Data to 25.03.23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March NIQ Cod Report</dc:title>
  <dc:creator>anderi01</dc:creator>
  <cp:lastModifiedBy>jain, deeksha</cp:lastModifiedBy>
  <cp:revision>820</cp:revision>
  <dcterms:created xsi:type="dcterms:W3CDTF">2009-04-16T08:15:59Z</dcterms:created>
  <dcterms:modified xsi:type="dcterms:W3CDTF">2023-04-17T10:48:27Z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1587;#03 March 2023|da043075-43d7-4728-a965-5ba2454fddfb</vt:lpwstr>
  </property>
</Properties>
</file>