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7" d="100"/>
          <a:sy n="67" d="100"/>
        </p:scale>
        <p:origin x="7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Microsoft_Excel_97-2003_Worksheet2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Microsoft_Excel_97-2003_Worksheet3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20.04.24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18526-81BF-3A70-86BD-D7BA89E4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8195EA-7929-1226-64B1-272F13482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668D66-8075-746F-D706-627A8770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53390-431E-F17C-3F7B-B2976992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CCF63-50DC-A1EE-6608-456587347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4AE72-0C14-089E-59F1-3FC88D75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6E560-71E4-04FB-997A-EA66046A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86C9F2-8B99-9583-6F6B-E4F3F9F0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87A3A-9B7D-6468-777C-34365C84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12D25-0F96-0BD5-DE75-10C05E3E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1D572-F38E-2FF1-6A54-7B6ED53E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DD36-AA73-DC1D-A114-3E391D03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D27BA-61CB-058C-4CE0-3A5A47C0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15DDB-3F36-40D4-E25B-A534556A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843581-1308-1EFD-6347-671C230B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1F851-3D57-3A3A-C377-D14E1128FC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BD99B-794A-AE3B-6F9A-2165DDF19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D68D5-BD60-39D7-710E-530EE47D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51733E-E25B-AAA6-A309-7D94CCC6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0F32F-222F-999F-195E-347D0EBC4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20"/>
          <a:stretch/>
        </p:blipFill>
        <p:spPr>
          <a:xfrm>
            <a:off x="0" y="693459"/>
            <a:ext cx="9144000" cy="56787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60361"/>
              </p:ext>
            </p:extLst>
          </p:nvPr>
        </p:nvGraphicFramePr>
        <p:xfrm>
          <a:off x="141288" y="950913"/>
          <a:ext cx="89360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251494" progId="Excel.Sheet.8">
                  <p:embed/>
                </p:oleObj>
              </mc:Choice>
              <mc:Fallback>
                <p:oleObj name="Worksheet" r:id="rId2" imgW="7918487" imgH="525149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097C69-8E5A-500F-E314-401B9AC9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64C66-2BED-08D8-66A6-606910AAC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A34F6-F428-6FAC-EDDF-9ED333742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04"/>
          <a:stretch/>
        </p:blipFill>
        <p:spPr>
          <a:xfrm>
            <a:off x="10679" y="825715"/>
            <a:ext cx="9144000" cy="55655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0564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4743450" progId="Excel.Sheet.8">
                  <p:embed/>
                </p:oleObj>
              </mc:Choice>
              <mc:Fallback>
                <p:oleObj name="Worksheet" r:id="rId2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2D3CF-8B0C-9405-E36A-B8923898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0FBDF-4AD8-7005-5D65-D300A1E4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01FE-0C45-4CED-FBAB-479B6F0361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D9DDA-BC96-5571-8B03-321E6E5C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19CEC-87B7-A80B-6B67-690A5F5C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941"/>
          <a:stretch/>
        </p:blipFill>
        <p:spPr>
          <a:xfrm>
            <a:off x="0" y="1003954"/>
            <a:ext cx="9144000" cy="55670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73368"/>
              </p:ext>
            </p:extLst>
          </p:nvPr>
        </p:nvGraphicFramePr>
        <p:xfrm>
          <a:off x="82550" y="785813"/>
          <a:ext cx="8950325" cy="53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143500" progId="Excel.Sheet.8">
                  <p:embed/>
                </p:oleObj>
              </mc:Choice>
              <mc:Fallback>
                <p:oleObj name="Worksheet" r:id="rId2" imgW="7918487" imgH="514350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50325" cy="53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AA5A8-E141-6B1E-D93D-3039C696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2EEC1-EF90-9BB3-789E-5B026D82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CAFDD-A8E3-CF5F-3C4B-436B9AFD02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78"/>
          <a:stretch/>
        </p:blipFill>
        <p:spPr>
          <a:xfrm>
            <a:off x="0" y="817283"/>
            <a:ext cx="9144000" cy="56120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99236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31113" imgH="4990969" progId="Excel.Sheet.8">
                  <p:embed/>
                </p:oleObj>
              </mc:Choice>
              <mc:Fallback>
                <p:oleObj name="Worksheet" r:id="rId2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6B456-3991-AEA7-F176-058CC21D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627AB-72F4-358E-5EFD-883664D2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5CF4AC-36A9-D23F-84A5-9C50C283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0C0BC4-51E6-E025-1FB3-BB2B7486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BDACAE-D19A-3FE5-AF4E-792969EF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9D616-3346-BFBE-AAC9-E9357B68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A3096C-0671-6759-0DA4-0E9AE9F0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4590D-DFB1-9E85-4728-3452FC74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9F1F2-8FC4-0A07-DEFB-980C90552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BB9A2-4948-BEB5-911F-2FE60597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E1BE4-3E8C-AB88-D4A6-806FFA32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CAE47E-C697-4423-7D9D-AA575703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E6A1C7-C8EB-C42A-935D-A2360F664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AA818-12AF-F442-E9BF-3B90A55DF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4FED1-636A-2BB7-13FD-51486AD9FB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07962-34F4-FA11-C7E3-61F046D1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B33B3-1B26-4744-3934-47DCF2E41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4BCE-E79F-F689-B3A7-8709021E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D42C3-56B9-C9B2-51B5-C9C673F2A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A1D89-2362-C4FE-11B6-AA9BE544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4DF8B0-6360-ACD9-D4BB-4DA1571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374EA8-6F44-2BA6-583F-423CBCDB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A5988-5407-AD04-BC23-D9C138A5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105D4-3183-2989-C026-15E9CFB7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02231-0D32-6535-517D-8D148AF1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9DC8B-898C-5FA0-E4D5-553A4066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70808-D2C7-9AEE-24B8-04422714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C6374A-4B9B-9A6E-9E24-0B22C9E95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581F7-150E-58E1-2846-45F31709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25BB9-7CEE-F133-64C6-9DC6FBCF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8DFB9-50F2-EA18-6596-A0D8B4C4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F8960-92EE-7435-F8E8-03CAF13B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846C0A-6CD9-24D7-2512-FF57CBAE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2CE66-5F65-CE7E-500E-8A76FF99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6B18F6-A801-2F0D-8638-A5A70E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C3131-9874-4A94-C0BA-73302B92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C15D7E-854B-5021-A761-0EBE2E65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9FB7B-7687-F107-7CC8-CCE50373A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2E06B-2B73-DD50-3F29-F9E6F556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7D9F5D-2392-D139-D368-FCED7395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0DE52E-B114-AFC1-18F5-2A00EFE2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E7BE9-BEAB-C740-2EF3-A4B3C723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33866-0BCC-F890-BCBC-EFA9D27F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350A4-8A0E-2686-D111-970E4A87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9245D-BA80-A77B-1EAA-5CD97D60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CB911-6786-2C29-0742-7FA2D806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FC4B6-097D-18A4-B92E-00E39B75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DECAD-F95A-4BB1-B4BE-51894F79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6F9A93-C3B8-6831-CBDF-2E36237B2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727CDB-92BD-C3DF-7C2E-CF831818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83AE71-A5E9-8513-976C-AA284591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2813F-FA53-8F69-54FD-CEF1A3C1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396FB-7A00-2B3D-1112-46C18FA25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26990-AE32-86BC-BA1F-CF47D3DC70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2024-05-11T23:00:00+00:00</PublicationDate>
    <DocumentAdded xmlns="cebd32e3-9ab6-41ee-b1af-b8405a8d4e68">2024-05-11T23:00:00+00:00</DocumentAdded>
    <TaxCatchAll xmlns="cebd32e3-9ab6-41ee-b1af-b8405a8d4e68">
      <Value>1653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April 2024</TermName>
          <TermId xmlns="http://schemas.microsoft.com/office/infopath/2007/PartnerControls">1224ead7-1328-4439-ad25-8e86d6b223c1</TermId>
        </TermInfo>
      </Terms>
    </j7c1b49d505545c2a69692ae734740bd>
    <DocumentSummary xmlns="cebd32e3-9ab6-41ee-b1af-b8405a8d4e68">2024 Monthly Nielsen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76265887-3E6F-42EA-B10F-1FED0ACF5249}"/>
</file>

<file path=customXml/itemProps2.xml><?xml version="1.0" encoding="utf-8"?>
<ds:datastoreItem xmlns:ds="http://schemas.openxmlformats.org/officeDocument/2006/customXml" ds:itemID="{AA02ECC7-FBA2-4601-B099-60E9EDE132E8}"/>
</file>

<file path=customXml/itemProps3.xml><?xml version="1.0" encoding="utf-8"?>
<ds:datastoreItem xmlns:ds="http://schemas.openxmlformats.org/officeDocument/2006/customXml" ds:itemID="{F2F82997-A67B-427B-B6CA-40E90529CF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7832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ＭＳ Ｐゴシック</vt:lpstr>
      <vt:lpstr>Arial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20.04.24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April NIQ Context Report</dc:title>
  <dc:creator>anderi01</dc:creator>
  <cp:lastModifiedBy>deeksha jain</cp:lastModifiedBy>
  <cp:revision>774</cp:revision>
  <dcterms:created xsi:type="dcterms:W3CDTF">2009-04-16T08:15:59Z</dcterms:created>
  <dcterms:modified xsi:type="dcterms:W3CDTF">2024-05-08T11:38:44Z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1653;#April 2024|1224ead7-1328-4439-ad25-8e86d6b223c1</vt:lpwstr>
  </property>
</Properties>
</file>