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19" r:id="rId11"/>
    <p:sldId id="579" r:id="rId12"/>
    <p:sldId id="542" r:id="rId13"/>
    <p:sldId id="578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82" d="100"/>
          <a:sy n="82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17 May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17 May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5/17/2021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17 May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17 May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17 May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5/17/2021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17 May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Cod Report Data to 24.04.21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66CED-24A9-4D4D-B0E7-D0DB6E94BED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0" y="596099"/>
            <a:ext cx="9144000" cy="5508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2836001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7" name="Worksheet" r:id="rId4" imgW="7905642" imgH="3628847" progId="Excel.Sheet.8">
                  <p:embed/>
                </p:oleObj>
              </mc:Choice>
              <mc:Fallback>
                <p:oleObj name="Worksheet" r:id="rId4" imgW="7905642" imgH="362884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Share of Trade – Total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Frozen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Chilled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2124B-13C3-4FE6-B2A3-0C26111523B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4"/>
          <a:stretch/>
        </p:blipFill>
        <p:spPr>
          <a:xfrm>
            <a:off x="0" y="673373"/>
            <a:ext cx="9144000" cy="5482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4137015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0" name="Worksheet" r:id="rId4" imgW="7953223" imgH="4210257" progId="Excel.Sheet.8">
                  <p:embed/>
                </p:oleObj>
              </mc:Choice>
              <mc:Fallback>
                <p:oleObj name="Worksheet" r:id="rId4" imgW="7953223" imgH="42102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C5313-F316-4CD8-8943-DCECFDF4575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7"/>
          <a:stretch/>
        </p:blipFill>
        <p:spPr>
          <a:xfrm>
            <a:off x="0" y="634734"/>
            <a:ext cx="9144000" cy="552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8345252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3" name="Worksheet" r:id="rId4" imgW="6715269" imgH="3428841" progId="Excel.Sheet.8">
                  <p:embed/>
                </p:oleObj>
              </mc:Choice>
              <mc:Fallback>
                <p:oleObj name="Worksheet" r:id="rId4" imgW="6715269" imgH="342884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2021-05-18T23:00:00+00:00</PublicationDate>
    <DocumentAdded xmlns="cebd32e3-9ab6-41ee-b1af-b8405a8d4e68">2021-05-18T23:00:00+00:00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084E01E-66AB-412A-8506-115812EC66DD}"/>
</file>

<file path=customXml/itemProps2.xml><?xml version="1.0" encoding="utf-8"?>
<ds:datastoreItem xmlns:ds="http://schemas.openxmlformats.org/officeDocument/2006/customXml" ds:itemID="{205738CF-447D-4F59-B14B-20DC54FD3D3F}"/>
</file>

<file path=customXml/itemProps3.xml><?xml version="1.0" encoding="utf-8"?>
<ds:datastoreItem xmlns:ds="http://schemas.openxmlformats.org/officeDocument/2006/customXml" ds:itemID="{B7197DD1-1600-482C-BCCC-4C96E57EDA5C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4880</TotalTime>
  <Words>632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Arial Unicode MS</vt:lpstr>
      <vt:lpstr>Courier New</vt:lpstr>
      <vt:lpstr>Lucida Grande</vt:lpstr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24.04.21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Rolling Purchase KPI’s – Total Cod</vt:lpstr>
      <vt:lpstr>PowerPoint Presentation</vt:lpstr>
      <vt:lpstr>Rolling Purchase KPI’s – Frozen Cod</vt:lpstr>
      <vt:lpstr>PowerPoint Presentation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April NielsenIQ Cod Report</dc:title>
  <dc:creator>anderi01</dc:creator>
  <cp:lastModifiedBy>Julia Brooks</cp:lastModifiedBy>
  <cp:revision>777</cp:revision>
  <dcterms:created xsi:type="dcterms:W3CDTF">2009-04-16T08:15:59Z</dcterms:created>
  <dcterms:modified xsi:type="dcterms:W3CDTF">2021-05-17T15:39:57Z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