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882" r:id="rId1"/>
    <p:sldMasterId id="2147487898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7548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07/07/2021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7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8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1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296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"/>
            <a:ext cx="9143390" cy="6857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92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4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552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61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149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3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7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6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40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full bleed)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3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(Dark)">
    <p:bg>
      <p:bgPr>
        <a:gradFill flip="none" rotWithShape="1">
          <a:gsLst>
            <a:gs pos="0">
              <a:schemeClr val="tx2"/>
            </a:gs>
            <a:gs pos="99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8"/>
            <a:ext cx="8387999" cy="4703995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6058663"/>
            <a:ext cx="8387999" cy="480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717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57535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accent3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white.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33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" y="915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4" y="848698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4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3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5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17014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8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7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450427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8" y="860565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7" y="6026322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3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9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2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83" r:id="rId1"/>
    <p:sldLayoutId id="2147487884" r:id="rId2"/>
    <p:sldLayoutId id="2147487885" r:id="rId3"/>
    <p:sldLayoutId id="2147487886" r:id="rId4"/>
    <p:sldLayoutId id="2147487887" r:id="rId5"/>
    <p:sldLayoutId id="2147487888" r:id="rId6"/>
    <p:sldLayoutId id="2147487889" r:id="rId7"/>
    <p:sldLayoutId id="2147487890" r:id="rId8"/>
    <p:sldLayoutId id="2147487891" r:id="rId9"/>
    <p:sldLayoutId id="2147487892" r:id="rId10"/>
    <p:sldLayoutId id="2147487893" r:id="rId11"/>
    <p:sldLayoutId id="2147487894" r:id="rId12"/>
    <p:sldLayoutId id="2147487895" r:id="rId13"/>
    <p:sldLayoutId id="2147487896" r:id="rId14"/>
    <p:sldLayoutId id="2147487897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CBF24C4-D15A-44A4-B355-0C94D571653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395" y="6207628"/>
            <a:ext cx="744853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99" r:id="rId1"/>
    <p:sldLayoutId id="2147487900" r:id="rId2"/>
    <p:sldLayoutId id="2147487901" r:id="rId3"/>
    <p:sldLayoutId id="2147487902" r:id="rId4"/>
    <p:sldLayoutId id="2147487903" r:id="rId5"/>
    <p:sldLayoutId id="2147487904" r:id="rId6"/>
    <p:sldLayoutId id="2147487905" r:id="rId7"/>
    <p:sldLayoutId id="2147487906" r:id="rId8"/>
    <p:sldLayoutId id="2147487907" r:id="rId9"/>
    <p:sldLayoutId id="2147487908" r:id="rId10"/>
    <p:sldLayoutId id="2147487909" r:id="rId11"/>
    <p:sldLayoutId id="2147487910" r:id="rId12"/>
    <p:sldLayoutId id="2147487911" r:id="rId13"/>
    <p:sldLayoutId id="2147487912" r:id="rId1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Prawn </a:t>
            </a:r>
            <a:r>
              <a:rPr lang="en-GB" dirty="0"/>
              <a:t>Report Data to </a:t>
            </a:r>
            <a:r>
              <a:rPr lang="en-GB" dirty="0" smtClean="0"/>
              <a:t>19</a:t>
            </a:r>
            <a:r>
              <a:rPr lang="en-GB" dirty="0" smtClean="0"/>
              <a:t>.06.21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503563"/>
            <a:ext cx="8387999" cy="2276463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2371341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D57BFE5-CE82-47E6-B69A-B518871F6070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82"/>
          <a:stretch/>
        </p:blipFill>
        <p:spPr>
          <a:xfrm>
            <a:off x="0" y="700906"/>
            <a:ext cx="9144000" cy="539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smtClean="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77439"/>
              </p:ext>
            </p:extLst>
          </p:nvPr>
        </p:nvGraphicFramePr>
        <p:xfrm>
          <a:off x="-26988" y="1090613"/>
          <a:ext cx="9140826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846" name="Worksheet" r:id="rId3" imgW="8467774" imgH="5486400" progId="Excel.Sheet.8">
                  <p:embed/>
                </p:oleObj>
              </mc:Choice>
              <mc:Fallback>
                <p:oleObj name="Worksheet" r:id="rId3" imgW="8467774" imgH="54864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0826" cy="507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88123203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7550113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BDA8A1B-F871-4995-B023-9706441B0AF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620688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557955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2BA2E1A-5DA3-4F11-8AE6-EE5A271DABE9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0090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9227464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6613" y="1684338"/>
            <a:ext cx="75406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3306444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8720175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4875" y="1489075"/>
            <a:ext cx="7478713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1122575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 smtClean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6492239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9463" y="1438275"/>
            <a:ext cx="7693025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5386899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7679777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DE2B076-6875-4DED-A7EF-09DBB6F4D687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620688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78435"/>
              </p:ext>
            </p:extLst>
          </p:nvPr>
        </p:nvGraphicFramePr>
        <p:xfrm>
          <a:off x="26988" y="1236800"/>
          <a:ext cx="90090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44" name="Worksheet" r:id="rId3" imgW="8496407" imgH="4276644" progId="Excel.Sheet.8">
                  <p:embed/>
                </p:oleObj>
              </mc:Choice>
              <mc:Fallback>
                <p:oleObj name="Worksheet" r:id="rId3" imgW="8496407" imgH="427664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1236800"/>
                        <a:ext cx="90090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0219991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9896081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AFB0E94-51B1-4DA3-A3EF-6BEB655DD76F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0090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 smtClean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5131385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86033822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5496" y="998113"/>
            <a:ext cx="9108504" cy="51671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1418315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DC3FBEA-1321-4112-9B0D-54F8D765E5F9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4"/>
          <a:stretch/>
        </p:blipFill>
        <p:spPr>
          <a:xfrm>
            <a:off x="0" y="548680"/>
            <a:ext cx="9144000" cy="553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 smtClean="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5555235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8525" y="1728788"/>
            <a:ext cx="7418388" cy="45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8212517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542846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1850" y="1922463"/>
            <a:ext cx="7480300" cy="425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5450221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smtClean="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8486208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6613" y="1970088"/>
            <a:ext cx="7540625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8222388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6283280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760226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 smtClean="0"/>
              <a:t>Market Context – Total Fish </a:t>
            </a:r>
            <a:r>
              <a:rPr lang="en-GB" altLang="en-US" sz="2800" i="1" dirty="0" smtClean="0"/>
              <a:t>continued</a:t>
            </a:r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7638158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0617692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b="0" dirty="0" smtClean="0">
                <a:solidFill>
                  <a:srgbClr val="0062AE"/>
                </a:solidFill>
              </a:rPr>
              <a:t>and </a:t>
            </a:r>
            <a:r>
              <a:rPr lang="en-GB" altLang="en-US" sz="1000" b="0" dirty="0">
                <a:solidFill>
                  <a:srgbClr val="0062AE"/>
                </a:solidFill>
              </a:rPr>
              <a:t>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 smtClean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108076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1419393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267" y="1190610"/>
            <a:ext cx="9165377" cy="48460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2476253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68822"/>
            <a:ext cx="856615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1031741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0693370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78988"/>
            <a:ext cx="882015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7089986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 smtClean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7623357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016" y="1153781"/>
            <a:ext cx="8820472" cy="5040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5470844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5680" y="6600186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1690866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8964E40-A325-4C6C-9027-9B204285A7D2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68"/>
          <a:stretch/>
        </p:blipFill>
        <p:spPr>
          <a:xfrm>
            <a:off x="0" y="700906"/>
            <a:ext cx="9144000" cy="54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041759"/>
              </p:ext>
            </p:extLst>
          </p:nvPr>
        </p:nvGraphicFramePr>
        <p:xfrm>
          <a:off x="198438" y="1376363"/>
          <a:ext cx="86725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800" name="Worksheet" r:id="rId3" imgW="8467774" imgH="4457621" progId="Excel.Sheet.8">
                  <p:embed/>
                </p:oleObj>
              </mc:Choice>
              <mc:Fallback>
                <p:oleObj name="Worksheet" r:id="rId3" imgW="8467774" imgH="445762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1376363"/>
                        <a:ext cx="86725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74815486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 smtClean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5270590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6425" y="1598613"/>
            <a:ext cx="7881938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 smtClean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454011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32" y="6600565"/>
            <a:ext cx="160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afish – Dark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 xsi:nil="true"/>
    <DocumentAdded xmlns="cebd32e3-9ab6-41ee-b1af-b8405a8d4e68" xsi:nil="true"/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044331DB-F99C-45CB-9432-A219995223B8}"/>
</file>

<file path=customXml/itemProps2.xml><?xml version="1.0" encoding="utf-8"?>
<ds:datastoreItem xmlns:ds="http://schemas.openxmlformats.org/officeDocument/2006/customXml" ds:itemID="{D0F0F18E-CD17-4740-9E41-A7A3BC9507C4}"/>
</file>

<file path=customXml/itemProps3.xml><?xml version="1.0" encoding="utf-8"?>
<ds:datastoreItem xmlns:ds="http://schemas.openxmlformats.org/officeDocument/2006/customXml" ds:itemID="{46356B35-D820-42F5-B1DB-F6C6078343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706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Geneva</vt:lpstr>
      <vt:lpstr>Lucida Grande</vt:lpstr>
      <vt:lpstr>Mangal</vt:lpstr>
      <vt:lpstr>Seafish - Light</vt:lpstr>
      <vt:lpstr>Seafish – Dark</vt:lpstr>
      <vt:lpstr>Microsoft Excel 97-2003 Worksheet</vt:lpstr>
      <vt:lpstr>UK Prawn Report Data to 19.06.21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June NielsenIQ Prawn Report</dc:title>
  <dc:creator/>
  <cp:lastModifiedBy/>
  <cp:revision>18</cp:revision>
  <dcterms:created xsi:type="dcterms:W3CDTF">2012-10-25T12:49:19Z</dcterms:created>
  <dcterms:modified xsi:type="dcterms:W3CDTF">2021-07-07T11:46:46Z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1498;#2021|2f5cdc6c-21ca-4298-b615-999752473790</vt:lpwstr>
  </property>
</Properties>
</file>